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4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5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6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58" r:id="rId2"/>
    <p:sldMasterId id="2147483682" r:id="rId3"/>
    <p:sldMasterId id="2147483706" r:id="rId4"/>
    <p:sldMasterId id="2147483730" r:id="rId5"/>
    <p:sldMasterId id="2147483754" r:id="rId6"/>
    <p:sldMasterId id="2147483787" r:id="rId7"/>
  </p:sldMasterIdLst>
  <p:notesMasterIdLst>
    <p:notesMasterId r:id="rId24"/>
  </p:notesMasterIdLst>
  <p:sldIdLst>
    <p:sldId id="279" r:id="rId8"/>
    <p:sldId id="291" r:id="rId9"/>
    <p:sldId id="260" r:id="rId10"/>
    <p:sldId id="285" r:id="rId11"/>
    <p:sldId id="284" r:id="rId12"/>
    <p:sldId id="286" r:id="rId13"/>
    <p:sldId id="287" r:id="rId14"/>
    <p:sldId id="269" r:id="rId15"/>
    <p:sldId id="289" r:id="rId16"/>
    <p:sldId id="290" r:id="rId17"/>
    <p:sldId id="275" r:id="rId18"/>
    <p:sldId id="293" r:id="rId19"/>
    <p:sldId id="292" r:id="rId20"/>
    <p:sldId id="295" r:id="rId21"/>
    <p:sldId id="296" r:id="rId22"/>
    <p:sldId id="298" r:id="rId23"/>
  </p:sldIdLst>
  <p:sldSz cx="12192000" cy="6858000"/>
  <p:notesSz cx="6858000" cy="9144000"/>
  <p:embeddedFontLst>
    <p:embeddedFont>
      <p:font typeface="#9Slide02 Noi dung dai" panose="02000000000000000000" pitchFamily="2" charset="0"/>
      <p:regular r:id="rId25"/>
    </p:embeddedFont>
    <p:embeddedFont>
      <p:font typeface="#9Slide02 Tieu de dai" panose="02000000000000000000" pitchFamily="2" charset="0"/>
      <p:bold r:id="rId26"/>
    </p:embeddedFont>
    <p:embeddedFont>
      <p:font typeface="#9Slide03 Penumbra" panose="02040603050506020204" pitchFamily="18" charset="0"/>
      <p:bold r:id="rId27"/>
    </p:embeddedFont>
    <p:embeddedFont>
      <p:font typeface="#9Slide04 SVNWallington" panose="00000500000000000000" pitchFamily="2" charset="0"/>
      <p:regular r:id="rId28"/>
    </p:embeddedFont>
    <p:embeddedFont>
      <p:font typeface="#9Slide07 Oliver tue les fourmi" panose="02000000000000000000" pitchFamily="2" charset="0"/>
      <p:regular r:id="rId29"/>
    </p:embeddedFont>
    <p:embeddedFont>
      <p:font typeface="#9Slide07 SFU Blackout" panose="00000400000000000000" pitchFamily="2" charset="0"/>
      <p:regular r:id="rId30"/>
    </p:embeddedFont>
    <p:embeddedFont>
      <p:font typeface="#9Slide07 SVNAdam Gorry" panose="02040603050506020204" pitchFamily="18" charset="0"/>
      <p:regular r:id="rId31"/>
    </p:embeddedFont>
    <p:embeddedFont>
      <p:font typeface="#9Slide07 SVNSmirk" pitchFamily="2" charset="0"/>
      <p:regular r:id="rId32"/>
    </p:embeddedFont>
    <p:embeddedFont>
      <p:font typeface="#9Slide07 SVNZiclets" panose="02000603000000000000" pitchFamily="2" charset="0"/>
      <p:regular r:id="rId33"/>
    </p:embeddedFont>
    <p:embeddedFont>
      <p:font typeface="Calibri" panose="020F0502020204030204" pitchFamily="34" charset="0"/>
      <p:regular r:id="rId34"/>
      <p:bold r:id="rId35"/>
      <p:italic r:id="rId36"/>
      <p:boldItalic r:id="rId37"/>
    </p:embeddedFont>
    <p:embeddedFont>
      <p:font typeface="Didact Gothic" panose="020B0604020202020204" charset="0"/>
      <p:regular r:id="rId38"/>
    </p:embeddedFont>
    <p:embeddedFont>
      <p:font typeface="Fredoka One" panose="020B0604020202020204" charset="0"/>
      <p:regular r:id="rId39"/>
    </p:embeddedFont>
    <p:embeddedFont>
      <p:font typeface="Quicksand" panose="020B0604020202020204" charset="0"/>
      <p:regular r:id="rId40"/>
      <p:bold r:id="rId41"/>
    </p:embeddedFont>
    <p:embeddedFont>
      <p:font typeface="Quicksand Light" panose="020B0604020202020204" charset="0"/>
      <p:regular r:id="rId42"/>
      <p:bold r:id="rId43"/>
    </p:embeddedFont>
    <p:embeddedFont>
      <p:font typeface="Ranchers" panose="020B0604020202020204" charset="0"/>
      <p:regular r:id="rId44"/>
    </p:embeddedFont>
    <p:embeddedFont>
      <p:font typeface="Space Grotesk" panose="020B0604020202020204" charset="0"/>
      <p:regular r:id="rId45"/>
      <p:bold r:id="rId4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F1B1F"/>
    <a:srgbClr val="FF6600"/>
    <a:srgbClr val="A2306F"/>
    <a:srgbClr val="93C6C0"/>
    <a:srgbClr val="B8387C"/>
    <a:srgbClr val="FF404A"/>
    <a:srgbClr val="FFAAAA"/>
    <a:srgbClr val="339933"/>
    <a:srgbClr val="F8D8BA"/>
    <a:srgbClr val="96CB4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928" autoAdjust="0"/>
    <p:restoredTop sz="94886" autoAdjust="0"/>
  </p:normalViewPr>
  <p:slideViewPr>
    <p:cSldViewPr showGuides="1">
      <p:cViewPr>
        <p:scale>
          <a:sx n="58" d="100"/>
          <a:sy n="58" d="100"/>
        </p:scale>
        <p:origin x="859" y="63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34" Type="http://schemas.openxmlformats.org/officeDocument/2006/relationships/font" Target="fonts/font10.fntdata"/><Relationship Id="rId42" Type="http://schemas.openxmlformats.org/officeDocument/2006/relationships/font" Target="fonts/font18.fntdata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46" Type="http://schemas.openxmlformats.org/officeDocument/2006/relationships/font" Target="fonts/font2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font" Target="fonts/font5.fntdata"/><Relationship Id="rId41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font" Target="fonts/font21.fntdata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49" Type="http://schemas.openxmlformats.org/officeDocument/2006/relationships/theme" Target="theme/theme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font" Target="fonts/font7.fntdata"/><Relationship Id="rId44" Type="http://schemas.openxmlformats.org/officeDocument/2006/relationships/font" Target="fonts/font20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font" Target="fonts/font19.fntdata"/><Relationship Id="rId48" Type="http://schemas.openxmlformats.org/officeDocument/2006/relationships/viewProps" Target="viewProps.xml"/><Relationship Id="rId8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02F5E8F-F1E6-496D-9E29-7F96FD86C3D7}" type="datetimeFigureOut">
              <a:rPr lang="en-US" smtClean="0"/>
              <a:t>3/17/2022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973F895-19FB-439F-AA48-29DC2F4454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27806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" name="Google Shape;2561;gd2191b281e_0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2" name="Google Shape;2562;gd2191b281e_0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73F895-19FB-439F-AA48-29DC2F44541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3799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1" name="Google Shape;2341;gd27bb637a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2" name="Google Shape;2342;gd27bb637a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73F895-19FB-439F-AA48-29DC2F44541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292072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" name="Google Shape;1391;gcc9050bdf8_0_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2" name="Google Shape;1392;gcc9050bdf8_0_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gd0d35d6793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" name="Google Shape;1968;gd0d35d6793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073098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" name="Google Shape;1277;g851a045c94_0_1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8" name="Google Shape;1278;g851a045c94_0_1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gd0d35d6793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" name="Google Shape;1968;gd0d35d6793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973F895-19FB-439F-AA48-29DC2F445417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23604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en-US"/>
            </a:b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973F895-19FB-439F-AA48-29DC2F445417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61676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" name="Google Shape;3041;gd2191b281e_0_9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2" name="Google Shape;3042;gd2191b281e_0_9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73F895-19FB-439F-AA48-29DC2F44541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789558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en-US"/>
            </a:b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73F895-19FB-439F-AA48-29DC2F44541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18217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gd0d35d6793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" name="Google Shape;1968;gd0d35d6793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73F895-19FB-439F-AA48-29DC2F44541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38091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://bit.ly/2TtBDfr" TargetMode="Externa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3/17/2022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4966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4382050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3"/>
        </a:solidFill>
        <a:effectLst/>
      </p:bgPr>
    </p:bg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" name="Google Shape;265;p7"/>
          <p:cNvGrpSpPr/>
          <p:nvPr/>
        </p:nvGrpSpPr>
        <p:grpSpPr>
          <a:xfrm>
            <a:off x="-19467" y="-13367"/>
            <a:ext cx="8625989" cy="6880165"/>
            <a:chOff x="-14600" y="-10025"/>
            <a:chExt cx="6469492" cy="5160124"/>
          </a:xfrm>
        </p:grpSpPr>
        <p:sp>
          <p:nvSpPr>
            <p:cNvPr id="266" name="Google Shape;266;p7"/>
            <p:cNvSpPr/>
            <p:nvPr/>
          </p:nvSpPr>
          <p:spPr>
            <a:xfrm rot="-5400000" flipH="1">
              <a:off x="2944509" y="1639716"/>
              <a:ext cx="5156674" cy="1864092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7" name="Google Shape;267;p7"/>
            <p:cNvGrpSpPr/>
            <p:nvPr/>
          </p:nvGrpSpPr>
          <p:grpSpPr>
            <a:xfrm>
              <a:off x="-14600" y="-10025"/>
              <a:ext cx="6351143" cy="5160124"/>
              <a:chOff x="-14600" y="-10025"/>
              <a:chExt cx="6351143" cy="5160124"/>
            </a:xfrm>
          </p:grpSpPr>
          <p:sp>
            <p:nvSpPr>
              <p:cNvPr id="268" name="Google Shape;268;p7"/>
              <p:cNvSpPr/>
              <p:nvPr/>
            </p:nvSpPr>
            <p:spPr>
              <a:xfrm rot="-5400000" flipH="1">
                <a:off x="2826159" y="1639716"/>
                <a:ext cx="5156674" cy="1864092"/>
              </a:xfrm>
              <a:custGeom>
                <a:avLst/>
                <a:gdLst/>
                <a:ahLst/>
                <a:cxnLst/>
                <a:rect l="l" t="t" r="r" b="b"/>
                <a:pathLst>
                  <a:path w="182715" h="96748" extrusionOk="0">
                    <a:moveTo>
                      <a:pt x="0" y="1"/>
                    </a:moveTo>
                    <a:lnTo>
                      <a:pt x="0" y="42929"/>
                    </a:lnTo>
                    <a:cubicBezTo>
                      <a:pt x="4038" y="41736"/>
                      <a:pt x="7937" y="40144"/>
                      <a:pt x="11816" y="38632"/>
                    </a:cubicBezTo>
                    <a:cubicBezTo>
                      <a:pt x="17801" y="36301"/>
                      <a:pt x="24090" y="33874"/>
                      <a:pt x="30682" y="33874"/>
                    </a:cubicBezTo>
                    <a:cubicBezTo>
                      <a:pt x="30839" y="33874"/>
                      <a:pt x="30995" y="33875"/>
                      <a:pt x="31152" y="33878"/>
                    </a:cubicBezTo>
                    <a:cubicBezTo>
                      <a:pt x="37756" y="33977"/>
                      <a:pt x="43287" y="37061"/>
                      <a:pt x="47961" y="41258"/>
                    </a:cubicBezTo>
                    <a:cubicBezTo>
                      <a:pt x="52497" y="45336"/>
                      <a:pt x="56257" y="50110"/>
                      <a:pt x="60931" y="54049"/>
                    </a:cubicBezTo>
                    <a:cubicBezTo>
                      <a:pt x="65885" y="58247"/>
                      <a:pt x="71654" y="60634"/>
                      <a:pt x="78238" y="61569"/>
                    </a:cubicBezTo>
                    <a:cubicBezTo>
                      <a:pt x="85240" y="62563"/>
                      <a:pt x="92402" y="62205"/>
                      <a:pt x="99404" y="63240"/>
                    </a:cubicBezTo>
                    <a:cubicBezTo>
                      <a:pt x="102885" y="63757"/>
                      <a:pt x="106307" y="64652"/>
                      <a:pt x="109430" y="66243"/>
                    </a:cubicBezTo>
                    <a:cubicBezTo>
                      <a:pt x="112712" y="67914"/>
                      <a:pt x="115437" y="70381"/>
                      <a:pt x="117824" y="73067"/>
                    </a:cubicBezTo>
                    <a:cubicBezTo>
                      <a:pt x="122539" y="78398"/>
                      <a:pt x="126199" y="84485"/>
                      <a:pt x="131650" y="89239"/>
                    </a:cubicBezTo>
                    <a:cubicBezTo>
                      <a:pt x="136631" y="93603"/>
                      <a:pt x="142942" y="96748"/>
                      <a:pt x="149838" y="96748"/>
                    </a:cubicBezTo>
                    <a:cubicBezTo>
                      <a:pt x="150047" y="96748"/>
                      <a:pt x="150258" y="96745"/>
                      <a:pt x="150468" y="96739"/>
                    </a:cubicBezTo>
                    <a:cubicBezTo>
                      <a:pt x="153790" y="96640"/>
                      <a:pt x="157132" y="95784"/>
                      <a:pt x="159937" y="94034"/>
                    </a:cubicBezTo>
                    <a:cubicBezTo>
                      <a:pt x="162782" y="92263"/>
                      <a:pt x="164851" y="89657"/>
                      <a:pt x="166900" y="87111"/>
                    </a:cubicBezTo>
                    <a:cubicBezTo>
                      <a:pt x="169028" y="84445"/>
                      <a:pt x="171236" y="81839"/>
                      <a:pt x="174359" y="80168"/>
                    </a:cubicBezTo>
                    <a:cubicBezTo>
                      <a:pt x="176926" y="78816"/>
                      <a:pt x="179830" y="78100"/>
                      <a:pt x="182714" y="77523"/>
                    </a:cubicBezTo>
                    <a:lnTo>
                      <a:pt x="1827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7"/>
              <p:cNvSpPr/>
              <p:nvPr/>
            </p:nvSpPr>
            <p:spPr>
              <a:xfrm>
                <a:off x="-14600" y="-10025"/>
                <a:ext cx="4952400" cy="516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" name="Google Shape;270;p7"/>
          <p:cNvSpPr/>
          <p:nvPr/>
        </p:nvSpPr>
        <p:spPr>
          <a:xfrm rot="-5591485">
            <a:off x="7064384" y="5636041"/>
            <a:ext cx="1387368" cy="657292"/>
          </a:xfrm>
          <a:custGeom>
            <a:avLst/>
            <a:gdLst/>
            <a:ahLst/>
            <a:cxnLst/>
            <a:rect l="l" t="t" r="r" b="b"/>
            <a:pathLst>
              <a:path w="34481" h="10096" extrusionOk="0">
                <a:moveTo>
                  <a:pt x="0" y="1"/>
                </a:moveTo>
                <a:lnTo>
                  <a:pt x="0" y="1"/>
                </a:lnTo>
                <a:cubicBezTo>
                  <a:pt x="1524" y="334"/>
                  <a:pt x="3013" y="775"/>
                  <a:pt x="4453" y="1311"/>
                </a:cubicBezTo>
                <a:cubicBezTo>
                  <a:pt x="5894" y="1846"/>
                  <a:pt x="7287" y="2501"/>
                  <a:pt x="8608" y="3263"/>
                </a:cubicBezTo>
                <a:cubicBezTo>
                  <a:pt x="9918" y="4037"/>
                  <a:pt x="11168" y="4906"/>
                  <a:pt x="12252" y="5954"/>
                </a:cubicBezTo>
                <a:lnTo>
                  <a:pt x="13049" y="6752"/>
                </a:lnTo>
                <a:cubicBezTo>
                  <a:pt x="13335" y="7026"/>
                  <a:pt x="13633" y="7335"/>
                  <a:pt x="13942" y="7597"/>
                </a:cubicBezTo>
                <a:cubicBezTo>
                  <a:pt x="14585" y="8109"/>
                  <a:pt x="15288" y="8573"/>
                  <a:pt x="16026" y="8907"/>
                </a:cubicBezTo>
                <a:cubicBezTo>
                  <a:pt x="17526" y="9597"/>
                  <a:pt x="19134" y="9931"/>
                  <a:pt x="20729" y="10050"/>
                </a:cubicBezTo>
                <a:cubicBezTo>
                  <a:pt x="21190" y="10081"/>
                  <a:pt x="21651" y="10096"/>
                  <a:pt x="22112" y="10096"/>
                </a:cubicBezTo>
                <a:cubicBezTo>
                  <a:pt x="23244" y="10096"/>
                  <a:pt x="24371" y="10005"/>
                  <a:pt x="25480" y="9836"/>
                </a:cubicBezTo>
                <a:cubicBezTo>
                  <a:pt x="25861" y="9788"/>
                  <a:pt x="26254" y="9716"/>
                  <a:pt x="26635" y="9645"/>
                </a:cubicBezTo>
                <a:cubicBezTo>
                  <a:pt x="27027" y="9574"/>
                  <a:pt x="27420" y="9514"/>
                  <a:pt x="27801" y="9419"/>
                </a:cubicBezTo>
                <a:cubicBezTo>
                  <a:pt x="28563" y="9228"/>
                  <a:pt x="29325" y="9062"/>
                  <a:pt x="30075" y="8824"/>
                </a:cubicBezTo>
                <a:cubicBezTo>
                  <a:pt x="31576" y="8395"/>
                  <a:pt x="33040" y="7859"/>
                  <a:pt x="34481" y="7264"/>
                </a:cubicBezTo>
                <a:lnTo>
                  <a:pt x="34481" y="7264"/>
                </a:lnTo>
                <a:cubicBezTo>
                  <a:pt x="32969" y="7621"/>
                  <a:pt x="31468" y="8002"/>
                  <a:pt x="29944" y="8288"/>
                </a:cubicBezTo>
                <a:cubicBezTo>
                  <a:pt x="28420" y="8597"/>
                  <a:pt x="26896" y="8812"/>
                  <a:pt x="25372" y="8954"/>
                </a:cubicBezTo>
                <a:cubicBezTo>
                  <a:pt x="24610" y="9026"/>
                  <a:pt x="23848" y="9050"/>
                  <a:pt x="23086" y="9074"/>
                </a:cubicBezTo>
                <a:cubicBezTo>
                  <a:pt x="22324" y="9062"/>
                  <a:pt x="21562" y="9062"/>
                  <a:pt x="20812" y="8966"/>
                </a:cubicBezTo>
                <a:cubicBezTo>
                  <a:pt x="19324" y="8824"/>
                  <a:pt x="17836" y="8502"/>
                  <a:pt x="16514" y="7883"/>
                </a:cubicBezTo>
                <a:cubicBezTo>
                  <a:pt x="15836" y="7585"/>
                  <a:pt x="15228" y="7180"/>
                  <a:pt x="14657" y="6740"/>
                </a:cubicBezTo>
                <a:cubicBezTo>
                  <a:pt x="14371" y="6502"/>
                  <a:pt x="14121" y="6252"/>
                  <a:pt x="13847" y="6002"/>
                </a:cubicBezTo>
                <a:lnTo>
                  <a:pt x="12990" y="5156"/>
                </a:lnTo>
                <a:cubicBezTo>
                  <a:pt x="11776" y="4097"/>
                  <a:pt x="10454" y="3192"/>
                  <a:pt x="9037" y="2477"/>
                </a:cubicBezTo>
                <a:cubicBezTo>
                  <a:pt x="7620" y="1751"/>
                  <a:pt x="6132" y="1204"/>
                  <a:pt x="4620" y="787"/>
                </a:cubicBezTo>
                <a:cubicBezTo>
                  <a:pt x="3108" y="382"/>
                  <a:pt x="1560" y="84"/>
                  <a:pt x="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" name="Google Shape;271;p7"/>
          <p:cNvGrpSpPr/>
          <p:nvPr/>
        </p:nvGrpSpPr>
        <p:grpSpPr>
          <a:xfrm>
            <a:off x="-89715" y="-10333"/>
            <a:ext cx="7396516" cy="5140679"/>
            <a:chOff x="-67287" y="-7750"/>
            <a:chExt cx="5547387" cy="3855509"/>
          </a:xfrm>
        </p:grpSpPr>
        <p:sp>
          <p:nvSpPr>
            <p:cNvPr id="272" name="Google Shape;272;p7"/>
            <p:cNvSpPr/>
            <p:nvPr/>
          </p:nvSpPr>
          <p:spPr>
            <a:xfrm rot="-5400000" flipH="1">
              <a:off x="-1139297" y="1064260"/>
              <a:ext cx="3855509" cy="1711490"/>
            </a:xfrm>
            <a:custGeom>
              <a:avLst/>
              <a:gdLst/>
              <a:ahLst/>
              <a:cxnLst/>
              <a:rect l="l" t="t" r="r" b="b"/>
              <a:pathLst>
                <a:path w="284960" h="99941" extrusionOk="0">
                  <a:moveTo>
                    <a:pt x="275598" y="0"/>
                  </a:moveTo>
                  <a:cubicBezTo>
                    <a:pt x="275598" y="0"/>
                    <a:pt x="260572" y="12256"/>
                    <a:pt x="242574" y="12256"/>
                  </a:cubicBezTo>
                  <a:cubicBezTo>
                    <a:pt x="241813" y="12256"/>
                    <a:pt x="241048" y="12234"/>
                    <a:pt x="240278" y="12189"/>
                  </a:cubicBezTo>
                  <a:cubicBezTo>
                    <a:pt x="225801" y="11308"/>
                    <a:pt x="216620" y="8010"/>
                    <a:pt x="204825" y="8010"/>
                  </a:cubicBezTo>
                  <a:cubicBezTo>
                    <a:pt x="201142" y="8010"/>
                    <a:pt x="197203" y="8332"/>
                    <a:pt x="192770" y="9149"/>
                  </a:cubicBezTo>
                  <a:cubicBezTo>
                    <a:pt x="174167" y="12553"/>
                    <a:pt x="172252" y="29666"/>
                    <a:pt x="163894" y="32706"/>
                  </a:cubicBezTo>
                  <a:cubicBezTo>
                    <a:pt x="155535" y="35745"/>
                    <a:pt x="165049" y="46748"/>
                    <a:pt x="145656" y="49970"/>
                  </a:cubicBezTo>
                  <a:cubicBezTo>
                    <a:pt x="133494" y="52013"/>
                    <a:pt x="128887" y="57307"/>
                    <a:pt x="118155" y="57307"/>
                  </a:cubicBezTo>
                  <a:cubicBezTo>
                    <a:pt x="111802" y="57307"/>
                    <a:pt x="103303" y="55452"/>
                    <a:pt x="89819" y="49970"/>
                  </a:cubicBezTo>
                  <a:cubicBezTo>
                    <a:pt x="78221" y="45262"/>
                    <a:pt x="70827" y="43788"/>
                    <a:pt x="64956" y="43788"/>
                  </a:cubicBezTo>
                  <a:cubicBezTo>
                    <a:pt x="55440" y="43788"/>
                    <a:pt x="49924" y="47659"/>
                    <a:pt x="36992" y="47903"/>
                  </a:cubicBezTo>
                  <a:cubicBezTo>
                    <a:pt x="21429" y="48177"/>
                    <a:pt x="29909" y="61186"/>
                    <a:pt x="14955" y="62706"/>
                  </a:cubicBezTo>
                  <a:cubicBezTo>
                    <a:pt x="0" y="64226"/>
                    <a:pt x="0" y="72676"/>
                    <a:pt x="0" y="72676"/>
                  </a:cubicBezTo>
                  <a:lnTo>
                    <a:pt x="0" y="99941"/>
                  </a:lnTo>
                  <a:cubicBezTo>
                    <a:pt x="0" y="99941"/>
                    <a:pt x="10395" y="74287"/>
                    <a:pt x="25228" y="72676"/>
                  </a:cubicBezTo>
                  <a:cubicBezTo>
                    <a:pt x="39264" y="71148"/>
                    <a:pt x="41358" y="55356"/>
                    <a:pt x="55788" y="55356"/>
                  </a:cubicBezTo>
                  <a:cubicBezTo>
                    <a:pt x="56577" y="55356"/>
                    <a:pt x="57402" y="55403"/>
                    <a:pt x="58269" y="55502"/>
                  </a:cubicBezTo>
                  <a:cubicBezTo>
                    <a:pt x="74986" y="57387"/>
                    <a:pt x="84865" y="65746"/>
                    <a:pt x="96658" y="66506"/>
                  </a:cubicBezTo>
                  <a:cubicBezTo>
                    <a:pt x="98711" y="66638"/>
                    <a:pt x="100844" y="66678"/>
                    <a:pt x="103027" y="66678"/>
                  </a:cubicBezTo>
                  <a:cubicBezTo>
                    <a:pt x="106361" y="66678"/>
                    <a:pt x="109809" y="66585"/>
                    <a:pt x="113257" y="66585"/>
                  </a:cubicBezTo>
                  <a:cubicBezTo>
                    <a:pt x="120492" y="66585"/>
                    <a:pt x="127724" y="66996"/>
                    <a:pt x="133893" y="69545"/>
                  </a:cubicBezTo>
                  <a:cubicBezTo>
                    <a:pt x="137352" y="70978"/>
                    <a:pt x="141226" y="71625"/>
                    <a:pt x="145041" y="71625"/>
                  </a:cubicBezTo>
                  <a:cubicBezTo>
                    <a:pt x="153364" y="71625"/>
                    <a:pt x="161413" y="68550"/>
                    <a:pt x="164289" y="63861"/>
                  </a:cubicBezTo>
                  <a:cubicBezTo>
                    <a:pt x="168453" y="57022"/>
                    <a:pt x="165049" y="44864"/>
                    <a:pt x="171128" y="38785"/>
                  </a:cubicBezTo>
                  <a:cubicBezTo>
                    <a:pt x="176495" y="33417"/>
                    <a:pt x="184825" y="23002"/>
                    <a:pt x="197687" y="23002"/>
                  </a:cubicBezTo>
                  <a:cubicBezTo>
                    <a:pt x="199391" y="23002"/>
                    <a:pt x="201176" y="23185"/>
                    <a:pt x="203043" y="23587"/>
                  </a:cubicBezTo>
                  <a:cubicBezTo>
                    <a:pt x="216801" y="26522"/>
                    <a:pt x="221951" y="31174"/>
                    <a:pt x="229985" y="31174"/>
                  </a:cubicBezTo>
                  <a:cubicBezTo>
                    <a:pt x="231270" y="31174"/>
                    <a:pt x="232628" y="31055"/>
                    <a:pt x="234108" y="30791"/>
                  </a:cubicBezTo>
                  <a:cubicBezTo>
                    <a:pt x="244837" y="28906"/>
                    <a:pt x="248637" y="21307"/>
                    <a:pt x="258515" y="20547"/>
                  </a:cubicBezTo>
                  <a:cubicBezTo>
                    <a:pt x="268394" y="19788"/>
                    <a:pt x="276844" y="15563"/>
                    <a:pt x="284960" y="6079"/>
                  </a:cubicBezTo>
                  <a:lnTo>
                    <a:pt x="2848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7"/>
            <p:cNvSpPr/>
            <p:nvPr/>
          </p:nvSpPr>
          <p:spPr>
            <a:xfrm rot="-5400000" flipH="1">
              <a:off x="-804049" y="795549"/>
              <a:ext cx="2365374" cy="773075"/>
            </a:xfrm>
            <a:custGeom>
              <a:avLst/>
              <a:gdLst/>
              <a:ahLst/>
              <a:cxnLst/>
              <a:rect l="l" t="t" r="r" b="b"/>
              <a:pathLst>
                <a:path w="284899" h="91978" extrusionOk="0">
                  <a:moveTo>
                    <a:pt x="247936" y="1452"/>
                  </a:moveTo>
                  <a:cubicBezTo>
                    <a:pt x="249563" y="1452"/>
                    <a:pt x="250662" y="2288"/>
                    <a:pt x="251281" y="3739"/>
                  </a:cubicBezTo>
                  <a:cubicBezTo>
                    <a:pt x="252440" y="6442"/>
                    <a:pt x="248300" y="9825"/>
                    <a:pt x="242949" y="9825"/>
                  </a:cubicBezTo>
                  <a:cubicBezTo>
                    <a:pt x="241141" y="9825"/>
                    <a:pt x="239195" y="9439"/>
                    <a:pt x="237269" y="8511"/>
                  </a:cubicBezTo>
                  <a:cubicBezTo>
                    <a:pt x="234624" y="7265"/>
                    <a:pt x="234472" y="3799"/>
                    <a:pt x="237694" y="3313"/>
                  </a:cubicBezTo>
                  <a:cubicBezTo>
                    <a:pt x="238546" y="3190"/>
                    <a:pt x="239230" y="3165"/>
                    <a:pt x="239832" y="3165"/>
                  </a:cubicBezTo>
                  <a:cubicBezTo>
                    <a:pt x="240267" y="3165"/>
                    <a:pt x="240658" y="3178"/>
                    <a:pt x="241039" y="3178"/>
                  </a:cubicBezTo>
                  <a:cubicBezTo>
                    <a:pt x="242090" y="3178"/>
                    <a:pt x="243060" y="3076"/>
                    <a:pt x="244625" y="2310"/>
                  </a:cubicBezTo>
                  <a:cubicBezTo>
                    <a:pt x="245906" y="1725"/>
                    <a:pt x="247007" y="1452"/>
                    <a:pt x="247936" y="1452"/>
                  </a:cubicBezTo>
                  <a:close/>
                  <a:moveTo>
                    <a:pt x="85198" y="22365"/>
                  </a:moveTo>
                  <a:cubicBezTo>
                    <a:pt x="87854" y="22365"/>
                    <a:pt x="91014" y="23441"/>
                    <a:pt x="93041" y="24712"/>
                  </a:cubicBezTo>
                  <a:cubicBezTo>
                    <a:pt x="95199" y="26049"/>
                    <a:pt x="97023" y="27326"/>
                    <a:pt x="99455" y="28298"/>
                  </a:cubicBezTo>
                  <a:cubicBezTo>
                    <a:pt x="101370" y="29058"/>
                    <a:pt x="103558" y="29545"/>
                    <a:pt x="105382" y="30548"/>
                  </a:cubicBezTo>
                  <a:cubicBezTo>
                    <a:pt x="109577" y="32858"/>
                    <a:pt x="107874" y="37721"/>
                    <a:pt x="103801" y="38967"/>
                  </a:cubicBezTo>
                  <a:cubicBezTo>
                    <a:pt x="102786" y="39279"/>
                    <a:pt x="101699" y="39422"/>
                    <a:pt x="100570" y="39422"/>
                  </a:cubicBezTo>
                  <a:cubicBezTo>
                    <a:pt x="92466" y="39422"/>
                    <a:pt x="82169" y="32100"/>
                    <a:pt x="80488" y="27751"/>
                  </a:cubicBezTo>
                  <a:cubicBezTo>
                    <a:pt x="79843" y="23737"/>
                    <a:pt x="82199" y="22365"/>
                    <a:pt x="85198" y="22365"/>
                  </a:cubicBezTo>
                  <a:close/>
                  <a:moveTo>
                    <a:pt x="116835" y="34498"/>
                  </a:moveTo>
                  <a:cubicBezTo>
                    <a:pt x="118191" y="34498"/>
                    <a:pt x="120042" y="35078"/>
                    <a:pt x="122464" y="36718"/>
                  </a:cubicBezTo>
                  <a:cubicBezTo>
                    <a:pt x="123984" y="37751"/>
                    <a:pt x="126537" y="40001"/>
                    <a:pt x="124957" y="41824"/>
                  </a:cubicBezTo>
                  <a:cubicBezTo>
                    <a:pt x="123973" y="42929"/>
                    <a:pt x="122448" y="43333"/>
                    <a:pt x="120864" y="43333"/>
                  </a:cubicBezTo>
                  <a:cubicBezTo>
                    <a:pt x="119265" y="43333"/>
                    <a:pt x="117607" y="42921"/>
                    <a:pt x="116385" y="42402"/>
                  </a:cubicBezTo>
                  <a:cubicBezTo>
                    <a:pt x="113771" y="41338"/>
                    <a:pt x="114592" y="39453"/>
                    <a:pt x="113893" y="37265"/>
                  </a:cubicBezTo>
                  <a:cubicBezTo>
                    <a:pt x="113602" y="36296"/>
                    <a:pt x="114449" y="34498"/>
                    <a:pt x="116835" y="34498"/>
                  </a:cubicBezTo>
                  <a:close/>
                  <a:moveTo>
                    <a:pt x="166842" y="0"/>
                  </a:moveTo>
                  <a:cubicBezTo>
                    <a:pt x="158818" y="2584"/>
                    <a:pt x="151614" y="6413"/>
                    <a:pt x="147450" y="13404"/>
                  </a:cubicBezTo>
                  <a:cubicBezTo>
                    <a:pt x="144562" y="18237"/>
                    <a:pt x="144562" y="23192"/>
                    <a:pt x="139334" y="26444"/>
                  </a:cubicBezTo>
                  <a:cubicBezTo>
                    <a:pt x="135700" y="28718"/>
                    <a:pt x="131221" y="29563"/>
                    <a:pt x="126599" y="29563"/>
                  </a:cubicBezTo>
                  <a:cubicBezTo>
                    <a:pt x="120783" y="29563"/>
                    <a:pt x="114742" y="28225"/>
                    <a:pt x="109880" y="26718"/>
                  </a:cubicBezTo>
                  <a:cubicBezTo>
                    <a:pt x="97874" y="22979"/>
                    <a:pt x="87357" y="13708"/>
                    <a:pt x="74895" y="11702"/>
                  </a:cubicBezTo>
                  <a:cubicBezTo>
                    <a:pt x="73498" y="11474"/>
                    <a:pt x="72112" y="11364"/>
                    <a:pt x="70742" y="11364"/>
                  </a:cubicBezTo>
                  <a:cubicBezTo>
                    <a:pt x="65554" y="11364"/>
                    <a:pt x="60581" y="12929"/>
                    <a:pt x="55989" y="15502"/>
                  </a:cubicBezTo>
                  <a:cubicBezTo>
                    <a:pt x="49697" y="19028"/>
                    <a:pt x="47660" y="22797"/>
                    <a:pt x="43739" y="28450"/>
                  </a:cubicBezTo>
                  <a:cubicBezTo>
                    <a:pt x="39758" y="34225"/>
                    <a:pt x="33131" y="36232"/>
                    <a:pt x="26383" y="36505"/>
                  </a:cubicBezTo>
                  <a:cubicBezTo>
                    <a:pt x="26069" y="36518"/>
                    <a:pt x="25757" y="36524"/>
                    <a:pt x="25449" y="36524"/>
                  </a:cubicBezTo>
                  <a:cubicBezTo>
                    <a:pt x="19935" y="36524"/>
                    <a:pt x="15264" y="34568"/>
                    <a:pt x="9939" y="34165"/>
                  </a:cubicBezTo>
                  <a:cubicBezTo>
                    <a:pt x="9522" y="34134"/>
                    <a:pt x="9109" y="34119"/>
                    <a:pt x="8701" y="34119"/>
                  </a:cubicBezTo>
                  <a:cubicBezTo>
                    <a:pt x="5449" y="34119"/>
                    <a:pt x="2484" y="35071"/>
                    <a:pt x="0" y="36718"/>
                  </a:cubicBezTo>
                  <a:lnTo>
                    <a:pt x="0" y="91977"/>
                  </a:lnTo>
                  <a:cubicBezTo>
                    <a:pt x="0" y="91977"/>
                    <a:pt x="19909" y="53587"/>
                    <a:pt x="56384" y="51703"/>
                  </a:cubicBezTo>
                  <a:cubicBezTo>
                    <a:pt x="58216" y="51607"/>
                    <a:pt x="59995" y="51561"/>
                    <a:pt x="61726" y="51561"/>
                  </a:cubicBezTo>
                  <a:cubicBezTo>
                    <a:pt x="90338" y="51561"/>
                    <a:pt x="105829" y="63948"/>
                    <a:pt x="129516" y="63948"/>
                  </a:cubicBezTo>
                  <a:cubicBezTo>
                    <a:pt x="132931" y="63948"/>
                    <a:pt x="136517" y="63691"/>
                    <a:pt x="140337" y="63101"/>
                  </a:cubicBezTo>
                  <a:cubicBezTo>
                    <a:pt x="171676" y="58236"/>
                    <a:pt x="163450" y="16766"/>
                    <a:pt x="192295" y="16766"/>
                  </a:cubicBezTo>
                  <a:cubicBezTo>
                    <a:pt x="192825" y="16766"/>
                    <a:pt x="193368" y="16780"/>
                    <a:pt x="193925" y="16809"/>
                  </a:cubicBezTo>
                  <a:cubicBezTo>
                    <a:pt x="201487" y="17209"/>
                    <a:pt x="209961" y="17601"/>
                    <a:pt x="218715" y="17601"/>
                  </a:cubicBezTo>
                  <a:cubicBezTo>
                    <a:pt x="243211" y="17601"/>
                    <a:pt x="269895" y="14533"/>
                    <a:pt x="2848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7"/>
            <p:cNvSpPr/>
            <p:nvPr/>
          </p:nvSpPr>
          <p:spPr>
            <a:xfrm rot="4877743" flipH="1">
              <a:off x="4164082" y="746849"/>
              <a:ext cx="1771177" cy="599724"/>
            </a:xfrm>
            <a:custGeom>
              <a:avLst/>
              <a:gdLst/>
              <a:ahLst/>
              <a:cxnLst/>
              <a:rect l="l" t="t" r="r" b="b"/>
              <a:pathLst>
                <a:path w="68117" h="13114" extrusionOk="0">
                  <a:moveTo>
                    <a:pt x="1" y="1"/>
                  </a:moveTo>
                  <a:lnTo>
                    <a:pt x="1" y="1"/>
                  </a:lnTo>
                  <a:cubicBezTo>
                    <a:pt x="2834" y="1001"/>
                    <a:pt x="5573" y="2227"/>
                    <a:pt x="8144" y="3691"/>
                  </a:cubicBezTo>
                  <a:cubicBezTo>
                    <a:pt x="9430" y="4418"/>
                    <a:pt x="10680" y="5215"/>
                    <a:pt x="11847" y="6108"/>
                  </a:cubicBezTo>
                  <a:cubicBezTo>
                    <a:pt x="12431" y="6549"/>
                    <a:pt x="12990" y="7013"/>
                    <a:pt x="13526" y="7501"/>
                  </a:cubicBezTo>
                  <a:cubicBezTo>
                    <a:pt x="14086" y="7990"/>
                    <a:pt x="14526" y="8490"/>
                    <a:pt x="15157" y="9061"/>
                  </a:cubicBezTo>
                  <a:cubicBezTo>
                    <a:pt x="16384" y="10133"/>
                    <a:pt x="17824" y="10871"/>
                    <a:pt x="19289" y="11407"/>
                  </a:cubicBezTo>
                  <a:cubicBezTo>
                    <a:pt x="20765" y="11942"/>
                    <a:pt x="22277" y="12300"/>
                    <a:pt x="23789" y="12562"/>
                  </a:cubicBezTo>
                  <a:cubicBezTo>
                    <a:pt x="26288" y="12983"/>
                    <a:pt x="28803" y="13114"/>
                    <a:pt x="31307" y="13114"/>
                  </a:cubicBezTo>
                  <a:cubicBezTo>
                    <a:pt x="31846" y="13114"/>
                    <a:pt x="32384" y="13108"/>
                    <a:pt x="32921" y="13097"/>
                  </a:cubicBezTo>
                  <a:cubicBezTo>
                    <a:pt x="35957" y="13002"/>
                    <a:pt x="38970" y="12704"/>
                    <a:pt x="41958" y="12300"/>
                  </a:cubicBezTo>
                  <a:cubicBezTo>
                    <a:pt x="44947" y="11859"/>
                    <a:pt x="47923" y="11335"/>
                    <a:pt x="50864" y="10657"/>
                  </a:cubicBezTo>
                  <a:cubicBezTo>
                    <a:pt x="56734" y="9335"/>
                    <a:pt x="62508" y="7597"/>
                    <a:pt x="68116" y="5454"/>
                  </a:cubicBezTo>
                  <a:lnTo>
                    <a:pt x="68116" y="5454"/>
                  </a:lnTo>
                  <a:cubicBezTo>
                    <a:pt x="62270" y="6835"/>
                    <a:pt x="56436" y="8156"/>
                    <a:pt x="50566" y="9192"/>
                  </a:cubicBezTo>
                  <a:cubicBezTo>
                    <a:pt x="47626" y="9692"/>
                    <a:pt x="44685" y="10180"/>
                    <a:pt x="41732" y="10514"/>
                  </a:cubicBezTo>
                  <a:cubicBezTo>
                    <a:pt x="38779" y="10871"/>
                    <a:pt x="35815" y="11121"/>
                    <a:pt x="32862" y="11204"/>
                  </a:cubicBezTo>
                  <a:cubicBezTo>
                    <a:pt x="32174" y="11226"/>
                    <a:pt x="31486" y="11238"/>
                    <a:pt x="30798" y="11238"/>
                  </a:cubicBezTo>
                  <a:cubicBezTo>
                    <a:pt x="28536" y="11238"/>
                    <a:pt x="26282" y="11110"/>
                    <a:pt x="24063" y="10799"/>
                  </a:cubicBezTo>
                  <a:cubicBezTo>
                    <a:pt x="22622" y="10597"/>
                    <a:pt x="21194" y="10299"/>
                    <a:pt x="19836" y="9847"/>
                  </a:cubicBezTo>
                  <a:cubicBezTo>
                    <a:pt x="18479" y="9395"/>
                    <a:pt x="17169" y="8811"/>
                    <a:pt x="16086" y="7954"/>
                  </a:cubicBezTo>
                  <a:cubicBezTo>
                    <a:pt x="15586" y="7549"/>
                    <a:pt x="15002" y="6954"/>
                    <a:pt x="14407" y="6478"/>
                  </a:cubicBezTo>
                  <a:cubicBezTo>
                    <a:pt x="13812" y="5989"/>
                    <a:pt x="13181" y="5537"/>
                    <a:pt x="12550" y="5120"/>
                  </a:cubicBezTo>
                  <a:cubicBezTo>
                    <a:pt x="11264" y="4275"/>
                    <a:pt x="9930" y="3525"/>
                    <a:pt x="8561" y="2882"/>
                  </a:cubicBezTo>
                  <a:cubicBezTo>
                    <a:pt x="5811" y="1608"/>
                    <a:pt x="2941" y="62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5" name="Google Shape;275;p7"/>
          <p:cNvSpPr txBox="1">
            <a:spLocks noGrp="1"/>
          </p:cNvSpPr>
          <p:nvPr>
            <p:ph type="title"/>
          </p:nvPr>
        </p:nvSpPr>
        <p:spPr>
          <a:xfrm>
            <a:off x="960000" y="1439761"/>
            <a:ext cx="6103600" cy="9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7"/>
          <p:cNvSpPr txBox="1">
            <a:spLocks noGrp="1"/>
          </p:cNvSpPr>
          <p:nvPr>
            <p:ph type="body" idx="1"/>
          </p:nvPr>
        </p:nvSpPr>
        <p:spPr>
          <a:xfrm>
            <a:off x="960000" y="2431367"/>
            <a:ext cx="6103600" cy="2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9pPr>
          </a:lstStyle>
          <a:p>
            <a:endParaRPr/>
          </a:p>
        </p:txBody>
      </p:sp>
      <p:grpSp>
        <p:nvGrpSpPr>
          <p:cNvPr id="277" name="Google Shape;277;p7"/>
          <p:cNvGrpSpPr/>
          <p:nvPr/>
        </p:nvGrpSpPr>
        <p:grpSpPr>
          <a:xfrm>
            <a:off x="-1402354" y="3983123"/>
            <a:ext cx="4123495" cy="4476083"/>
            <a:chOff x="-1051766" y="2987342"/>
            <a:chExt cx="3092621" cy="3357062"/>
          </a:xfrm>
        </p:grpSpPr>
        <p:grpSp>
          <p:nvGrpSpPr>
            <p:cNvPr id="278" name="Google Shape;278;p7"/>
            <p:cNvGrpSpPr/>
            <p:nvPr/>
          </p:nvGrpSpPr>
          <p:grpSpPr>
            <a:xfrm rot="439121">
              <a:off x="-830097" y="3072193"/>
              <a:ext cx="1475554" cy="2241823"/>
              <a:chOff x="3047425" y="3463875"/>
              <a:chExt cx="948375" cy="1440875"/>
            </a:xfrm>
          </p:grpSpPr>
          <p:sp>
            <p:nvSpPr>
              <p:cNvPr id="279" name="Google Shape;279;p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7"/>
            <p:cNvGrpSpPr/>
            <p:nvPr/>
          </p:nvGrpSpPr>
          <p:grpSpPr>
            <a:xfrm rot="3245582">
              <a:off x="-356449" y="3603943"/>
              <a:ext cx="1701985" cy="2585842"/>
              <a:chOff x="3047425" y="3463875"/>
              <a:chExt cx="948375" cy="1440875"/>
            </a:xfrm>
          </p:grpSpPr>
          <p:sp>
            <p:nvSpPr>
              <p:cNvPr id="282" name="Google Shape;282;p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" name="Google Shape;284;p7"/>
            <p:cNvGrpSpPr/>
            <p:nvPr/>
          </p:nvGrpSpPr>
          <p:grpSpPr>
            <a:xfrm rot="3448775">
              <a:off x="-336816" y="4370065"/>
              <a:ext cx="1161150" cy="886375"/>
              <a:chOff x="7125775" y="3301250"/>
              <a:chExt cx="1161150" cy="886375"/>
            </a:xfrm>
          </p:grpSpPr>
          <p:sp>
            <p:nvSpPr>
              <p:cNvPr id="285" name="Google Shape;285;p7"/>
              <p:cNvSpPr/>
              <p:nvPr/>
            </p:nvSpPr>
            <p:spPr>
              <a:xfrm>
                <a:off x="7125775" y="3301250"/>
                <a:ext cx="1161150" cy="886375"/>
              </a:xfrm>
              <a:custGeom>
                <a:avLst/>
                <a:gdLst/>
                <a:ahLst/>
                <a:cxnLst/>
                <a:rect l="l" t="t" r="r" b="b"/>
                <a:pathLst>
                  <a:path w="46446" h="35455" extrusionOk="0">
                    <a:moveTo>
                      <a:pt x="43265" y="12149"/>
                    </a:moveTo>
                    <a:cubicBezTo>
                      <a:pt x="43793" y="12149"/>
                      <a:pt x="44326" y="12208"/>
                      <a:pt x="44865" y="12311"/>
                    </a:cubicBezTo>
                    <a:cubicBezTo>
                      <a:pt x="45564" y="12463"/>
                      <a:pt x="45959" y="13040"/>
                      <a:pt x="45868" y="13770"/>
                    </a:cubicBezTo>
                    <a:cubicBezTo>
                      <a:pt x="45837" y="14074"/>
                      <a:pt x="45777" y="14408"/>
                      <a:pt x="45655" y="14682"/>
                    </a:cubicBezTo>
                    <a:cubicBezTo>
                      <a:pt x="45473" y="15198"/>
                      <a:pt x="45260" y="15715"/>
                      <a:pt x="44986" y="16171"/>
                    </a:cubicBezTo>
                    <a:cubicBezTo>
                      <a:pt x="44530" y="16961"/>
                      <a:pt x="43892" y="17569"/>
                      <a:pt x="43011" y="17873"/>
                    </a:cubicBezTo>
                    <a:cubicBezTo>
                      <a:pt x="42805" y="17942"/>
                      <a:pt x="42583" y="17976"/>
                      <a:pt x="42369" y="17976"/>
                    </a:cubicBezTo>
                    <a:cubicBezTo>
                      <a:pt x="42298" y="17976"/>
                      <a:pt x="42228" y="17972"/>
                      <a:pt x="42160" y="17964"/>
                    </a:cubicBezTo>
                    <a:cubicBezTo>
                      <a:pt x="41582" y="17934"/>
                      <a:pt x="41035" y="17752"/>
                      <a:pt x="40518" y="17569"/>
                    </a:cubicBezTo>
                    <a:cubicBezTo>
                      <a:pt x="38877" y="16992"/>
                      <a:pt x="37235" y="16384"/>
                      <a:pt x="35594" y="15806"/>
                    </a:cubicBezTo>
                    <a:cubicBezTo>
                      <a:pt x="35199" y="15685"/>
                      <a:pt x="34773" y="15593"/>
                      <a:pt x="34348" y="15472"/>
                    </a:cubicBezTo>
                    <a:cubicBezTo>
                      <a:pt x="34348" y="15441"/>
                      <a:pt x="34348" y="15441"/>
                      <a:pt x="34378" y="15441"/>
                    </a:cubicBezTo>
                    <a:cubicBezTo>
                      <a:pt x="35138" y="15320"/>
                      <a:pt x="35807" y="14925"/>
                      <a:pt x="36445" y="14499"/>
                    </a:cubicBezTo>
                    <a:cubicBezTo>
                      <a:pt x="36627" y="14378"/>
                      <a:pt x="36840" y="14286"/>
                      <a:pt x="37023" y="14195"/>
                    </a:cubicBezTo>
                    <a:cubicBezTo>
                      <a:pt x="37600" y="13922"/>
                      <a:pt x="38147" y="13618"/>
                      <a:pt x="38725" y="13375"/>
                    </a:cubicBezTo>
                    <a:cubicBezTo>
                      <a:pt x="39090" y="13192"/>
                      <a:pt x="39454" y="13071"/>
                      <a:pt x="39849" y="12919"/>
                    </a:cubicBezTo>
                    <a:cubicBezTo>
                      <a:pt x="40275" y="12767"/>
                      <a:pt x="40701" y="12675"/>
                      <a:pt x="41126" y="12524"/>
                    </a:cubicBezTo>
                    <a:cubicBezTo>
                      <a:pt x="41829" y="12260"/>
                      <a:pt x="42542" y="12149"/>
                      <a:pt x="43265" y="12149"/>
                    </a:cubicBezTo>
                    <a:close/>
                    <a:moveTo>
                      <a:pt x="6187" y="20715"/>
                    </a:moveTo>
                    <a:cubicBezTo>
                      <a:pt x="6992" y="20715"/>
                      <a:pt x="7767" y="20938"/>
                      <a:pt x="8542" y="21277"/>
                    </a:cubicBezTo>
                    <a:cubicBezTo>
                      <a:pt x="8572" y="21277"/>
                      <a:pt x="8603" y="21308"/>
                      <a:pt x="8694" y="21369"/>
                    </a:cubicBezTo>
                    <a:cubicBezTo>
                      <a:pt x="8542" y="21369"/>
                      <a:pt x="8420" y="21369"/>
                      <a:pt x="8329" y="21338"/>
                    </a:cubicBezTo>
                    <a:cubicBezTo>
                      <a:pt x="7938" y="21245"/>
                      <a:pt x="7547" y="21209"/>
                      <a:pt x="7156" y="21209"/>
                    </a:cubicBezTo>
                    <a:cubicBezTo>
                      <a:pt x="6909" y="21209"/>
                      <a:pt x="6661" y="21223"/>
                      <a:pt x="6414" y="21247"/>
                    </a:cubicBezTo>
                    <a:cubicBezTo>
                      <a:pt x="5685" y="21338"/>
                      <a:pt x="5046" y="21673"/>
                      <a:pt x="4469" y="22098"/>
                    </a:cubicBezTo>
                    <a:cubicBezTo>
                      <a:pt x="3922" y="22493"/>
                      <a:pt x="3375" y="22858"/>
                      <a:pt x="2767" y="23132"/>
                    </a:cubicBezTo>
                    <a:cubicBezTo>
                      <a:pt x="2128" y="23436"/>
                      <a:pt x="1460" y="23587"/>
                      <a:pt x="761" y="23587"/>
                    </a:cubicBezTo>
                    <a:cubicBezTo>
                      <a:pt x="669" y="23587"/>
                      <a:pt x="609" y="23557"/>
                      <a:pt x="517" y="23557"/>
                    </a:cubicBezTo>
                    <a:cubicBezTo>
                      <a:pt x="487" y="23557"/>
                      <a:pt x="457" y="23527"/>
                      <a:pt x="365" y="23496"/>
                    </a:cubicBezTo>
                    <a:cubicBezTo>
                      <a:pt x="821" y="23071"/>
                      <a:pt x="1216" y="22645"/>
                      <a:pt x="1642" y="22280"/>
                    </a:cubicBezTo>
                    <a:cubicBezTo>
                      <a:pt x="2463" y="21551"/>
                      <a:pt x="3466" y="21217"/>
                      <a:pt x="4499" y="20943"/>
                    </a:cubicBezTo>
                    <a:cubicBezTo>
                      <a:pt x="4864" y="20852"/>
                      <a:pt x="5198" y="20821"/>
                      <a:pt x="5563" y="20761"/>
                    </a:cubicBezTo>
                    <a:cubicBezTo>
                      <a:pt x="5773" y="20730"/>
                      <a:pt x="5981" y="20715"/>
                      <a:pt x="6187" y="20715"/>
                    </a:cubicBezTo>
                    <a:close/>
                    <a:moveTo>
                      <a:pt x="21421" y="438"/>
                    </a:moveTo>
                    <a:cubicBezTo>
                      <a:pt x="21715" y="438"/>
                      <a:pt x="21998" y="502"/>
                      <a:pt x="22281" y="608"/>
                    </a:cubicBezTo>
                    <a:cubicBezTo>
                      <a:pt x="22402" y="639"/>
                      <a:pt x="22554" y="700"/>
                      <a:pt x="22676" y="791"/>
                    </a:cubicBezTo>
                    <a:cubicBezTo>
                      <a:pt x="23618" y="1368"/>
                      <a:pt x="24408" y="2128"/>
                      <a:pt x="24956" y="3131"/>
                    </a:cubicBezTo>
                    <a:cubicBezTo>
                      <a:pt x="26019" y="4985"/>
                      <a:pt x="26597" y="7022"/>
                      <a:pt x="27022" y="9089"/>
                    </a:cubicBezTo>
                    <a:cubicBezTo>
                      <a:pt x="27144" y="9788"/>
                      <a:pt x="27144" y="10548"/>
                      <a:pt x="27174" y="11277"/>
                    </a:cubicBezTo>
                    <a:cubicBezTo>
                      <a:pt x="27205" y="11399"/>
                      <a:pt x="27144" y="11551"/>
                      <a:pt x="27083" y="11703"/>
                    </a:cubicBezTo>
                    <a:cubicBezTo>
                      <a:pt x="26567" y="13040"/>
                      <a:pt x="26293" y="14438"/>
                      <a:pt x="26263" y="15867"/>
                    </a:cubicBezTo>
                    <a:cubicBezTo>
                      <a:pt x="26232" y="16718"/>
                      <a:pt x="26354" y="17539"/>
                      <a:pt x="26536" y="18359"/>
                    </a:cubicBezTo>
                    <a:cubicBezTo>
                      <a:pt x="26536" y="18420"/>
                      <a:pt x="26567" y="18481"/>
                      <a:pt x="26658" y="18542"/>
                    </a:cubicBezTo>
                    <a:cubicBezTo>
                      <a:pt x="26658" y="18451"/>
                      <a:pt x="26658" y="18359"/>
                      <a:pt x="26627" y="18268"/>
                    </a:cubicBezTo>
                    <a:cubicBezTo>
                      <a:pt x="26445" y="17235"/>
                      <a:pt x="26384" y="16232"/>
                      <a:pt x="26475" y="15198"/>
                    </a:cubicBezTo>
                    <a:cubicBezTo>
                      <a:pt x="26597" y="14256"/>
                      <a:pt x="26749" y="13344"/>
                      <a:pt x="27083" y="12463"/>
                    </a:cubicBezTo>
                    <a:cubicBezTo>
                      <a:pt x="27114" y="12372"/>
                      <a:pt x="27144" y="12250"/>
                      <a:pt x="27235" y="12098"/>
                    </a:cubicBezTo>
                    <a:lnTo>
                      <a:pt x="27235" y="12098"/>
                    </a:lnTo>
                    <a:cubicBezTo>
                      <a:pt x="27539" y="13739"/>
                      <a:pt x="27326" y="15259"/>
                      <a:pt x="26931" y="16779"/>
                    </a:cubicBezTo>
                    <a:cubicBezTo>
                      <a:pt x="26962" y="16779"/>
                      <a:pt x="26992" y="16779"/>
                      <a:pt x="27022" y="16809"/>
                    </a:cubicBezTo>
                    <a:cubicBezTo>
                      <a:pt x="27083" y="16566"/>
                      <a:pt x="27174" y="16353"/>
                      <a:pt x="27235" y="16141"/>
                    </a:cubicBezTo>
                    <a:cubicBezTo>
                      <a:pt x="27418" y="15381"/>
                      <a:pt x="27630" y="14621"/>
                      <a:pt x="27691" y="13831"/>
                    </a:cubicBezTo>
                    <a:cubicBezTo>
                      <a:pt x="27722" y="13587"/>
                      <a:pt x="27843" y="13344"/>
                      <a:pt x="27965" y="13101"/>
                    </a:cubicBezTo>
                    <a:cubicBezTo>
                      <a:pt x="28360" y="12311"/>
                      <a:pt x="28816" y="11551"/>
                      <a:pt x="29302" y="10791"/>
                    </a:cubicBezTo>
                    <a:cubicBezTo>
                      <a:pt x="29697" y="10183"/>
                      <a:pt x="30032" y="9514"/>
                      <a:pt x="30336" y="8876"/>
                    </a:cubicBezTo>
                    <a:cubicBezTo>
                      <a:pt x="31035" y="7417"/>
                      <a:pt x="31795" y="6019"/>
                      <a:pt x="32828" y="4742"/>
                    </a:cubicBezTo>
                    <a:cubicBezTo>
                      <a:pt x="33497" y="3861"/>
                      <a:pt x="34196" y="3010"/>
                      <a:pt x="34865" y="2128"/>
                    </a:cubicBezTo>
                    <a:cubicBezTo>
                      <a:pt x="35351" y="1520"/>
                      <a:pt x="35989" y="1095"/>
                      <a:pt x="36627" y="669"/>
                    </a:cubicBezTo>
                    <a:cubicBezTo>
                      <a:pt x="36857" y="516"/>
                      <a:pt x="37128" y="449"/>
                      <a:pt x="37407" y="449"/>
                    </a:cubicBezTo>
                    <a:cubicBezTo>
                      <a:pt x="37461" y="449"/>
                      <a:pt x="37515" y="452"/>
                      <a:pt x="37570" y="456"/>
                    </a:cubicBezTo>
                    <a:cubicBezTo>
                      <a:pt x="38725" y="456"/>
                      <a:pt x="39880" y="517"/>
                      <a:pt x="41004" y="548"/>
                    </a:cubicBezTo>
                    <a:cubicBezTo>
                      <a:pt x="41400" y="548"/>
                      <a:pt x="41764" y="639"/>
                      <a:pt x="42099" y="791"/>
                    </a:cubicBezTo>
                    <a:cubicBezTo>
                      <a:pt x="42555" y="1004"/>
                      <a:pt x="42646" y="1216"/>
                      <a:pt x="42555" y="1703"/>
                    </a:cubicBezTo>
                    <a:cubicBezTo>
                      <a:pt x="42463" y="2067"/>
                      <a:pt x="42524" y="2219"/>
                      <a:pt x="42859" y="2371"/>
                    </a:cubicBezTo>
                    <a:cubicBezTo>
                      <a:pt x="42950" y="2402"/>
                      <a:pt x="43011" y="2432"/>
                      <a:pt x="43071" y="2463"/>
                    </a:cubicBezTo>
                    <a:cubicBezTo>
                      <a:pt x="43406" y="2615"/>
                      <a:pt x="43588" y="2858"/>
                      <a:pt x="43618" y="3192"/>
                    </a:cubicBezTo>
                    <a:cubicBezTo>
                      <a:pt x="43649" y="3466"/>
                      <a:pt x="43740" y="3678"/>
                      <a:pt x="44014" y="3830"/>
                    </a:cubicBezTo>
                    <a:cubicBezTo>
                      <a:pt x="44166" y="3891"/>
                      <a:pt x="44257" y="4074"/>
                      <a:pt x="44348" y="4226"/>
                    </a:cubicBezTo>
                    <a:cubicBezTo>
                      <a:pt x="44409" y="4347"/>
                      <a:pt x="44409" y="4469"/>
                      <a:pt x="44439" y="4590"/>
                    </a:cubicBezTo>
                    <a:cubicBezTo>
                      <a:pt x="44470" y="5259"/>
                      <a:pt x="44439" y="5897"/>
                      <a:pt x="44287" y="6536"/>
                    </a:cubicBezTo>
                    <a:cubicBezTo>
                      <a:pt x="44196" y="6900"/>
                      <a:pt x="43983" y="7204"/>
                      <a:pt x="43679" y="7447"/>
                    </a:cubicBezTo>
                    <a:cubicBezTo>
                      <a:pt x="43345" y="7660"/>
                      <a:pt x="43011" y="7873"/>
                      <a:pt x="42707" y="8055"/>
                    </a:cubicBezTo>
                    <a:cubicBezTo>
                      <a:pt x="42463" y="8238"/>
                      <a:pt x="42190" y="8390"/>
                      <a:pt x="41947" y="8542"/>
                    </a:cubicBezTo>
                    <a:cubicBezTo>
                      <a:pt x="41552" y="8815"/>
                      <a:pt x="41156" y="9089"/>
                      <a:pt x="40761" y="9362"/>
                    </a:cubicBezTo>
                    <a:cubicBezTo>
                      <a:pt x="39880" y="9909"/>
                      <a:pt x="38968" y="10396"/>
                      <a:pt x="38117" y="10973"/>
                    </a:cubicBezTo>
                    <a:cubicBezTo>
                      <a:pt x="37357" y="11490"/>
                      <a:pt x="36627" y="12128"/>
                      <a:pt x="35898" y="12706"/>
                    </a:cubicBezTo>
                    <a:cubicBezTo>
                      <a:pt x="35624" y="12949"/>
                      <a:pt x="35381" y="13192"/>
                      <a:pt x="35108" y="13435"/>
                    </a:cubicBezTo>
                    <a:cubicBezTo>
                      <a:pt x="34469" y="14013"/>
                      <a:pt x="33831" y="14590"/>
                      <a:pt x="33223" y="15198"/>
                    </a:cubicBezTo>
                    <a:cubicBezTo>
                      <a:pt x="33102" y="15289"/>
                      <a:pt x="33041" y="15350"/>
                      <a:pt x="32889" y="15350"/>
                    </a:cubicBezTo>
                    <a:cubicBezTo>
                      <a:pt x="32129" y="15350"/>
                      <a:pt x="31399" y="15381"/>
                      <a:pt x="30670" y="15381"/>
                    </a:cubicBezTo>
                    <a:cubicBezTo>
                      <a:pt x="30640" y="15381"/>
                      <a:pt x="30609" y="15350"/>
                      <a:pt x="30548" y="15320"/>
                    </a:cubicBezTo>
                    <a:cubicBezTo>
                      <a:pt x="30670" y="15107"/>
                      <a:pt x="30761" y="14894"/>
                      <a:pt x="30943" y="14712"/>
                    </a:cubicBezTo>
                    <a:cubicBezTo>
                      <a:pt x="31278" y="14347"/>
                      <a:pt x="31612" y="13982"/>
                      <a:pt x="32007" y="13709"/>
                    </a:cubicBezTo>
                    <a:cubicBezTo>
                      <a:pt x="32554" y="13344"/>
                      <a:pt x="33162" y="13040"/>
                      <a:pt x="33740" y="12736"/>
                    </a:cubicBezTo>
                    <a:cubicBezTo>
                      <a:pt x="34165" y="12524"/>
                      <a:pt x="34591" y="12341"/>
                      <a:pt x="35047" y="12098"/>
                    </a:cubicBezTo>
                    <a:cubicBezTo>
                      <a:pt x="35183" y="12147"/>
                      <a:pt x="35292" y="12174"/>
                      <a:pt x="35384" y="12174"/>
                    </a:cubicBezTo>
                    <a:cubicBezTo>
                      <a:pt x="35579" y="12174"/>
                      <a:pt x="35702" y="12053"/>
                      <a:pt x="35868" y="11764"/>
                    </a:cubicBezTo>
                    <a:cubicBezTo>
                      <a:pt x="35989" y="11551"/>
                      <a:pt x="36111" y="11308"/>
                      <a:pt x="36232" y="11065"/>
                    </a:cubicBezTo>
                    <a:cubicBezTo>
                      <a:pt x="36263" y="11004"/>
                      <a:pt x="36293" y="10913"/>
                      <a:pt x="36293" y="10821"/>
                    </a:cubicBezTo>
                    <a:cubicBezTo>
                      <a:pt x="36293" y="10730"/>
                      <a:pt x="36293" y="10578"/>
                      <a:pt x="36202" y="10548"/>
                    </a:cubicBezTo>
                    <a:cubicBezTo>
                      <a:pt x="36166" y="10512"/>
                      <a:pt x="36099" y="10497"/>
                      <a:pt x="36038" y="10497"/>
                    </a:cubicBezTo>
                    <a:cubicBezTo>
                      <a:pt x="35994" y="10497"/>
                      <a:pt x="35954" y="10505"/>
                      <a:pt x="35928" y="10517"/>
                    </a:cubicBezTo>
                    <a:cubicBezTo>
                      <a:pt x="35716" y="10669"/>
                      <a:pt x="35472" y="10852"/>
                      <a:pt x="35381" y="11065"/>
                    </a:cubicBezTo>
                    <a:cubicBezTo>
                      <a:pt x="35168" y="11581"/>
                      <a:pt x="34743" y="11824"/>
                      <a:pt x="34287" y="12098"/>
                    </a:cubicBezTo>
                    <a:cubicBezTo>
                      <a:pt x="33527" y="12554"/>
                      <a:pt x="32767" y="13010"/>
                      <a:pt x="32007" y="13466"/>
                    </a:cubicBezTo>
                    <a:cubicBezTo>
                      <a:pt x="31308" y="13891"/>
                      <a:pt x="30700" y="14438"/>
                      <a:pt x="30336" y="15198"/>
                    </a:cubicBezTo>
                    <a:cubicBezTo>
                      <a:pt x="30275" y="15350"/>
                      <a:pt x="30184" y="15472"/>
                      <a:pt x="30032" y="15502"/>
                    </a:cubicBezTo>
                    <a:cubicBezTo>
                      <a:pt x="29454" y="15593"/>
                      <a:pt x="28907" y="15715"/>
                      <a:pt x="28421" y="16080"/>
                    </a:cubicBezTo>
                    <a:cubicBezTo>
                      <a:pt x="28390" y="15867"/>
                      <a:pt x="28481" y="15745"/>
                      <a:pt x="28542" y="15624"/>
                    </a:cubicBezTo>
                    <a:cubicBezTo>
                      <a:pt x="29636" y="13831"/>
                      <a:pt x="31004" y="12372"/>
                      <a:pt x="32980" y="11551"/>
                    </a:cubicBezTo>
                    <a:cubicBezTo>
                      <a:pt x="33375" y="11399"/>
                      <a:pt x="33740" y="11186"/>
                      <a:pt x="34135" y="11004"/>
                    </a:cubicBezTo>
                    <a:cubicBezTo>
                      <a:pt x="34287" y="10943"/>
                      <a:pt x="34378" y="10852"/>
                      <a:pt x="34348" y="10669"/>
                    </a:cubicBezTo>
                    <a:cubicBezTo>
                      <a:pt x="34317" y="10517"/>
                      <a:pt x="34165" y="10457"/>
                      <a:pt x="34013" y="10457"/>
                    </a:cubicBezTo>
                    <a:cubicBezTo>
                      <a:pt x="33831" y="10457"/>
                      <a:pt x="33649" y="10487"/>
                      <a:pt x="33466" y="10548"/>
                    </a:cubicBezTo>
                    <a:cubicBezTo>
                      <a:pt x="33254" y="10609"/>
                      <a:pt x="33071" y="10700"/>
                      <a:pt x="32858" y="10791"/>
                    </a:cubicBezTo>
                    <a:cubicBezTo>
                      <a:pt x="32494" y="10973"/>
                      <a:pt x="32433" y="11065"/>
                      <a:pt x="32463" y="11490"/>
                    </a:cubicBezTo>
                    <a:cubicBezTo>
                      <a:pt x="32099" y="11733"/>
                      <a:pt x="31734" y="11976"/>
                      <a:pt x="31369" y="12189"/>
                    </a:cubicBezTo>
                    <a:cubicBezTo>
                      <a:pt x="30731" y="12615"/>
                      <a:pt x="30184" y="13101"/>
                      <a:pt x="29697" y="13679"/>
                    </a:cubicBezTo>
                    <a:cubicBezTo>
                      <a:pt x="29333" y="14134"/>
                      <a:pt x="28968" y="14621"/>
                      <a:pt x="28603" y="15077"/>
                    </a:cubicBezTo>
                    <a:cubicBezTo>
                      <a:pt x="28390" y="15381"/>
                      <a:pt x="28238" y="15685"/>
                      <a:pt x="28147" y="16049"/>
                    </a:cubicBezTo>
                    <a:cubicBezTo>
                      <a:pt x="28086" y="16171"/>
                      <a:pt x="28026" y="16323"/>
                      <a:pt x="27904" y="16384"/>
                    </a:cubicBezTo>
                    <a:cubicBezTo>
                      <a:pt x="27296" y="16840"/>
                      <a:pt x="27144" y="17478"/>
                      <a:pt x="27235" y="18207"/>
                    </a:cubicBezTo>
                    <a:cubicBezTo>
                      <a:pt x="27266" y="18359"/>
                      <a:pt x="27266" y="18542"/>
                      <a:pt x="27326" y="18694"/>
                    </a:cubicBezTo>
                    <a:cubicBezTo>
                      <a:pt x="27539" y="19393"/>
                      <a:pt x="27630" y="20122"/>
                      <a:pt x="27691" y="20882"/>
                    </a:cubicBezTo>
                    <a:cubicBezTo>
                      <a:pt x="27722" y="21490"/>
                      <a:pt x="27630" y="22098"/>
                      <a:pt x="27539" y="22676"/>
                    </a:cubicBezTo>
                    <a:cubicBezTo>
                      <a:pt x="27509" y="22736"/>
                      <a:pt x="27478" y="22767"/>
                      <a:pt x="27448" y="22797"/>
                    </a:cubicBezTo>
                    <a:cubicBezTo>
                      <a:pt x="27448" y="22828"/>
                      <a:pt x="27478" y="22858"/>
                      <a:pt x="27478" y="22888"/>
                    </a:cubicBezTo>
                    <a:cubicBezTo>
                      <a:pt x="27509" y="23375"/>
                      <a:pt x="27570" y="23861"/>
                      <a:pt x="27600" y="24347"/>
                    </a:cubicBezTo>
                    <a:cubicBezTo>
                      <a:pt x="27600" y="24803"/>
                      <a:pt x="27600" y="25229"/>
                      <a:pt x="27630" y="25715"/>
                    </a:cubicBezTo>
                    <a:cubicBezTo>
                      <a:pt x="27661" y="25624"/>
                      <a:pt x="27722" y="25533"/>
                      <a:pt x="27722" y="25442"/>
                    </a:cubicBezTo>
                    <a:cubicBezTo>
                      <a:pt x="27752" y="24834"/>
                      <a:pt x="27752" y="24256"/>
                      <a:pt x="27782" y="23679"/>
                    </a:cubicBezTo>
                    <a:cubicBezTo>
                      <a:pt x="27782" y="23496"/>
                      <a:pt x="27782" y="23314"/>
                      <a:pt x="27813" y="23162"/>
                    </a:cubicBezTo>
                    <a:cubicBezTo>
                      <a:pt x="27934" y="22584"/>
                      <a:pt x="28117" y="22037"/>
                      <a:pt x="28177" y="21460"/>
                    </a:cubicBezTo>
                    <a:cubicBezTo>
                      <a:pt x="28269" y="20670"/>
                      <a:pt x="28208" y="19879"/>
                      <a:pt x="27904" y="19119"/>
                    </a:cubicBezTo>
                    <a:cubicBezTo>
                      <a:pt x="27813" y="18846"/>
                      <a:pt x="27691" y="18542"/>
                      <a:pt x="27661" y="18238"/>
                    </a:cubicBezTo>
                    <a:cubicBezTo>
                      <a:pt x="27539" y="17660"/>
                      <a:pt x="27722" y="17174"/>
                      <a:pt x="28238" y="16840"/>
                    </a:cubicBezTo>
                    <a:cubicBezTo>
                      <a:pt x="28755" y="16475"/>
                      <a:pt x="29302" y="16201"/>
                      <a:pt x="29910" y="16080"/>
                    </a:cubicBezTo>
                    <a:cubicBezTo>
                      <a:pt x="30638" y="15925"/>
                      <a:pt x="31366" y="15883"/>
                      <a:pt x="32094" y="15883"/>
                    </a:cubicBezTo>
                    <a:cubicBezTo>
                      <a:pt x="32369" y="15883"/>
                      <a:pt x="32644" y="15889"/>
                      <a:pt x="32919" y="15897"/>
                    </a:cubicBezTo>
                    <a:cubicBezTo>
                      <a:pt x="34074" y="15928"/>
                      <a:pt x="35229" y="16110"/>
                      <a:pt x="36354" y="16414"/>
                    </a:cubicBezTo>
                    <a:cubicBezTo>
                      <a:pt x="36384" y="16414"/>
                      <a:pt x="36415" y="16445"/>
                      <a:pt x="36445" y="16475"/>
                    </a:cubicBezTo>
                    <a:cubicBezTo>
                      <a:pt x="34561" y="16870"/>
                      <a:pt x="32980" y="17812"/>
                      <a:pt x="31643" y="19180"/>
                    </a:cubicBezTo>
                    <a:cubicBezTo>
                      <a:pt x="31339" y="19545"/>
                      <a:pt x="31004" y="19910"/>
                      <a:pt x="30731" y="20305"/>
                    </a:cubicBezTo>
                    <a:cubicBezTo>
                      <a:pt x="30092" y="21095"/>
                      <a:pt x="29728" y="22037"/>
                      <a:pt x="29424" y="23010"/>
                    </a:cubicBezTo>
                    <a:cubicBezTo>
                      <a:pt x="29272" y="23466"/>
                      <a:pt x="29272" y="23922"/>
                      <a:pt x="29302" y="24378"/>
                    </a:cubicBezTo>
                    <a:cubicBezTo>
                      <a:pt x="29302" y="25016"/>
                      <a:pt x="29302" y="25624"/>
                      <a:pt x="29302" y="26262"/>
                    </a:cubicBezTo>
                    <a:cubicBezTo>
                      <a:pt x="29333" y="26718"/>
                      <a:pt x="29363" y="27174"/>
                      <a:pt x="29363" y="27630"/>
                    </a:cubicBezTo>
                    <a:cubicBezTo>
                      <a:pt x="29393" y="28086"/>
                      <a:pt x="29424" y="28542"/>
                      <a:pt x="29424" y="28968"/>
                    </a:cubicBezTo>
                    <a:cubicBezTo>
                      <a:pt x="29424" y="29484"/>
                      <a:pt x="29393" y="30001"/>
                      <a:pt x="29424" y="30518"/>
                    </a:cubicBezTo>
                    <a:cubicBezTo>
                      <a:pt x="29484" y="31399"/>
                      <a:pt x="29333" y="32250"/>
                      <a:pt x="29120" y="33101"/>
                    </a:cubicBezTo>
                    <a:cubicBezTo>
                      <a:pt x="29029" y="33588"/>
                      <a:pt x="28937" y="34074"/>
                      <a:pt x="28694" y="34530"/>
                    </a:cubicBezTo>
                    <a:cubicBezTo>
                      <a:pt x="28576" y="34766"/>
                      <a:pt x="28495" y="34855"/>
                      <a:pt x="28252" y="34855"/>
                    </a:cubicBezTo>
                    <a:cubicBezTo>
                      <a:pt x="28182" y="34855"/>
                      <a:pt x="28098" y="34848"/>
                      <a:pt x="27995" y="34834"/>
                    </a:cubicBezTo>
                    <a:cubicBezTo>
                      <a:pt x="28026" y="34743"/>
                      <a:pt x="28056" y="34621"/>
                      <a:pt x="28086" y="34530"/>
                    </a:cubicBezTo>
                    <a:cubicBezTo>
                      <a:pt x="28238" y="34074"/>
                      <a:pt x="28390" y="33618"/>
                      <a:pt x="28512" y="33162"/>
                    </a:cubicBezTo>
                    <a:cubicBezTo>
                      <a:pt x="28603" y="32767"/>
                      <a:pt x="28633" y="32341"/>
                      <a:pt x="28664" y="31946"/>
                    </a:cubicBezTo>
                    <a:cubicBezTo>
                      <a:pt x="28694" y="31217"/>
                      <a:pt x="28725" y="30518"/>
                      <a:pt x="28725" y="29849"/>
                    </a:cubicBezTo>
                    <a:lnTo>
                      <a:pt x="28725" y="29849"/>
                    </a:lnTo>
                    <a:cubicBezTo>
                      <a:pt x="28603" y="30396"/>
                      <a:pt x="28512" y="31034"/>
                      <a:pt x="28512" y="31642"/>
                    </a:cubicBezTo>
                    <a:cubicBezTo>
                      <a:pt x="28512" y="32372"/>
                      <a:pt x="28421" y="33071"/>
                      <a:pt x="28117" y="33709"/>
                    </a:cubicBezTo>
                    <a:cubicBezTo>
                      <a:pt x="27965" y="34044"/>
                      <a:pt x="27782" y="34378"/>
                      <a:pt x="27600" y="34712"/>
                    </a:cubicBezTo>
                    <a:cubicBezTo>
                      <a:pt x="27491" y="34908"/>
                      <a:pt x="27382" y="34995"/>
                      <a:pt x="27218" y="34995"/>
                    </a:cubicBezTo>
                    <a:cubicBezTo>
                      <a:pt x="27152" y="34995"/>
                      <a:pt x="27078" y="34981"/>
                      <a:pt x="26992" y="34955"/>
                    </a:cubicBezTo>
                    <a:cubicBezTo>
                      <a:pt x="26931" y="34955"/>
                      <a:pt x="26870" y="34925"/>
                      <a:pt x="26810" y="34925"/>
                    </a:cubicBezTo>
                    <a:cubicBezTo>
                      <a:pt x="26597" y="34895"/>
                      <a:pt x="26506" y="34743"/>
                      <a:pt x="26445" y="34560"/>
                    </a:cubicBezTo>
                    <a:cubicBezTo>
                      <a:pt x="26232" y="33892"/>
                      <a:pt x="26111" y="33192"/>
                      <a:pt x="26080" y="32493"/>
                    </a:cubicBezTo>
                    <a:cubicBezTo>
                      <a:pt x="26050" y="31612"/>
                      <a:pt x="25989" y="30730"/>
                      <a:pt x="25959" y="30001"/>
                    </a:cubicBezTo>
                    <a:cubicBezTo>
                      <a:pt x="25928" y="30214"/>
                      <a:pt x="25898" y="30609"/>
                      <a:pt x="25867" y="30974"/>
                    </a:cubicBezTo>
                    <a:cubicBezTo>
                      <a:pt x="25867" y="31399"/>
                      <a:pt x="25867" y="31794"/>
                      <a:pt x="25867" y="32220"/>
                    </a:cubicBezTo>
                    <a:cubicBezTo>
                      <a:pt x="25867" y="32615"/>
                      <a:pt x="25867" y="33010"/>
                      <a:pt x="25898" y="33405"/>
                    </a:cubicBezTo>
                    <a:cubicBezTo>
                      <a:pt x="25928" y="33800"/>
                      <a:pt x="25989" y="34196"/>
                      <a:pt x="26080" y="34621"/>
                    </a:cubicBezTo>
                    <a:cubicBezTo>
                      <a:pt x="25381" y="34196"/>
                      <a:pt x="24834" y="33648"/>
                      <a:pt x="24652" y="32858"/>
                    </a:cubicBezTo>
                    <a:cubicBezTo>
                      <a:pt x="24652" y="32797"/>
                      <a:pt x="24652" y="32767"/>
                      <a:pt x="24621" y="32737"/>
                    </a:cubicBezTo>
                    <a:cubicBezTo>
                      <a:pt x="24469" y="31612"/>
                      <a:pt x="24287" y="30487"/>
                      <a:pt x="24226" y="29363"/>
                    </a:cubicBezTo>
                    <a:cubicBezTo>
                      <a:pt x="24196" y="28816"/>
                      <a:pt x="24135" y="28299"/>
                      <a:pt x="24074" y="27782"/>
                    </a:cubicBezTo>
                    <a:cubicBezTo>
                      <a:pt x="24013" y="27235"/>
                      <a:pt x="23952" y="26718"/>
                      <a:pt x="23861" y="26171"/>
                    </a:cubicBezTo>
                    <a:cubicBezTo>
                      <a:pt x="23770" y="25776"/>
                      <a:pt x="23709" y="25381"/>
                      <a:pt x="23557" y="25016"/>
                    </a:cubicBezTo>
                    <a:cubicBezTo>
                      <a:pt x="23223" y="24135"/>
                      <a:pt x="22828" y="23253"/>
                      <a:pt x="22129" y="22584"/>
                    </a:cubicBezTo>
                    <a:cubicBezTo>
                      <a:pt x="22007" y="22493"/>
                      <a:pt x="21916" y="22372"/>
                      <a:pt x="21794" y="22311"/>
                    </a:cubicBezTo>
                    <a:cubicBezTo>
                      <a:pt x="21536" y="22117"/>
                      <a:pt x="21247" y="22015"/>
                      <a:pt x="20950" y="22015"/>
                    </a:cubicBezTo>
                    <a:cubicBezTo>
                      <a:pt x="20827" y="22015"/>
                      <a:pt x="20703" y="22032"/>
                      <a:pt x="20579" y="22068"/>
                    </a:cubicBezTo>
                    <a:cubicBezTo>
                      <a:pt x="20457" y="22129"/>
                      <a:pt x="20335" y="22159"/>
                      <a:pt x="20153" y="22189"/>
                    </a:cubicBezTo>
                    <a:cubicBezTo>
                      <a:pt x="20183" y="22098"/>
                      <a:pt x="20214" y="22068"/>
                      <a:pt x="20244" y="22037"/>
                    </a:cubicBezTo>
                    <a:cubicBezTo>
                      <a:pt x="20670" y="21490"/>
                      <a:pt x="21065" y="20913"/>
                      <a:pt x="21490" y="20396"/>
                    </a:cubicBezTo>
                    <a:cubicBezTo>
                      <a:pt x="21959" y="19820"/>
                      <a:pt x="22518" y="19559"/>
                      <a:pt x="23146" y="19559"/>
                    </a:cubicBezTo>
                    <a:cubicBezTo>
                      <a:pt x="23413" y="19559"/>
                      <a:pt x="23692" y="19606"/>
                      <a:pt x="23983" y="19697"/>
                    </a:cubicBezTo>
                    <a:cubicBezTo>
                      <a:pt x="24439" y="19818"/>
                      <a:pt x="24864" y="20062"/>
                      <a:pt x="25259" y="20335"/>
                    </a:cubicBezTo>
                    <a:cubicBezTo>
                      <a:pt x="25776" y="20700"/>
                      <a:pt x="26232" y="21156"/>
                      <a:pt x="26718" y="21612"/>
                    </a:cubicBezTo>
                    <a:cubicBezTo>
                      <a:pt x="26870" y="21733"/>
                      <a:pt x="26962" y="21946"/>
                      <a:pt x="27083" y="22129"/>
                    </a:cubicBezTo>
                    <a:cubicBezTo>
                      <a:pt x="27205" y="22341"/>
                      <a:pt x="27326" y="22584"/>
                      <a:pt x="27448" y="22797"/>
                    </a:cubicBezTo>
                    <a:cubicBezTo>
                      <a:pt x="27114" y="21308"/>
                      <a:pt x="26263" y="20244"/>
                      <a:pt x="24834" y="19636"/>
                    </a:cubicBezTo>
                    <a:cubicBezTo>
                      <a:pt x="24682" y="19575"/>
                      <a:pt x="24621" y="19454"/>
                      <a:pt x="24560" y="19302"/>
                    </a:cubicBezTo>
                    <a:cubicBezTo>
                      <a:pt x="24408" y="18815"/>
                      <a:pt x="24226" y="18359"/>
                      <a:pt x="24013" y="17904"/>
                    </a:cubicBezTo>
                    <a:cubicBezTo>
                      <a:pt x="23588" y="17022"/>
                      <a:pt x="23132" y="16171"/>
                      <a:pt x="22676" y="15289"/>
                    </a:cubicBezTo>
                    <a:cubicBezTo>
                      <a:pt x="22372" y="14712"/>
                      <a:pt x="22007" y="14195"/>
                      <a:pt x="21551" y="13739"/>
                    </a:cubicBezTo>
                    <a:cubicBezTo>
                      <a:pt x="21247" y="13435"/>
                      <a:pt x="20943" y="13101"/>
                      <a:pt x="20670" y="12797"/>
                    </a:cubicBezTo>
                    <a:cubicBezTo>
                      <a:pt x="20731" y="12615"/>
                      <a:pt x="20822" y="12463"/>
                      <a:pt x="20791" y="12341"/>
                    </a:cubicBezTo>
                    <a:cubicBezTo>
                      <a:pt x="20761" y="12189"/>
                      <a:pt x="20639" y="12007"/>
                      <a:pt x="20487" y="11946"/>
                    </a:cubicBezTo>
                    <a:cubicBezTo>
                      <a:pt x="20092" y="11703"/>
                      <a:pt x="19697" y="11520"/>
                      <a:pt x="19302" y="11338"/>
                    </a:cubicBezTo>
                    <a:cubicBezTo>
                      <a:pt x="19243" y="11315"/>
                      <a:pt x="19180" y="11300"/>
                      <a:pt x="19117" y="11300"/>
                    </a:cubicBezTo>
                    <a:cubicBezTo>
                      <a:pt x="19018" y="11300"/>
                      <a:pt x="18920" y="11336"/>
                      <a:pt x="18846" y="11429"/>
                    </a:cubicBezTo>
                    <a:cubicBezTo>
                      <a:pt x="18724" y="11612"/>
                      <a:pt x="18785" y="11764"/>
                      <a:pt x="18907" y="11885"/>
                    </a:cubicBezTo>
                    <a:cubicBezTo>
                      <a:pt x="18998" y="12007"/>
                      <a:pt x="19120" y="12098"/>
                      <a:pt x="19241" y="12189"/>
                    </a:cubicBezTo>
                    <a:cubicBezTo>
                      <a:pt x="19606" y="12524"/>
                      <a:pt x="20001" y="12827"/>
                      <a:pt x="20366" y="13131"/>
                    </a:cubicBezTo>
                    <a:cubicBezTo>
                      <a:pt x="20822" y="13557"/>
                      <a:pt x="21247" y="13982"/>
                      <a:pt x="21642" y="14408"/>
                    </a:cubicBezTo>
                    <a:cubicBezTo>
                      <a:pt x="21946" y="14712"/>
                      <a:pt x="22220" y="15016"/>
                      <a:pt x="22402" y="15381"/>
                    </a:cubicBezTo>
                    <a:cubicBezTo>
                      <a:pt x="22949" y="16293"/>
                      <a:pt x="23466" y="17235"/>
                      <a:pt x="23983" y="18177"/>
                    </a:cubicBezTo>
                    <a:cubicBezTo>
                      <a:pt x="24165" y="18542"/>
                      <a:pt x="24317" y="18967"/>
                      <a:pt x="24408" y="19393"/>
                    </a:cubicBezTo>
                    <a:cubicBezTo>
                      <a:pt x="24013" y="19363"/>
                      <a:pt x="23618" y="19363"/>
                      <a:pt x="23253" y="19271"/>
                    </a:cubicBezTo>
                    <a:cubicBezTo>
                      <a:pt x="22932" y="19213"/>
                      <a:pt x="22613" y="19186"/>
                      <a:pt x="22297" y="19186"/>
                    </a:cubicBezTo>
                    <a:cubicBezTo>
                      <a:pt x="21627" y="19186"/>
                      <a:pt x="20966" y="19308"/>
                      <a:pt x="20305" y="19514"/>
                    </a:cubicBezTo>
                    <a:cubicBezTo>
                      <a:pt x="19758" y="19697"/>
                      <a:pt x="19272" y="20001"/>
                      <a:pt x="18876" y="20396"/>
                    </a:cubicBezTo>
                    <a:cubicBezTo>
                      <a:pt x="18056" y="21156"/>
                      <a:pt x="17174" y="21855"/>
                      <a:pt x="16293" y="22524"/>
                    </a:cubicBezTo>
                    <a:cubicBezTo>
                      <a:pt x="16171" y="22615"/>
                      <a:pt x="16050" y="22736"/>
                      <a:pt x="15928" y="22858"/>
                    </a:cubicBezTo>
                    <a:cubicBezTo>
                      <a:pt x="16050" y="22828"/>
                      <a:pt x="16141" y="22767"/>
                      <a:pt x="16232" y="22706"/>
                    </a:cubicBezTo>
                    <a:cubicBezTo>
                      <a:pt x="17113" y="22189"/>
                      <a:pt x="17934" y="21551"/>
                      <a:pt x="18755" y="20913"/>
                    </a:cubicBezTo>
                    <a:cubicBezTo>
                      <a:pt x="19150" y="20609"/>
                      <a:pt x="19545" y="20335"/>
                      <a:pt x="19971" y="20092"/>
                    </a:cubicBezTo>
                    <a:cubicBezTo>
                      <a:pt x="20639" y="19758"/>
                      <a:pt x="21369" y="19697"/>
                      <a:pt x="22098" y="19636"/>
                    </a:cubicBezTo>
                    <a:lnTo>
                      <a:pt x="22098" y="19636"/>
                    </a:lnTo>
                    <a:cubicBezTo>
                      <a:pt x="22068" y="19666"/>
                      <a:pt x="22007" y="19697"/>
                      <a:pt x="21977" y="19727"/>
                    </a:cubicBezTo>
                    <a:cubicBezTo>
                      <a:pt x="21794" y="19879"/>
                      <a:pt x="21582" y="20031"/>
                      <a:pt x="21430" y="20183"/>
                    </a:cubicBezTo>
                    <a:cubicBezTo>
                      <a:pt x="21186" y="20426"/>
                      <a:pt x="20943" y="20670"/>
                      <a:pt x="20700" y="20943"/>
                    </a:cubicBezTo>
                    <a:cubicBezTo>
                      <a:pt x="19849" y="21916"/>
                      <a:pt x="19028" y="22888"/>
                      <a:pt x="18177" y="23831"/>
                    </a:cubicBezTo>
                    <a:cubicBezTo>
                      <a:pt x="17296" y="24834"/>
                      <a:pt x="16627" y="25928"/>
                      <a:pt x="15989" y="27083"/>
                    </a:cubicBezTo>
                    <a:cubicBezTo>
                      <a:pt x="15624" y="27752"/>
                      <a:pt x="15259" y="28451"/>
                      <a:pt x="14864" y="29150"/>
                    </a:cubicBezTo>
                    <a:cubicBezTo>
                      <a:pt x="14256" y="30214"/>
                      <a:pt x="13344" y="30943"/>
                      <a:pt x="12220" y="31369"/>
                    </a:cubicBezTo>
                    <a:cubicBezTo>
                      <a:pt x="11946" y="31490"/>
                      <a:pt x="11673" y="31551"/>
                      <a:pt x="11399" y="31642"/>
                    </a:cubicBezTo>
                    <a:cubicBezTo>
                      <a:pt x="11169" y="31714"/>
                      <a:pt x="10946" y="31745"/>
                      <a:pt x="10727" y="31745"/>
                    </a:cubicBezTo>
                    <a:cubicBezTo>
                      <a:pt x="10482" y="31745"/>
                      <a:pt x="10241" y="31706"/>
                      <a:pt x="10001" y="31642"/>
                    </a:cubicBezTo>
                    <a:cubicBezTo>
                      <a:pt x="9545" y="31551"/>
                      <a:pt x="9119" y="31430"/>
                      <a:pt x="8663" y="31338"/>
                    </a:cubicBezTo>
                    <a:cubicBezTo>
                      <a:pt x="8511" y="31308"/>
                      <a:pt x="8359" y="31308"/>
                      <a:pt x="8208" y="31308"/>
                    </a:cubicBezTo>
                    <a:cubicBezTo>
                      <a:pt x="8132" y="31315"/>
                      <a:pt x="8059" y="31319"/>
                      <a:pt x="7986" y="31319"/>
                    </a:cubicBezTo>
                    <a:cubicBezTo>
                      <a:pt x="7733" y="31319"/>
                      <a:pt x="7487" y="31274"/>
                      <a:pt x="7204" y="31156"/>
                    </a:cubicBezTo>
                    <a:cubicBezTo>
                      <a:pt x="7265" y="30730"/>
                      <a:pt x="7356" y="30335"/>
                      <a:pt x="7387" y="29910"/>
                    </a:cubicBezTo>
                    <a:cubicBezTo>
                      <a:pt x="7417" y="29515"/>
                      <a:pt x="7417" y="29089"/>
                      <a:pt x="7448" y="28694"/>
                    </a:cubicBezTo>
                    <a:cubicBezTo>
                      <a:pt x="7478" y="28268"/>
                      <a:pt x="7508" y="27843"/>
                      <a:pt x="7478" y="27417"/>
                    </a:cubicBezTo>
                    <a:lnTo>
                      <a:pt x="7478" y="27417"/>
                    </a:lnTo>
                    <a:cubicBezTo>
                      <a:pt x="7448" y="27630"/>
                      <a:pt x="7387" y="27843"/>
                      <a:pt x="7296" y="28086"/>
                    </a:cubicBezTo>
                    <a:cubicBezTo>
                      <a:pt x="7265" y="27995"/>
                      <a:pt x="7235" y="27934"/>
                      <a:pt x="7235" y="27873"/>
                    </a:cubicBezTo>
                    <a:cubicBezTo>
                      <a:pt x="7204" y="27235"/>
                      <a:pt x="7144" y="26627"/>
                      <a:pt x="7144" y="26019"/>
                    </a:cubicBezTo>
                    <a:cubicBezTo>
                      <a:pt x="7174" y="25259"/>
                      <a:pt x="7326" y="24530"/>
                      <a:pt x="7569" y="23831"/>
                    </a:cubicBezTo>
                    <a:cubicBezTo>
                      <a:pt x="7691" y="23557"/>
                      <a:pt x="7904" y="23344"/>
                      <a:pt x="8147" y="23162"/>
                    </a:cubicBezTo>
                    <a:cubicBezTo>
                      <a:pt x="8694" y="22736"/>
                      <a:pt x="9332" y="22493"/>
                      <a:pt x="10001" y="22280"/>
                    </a:cubicBezTo>
                    <a:cubicBezTo>
                      <a:pt x="10046" y="22250"/>
                      <a:pt x="10100" y="22242"/>
                      <a:pt x="10153" y="22242"/>
                    </a:cubicBezTo>
                    <a:cubicBezTo>
                      <a:pt x="10206" y="22242"/>
                      <a:pt x="10259" y="22250"/>
                      <a:pt x="10305" y="22250"/>
                    </a:cubicBezTo>
                    <a:cubicBezTo>
                      <a:pt x="10433" y="22255"/>
                      <a:pt x="10561" y="22258"/>
                      <a:pt x="10689" y="22258"/>
                    </a:cubicBezTo>
                    <a:cubicBezTo>
                      <a:pt x="11351" y="22258"/>
                      <a:pt x="12009" y="22190"/>
                      <a:pt x="12645" y="22037"/>
                    </a:cubicBezTo>
                    <a:cubicBezTo>
                      <a:pt x="13800" y="21764"/>
                      <a:pt x="14925" y="21460"/>
                      <a:pt x="16050" y="21156"/>
                    </a:cubicBezTo>
                    <a:cubicBezTo>
                      <a:pt x="16627" y="20973"/>
                      <a:pt x="17174" y="20730"/>
                      <a:pt x="17661" y="20396"/>
                    </a:cubicBezTo>
                    <a:lnTo>
                      <a:pt x="17661" y="20396"/>
                    </a:lnTo>
                    <a:cubicBezTo>
                      <a:pt x="17600" y="20426"/>
                      <a:pt x="17509" y="20426"/>
                      <a:pt x="17448" y="20457"/>
                    </a:cubicBezTo>
                    <a:cubicBezTo>
                      <a:pt x="16506" y="20882"/>
                      <a:pt x="15533" y="21217"/>
                      <a:pt x="14530" y="21399"/>
                    </a:cubicBezTo>
                    <a:cubicBezTo>
                      <a:pt x="13496" y="21581"/>
                      <a:pt x="12402" y="21673"/>
                      <a:pt x="11338" y="21764"/>
                    </a:cubicBezTo>
                    <a:cubicBezTo>
                      <a:pt x="11294" y="21766"/>
                      <a:pt x="11250" y="21767"/>
                      <a:pt x="11206" y="21767"/>
                    </a:cubicBezTo>
                    <a:cubicBezTo>
                      <a:pt x="10643" y="21767"/>
                      <a:pt x="10085" y="21590"/>
                      <a:pt x="9606" y="21308"/>
                    </a:cubicBezTo>
                    <a:cubicBezTo>
                      <a:pt x="9423" y="21217"/>
                      <a:pt x="9241" y="21125"/>
                      <a:pt x="9089" y="21034"/>
                    </a:cubicBezTo>
                    <a:cubicBezTo>
                      <a:pt x="8241" y="20534"/>
                      <a:pt x="7362" y="20267"/>
                      <a:pt x="6440" y="20267"/>
                    </a:cubicBezTo>
                    <a:cubicBezTo>
                      <a:pt x="6074" y="20267"/>
                      <a:pt x="5700" y="20309"/>
                      <a:pt x="5320" y="20396"/>
                    </a:cubicBezTo>
                    <a:cubicBezTo>
                      <a:pt x="4590" y="20548"/>
                      <a:pt x="3891" y="20730"/>
                      <a:pt x="3192" y="20943"/>
                    </a:cubicBezTo>
                    <a:cubicBezTo>
                      <a:pt x="2524" y="21125"/>
                      <a:pt x="1916" y="21460"/>
                      <a:pt x="1399" y="21946"/>
                    </a:cubicBezTo>
                    <a:cubicBezTo>
                      <a:pt x="1338" y="22007"/>
                      <a:pt x="1308" y="22068"/>
                      <a:pt x="1216" y="22189"/>
                    </a:cubicBezTo>
                    <a:cubicBezTo>
                      <a:pt x="1156" y="22037"/>
                      <a:pt x="1125" y="21946"/>
                      <a:pt x="1125" y="21885"/>
                    </a:cubicBezTo>
                    <a:cubicBezTo>
                      <a:pt x="1095" y="21521"/>
                      <a:pt x="1065" y="21125"/>
                      <a:pt x="1095" y="20761"/>
                    </a:cubicBezTo>
                    <a:cubicBezTo>
                      <a:pt x="1095" y="20335"/>
                      <a:pt x="1247" y="19970"/>
                      <a:pt x="1551" y="19697"/>
                    </a:cubicBezTo>
                    <a:cubicBezTo>
                      <a:pt x="1976" y="19302"/>
                      <a:pt x="2128" y="18846"/>
                      <a:pt x="2128" y="18329"/>
                    </a:cubicBezTo>
                    <a:cubicBezTo>
                      <a:pt x="2128" y="17508"/>
                      <a:pt x="2402" y="16779"/>
                      <a:pt x="2797" y="16080"/>
                    </a:cubicBezTo>
                    <a:cubicBezTo>
                      <a:pt x="2919" y="15867"/>
                      <a:pt x="3101" y="15624"/>
                      <a:pt x="3314" y="15502"/>
                    </a:cubicBezTo>
                    <a:cubicBezTo>
                      <a:pt x="3679" y="15229"/>
                      <a:pt x="4104" y="15016"/>
                      <a:pt x="4530" y="14864"/>
                    </a:cubicBezTo>
                    <a:cubicBezTo>
                      <a:pt x="5077" y="14682"/>
                      <a:pt x="5502" y="14408"/>
                      <a:pt x="5776" y="13922"/>
                    </a:cubicBezTo>
                    <a:cubicBezTo>
                      <a:pt x="6049" y="13375"/>
                      <a:pt x="6505" y="13071"/>
                      <a:pt x="7052" y="12888"/>
                    </a:cubicBezTo>
                    <a:cubicBezTo>
                      <a:pt x="7511" y="12735"/>
                      <a:pt x="7969" y="12668"/>
                      <a:pt x="8427" y="12668"/>
                    </a:cubicBezTo>
                    <a:cubicBezTo>
                      <a:pt x="8516" y="12668"/>
                      <a:pt x="8605" y="12671"/>
                      <a:pt x="8694" y="12675"/>
                    </a:cubicBezTo>
                    <a:cubicBezTo>
                      <a:pt x="9910" y="12736"/>
                      <a:pt x="11095" y="12919"/>
                      <a:pt x="12281" y="13253"/>
                    </a:cubicBezTo>
                    <a:cubicBezTo>
                      <a:pt x="13101" y="13466"/>
                      <a:pt x="13861" y="13891"/>
                      <a:pt x="14621" y="14256"/>
                    </a:cubicBezTo>
                    <a:cubicBezTo>
                      <a:pt x="15594" y="14742"/>
                      <a:pt x="16445" y="15350"/>
                      <a:pt x="17296" y="16019"/>
                    </a:cubicBezTo>
                    <a:cubicBezTo>
                      <a:pt x="18086" y="16657"/>
                      <a:pt x="18937" y="17235"/>
                      <a:pt x="19788" y="17843"/>
                    </a:cubicBezTo>
                    <a:cubicBezTo>
                      <a:pt x="20123" y="18086"/>
                      <a:pt x="20457" y="18359"/>
                      <a:pt x="20791" y="18633"/>
                    </a:cubicBezTo>
                    <a:cubicBezTo>
                      <a:pt x="20761" y="18542"/>
                      <a:pt x="20731" y="18481"/>
                      <a:pt x="20670" y="18420"/>
                    </a:cubicBezTo>
                    <a:cubicBezTo>
                      <a:pt x="20427" y="18177"/>
                      <a:pt x="20214" y="17964"/>
                      <a:pt x="19971" y="17752"/>
                    </a:cubicBezTo>
                    <a:cubicBezTo>
                      <a:pt x="19180" y="17113"/>
                      <a:pt x="18390" y="16505"/>
                      <a:pt x="17600" y="15867"/>
                    </a:cubicBezTo>
                    <a:cubicBezTo>
                      <a:pt x="16992" y="15381"/>
                      <a:pt x="16384" y="14894"/>
                      <a:pt x="15746" y="14438"/>
                    </a:cubicBezTo>
                    <a:cubicBezTo>
                      <a:pt x="15229" y="14074"/>
                      <a:pt x="14682" y="13739"/>
                      <a:pt x="14104" y="13466"/>
                    </a:cubicBezTo>
                    <a:cubicBezTo>
                      <a:pt x="13101" y="12979"/>
                      <a:pt x="12311" y="12250"/>
                      <a:pt x="11673" y="11429"/>
                    </a:cubicBezTo>
                    <a:cubicBezTo>
                      <a:pt x="11247" y="10913"/>
                      <a:pt x="10974" y="10305"/>
                      <a:pt x="10730" y="9666"/>
                    </a:cubicBezTo>
                    <a:cubicBezTo>
                      <a:pt x="10487" y="8967"/>
                      <a:pt x="10609" y="8268"/>
                      <a:pt x="11217" y="7721"/>
                    </a:cubicBezTo>
                    <a:cubicBezTo>
                      <a:pt x="11673" y="7295"/>
                      <a:pt x="12220" y="7052"/>
                      <a:pt x="12736" y="6779"/>
                    </a:cubicBezTo>
                    <a:cubicBezTo>
                      <a:pt x="13071" y="6657"/>
                      <a:pt x="13405" y="6536"/>
                      <a:pt x="13740" y="6414"/>
                    </a:cubicBezTo>
                    <a:cubicBezTo>
                      <a:pt x="13861" y="6384"/>
                      <a:pt x="13983" y="6323"/>
                      <a:pt x="14104" y="6292"/>
                    </a:cubicBezTo>
                    <a:cubicBezTo>
                      <a:pt x="14743" y="6080"/>
                      <a:pt x="15229" y="5715"/>
                      <a:pt x="15411" y="5046"/>
                    </a:cubicBezTo>
                    <a:cubicBezTo>
                      <a:pt x="15472" y="4894"/>
                      <a:pt x="15533" y="4742"/>
                      <a:pt x="15624" y="4590"/>
                    </a:cubicBezTo>
                    <a:cubicBezTo>
                      <a:pt x="15837" y="4134"/>
                      <a:pt x="16141" y="3770"/>
                      <a:pt x="16597" y="3526"/>
                    </a:cubicBezTo>
                    <a:cubicBezTo>
                      <a:pt x="17113" y="3222"/>
                      <a:pt x="17600" y="2949"/>
                      <a:pt x="18177" y="2827"/>
                    </a:cubicBezTo>
                    <a:cubicBezTo>
                      <a:pt x="18420" y="2767"/>
                      <a:pt x="18603" y="2615"/>
                      <a:pt x="18724" y="2402"/>
                    </a:cubicBezTo>
                    <a:cubicBezTo>
                      <a:pt x="18876" y="2128"/>
                      <a:pt x="19059" y="1885"/>
                      <a:pt x="19211" y="1611"/>
                    </a:cubicBezTo>
                    <a:cubicBezTo>
                      <a:pt x="19332" y="1399"/>
                      <a:pt x="19515" y="1247"/>
                      <a:pt x="19727" y="1125"/>
                    </a:cubicBezTo>
                    <a:cubicBezTo>
                      <a:pt x="20062" y="912"/>
                      <a:pt x="20396" y="700"/>
                      <a:pt x="20761" y="548"/>
                    </a:cubicBezTo>
                    <a:cubicBezTo>
                      <a:pt x="20990" y="471"/>
                      <a:pt x="21209" y="438"/>
                      <a:pt x="21421" y="438"/>
                    </a:cubicBezTo>
                    <a:close/>
                    <a:moveTo>
                      <a:pt x="37448" y="1"/>
                    </a:moveTo>
                    <a:cubicBezTo>
                      <a:pt x="37144" y="1"/>
                      <a:pt x="36810" y="92"/>
                      <a:pt x="36536" y="213"/>
                    </a:cubicBezTo>
                    <a:cubicBezTo>
                      <a:pt x="35807" y="608"/>
                      <a:pt x="35077" y="1064"/>
                      <a:pt x="34561" y="1763"/>
                    </a:cubicBezTo>
                    <a:cubicBezTo>
                      <a:pt x="33953" y="2523"/>
                      <a:pt x="33406" y="3314"/>
                      <a:pt x="32798" y="4074"/>
                    </a:cubicBezTo>
                    <a:cubicBezTo>
                      <a:pt x="31734" y="5472"/>
                      <a:pt x="30883" y="7022"/>
                      <a:pt x="30153" y="8602"/>
                    </a:cubicBezTo>
                    <a:cubicBezTo>
                      <a:pt x="29728" y="9514"/>
                      <a:pt x="29241" y="10365"/>
                      <a:pt x="28694" y="11186"/>
                    </a:cubicBezTo>
                    <a:cubicBezTo>
                      <a:pt x="28542" y="11460"/>
                      <a:pt x="28390" y="11703"/>
                      <a:pt x="28269" y="11976"/>
                    </a:cubicBezTo>
                    <a:cubicBezTo>
                      <a:pt x="28086" y="12311"/>
                      <a:pt x="27904" y="12675"/>
                      <a:pt x="27661" y="13101"/>
                    </a:cubicBezTo>
                    <a:cubicBezTo>
                      <a:pt x="27630" y="12645"/>
                      <a:pt x="27630" y="12280"/>
                      <a:pt x="27600" y="11916"/>
                    </a:cubicBezTo>
                    <a:cubicBezTo>
                      <a:pt x="27539" y="11490"/>
                      <a:pt x="27600" y="11095"/>
                      <a:pt x="27843" y="10730"/>
                    </a:cubicBezTo>
                    <a:cubicBezTo>
                      <a:pt x="28086" y="10335"/>
                      <a:pt x="28299" y="9909"/>
                      <a:pt x="28603" y="9545"/>
                    </a:cubicBezTo>
                    <a:cubicBezTo>
                      <a:pt x="28727" y="9644"/>
                      <a:pt x="28836" y="9693"/>
                      <a:pt x="28930" y="9693"/>
                    </a:cubicBezTo>
                    <a:cubicBezTo>
                      <a:pt x="29066" y="9693"/>
                      <a:pt x="29169" y="9591"/>
                      <a:pt x="29241" y="9393"/>
                    </a:cubicBezTo>
                    <a:cubicBezTo>
                      <a:pt x="29424" y="8876"/>
                      <a:pt x="29302" y="8299"/>
                      <a:pt x="29272" y="7782"/>
                    </a:cubicBezTo>
                    <a:cubicBezTo>
                      <a:pt x="29272" y="7660"/>
                      <a:pt x="29181" y="7539"/>
                      <a:pt x="29029" y="7539"/>
                    </a:cubicBezTo>
                    <a:cubicBezTo>
                      <a:pt x="28937" y="7569"/>
                      <a:pt x="28816" y="7660"/>
                      <a:pt x="28755" y="7721"/>
                    </a:cubicBezTo>
                    <a:cubicBezTo>
                      <a:pt x="28694" y="7873"/>
                      <a:pt x="28664" y="8055"/>
                      <a:pt x="28664" y="8207"/>
                    </a:cubicBezTo>
                    <a:cubicBezTo>
                      <a:pt x="28664" y="8542"/>
                      <a:pt x="28573" y="8815"/>
                      <a:pt x="28390" y="9089"/>
                    </a:cubicBezTo>
                    <a:cubicBezTo>
                      <a:pt x="28147" y="9514"/>
                      <a:pt x="27934" y="9940"/>
                      <a:pt x="27691" y="10365"/>
                    </a:cubicBezTo>
                    <a:cubicBezTo>
                      <a:pt x="27661" y="10396"/>
                      <a:pt x="27630" y="10457"/>
                      <a:pt x="27539" y="10548"/>
                    </a:cubicBezTo>
                    <a:cubicBezTo>
                      <a:pt x="27539" y="10335"/>
                      <a:pt x="27539" y="10183"/>
                      <a:pt x="27509" y="10031"/>
                    </a:cubicBezTo>
                    <a:cubicBezTo>
                      <a:pt x="27478" y="9727"/>
                      <a:pt x="27478" y="9454"/>
                      <a:pt x="27418" y="9150"/>
                    </a:cubicBezTo>
                    <a:cubicBezTo>
                      <a:pt x="26992" y="7083"/>
                      <a:pt x="26445" y="5016"/>
                      <a:pt x="25411" y="3131"/>
                    </a:cubicBezTo>
                    <a:cubicBezTo>
                      <a:pt x="24864" y="2159"/>
                      <a:pt x="24135" y="1368"/>
                      <a:pt x="23253" y="700"/>
                    </a:cubicBezTo>
                    <a:cubicBezTo>
                      <a:pt x="23071" y="578"/>
                      <a:pt x="22889" y="456"/>
                      <a:pt x="22676" y="365"/>
                    </a:cubicBezTo>
                    <a:cubicBezTo>
                      <a:pt x="22274" y="193"/>
                      <a:pt x="21860" y="69"/>
                      <a:pt x="21434" y="69"/>
                    </a:cubicBezTo>
                    <a:cubicBezTo>
                      <a:pt x="21184" y="69"/>
                      <a:pt x="20929" y="112"/>
                      <a:pt x="20670" y="213"/>
                    </a:cubicBezTo>
                    <a:cubicBezTo>
                      <a:pt x="20244" y="365"/>
                      <a:pt x="19849" y="608"/>
                      <a:pt x="19484" y="821"/>
                    </a:cubicBezTo>
                    <a:cubicBezTo>
                      <a:pt x="19272" y="973"/>
                      <a:pt x="19089" y="1156"/>
                      <a:pt x="18937" y="1399"/>
                    </a:cubicBezTo>
                    <a:cubicBezTo>
                      <a:pt x="18785" y="1672"/>
                      <a:pt x="18633" y="1946"/>
                      <a:pt x="18481" y="2219"/>
                    </a:cubicBezTo>
                    <a:cubicBezTo>
                      <a:pt x="18360" y="2402"/>
                      <a:pt x="18238" y="2523"/>
                      <a:pt x="18025" y="2584"/>
                    </a:cubicBezTo>
                    <a:cubicBezTo>
                      <a:pt x="17509" y="2736"/>
                      <a:pt x="17053" y="3010"/>
                      <a:pt x="16566" y="3222"/>
                    </a:cubicBezTo>
                    <a:cubicBezTo>
                      <a:pt x="15898" y="3557"/>
                      <a:pt x="15411" y="4104"/>
                      <a:pt x="15107" y="4773"/>
                    </a:cubicBezTo>
                    <a:cubicBezTo>
                      <a:pt x="14712" y="5624"/>
                      <a:pt x="14712" y="5624"/>
                      <a:pt x="13800" y="5897"/>
                    </a:cubicBezTo>
                    <a:cubicBezTo>
                      <a:pt x="13071" y="6110"/>
                      <a:pt x="12372" y="6414"/>
                      <a:pt x="11733" y="6779"/>
                    </a:cubicBezTo>
                    <a:cubicBezTo>
                      <a:pt x="11308" y="7022"/>
                      <a:pt x="10974" y="7295"/>
                      <a:pt x="10670" y="7660"/>
                    </a:cubicBezTo>
                    <a:cubicBezTo>
                      <a:pt x="10548" y="7812"/>
                      <a:pt x="10426" y="7995"/>
                      <a:pt x="10335" y="8177"/>
                    </a:cubicBezTo>
                    <a:cubicBezTo>
                      <a:pt x="10092" y="8937"/>
                      <a:pt x="10122" y="9636"/>
                      <a:pt x="10518" y="10335"/>
                    </a:cubicBezTo>
                    <a:cubicBezTo>
                      <a:pt x="10639" y="10548"/>
                      <a:pt x="10761" y="10730"/>
                      <a:pt x="10852" y="10943"/>
                    </a:cubicBezTo>
                    <a:cubicBezTo>
                      <a:pt x="11065" y="11460"/>
                      <a:pt x="11399" y="11916"/>
                      <a:pt x="11794" y="12311"/>
                    </a:cubicBezTo>
                    <a:cubicBezTo>
                      <a:pt x="11977" y="12463"/>
                      <a:pt x="12129" y="12645"/>
                      <a:pt x="12311" y="12827"/>
                    </a:cubicBezTo>
                    <a:cubicBezTo>
                      <a:pt x="12250" y="12858"/>
                      <a:pt x="12220" y="12888"/>
                      <a:pt x="12220" y="12888"/>
                    </a:cubicBezTo>
                    <a:cubicBezTo>
                      <a:pt x="12098" y="12858"/>
                      <a:pt x="11946" y="12827"/>
                      <a:pt x="11825" y="12797"/>
                    </a:cubicBezTo>
                    <a:cubicBezTo>
                      <a:pt x="10791" y="12554"/>
                      <a:pt x="9758" y="12402"/>
                      <a:pt x="8694" y="12341"/>
                    </a:cubicBezTo>
                    <a:cubicBezTo>
                      <a:pt x="8570" y="12328"/>
                      <a:pt x="8448" y="12322"/>
                      <a:pt x="8327" y="12322"/>
                    </a:cubicBezTo>
                    <a:cubicBezTo>
                      <a:pt x="7881" y="12322"/>
                      <a:pt x="7446" y="12404"/>
                      <a:pt x="6992" y="12524"/>
                    </a:cubicBezTo>
                    <a:cubicBezTo>
                      <a:pt x="6323" y="12736"/>
                      <a:pt x="5806" y="13101"/>
                      <a:pt x="5472" y="13709"/>
                    </a:cubicBezTo>
                    <a:cubicBezTo>
                      <a:pt x="5229" y="14134"/>
                      <a:pt x="4894" y="14378"/>
                      <a:pt x="4438" y="14560"/>
                    </a:cubicBezTo>
                    <a:cubicBezTo>
                      <a:pt x="3983" y="14742"/>
                      <a:pt x="3527" y="14986"/>
                      <a:pt x="3101" y="15259"/>
                    </a:cubicBezTo>
                    <a:cubicBezTo>
                      <a:pt x="2858" y="15411"/>
                      <a:pt x="2645" y="15654"/>
                      <a:pt x="2493" y="15897"/>
                    </a:cubicBezTo>
                    <a:cubicBezTo>
                      <a:pt x="2037" y="16657"/>
                      <a:pt x="1703" y="17417"/>
                      <a:pt x="1764" y="18329"/>
                    </a:cubicBezTo>
                    <a:cubicBezTo>
                      <a:pt x="1794" y="18755"/>
                      <a:pt x="1672" y="19150"/>
                      <a:pt x="1338" y="19454"/>
                    </a:cubicBezTo>
                    <a:cubicBezTo>
                      <a:pt x="1004" y="19727"/>
                      <a:pt x="821" y="20092"/>
                      <a:pt x="730" y="20518"/>
                    </a:cubicBezTo>
                    <a:cubicBezTo>
                      <a:pt x="578" y="21156"/>
                      <a:pt x="639" y="21764"/>
                      <a:pt x="730" y="22341"/>
                    </a:cubicBezTo>
                    <a:cubicBezTo>
                      <a:pt x="730" y="22524"/>
                      <a:pt x="730" y="22676"/>
                      <a:pt x="609" y="22797"/>
                    </a:cubicBezTo>
                    <a:cubicBezTo>
                      <a:pt x="457" y="22980"/>
                      <a:pt x="274" y="23132"/>
                      <a:pt x="122" y="23314"/>
                    </a:cubicBezTo>
                    <a:cubicBezTo>
                      <a:pt x="1" y="23496"/>
                      <a:pt x="1" y="23618"/>
                      <a:pt x="183" y="23739"/>
                    </a:cubicBezTo>
                    <a:cubicBezTo>
                      <a:pt x="305" y="23831"/>
                      <a:pt x="457" y="23891"/>
                      <a:pt x="578" y="23891"/>
                    </a:cubicBezTo>
                    <a:cubicBezTo>
                      <a:pt x="806" y="23909"/>
                      <a:pt x="1034" y="23927"/>
                      <a:pt x="1257" y="23927"/>
                    </a:cubicBezTo>
                    <a:cubicBezTo>
                      <a:pt x="1419" y="23927"/>
                      <a:pt x="1579" y="23917"/>
                      <a:pt x="1733" y="23891"/>
                    </a:cubicBezTo>
                    <a:cubicBezTo>
                      <a:pt x="2675" y="23770"/>
                      <a:pt x="3466" y="23314"/>
                      <a:pt x="4256" y="22828"/>
                    </a:cubicBezTo>
                    <a:cubicBezTo>
                      <a:pt x="4682" y="22524"/>
                      <a:pt x="5077" y="22220"/>
                      <a:pt x="5502" y="21977"/>
                    </a:cubicBezTo>
                    <a:cubicBezTo>
                      <a:pt x="5806" y="21825"/>
                      <a:pt x="6110" y="21733"/>
                      <a:pt x="6445" y="21642"/>
                    </a:cubicBezTo>
                    <a:cubicBezTo>
                      <a:pt x="6703" y="21596"/>
                      <a:pt x="6958" y="21575"/>
                      <a:pt x="7212" y="21575"/>
                    </a:cubicBezTo>
                    <a:cubicBezTo>
                      <a:pt x="7794" y="21575"/>
                      <a:pt x="8365" y="21686"/>
                      <a:pt x="8937" y="21855"/>
                    </a:cubicBezTo>
                    <a:cubicBezTo>
                      <a:pt x="9059" y="21885"/>
                      <a:pt x="9150" y="21946"/>
                      <a:pt x="9271" y="22007"/>
                    </a:cubicBezTo>
                    <a:cubicBezTo>
                      <a:pt x="8846" y="22220"/>
                      <a:pt x="8481" y="22372"/>
                      <a:pt x="8086" y="22584"/>
                    </a:cubicBezTo>
                    <a:cubicBezTo>
                      <a:pt x="7691" y="22797"/>
                      <a:pt x="7326" y="23101"/>
                      <a:pt x="7144" y="23527"/>
                    </a:cubicBezTo>
                    <a:cubicBezTo>
                      <a:pt x="6992" y="23891"/>
                      <a:pt x="6900" y="24256"/>
                      <a:pt x="6809" y="24621"/>
                    </a:cubicBezTo>
                    <a:cubicBezTo>
                      <a:pt x="6505" y="25837"/>
                      <a:pt x="6657" y="27053"/>
                      <a:pt x="6992" y="28268"/>
                    </a:cubicBezTo>
                    <a:cubicBezTo>
                      <a:pt x="7113" y="28633"/>
                      <a:pt x="7174" y="28998"/>
                      <a:pt x="7083" y="29363"/>
                    </a:cubicBezTo>
                    <a:cubicBezTo>
                      <a:pt x="7022" y="29879"/>
                      <a:pt x="6931" y="30366"/>
                      <a:pt x="6870" y="30852"/>
                    </a:cubicBezTo>
                    <a:cubicBezTo>
                      <a:pt x="6840" y="30943"/>
                      <a:pt x="6840" y="31034"/>
                      <a:pt x="6840" y="31095"/>
                    </a:cubicBezTo>
                    <a:cubicBezTo>
                      <a:pt x="6809" y="31399"/>
                      <a:pt x="6931" y="31551"/>
                      <a:pt x="7204" y="31642"/>
                    </a:cubicBezTo>
                    <a:cubicBezTo>
                      <a:pt x="7466" y="31737"/>
                      <a:pt x="7745" y="31814"/>
                      <a:pt x="8043" y="31814"/>
                    </a:cubicBezTo>
                    <a:cubicBezTo>
                      <a:pt x="8127" y="31814"/>
                      <a:pt x="8212" y="31808"/>
                      <a:pt x="8299" y="31794"/>
                    </a:cubicBezTo>
                    <a:cubicBezTo>
                      <a:pt x="8481" y="31734"/>
                      <a:pt x="8663" y="31734"/>
                      <a:pt x="8846" y="31734"/>
                    </a:cubicBezTo>
                    <a:cubicBezTo>
                      <a:pt x="8967" y="31734"/>
                      <a:pt x="9089" y="31794"/>
                      <a:pt x="9180" y="31825"/>
                    </a:cubicBezTo>
                    <a:cubicBezTo>
                      <a:pt x="9647" y="32095"/>
                      <a:pt x="10153" y="32246"/>
                      <a:pt x="10683" y="32246"/>
                    </a:cubicBezTo>
                    <a:cubicBezTo>
                      <a:pt x="10809" y="32246"/>
                      <a:pt x="10936" y="32237"/>
                      <a:pt x="11065" y="32220"/>
                    </a:cubicBezTo>
                    <a:cubicBezTo>
                      <a:pt x="11794" y="32129"/>
                      <a:pt x="12524" y="31885"/>
                      <a:pt x="13162" y="31460"/>
                    </a:cubicBezTo>
                    <a:cubicBezTo>
                      <a:pt x="13983" y="30943"/>
                      <a:pt x="14621" y="30244"/>
                      <a:pt x="15077" y="29393"/>
                    </a:cubicBezTo>
                    <a:cubicBezTo>
                      <a:pt x="15502" y="28633"/>
                      <a:pt x="15928" y="27904"/>
                      <a:pt x="16354" y="27174"/>
                    </a:cubicBezTo>
                    <a:cubicBezTo>
                      <a:pt x="17265" y="25594"/>
                      <a:pt x="18329" y="24104"/>
                      <a:pt x="19636" y="22828"/>
                    </a:cubicBezTo>
                    <a:cubicBezTo>
                      <a:pt x="19978" y="22486"/>
                      <a:pt x="20352" y="22311"/>
                      <a:pt x="20725" y="22311"/>
                    </a:cubicBezTo>
                    <a:cubicBezTo>
                      <a:pt x="21081" y="22311"/>
                      <a:pt x="21437" y="22470"/>
                      <a:pt x="21764" y="22797"/>
                    </a:cubicBezTo>
                    <a:cubicBezTo>
                      <a:pt x="22493" y="23527"/>
                      <a:pt x="22980" y="24378"/>
                      <a:pt x="23345" y="25320"/>
                    </a:cubicBezTo>
                    <a:cubicBezTo>
                      <a:pt x="23405" y="25533"/>
                      <a:pt x="23466" y="25746"/>
                      <a:pt x="23497" y="25958"/>
                    </a:cubicBezTo>
                    <a:cubicBezTo>
                      <a:pt x="23618" y="26749"/>
                      <a:pt x="23740" y="27509"/>
                      <a:pt x="23831" y="28299"/>
                    </a:cubicBezTo>
                    <a:cubicBezTo>
                      <a:pt x="23922" y="29363"/>
                      <a:pt x="23922" y="30426"/>
                      <a:pt x="24104" y="31460"/>
                    </a:cubicBezTo>
                    <a:cubicBezTo>
                      <a:pt x="24104" y="31460"/>
                      <a:pt x="24104" y="31490"/>
                      <a:pt x="24104" y="31490"/>
                    </a:cubicBezTo>
                    <a:cubicBezTo>
                      <a:pt x="24196" y="32037"/>
                      <a:pt x="24256" y="32615"/>
                      <a:pt x="24348" y="33162"/>
                    </a:cubicBezTo>
                    <a:cubicBezTo>
                      <a:pt x="24469" y="33648"/>
                      <a:pt x="24682" y="34104"/>
                      <a:pt x="25077" y="34469"/>
                    </a:cubicBezTo>
                    <a:cubicBezTo>
                      <a:pt x="25290" y="34651"/>
                      <a:pt x="25533" y="34864"/>
                      <a:pt x="25746" y="35047"/>
                    </a:cubicBezTo>
                    <a:cubicBezTo>
                      <a:pt x="25959" y="35229"/>
                      <a:pt x="26171" y="35320"/>
                      <a:pt x="26445" y="35320"/>
                    </a:cubicBezTo>
                    <a:cubicBezTo>
                      <a:pt x="26658" y="35351"/>
                      <a:pt x="26840" y="35351"/>
                      <a:pt x="27022" y="35411"/>
                    </a:cubicBezTo>
                    <a:cubicBezTo>
                      <a:pt x="27091" y="35441"/>
                      <a:pt x="27162" y="35454"/>
                      <a:pt x="27233" y="35454"/>
                    </a:cubicBezTo>
                    <a:cubicBezTo>
                      <a:pt x="27385" y="35454"/>
                      <a:pt x="27537" y="35393"/>
                      <a:pt x="27661" y="35290"/>
                    </a:cubicBezTo>
                    <a:cubicBezTo>
                      <a:pt x="27722" y="35229"/>
                      <a:pt x="27782" y="35138"/>
                      <a:pt x="27843" y="35107"/>
                    </a:cubicBezTo>
                    <a:cubicBezTo>
                      <a:pt x="27920" y="35113"/>
                      <a:pt x="27995" y="35117"/>
                      <a:pt x="28069" y="35117"/>
                    </a:cubicBezTo>
                    <a:cubicBezTo>
                      <a:pt x="28376" y="35117"/>
                      <a:pt x="28656" y="35054"/>
                      <a:pt x="28877" y="34834"/>
                    </a:cubicBezTo>
                    <a:cubicBezTo>
                      <a:pt x="29120" y="34560"/>
                      <a:pt x="29302" y="34256"/>
                      <a:pt x="29393" y="33922"/>
                    </a:cubicBezTo>
                    <a:cubicBezTo>
                      <a:pt x="29454" y="33679"/>
                      <a:pt x="29515" y="33436"/>
                      <a:pt x="29576" y="33192"/>
                    </a:cubicBezTo>
                    <a:cubicBezTo>
                      <a:pt x="29758" y="32311"/>
                      <a:pt x="29880" y="31430"/>
                      <a:pt x="29849" y="30548"/>
                    </a:cubicBezTo>
                    <a:cubicBezTo>
                      <a:pt x="29819" y="30031"/>
                      <a:pt x="29880" y="29545"/>
                      <a:pt x="29880" y="29028"/>
                    </a:cubicBezTo>
                    <a:cubicBezTo>
                      <a:pt x="29849" y="28512"/>
                      <a:pt x="29819" y="28025"/>
                      <a:pt x="29788" y="27509"/>
                    </a:cubicBezTo>
                    <a:cubicBezTo>
                      <a:pt x="29758" y="27022"/>
                      <a:pt x="29697" y="26536"/>
                      <a:pt x="29667" y="26050"/>
                    </a:cubicBezTo>
                    <a:cubicBezTo>
                      <a:pt x="29636" y="25381"/>
                      <a:pt x="29636" y="24712"/>
                      <a:pt x="29636" y="24043"/>
                    </a:cubicBezTo>
                    <a:cubicBezTo>
                      <a:pt x="29636" y="23831"/>
                      <a:pt x="29667" y="23648"/>
                      <a:pt x="29697" y="23436"/>
                    </a:cubicBezTo>
                    <a:cubicBezTo>
                      <a:pt x="29910" y="22584"/>
                      <a:pt x="30244" y="21764"/>
                      <a:pt x="30700" y="21004"/>
                    </a:cubicBezTo>
                    <a:cubicBezTo>
                      <a:pt x="31551" y="19666"/>
                      <a:pt x="32706" y="18603"/>
                      <a:pt x="34074" y="17812"/>
                    </a:cubicBezTo>
                    <a:cubicBezTo>
                      <a:pt x="34621" y="17448"/>
                      <a:pt x="35199" y="17144"/>
                      <a:pt x="35837" y="16961"/>
                    </a:cubicBezTo>
                    <a:cubicBezTo>
                      <a:pt x="36253" y="16837"/>
                      <a:pt x="36668" y="16740"/>
                      <a:pt x="37093" y="16740"/>
                    </a:cubicBezTo>
                    <a:cubicBezTo>
                      <a:pt x="37290" y="16740"/>
                      <a:pt x="37489" y="16761"/>
                      <a:pt x="37691" y="16809"/>
                    </a:cubicBezTo>
                    <a:cubicBezTo>
                      <a:pt x="38299" y="16961"/>
                      <a:pt x="38907" y="17174"/>
                      <a:pt x="39545" y="17387"/>
                    </a:cubicBezTo>
                    <a:cubicBezTo>
                      <a:pt x="40366" y="17630"/>
                      <a:pt x="41156" y="17873"/>
                      <a:pt x="41977" y="18147"/>
                    </a:cubicBezTo>
                    <a:cubicBezTo>
                      <a:pt x="42215" y="18226"/>
                      <a:pt x="42444" y="18262"/>
                      <a:pt x="42667" y="18262"/>
                    </a:cubicBezTo>
                    <a:cubicBezTo>
                      <a:pt x="43215" y="18262"/>
                      <a:pt x="43721" y="18045"/>
                      <a:pt x="44196" y="17721"/>
                    </a:cubicBezTo>
                    <a:cubicBezTo>
                      <a:pt x="45290" y="16931"/>
                      <a:pt x="45929" y="15867"/>
                      <a:pt x="46293" y="14621"/>
                    </a:cubicBezTo>
                    <a:cubicBezTo>
                      <a:pt x="46354" y="14378"/>
                      <a:pt x="46385" y="14134"/>
                      <a:pt x="46415" y="13922"/>
                    </a:cubicBezTo>
                    <a:cubicBezTo>
                      <a:pt x="46445" y="13010"/>
                      <a:pt x="45868" y="12250"/>
                      <a:pt x="44986" y="12098"/>
                    </a:cubicBezTo>
                    <a:cubicBezTo>
                      <a:pt x="44804" y="12068"/>
                      <a:pt x="44622" y="12037"/>
                      <a:pt x="44439" y="12007"/>
                    </a:cubicBezTo>
                    <a:cubicBezTo>
                      <a:pt x="43997" y="11954"/>
                      <a:pt x="43558" y="11923"/>
                      <a:pt x="43120" y="11923"/>
                    </a:cubicBezTo>
                    <a:cubicBezTo>
                      <a:pt x="42295" y="11923"/>
                      <a:pt x="41474" y="12033"/>
                      <a:pt x="40640" y="12311"/>
                    </a:cubicBezTo>
                    <a:cubicBezTo>
                      <a:pt x="39728" y="12615"/>
                      <a:pt x="38786" y="12888"/>
                      <a:pt x="37935" y="13375"/>
                    </a:cubicBezTo>
                    <a:cubicBezTo>
                      <a:pt x="37904" y="13405"/>
                      <a:pt x="37843" y="13435"/>
                      <a:pt x="37783" y="13466"/>
                    </a:cubicBezTo>
                    <a:cubicBezTo>
                      <a:pt x="36962" y="13800"/>
                      <a:pt x="36172" y="14195"/>
                      <a:pt x="35412" y="14712"/>
                    </a:cubicBezTo>
                    <a:cubicBezTo>
                      <a:pt x="34865" y="15077"/>
                      <a:pt x="34226" y="15138"/>
                      <a:pt x="33709" y="15259"/>
                    </a:cubicBezTo>
                    <a:cubicBezTo>
                      <a:pt x="34257" y="14773"/>
                      <a:pt x="34865" y="14256"/>
                      <a:pt x="35442" y="13739"/>
                    </a:cubicBezTo>
                    <a:cubicBezTo>
                      <a:pt x="35716" y="13496"/>
                      <a:pt x="35959" y="13283"/>
                      <a:pt x="36232" y="13071"/>
                    </a:cubicBezTo>
                    <a:cubicBezTo>
                      <a:pt x="36931" y="12432"/>
                      <a:pt x="37631" y="11794"/>
                      <a:pt x="38451" y="11277"/>
                    </a:cubicBezTo>
                    <a:cubicBezTo>
                      <a:pt x="38846" y="11004"/>
                      <a:pt x="39242" y="10730"/>
                      <a:pt x="39637" y="10457"/>
                    </a:cubicBezTo>
                    <a:cubicBezTo>
                      <a:pt x="39941" y="10274"/>
                      <a:pt x="40245" y="10092"/>
                      <a:pt x="40518" y="9879"/>
                    </a:cubicBezTo>
                    <a:cubicBezTo>
                      <a:pt x="41126" y="9514"/>
                      <a:pt x="41704" y="9119"/>
                      <a:pt x="42311" y="8724"/>
                    </a:cubicBezTo>
                    <a:cubicBezTo>
                      <a:pt x="42494" y="8633"/>
                      <a:pt x="42676" y="8542"/>
                      <a:pt x="42859" y="8420"/>
                    </a:cubicBezTo>
                    <a:cubicBezTo>
                      <a:pt x="43254" y="8177"/>
                      <a:pt x="43649" y="7964"/>
                      <a:pt x="44014" y="7691"/>
                    </a:cubicBezTo>
                    <a:cubicBezTo>
                      <a:pt x="44561" y="7235"/>
                      <a:pt x="44865" y="6596"/>
                      <a:pt x="44956" y="5897"/>
                    </a:cubicBezTo>
                    <a:cubicBezTo>
                      <a:pt x="44986" y="5654"/>
                      <a:pt x="45017" y="5411"/>
                      <a:pt x="45017" y="5168"/>
                    </a:cubicBezTo>
                    <a:cubicBezTo>
                      <a:pt x="45017" y="4864"/>
                      <a:pt x="44986" y="4529"/>
                      <a:pt x="44926" y="4256"/>
                    </a:cubicBezTo>
                    <a:cubicBezTo>
                      <a:pt x="44834" y="3800"/>
                      <a:pt x="44561" y="3526"/>
                      <a:pt x="44074" y="3466"/>
                    </a:cubicBezTo>
                    <a:cubicBezTo>
                      <a:pt x="44044" y="3466"/>
                      <a:pt x="44014" y="3435"/>
                      <a:pt x="43983" y="3435"/>
                    </a:cubicBezTo>
                    <a:cubicBezTo>
                      <a:pt x="43892" y="3070"/>
                      <a:pt x="43831" y="2736"/>
                      <a:pt x="43649" y="2493"/>
                    </a:cubicBezTo>
                    <a:cubicBezTo>
                      <a:pt x="43467" y="2219"/>
                      <a:pt x="43163" y="2067"/>
                      <a:pt x="42889" y="1824"/>
                    </a:cubicBezTo>
                    <a:cubicBezTo>
                      <a:pt x="42889" y="1824"/>
                      <a:pt x="42859" y="1763"/>
                      <a:pt x="42859" y="1703"/>
                    </a:cubicBezTo>
                    <a:cubicBezTo>
                      <a:pt x="42889" y="1064"/>
                      <a:pt x="42737" y="760"/>
                      <a:pt x="42129" y="517"/>
                    </a:cubicBezTo>
                    <a:cubicBezTo>
                      <a:pt x="41764" y="365"/>
                      <a:pt x="41369" y="213"/>
                      <a:pt x="40974" y="183"/>
                    </a:cubicBezTo>
                    <a:cubicBezTo>
                      <a:pt x="39819" y="92"/>
                      <a:pt x="38634" y="31"/>
                      <a:pt x="37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7"/>
              <p:cNvSpPr/>
              <p:nvPr/>
            </p:nvSpPr>
            <p:spPr>
              <a:xfrm>
                <a:off x="7152375" y="3312175"/>
                <a:ext cx="1085150" cy="782725"/>
              </a:xfrm>
              <a:custGeom>
                <a:avLst/>
                <a:gdLst/>
                <a:ahLst/>
                <a:cxnLst/>
                <a:rect l="l" t="t" r="r" b="b"/>
                <a:pathLst>
                  <a:path w="43406" h="31309" extrusionOk="0">
                    <a:moveTo>
                      <a:pt x="17964" y="3758"/>
                    </a:moveTo>
                    <a:lnTo>
                      <a:pt x="17964" y="3758"/>
                    </a:lnTo>
                    <a:cubicBezTo>
                      <a:pt x="18511" y="4092"/>
                      <a:pt x="19636" y="5734"/>
                      <a:pt x="19819" y="6494"/>
                    </a:cubicBezTo>
                    <a:cubicBezTo>
                      <a:pt x="19180" y="5582"/>
                      <a:pt x="18572" y="4670"/>
                      <a:pt x="17964" y="3758"/>
                    </a:cubicBezTo>
                    <a:close/>
                    <a:moveTo>
                      <a:pt x="15442" y="6038"/>
                    </a:moveTo>
                    <a:cubicBezTo>
                      <a:pt x="15533" y="6068"/>
                      <a:pt x="15594" y="6068"/>
                      <a:pt x="15654" y="6099"/>
                    </a:cubicBezTo>
                    <a:cubicBezTo>
                      <a:pt x="16019" y="6342"/>
                      <a:pt x="16414" y="6524"/>
                      <a:pt x="16749" y="6828"/>
                    </a:cubicBezTo>
                    <a:cubicBezTo>
                      <a:pt x="18755" y="8561"/>
                      <a:pt x="20214" y="10688"/>
                      <a:pt x="21247" y="13120"/>
                    </a:cubicBezTo>
                    <a:cubicBezTo>
                      <a:pt x="21247" y="13181"/>
                      <a:pt x="21278" y="13211"/>
                      <a:pt x="21278" y="13242"/>
                    </a:cubicBezTo>
                    <a:cubicBezTo>
                      <a:pt x="20457" y="11904"/>
                      <a:pt x="19819" y="10476"/>
                      <a:pt x="18785" y="9290"/>
                    </a:cubicBezTo>
                    <a:cubicBezTo>
                      <a:pt x="17752" y="8135"/>
                      <a:pt x="16718" y="6980"/>
                      <a:pt x="15442" y="6038"/>
                    </a:cubicBezTo>
                    <a:close/>
                    <a:moveTo>
                      <a:pt x="21585" y="8673"/>
                    </a:moveTo>
                    <a:cubicBezTo>
                      <a:pt x="21633" y="8673"/>
                      <a:pt x="21683" y="8687"/>
                      <a:pt x="21733" y="8713"/>
                    </a:cubicBezTo>
                    <a:cubicBezTo>
                      <a:pt x="22189" y="8925"/>
                      <a:pt x="22676" y="9108"/>
                      <a:pt x="22949" y="9594"/>
                    </a:cubicBezTo>
                    <a:cubicBezTo>
                      <a:pt x="22980" y="9655"/>
                      <a:pt x="23040" y="9716"/>
                      <a:pt x="23040" y="9776"/>
                    </a:cubicBezTo>
                    <a:cubicBezTo>
                      <a:pt x="23040" y="9868"/>
                      <a:pt x="23040" y="9989"/>
                      <a:pt x="22980" y="10050"/>
                    </a:cubicBezTo>
                    <a:cubicBezTo>
                      <a:pt x="22949" y="10111"/>
                      <a:pt x="22904" y="10134"/>
                      <a:pt x="22854" y="10134"/>
                    </a:cubicBezTo>
                    <a:cubicBezTo>
                      <a:pt x="22805" y="10134"/>
                      <a:pt x="22752" y="10111"/>
                      <a:pt x="22706" y="10080"/>
                    </a:cubicBezTo>
                    <a:cubicBezTo>
                      <a:pt x="22645" y="10050"/>
                      <a:pt x="22585" y="10020"/>
                      <a:pt x="22493" y="9959"/>
                    </a:cubicBezTo>
                    <a:lnTo>
                      <a:pt x="22493" y="9959"/>
                    </a:lnTo>
                    <a:cubicBezTo>
                      <a:pt x="22493" y="10141"/>
                      <a:pt x="22493" y="10263"/>
                      <a:pt x="22524" y="10384"/>
                    </a:cubicBezTo>
                    <a:cubicBezTo>
                      <a:pt x="22797" y="11327"/>
                      <a:pt x="23040" y="12299"/>
                      <a:pt x="23314" y="13272"/>
                    </a:cubicBezTo>
                    <a:cubicBezTo>
                      <a:pt x="23557" y="14062"/>
                      <a:pt x="23831" y="14822"/>
                      <a:pt x="24104" y="15612"/>
                    </a:cubicBezTo>
                    <a:cubicBezTo>
                      <a:pt x="24347" y="16372"/>
                      <a:pt x="24560" y="17163"/>
                      <a:pt x="24621" y="17983"/>
                    </a:cubicBezTo>
                    <a:cubicBezTo>
                      <a:pt x="24651" y="18166"/>
                      <a:pt x="24621" y="18348"/>
                      <a:pt x="24621" y="18561"/>
                    </a:cubicBezTo>
                    <a:lnTo>
                      <a:pt x="24560" y="18561"/>
                    </a:lnTo>
                    <a:cubicBezTo>
                      <a:pt x="24560" y="18530"/>
                      <a:pt x="24530" y="18500"/>
                      <a:pt x="24530" y="18470"/>
                    </a:cubicBezTo>
                    <a:cubicBezTo>
                      <a:pt x="24378" y="17132"/>
                      <a:pt x="23983" y="15886"/>
                      <a:pt x="23527" y="14640"/>
                    </a:cubicBezTo>
                    <a:cubicBezTo>
                      <a:pt x="23284" y="13941"/>
                      <a:pt x="23071" y="13272"/>
                      <a:pt x="22828" y="12603"/>
                    </a:cubicBezTo>
                    <a:cubicBezTo>
                      <a:pt x="22554" y="11752"/>
                      <a:pt x="22341" y="10901"/>
                      <a:pt x="22220" y="10020"/>
                    </a:cubicBezTo>
                    <a:cubicBezTo>
                      <a:pt x="22189" y="9776"/>
                      <a:pt x="22098" y="9594"/>
                      <a:pt x="21885" y="9472"/>
                    </a:cubicBezTo>
                    <a:cubicBezTo>
                      <a:pt x="21733" y="9381"/>
                      <a:pt x="21581" y="9260"/>
                      <a:pt x="21460" y="9138"/>
                    </a:cubicBezTo>
                    <a:cubicBezTo>
                      <a:pt x="21369" y="9047"/>
                      <a:pt x="21308" y="8925"/>
                      <a:pt x="21399" y="8773"/>
                    </a:cubicBezTo>
                    <a:cubicBezTo>
                      <a:pt x="21453" y="8702"/>
                      <a:pt x="21516" y="8673"/>
                      <a:pt x="21585" y="8673"/>
                    </a:cubicBezTo>
                    <a:close/>
                    <a:moveTo>
                      <a:pt x="20357" y="1"/>
                    </a:moveTo>
                    <a:cubicBezTo>
                      <a:pt x="20145" y="1"/>
                      <a:pt x="19926" y="34"/>
                      <a:pt x="19697" y="111"/>
                    </a:cubicBezTo>
                    <a:cubicBezTo>
                      <a:pt x="19332" y="263"/>
                      <a:pt x="18998" y="475"/>
                      <a:pt x="18663" y="658"/>
                    </a:cubicBezTo>
                    <a:cubicBezTo>
                      <a:pt x="18451" y="810"/>
                      <a:pt x="18268" y="962"/>
                      <a:pt x="18147" y="1174"/>
                    </a:cubicBezTo>
                    <a:cubicBezTo>
                      <a:pt x="17995" y="1448"/>
                      <a:pt x="17812" y="1691"/>
                      <a:pt x="17660" y="1965"/>
                    </a:cubicBezTo>
                    <a:cubicBezTo>
                      <a:pt x="17539" y="2178"/>
                      <a:pt x="17356" y="2330"/>
                      <a:pt x="17113" y="2390"/>
                    </a:cubicBezTo>
                    <a:cubicBezTo>
                      <a:pt x="16536" y="2512"/>
                      <a:pt x="16049" y="2785"/>
                      <a:pt x="15533" y="3089"/>
                    </a:cubicBezTo>
                    <a:cubicBezTo>
                      <a:pt x="15077" y="3333"/>
                      <a:pt x="14773" y="3697"/>
                      <a:pt x="14560" y="4153"/>
                    </a:cubicBezTo>
                    <a:cubicBezTo>
                      <a:pt x="14469" y="4305"/>
                      <a:pt x="14408" y="4457"/>
                      <a:pt x="14347" y="4609"/>
                    </a:cubicBezTo>
                    <a:cubicBezTo>
                      <a:pt x="14165" y="5278"/>
                      <a:pt x="13679" y="5643"/>
                      <a:pt x="13040" y="5855"/>
                    </a:cubicBezTo>
                    <a:cubicBezTo>
                      <a:pt x="12919" y="5886"/>
                      <a:pt x="12797" y="5916"/>
                      <a:pt x="12676" y="5977"/>
                    </a:cubicBezTo>
                    <a:cubicBezTo>
                      <a:pt x="12341" y="6099"/>
                      <a:pt x="12007" y="6190"/>
                      <a:pt x="11672" y="6342"/>
                    </a:cubicBezTo>
                    <a:cubicBezTo>
                      <a:pt x="11156" y="6615"/>
                      <a:pt x="10609" y="6858"/>
                      <a:pt x="10153" y="7284"/>
                    </a:cubicBezTo>
                    <a:cubicBezTo>
                      <a:pt x="9545" y="7831"/>
                      <a:pt x="9423" y="8530"/>
                      <a:pt x="9666" y="9229"/>
                    </a:cubicBezTo>
                    <a:cubicBezTo>
                      <a:pt x="9910" y="9837"/>
                      <a:pt x="10183" y="10476"/>
                      <a:pt x="10609" y="10962"/>
                    </a:cubicBezTo>
                    <a:cubicBezTo>
                      <a:pt x="11247" y="11813"/>
                      <a:pt x="12037" y="12542"/>
                      <a:pt x="13040" y="13029"/>
                    </a:cubicBezTo>
                    <a:cubicBezTo>
                      <a:pt x="13618" y="13302"/>
                      <a:pt x="14165" y="13637"/>
                      <a:pt x="14682" y="14001"/>
                    </a:cubicBezTo>
                    <a:cubicBezTo>
                      <a:pt x="15320" y="14457"/>
                      <a:pt x="15928" y="14944"/>
                      <a:pt x="16536" y="15430"/>
                    </a:cubicBezTo>
                    <a:cubicBezTo>
                      <a:pt x="17326" y="16068"/>
                      <a:pt x="18116" y="16676"/>
                      <a:pt x="18907" y="17315"/>
                    </a:cubicBezTo>
                    <a:cubicBezTo>
                      <a:pt x="19150" y="17527"/>
                      <a:pt x="19363" y="17740"/>
                      <a:pt x="19606" y="17983"/>
                    </a:cubicBezTo>
                    <a:cubicBezTo>
                      <a:pt x="19667" y="18044"/>
                      <a:pt x="19697" y="18105"/>
                      <a:pt x="19727" y="18196"/>
                    </a:cubicBezTo>
                    <a:cubicBezTo>
                      <a:pt x="19393" y="17922"/>
                      <a:pt x="19059" y="17649"/>
                      <a:pt x="18724" y="17375"/>
                    </a:cubicBezTo>
                    <a:cubicBezTo>
                      <a:pt x="17904" y="16798"/>
                      <a:pt x="17022" y="16220"/>
                      <a:pt x="16232" y="15582"/>
                    </a:cubicBezTo>
                    <a:cubicBezTo>
                      <a:pt x="15381" y="14913"/>
                      <a:pt x="14530" y="14305"/>
                      <a:pt x="13557" y="13819"/>
                    </a:cubicBezTo>
                    <a:cubicBezTo>
                      <a:pt x="12797" y="13454"/>
                      <a:pt x="12037" y="13029"/>
                      <a:pt x="11217" y="12786"/>
                    </a:cubicBezTo>
                    <a:cubicBezTo>
                      <a:pt x="10031" y="12482"/>
                      <a:pt x="8846" y="12269"/>
                      <a:pt x="7630" y="12238"/>
                    </a:cubicBezTo>
                    <a:cubicBezTo>
                      <a:pt x="7541" y="12234"/>
                      <a:pt x="7452" y="12231"/>
                      <a:pt x="7363" y="12231"/>
                    </a:cubicBezTo>
                    <a:cubicBezTo>
                      <a:pt x="6905" y="12231"/>
                      <a:pt x="6447" y="12298"/>
                      <a:pt x="5988" y="12451"/>
                    </a:cubicBezTo>
                    <a:cubicBezTo>
                      <a:pt x="5441" y="12603"/>
                      <a:pt x="4985" y="12938"/>
                      <a:pt x="4712" y="13454"/>
                    </a:cubicBezTo>
                    <a:cubicBezTo>
                      <a:pt x="4438" y="13971"/>
                      <a:pt x="4013" y="14245"/>
                      <a:pt x="3466" y="14427"/>
                    </a:cubicBezTo>
                    <a:cubicBezTo>
                      <a:pt x="3040" y="14579"/>
                      <a:pt x="2615" y="14792"/>
                      <a:pt x="2250" y="15065"/>
                    </a:cubicBezTo>
                    <a:cubicBezTo>
                      <a:pt x="2037" y="15187"/>
                      <a:pt x="1855" y="15430"/>
                      <a:pt x="1733" y="15643"/>
                    </a:cubicBezTo>
                    <a:cubicBezTo>
                      <a:pt x="1338" y="16342"/>
                      <a:pt x="1064" y="17071"/>
                      <a:pt x="1064" y="17892"/>
                    </a:cubicBezTo>
                    <a:cubicBezTo>
                      <a:pt x="1064" y="18409"/>
                      <a:pt x="912" y="18865"/>
                      <a:pt x="487" y="19260"/>
                    </a:cubicBezTo>
                    <a:cubicBezTo>
                      <a:pt x="183" y="19533"/>
                      <a:pt x="31" y="19898"/>
                      <a:pt x="31" y="20324"/>
                    </a:cubicBezTo>
                    <a:cubicBezTo>
                      <a:pt x="1" y="20688"/>
                      <a:pt x="31" y="21053"/>
                      <a:pt x="61" y="21448"/>
                    </a:cubicBezTo>
                    <a:cubicBezTo>
                      <a:pt x="61" y="21509"/>
                      <a:pt x="92" y="21570"/>
                      <a:pt x="152" y="21752"/>
                    </a:cubicBezTo>
                    <a:cubicBezTo>
                      <a:pt x="244" y="21631"/>
                      <a:pt x="274" y="21570"/>
                      <a:pt x="335" y="21509"/>
                    </a:cubicBezTo>
                    <a:cubicBezTo>
                      <a:pt x="852" y="21023"/>
                      <a:pt x="1460" y="20688"/>
                      <a:pt x="2128" y="20476"/>
                    </a:cubicBezTo>
                    <a:cubicBezTo>
                      <a:pt x="2827" y="20293"/>
                      <a:pt x="3526" y="20111"/>
                      <a:pt x="4256" y="19959"/>
                    </a:cubicBezTo>
                    <a:cubicBezTo>
                      <a:pt x="4636" y="19872"/>
                      <a:pt x="5010" y="19830"/>
                      <a:pt x="5376" y="19830"/>
                    </a:cubicBezTo>
                    <a:cubicBezTo>
                      <a:pt x="6298" y="19830"/>
                      <a:pt x="7177" y="20097"/>
                      <a:pt x="8025" y="20597"/>
                    </a:cubicBezTo>
                    <a:cubicBezTo>
                      <a:pt x="8177" y="20688"/>
                      <a:pt x="8359" y="20780"/>
                      <a:pt x="8542" y="20871"/>
                    </a:cubicBezTo>
                    <a:cubicBezTo>
                      <a:pt x="9021" y="21153"/>
                      <a:pt x="9579" y="21330"/>
                      <a:pt x="10142" y="21330"/>
                    </a:cubicBezTo>
                    <a:cubicBezTo>
                      <a:pt x="10186" y="21330"/>
                      <a:pt x="10230" y="21329"/>
                      <a:pt x="10274" y="21327"/>
                    </a:cubicBezTo>
                    <a:cubicBezTo>
                      <a:pt x="11338" y="21236"/>
                      <a:pt x="12432" y="21144"/>
                      <a:pt x="13466" y="20962"/>
                    </a:cubicBezTo>
                    <a:cubicBezTo>
                      <a:pt x="14469" y="20780"/>
                      <a:pt x="15442" y="20445"/>
                      <a:pt x="16384" y="20020"/>
                    </a:cubicBezTo>
                    <a:cubicBezTo>
                      <a:pt x="16445" y="19989"/>
                      <a:pt x="16536" y="19989"/>
                      <a:pt x="16597" y="19959"/>
                    </a:cubicBezTo>
                    <a:lnTo>
                      <a:pt x="16597" y="19959"/>
                    </a:lnTo>
                    <a:cubicBezTo>
                      <a:pt x="16110" y="20293"/>
                      <a:pt x="15563" y="20536"/>
                      <a:pt x="14986" y="20719"/>
                    </a:cubicBezTo>
                    <a:cubicBezTo>
                      <a:pt x="13861" y="21023"/>
                      <a:pt x="12736" y="21296"/>
                      <a:pt x="11581" y="21600"/>
                    </a:cubicBezTo>
                    <a:cubicBezTo>
                      <a:pt x="10945" y="21753"/>
                      <a:pt x="10287" y="21821"/>
                      <a:pt x="9625" y="21821"/>
                    </a:cubicBezTo>
                    <a:cubicBezTo>
                      <a:pt x="9497" y="21821"/>
                      <a:pt x="9369" y="21818"/>
                      <a:pt x="9241" y="21813"/>
                    </a:cubicBezTo>
                    <a:cubicBezTo>
                      <a:pt x="9180" y="21813"/>
                      <a:pt x="9106" y="21800"/>
                      <a:pt x="9036" y="21800"/>
                    </a:cubicBezTo>
                    <a:cubicBezTo>
                      <a:pt x="9001" y="21800"/>
                      <a:pt x="8967" y="21803"/>
                      <a:pt x="8937" y="21813"/>
                    </a:cubicBezTo>
                    <a:cubicBezTo>
                      <a:pt x="8268" y="22056"/>
                      <a:pt x="7630" y="22299"/>
                      <a:pt x="7083" y="22725"/>
                    </a:cubicBezTo>
                    <a:cubicBezTo>
                      <a:pt x="6840" y="22907"/>
                      <a:pt x="6627" y="23120"/>
                      <a:pt x="6505" y="23394"/>
                    </a:cubicBezTo>
                    <a:cubicBezTo>
                      <a:pt x="6262" y="24093"/>
                      <a:pt x="6110" y="24822"/>
                      <a:pt x="6080" y="25582"/>
                    </a:cubicBezTo>
                    <a:cubicBezTo>
                      <a:pt x="6080" y="26190"/>
                      <a:pt x="6140" y="26798"/>
                      <a:pt x="6171" y="27436"/>
                    </a:cubicBezTo>
                    <a:cubicBezTo>
                      <a:pt x="6171" y="27497"/>
                      <a:pt x="6201" y="27558"/>
                      <a:pt x="6232" y="27649"/>
                    </a:cubicBezTo>
                    <a:cubicBezTo>
                      <a:pt x="6323" y="27406"/>
                      <a:pt x="6384" y="27193"/>
                      <a:pt x="6414" y="26980"/>
                    </a:cubicBezTo>
                    <a:lnTo>
                      <a:pt x="6414" y="26980"/>
                    </a:lnTo>
                    <a:cubicBezTo>
                      <a:pt x="6444" y="27406"/>
                      <a:pt x="6414" y="27831"/>
                      <a:pt x="6384" y="28257"/>
                    </a:cubicBezTo>
                    <a:cubicBezTo>
                      <a:pt x="6353" y="28652"/>
                      <a:pt x="6353" y="29078"/>
                      <a:pt x="6323" y="29473"/>
                    </a:cubicBezTo>
                    <a:cubicBezTo>
                      <a:pt x="6292" y="29898"/>
                      <a:pt x="6201" y="30293"/>
                      <a:pt x="6140" y="30719"/>
                    </a:cubicBezTo>
                    <a:cubicBezTo>
                      <a:pt x="6443" y="30820"/>
                      <a:pt x="6703" y="30879"/>
                      <a:pt x="6974" y="30879"/>
                    </a:cubicBezTo>
                    <a:cubicBezTo>
                      <a:pt x="7030" y="30879"/>
                      <a:pt x="7086" y="30876"/>
                      <a:pt x="7144" y="30871"/>
                    </a:cubicBezTo>
                    <a:cubicBezTo>
                      <a:pt x="7295" y="30871"/>
                      <a:pt x="7447" y="30871"/>
                      <a:pt x="7599" y="30901"/>
                    </a:cubicBezTo>
                    <a:cubicBezTo>
                      <a:pt x="8055" y="30993"/>
                      <a:pt x="8481" y="31114"/>
                      <a:pt x="8937" y="31205"/>
                    </a:cubicBezTo>
                    <a:cubicBezTo>
                      <a:pt x="9177" y="31269"/>
                      <a:pt x="9418" y="31308"/>
                      <a:pt x="9663" y="31308"/>
                    </a:cubicBezTo>
                    <a:cubicBezTo>
                      <a:pt x="9882" y="31308"/>
                      <a:pt x="10105" y="31277"/>
                      <a:pt x="10335" y="31205"/>
                    </a:cubicBezTo>
                    <a:cubicBezTo>
                      <a:pt x="10609" y="31114"/>
                      <a:pt x="10882" y="31023"/>
                      <a:pt x="11156" y="30932"/>
                    </a:cubicBezTo>
                    <a:cubicBezTo>
                      <a:pt x="12280" y="30506"/>
                      <a:pt x="13192" y="29777"/>
                      <a:pt x="13800" y="28713"/>
                    </a:cubicBezTo>
                    <a:cubicBezTo>
                      <a:pt x="14195" y="28014"/>
                      <a:pt x="14560" y="27315"/>
                      <a:pt x="14925" y="26646"/>
                    </a:cubicBezTo>
                    <a:cubicBezTo>
                      <a:pt x="15563" y="25491"/>
                      <a:pt x="16232" y="24397"/>
                      <a:pt x="17113" y="23394"/>
                    </a:cubicBezTo>
                    <a:cubicBezTo>
                      <a:pt x="17964" y="22451"/>
                      <a:pt x="18785" y="21479"/>
                      <a:pt x="19636" y="20506"/>
                    </a:cubicBezTo>
                    <a:cubicBezTo>
                      <a:pt x="19879" y="20233"/>
                      <a:pt x="20122" y="19989"/>
                      <a:pt x="20366" y="19746"/>
                    </a:cubicBezTo>
                    <a:cubicBezTo>
                      <a:pt x="20548" y="19594"/>
                      <a:pt x="20730" y="19442"/>
                      <a:pt x="20913" y="19290"/>
                    </a:cubicBezTo>
                    <a:cubicBezTo>
                      <a:pt x="20943" y="19260"/>
                      <a:pt x="21004" y="19229"/>
                      <a:pt x="21034" y="19199"/>
                    </a:cubicBezTo>
                    <a:lnTo>
                      <a:pt x="21034" y="19199"/>
                    </a:lnTo>
                    <a:cubicBezTo>
                      <a:pt x="20305" y="19260"/>
                      <a:pt x="19575" y="19321"/>
                      <a:pt x="18907" y="19655"/>
                    </a:cubicBezTo>
                    <a:cubicBezTo>
                      <a:pt x="18481" y="19898"/>
                      <a:pt x="18086" y="20172"/>
                      <a:pt x="17691" y="20476"/>
                    </a:cubicBezTo>
                    <a:cubicBezTo>
                      <a:pt x="16870" y="21114"/>
                      <a:pt x="16049" y="21752"/>
                      <a:pt x="15168" y="22269"/>
                    </a:cubicBezTo>
                    <a:cubicBezTo>
                      <a:pt x="15077" y="22330"/>
                      <a:pt x="14986" y="22391"/>
                      <a:pt x="14864" y="22421"/>
                    </a:cubicBezTo>
                    <a:cubicBezTo>
                      <a:pt x="14986" y="22299"/>
                      <a:pt x="15107" y="22178"/>
                      <a:pt x="15229" y="22087"/>
                    </a:cubicBezTo>
                    <a:cubicBezTo>
                      <a:pt x="16110" y="21418"/>
                      <a:pt x="16992" y="20719"/>
                      <a:pt x="17812" y="19959"/>
                    </a:cubicBezTo>
                    <a:cubicBezTo>
                      <a:pt x="18208" y="19564"/>
                      <a:pt x="18694" y="19229"/>
                      <a:pt x="19241" y="19077"/>
                    </a:cubicBezTo>
                    <a:cubicBezTo>
                      <a:pt x="19902" y="18871"/>
                      <a:pt x="20563" y="18749"/>
                      <a:pt x="21233" y="18749"/>
                    </a:cubicBezTo>
                    <a:cubicBezTo>
                      <a:pt x="21549" y="18749"/>
                      <a:pt x="21868" y="18776"/>
                      <a:pt x="22189" y="18834"/>
                    </a:cubicBezTo>
                    <a:cubicBezTo>
                      <a:pt x="22585" y="18895"/>
                      <a:pt x="22949" y="18926"/>
                      <a:pt x="23344" y="18956"/>
                    </a:cubicBezTo>
                    <a:cubicBezTo>
                      <a:pt x="23253" y="18530"/>
                      <a:pt x="23101" y="18105"/>
                      <a:pt x="22919" y="17740"/>
                    </a:cubicBezTo>
                    <a:cubicBezTo>
                      <a:pt x="22402" y="16798"/>
                      <a:pt x="21885" y="15856"/>
                      <a:pt x="21369" y="14944"/>
                    </a:cubicBezTo>
                    <a:cubicBezTo>
                      <a:pt x="21156" y="14579"/>
                      <a:pt x="20882" y="14275"/>
                      <a:pt x="20578" y="13971"/>
                    </a:cubicBezTo>
                    <a:cubicBezTo>
                      <a:pt x="20183" y="13515"/>
                      <a:pt x="19758" y="13120"/>
                      <a:pt x="19302" y="12694"/>
                    </a:cubicBezTo>
                    <a:cubicBezTo>
                      <a:pt x="18937" y="12360"/>
                      <a:pt x="18542" y="12087"/>
                      <a:pt x="18177" y="11752"/>
                    </a:cubicBezTo>
                    <a:cubicBezTo>
                      <a:pt x="18056" y="11661"/>
                      <a:pt x="17934" y="11570"/>
                      <a:pt x="17843" y="11448"/>
                    </a:cubicBezTo>
                    <a:cubicBezTo>
                      <a:pt x="17721" y="11327"/>
                      <a:pt x="17660" y="11175"/>
                      <a:pt x="17782" y="10992"/>
                    </a:cubicBezTo>
                    <a:cubicBezTo>
                      <a:pt x="17856" y="10899"/>
                      <a:pt x="17954" y="10863"/>
                      <a:pt x="18053" y="10863"/>
                    </a:cubicBezTo>
                    <a:cubicBezTo>
                      <a:pt x="18116" y="10863"/>
                      <a:pt x="18179" y="10878"/>
                      <a:pt x="18238" y="10901"/>
                    </a:cubicBezTo>
                    <a:cubicBezTo>
                      <a:pt x="18633" y="11083"/>
                      <a:pt x="19028" y="11266"/>
                      <a:pt x="19423" y="11509"/>
                    </a:cubicBezTo>
                    <a:cubicBezTo>
                      <a:pt x="19575" y="11570"/>
                      <a:pt x="19697" y="11752"/>
                      <a:pt x="19727" y="11904"/>
                    </a:cubicBezTo>
                    <a:cubicBezTo>
                      <a:pt x="19758" y="12026"/>
                      <a:pt x="19667" y="12178"/>
                      <a:pt x="19606" y="12360"/>
                    </a:cubicBezTo>
                    <a:cubicBezTo>
                      <a:pt x="19879" y="12664"/>
                      <a:pt x="20183" y="12998"/>
                      <a:pt x="20487" y="13302"/>
                    </a:cubicBezTo>
                    <a:cubicBezTo>
                      <a:pt x="20943" y="13758"/>
                      <a:pt x="21308" y="14275"/>
                      <a:pt x="21612" y="14852"/>
                    </a:cubicBezTo>
                    <a:cubicBezTo>
                      <a:pt x="22068" y="15734"/>
                      <a:pt x="22524" y="16585"/>
                      <a:pt x="22949" y="17467"/>
                    </a:cubicBezTo>
                    <a:cubicBezTo>
                      <a:pt x="23192" y="17922"/>
                      <a:pt x="23344" y="18378"/>
                      <a:pt x="23496" y="18865"/>
                    </a:cubicBezTo>
                    <a:cubicBezTo>
                      <a:pt x="23557" y="19017"/>
                      <a:pt x="23618" y="19138"/>
                      <a:pt x="23770" y="19199"/>
                    </a:cubicBezTo>
                    <a:cubicBezTo>
                      <a:pt x="25199" y="19807"/>
                      <a:pt x="26050" y="20871"/>
                      <a:pt x="26384" y="22360"/>
                    </a:cubicBezTo>
                    <a:cubicBezTo>
                      <a:pt x="26414" y="22330"/>
                      <a:pt x="26445" y="22299"/>
                      <a:pt x="26475" y="22239"/>
                    </a:cubicBezTo>
                    <a:cubicBezTo>
                      <a:pt x="26566" y="21661"/>
                      <a:pt x="26658" y="21053"/>
                      <a:pt x="26627" y="20445"/>
                    </a:cubicBezTo>
                    <a:cubicBezTo>
                      <a:pt x="26566" y="19685"/>
                      <a:pt x="26475" y="18956"/>
                      <a:pt x="26262" y="18257"/>
                    </a:cubicBezTo>
                    <a:cubicBezTo>
                      <a:pt x="26202" y="18105"/>
                      <a:pt x="26202" y="17922"/>
                      <a:pt x="26171" y="17770"/>
                    </a:cubicBezTo>
                    <a:cubicBezTo>
                      <a:pt x="26080" y="17041"/>
                      <a:pt x="26232" y="16403"/>
                      <a:pt x="26840" y="15947"/>
                    </a:cubicBezTo>
                    <a:cubicBezTo>
                      <a:pt x="26962" y="15886"/>
                      <a:pt x="27053" y="15734"/>
                      <a:pt x="27083" y="15612"/>
                    </a:cubicBezTo>
                    <a:cubicBezTo>
                      <a:pt x="27174" y="15248"/>
                      <a:pt x="27326" y="14944"/>
                      <a:pt x="27539" y="14640"/>
                    </a:cubicBezTo>
                    <a:cubicBezTo>
                      <a:pt x="27904" y="14184"/>
                      <a:pt x="28269" y="13697"/>
                      <a:pt x="28633" y="13242"/>
                    </a:cubicBezTo>
                    <a:cubicBezTo>
                      <a:pt x="29120" y="12664"/>
                      <a:pt x="29667" y="12178"/>
                      <a:pt x="30305" y="11752"/>
                    </a:cubicBezTo>
                    <a:cubicBezTo>
                      <a:pt x="30670" y="11539"/>
                      <a:pt x="31035" y="11296"/>
                      <a:pt x="31399" y="11053"/>
                    </a:cubicBezTo>
                    <a:cubicBezTo>
                      <a:pt x="31369" y="10628"/>
                      <a:pt x="31430" y="10536"/>
                      <a:pt x="31794" y="10354"/>
                    </a:cubicBezTo>
                    <a:cubicBezTo>
                      <a:pt x="32007" y="10263"/>
                      <a:pt x="32190" y="10172"/>
                      <a:pt x="32402" y="10080"/>
                    </a:cubicBezTo>
                    <a:cubicBezTo>
                      <a:pt x="32585" y="10050"/>
                      <a:pt x="32767" y="10020"/>
                      <a:pt x="32980" y="10020"/>
                    </a:cubicBezTo>
                    <a:cubicBezTo>
                      <a:pt x="33101" y="10020"/>
                      <a:pt x="33253" y="10080"/>
                      <a:pt x="33284" y="10232"/>
                    </a:cubicBezTo>
                    <a:cubicBezTo>
                      <a:pt x="33314" y="10415"/>
                      <a:pt x="33223" y="10506"/>
                      <a:pt x="33071" y="10567"/>
                    </a:cubicBezTo>
                    <a:cubicBezTo>
                      <a:pt x="32676" y="10749"/>
                      <a:pt x="32311" y="10962"/>
                      <a:pt x="31916" y="11114"/>
                    </a:cubicBezTo>
                    <a:cubicBezTo>
                      <a:pt x="29940" y="11935"/>
                      <a:pt x="28572" y="13394"/>
                      <a:pt x="27478" y="15187"/>
                    </a:cubicBezTo>
                    <a:cubicBezTo>
                      <a:pt x="27417" y="15308"/>
                      <a:pt x="27326" y="15430"/>
                      <a:pt x="27357" y="15643"/>
                    </a:cubicBezTo>
                    <a:cubicBezTo>
                      <a:pt x="27843" y="15278"/>
                      <a:pt x="28390" y="15156"/>
                      <a:pt x="28968" y="15065"/>
                    </a:cubicBezTo>
                    <a:cubicBezTo>
                      <a:pt x="29150" y="15035"/>
                      <a:pt x="29211" y="14913"/>
                      <a:pt x="29272" y="14761"/>
                    </a:cubicBezTo>
                    <a:cubicBezTo>
                      <a:pt x="29636" y="14001"/>
                      <a:pt x="30244" y="13454"/>
                      <a:pt x="30943" y="13029"/>
                    </a:cubicBezTo>
                    <a:cubicBezTo>
                      <a:pt x="31703" y="12573"/>
                      <a:pt x="32463" y="12117"/>
                      <a:pt x="33223" y="11661"/>
                    </a:cubicBezTo>
                    <a:cubicBezTo>
                      <a:pt x="33679" y="11387"/>
                      <a:pt x="34104" y="11144"/>
                      <a:pt x="34317" y="10628"/>
                    </a:cubicBezTo>
                    <a:cubicBezTo>
                      <a:pt x="34408" y="10384"/>
                      <a:pt x="34652" y="10232"/>
                      <a:pt x="34864" y="10080"/>
                    </a:cubicBezTo>
                    <a:cubicBezTo>
                      <a:pt x="34890" y="10068"/>
                      <a:pt x="34930" y="10060"/>
                      <a:pt x="34974" y="10060"/>
                    </a:cubicBezTo>
                    <a:cubicBezTo>
                      <a:pt x="35035" y="10060"/>
                      <a:pt x="35102" y="10075"/>
                      <a:pt x="35138" y="10111"/>
                    </a:cubicBezTo>
                    <a:cubicBezTo>
                      <a:pt x="35229" y="10141"/>
                      <a:pt x="35229" y="10293"/>
                      <a:pt x="35229" y="10384"/>
                    </a:cubicBezTo>
                    <a:cubicBezTo>
                      <a:pt x="35229" y="10476"/>
                      <a:pt x="35199" y="10567"/>
                      <a:pt x="35168" y="10628"/>
                    </a:cubicBezTo>
                    <a:cubicBezTo>
                      <a:pt x="35047" y="10871"/>
                      <a:pt x="34925" y="11083"/>
                      <a:pt x="34804" y="11327"/>
                    </a:cubicBezTo>
                    <a:cubicBezTo>
                      <a:pt x="34638" y="11616"/>
                      <a:pt x="34515" y="11737"/>
                      <a:pt x="34320" y="11737"/>
                    </a:cubicBezTo>
                    <a:cubicBezTo>
                      <a:pt x="34228" y="11737"/>
                      <a:pt x="34119" y="11710"/>
                      <a:pt x="33983" y="11661"/>
                    </a:cubicBezTo>
                    <a:cubicBezTo>
                      <a:pt x="33527" y="11904"/>
                      <a:pt x="33101" y="12087"/>
                      <a:pt x="32676" y="12299"/>
                    </a:cubicBezTo>
                    <a:cubicBezTo>
                      <a:pt x="32098" y="12603"/>
                      <a:pt x="31490" y="12907"/>
                      <a:pt x="30943" y="13272"/>
                    </a:cubicBezTo>
                    <a:cubicBezTo>
                      <a:pt x="30548" y="13545"/>
                      <a:pt x="30214" y="13910"/>
                      <a:pt x="29879" y="14275"/>
                    </a:cubicBezTo>
                    <a:cubicBezTo>
                      <a:pt x="29697" y="14457"/>
                      <a:pt x="29606" y="14670"/>
                      <a:pt x="29484" y="14883"/>
                    </a:cubicBezTo>
                    <a:cubicBezTo>
                      <a:pt x="29545" y="14913"/>
                      <a:pt x="29576" y="14944"/>
                      <a:pt x="29606" y="14944"/>
                    </a:cubicBezTo>
                    <a:cubicBezTo>
                      <a:pt x="30335" y="14944"/>
                      <a:pt x="31065" y="14913"/>
                      <a:pt x="31825" y="14913"/>
                    </a:cubicBezTo>
                    <a:cubicBezTo>
                      <a:pt x="31977" y="14913"/>
                      <a:pt x="32038" y="14852"/>
                      <a:pt x="32159" y="14761"/>
                    </a:cubicBezTo>
                    <a:cubicBezTo>
                      <a:pt x="32767" y="14153"/>
                      <a:pt x="33405" y="13576"/>
                      <a:pt x="34044" y="12998"/>
                    </a:cubicBezTo>
                    <a:cubicBezTo>
                      <a:pt x="34317" y="12755"/>
                      <a:pt x="34560" y="12512"/>
                      <a:pt x="34834" y="12269"/>
                    </a:cubicBezTo>
                    <a:cubicBezTo>
                      <a:pt x="35563" y="11691"/>
                      <a:pt x="36293" y="11053"/>
                      <a:pt x="37053" y="10536"/>
                    </a:cubicBezTo>
                    <a:cubicBezTo>
                      <a:pt x="37904" y="9959"/>
                      <a:pt x="38816" y="9472"/>
                      <a:pt x="39697" y="8925"/>
                    </a:cubicBezTo>
                    <a:cubicBezTo>
                      <a:pt x="40123" y="8652"/>
                      <a:pt x="40488" y="8378"/>
                      <a:pt x="40883" y="8105"/>
                    </a:cubicBezTo>
                    <a:cubicBezTo>
                      <a:pt x="41126" y="7953"/>
                      <a:pt x="41399" y="7801"/>
                      <a:pt x="41643" y="7618"/>
                    </a:cubicBezTo>
                    <a:cubicBezTo>
                      <a:pt x="41947" y="7436"/>
                      <a:pt x="42311" y="7223"/>
                      <a:pt x="42615" y="7010"/>
                    </a:cubicBezTo>
                    <a:cubicBezTo>
                      <a:pt x="42919" y="6767"/>
                      <a:pt x="43132" y="6463"/>
                      <a:pt x="43223" y="6068"/>
                    </a:cubicBezTo>
                    <a:cubicBezTo>
                      <a:pt x="43375" y="5460"/>
                      <a:pt x="43406" y="4792"/>
                      <a:pt x="43375" y="4153"/>
                    </a:cubicBezTo>
                    <a:cubicBezTo>
                      <a:pt x="43345" y="4032"/>
                      <a:pt x="43345" y="3880"/>
                      <a:pt x="43284" y="3789"/>
                    </a:cubicBezTo>
                    <a:cubicBezTo>
                      <a:pt x="43193" y="3637"/>
                      <a:pt x="43102" y="3454"/>
                      <a:pt x="42950" y="3393"/>
                    </a:cubicBezTo>
                    <a:cubicBezTo>
                      <a:pt x="42676" y="3241"/>
                      <a:pt x="42585" y="3029"/>
                      <a:pt x="42554" y="2755"/>
                    </a:cubicBezTo>
                    <a:cubicBezTo>
                      <a:pt x="42524" y="2421"/>
                      <a:pt x="42342" y="2147"/>
                      <a:pt x="42007" y="2026"/>
                    </a:cubicBezTo>
                    <a:cubicBezTo>
                      <a:pt x="41947" y="1995"/>
                      <a:pt x="41886" y="1965"/>
                      <a:pt x="41795" y="1934"/>
                    </a:cubicBezTo>
                    <a:cubicBezTo>
                      <a:pt x="41460" y="1782"/>
                      <a:pt x="41399" y="1630"/>
                      <a:pt x="41491" y="1266"/>
                    </a:cubicBezTo>
                    <a:cubicBezTo>
                      <a:pt x="41582" y="779"/>
                      <a:pt x="41491" y="567"/>
                      <a:pt x="41035" y="354"/>
                    </a:cubicBezTo>
                    <a:cubicBezTo>
                      <a:pt x="40700" y="202"/>
                      <a:pt x="40336" y="111"/>
                      <a:pt x="39940" y="111"/>
                    </a:cubicBezTo>
                    <a:cubicBezTo>
                      <a:pt x="38816" y="80"/>
                      <a:pt x="37661" y="19"/>
                      <a:pt x="36506" y="19"/>
                    </a:cubicBezTo>
                    <a:cubicBezTo>
                      <a:pt x="36451" y="15"/>
                      <a:pt x="36397" y="12"/>
                      <a:pt x="36343" y="12"/>
                    </a:cubicBezTo>
                    <a:cubicBezTo>
                      <a:pt x="36064" y="12"/>
                      <a:pt x="35793" y="79"/>
                      <a:pt x="35563" y="232"/>
                    </a:cubicBezTo>
                    <a:cubicBezTo>
                      <a:pt x="34925" y="658"/>
                      <a:pt x="34287" y="1083"/>
                      <a:pt x="33801" y="1691"/>
                    </a:cubicBezTo>
                    <a:cubicBezTo>
                      <a:pt x="33132" y="2573"/>
                      <a:pt x="32433" y="3424"/>
                      <a:pt x="31764" y="4305"/>
                    </a:cubicBezTo>
                    <a:cubicBezTo>
                      <a:pt x="30731" y="5582"/>
                      <a:pt x="29971" y="6980"/>
                      <a:pt x="29272" y="8439"/>
                    </a:cubicBezTo>
                    <a:cubicBezTo>
                      <a:pt x="28968" y="9077"/>
                      <a:pt x="28633" y="9746"/>
                      <a:pt x="28238" y="10354"/>
                    </a:cubicBezTo>
                    <a:cubicBezTo>
                      <a:pt x="27752" y="11114"/>
                      <a:pt x="27296" y="11874"/>
                      <a:pt x="26901" y="12664"/>
                    </a:cubicBezTo>
                    <a:cubicBezTo>
                      <a:pt x="26779" y="12907"/>
                      <a:pt x="26658" y="13150"/>
                      <a:pt x="26627" y="13394"/>
                    </a:cubicBezTo>
                    <a:cubicBezTo>
                      <a:pt x="26566" y="14184"/>
                      <a:pt x="26354" y="14944"/>
                      <a:pt x="26171" y="15704"/>
                    </a:cubicBezTo>
                    <a:cubicBezTo>
                      <a:pt x="26110" y="15916"/>
                      <a:pt x="26019" y="16129"/>
                      <a:pt x="25958" y="16372"/>
                    </a:cubicBezTo>
                    <a:cubicBezTo>
                      <a:pt x="25928" y="16342"/>
                      <a:pt x="25898" y="16342"/>
                      <a:pt x="25867" y="16342"/>
                    </a:cubicBezTo>
                    <a:cubicBezTo>
                      <a:pt x="26262" y="14822"/>
                      <a:pt x="26475" y="13302"/>
                      <a:pt x="26171" y="11661"/>
                    </a:cubicBezTo>
                    <a:lnTo>
                      <a:pt x="26171" y="11661"/>
                    </a:lnTo>
                    <a:cubicBezTo>
                      <a:pt x="26080" y="11813"/>
                      <a:pt x="26050" y="11935"/>
                      <a:pt x="26019" y="12026"/>
                    </a:cubicBezTo>
                    <a:cubicBezTo>
                      <a:pt x="25685" y="12907"/>
                      <a:pt x="25533" y="13819"/>
                      <a:pt x="25411" y="14731"/>
                    </a:cubicBezTo>
                    <a:cubicBezTo>
                      <a:pt x="25320" y="15764"/>
                      <a:pt x="25381" y="16798"/>
                      <a:pt x="25563" y="17831"/>
                    </a:cubicBezTo>
                    <a:cubicBezTo>
                      <a:pt x="25594" y="17922"/>
                      <a:pt x="25594" y="18014"/>
                      <a:pt x="25594" y="18105"/>
                    </a:cubicBezTo>
                    <a:cubicBezTo>
                      <a:pt x="25503" y="18044"/>
                      <a:pt x="25472" y="17983"/>
                      <a:pt x="25472" y="17922"/>
                    </a:cubicBezTo>
                    <a:cubicBezTo>
                      <a:pt x="25290" y="17102"/>
                      <a:pt x="25168" y="16281"/>
                      <a:pt x="25199" y="15430"/>
                    </a:cubicBezTo>
                    <a:cubicBezTo>
                      <a:pt x="25259" y="14001"/>
                      <a:pt x="25503" y="12603"/>
                      <a:pt x="26019" y="11266"/>
                    </a:cubicBezTo>
                    <a:cubicBezTo>
                      <a:pt x="26080" y="11114"/>
                      <a:pt x="26141" y="10962"/>
                      <a:pt x="26110" y="10840"/>
                    </a:cubicBezTo>
                    <a:cubicBezTo>
                      <a:pt x="26080" y="10111"/>
                      <a:pt x="26080" y="9351"/>
                      <a:pt x="25958" y="8652"/>
                    </a:cubicBezTo>
                    <a:cubicBezTo>
                      <a:pt x="25563" y="6555"/>
                      <a:pt x="24955" y="4548"/>
                      <a:pt x="23892" y="2694"/>
                    </a:cubicBezTo>
                    <a:cubicBezTo>
                      <a:pt x="23344" y="1691"/>
                      <a:pt x="22554" y="931"/>
                      <a:pt x="21612" y="354"/>
                    </a:cubicBezTo>
                    <a:cubicBezTo>
                      <a:pt x="21490" y="263"/>
                      <a:pt x="21338" y="202"/>
                      <a:pt x="21217" y="171"/>
                    </a:cubicBezTo>
                    <a:cubicBezTo>
                      <a:pt x="20934" y="65"/>
                      <a:pt x="20651" y="1"/>
                      <a:pt x="2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7"/>
              <p:cNvSpPr/>
              <p:nvPr/>
            </p:nvSpPr>
            <p:spPr>
              <a:xfrm>
                <a:off x="7629600" y="3697675"/>
                <a:ext cx="4073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16293" h="19138" extrusionOk="0">
                    <a:moveTo>
                      <a:pt x="12128" y="0"/>
                    </a:moveTo>
                    <a:cubicBezTo>
                      <a:pt x="11348" y="0"/>
                      <a:pt x="10552" y="54"/>
                      <a:pt x="9757" y="223"/>
                    </a:cubicBezTo>
                    <a:cubicBezTo>
                      <a:pt x="9149" y="344"/>
                      <a:pt x="8602" y="618"/>
                      <a:pt x="8085" y="983"/>
                    </a:cubicBezTo>
                    <a:cubicBezTo>
                      <a:pt x="7569" y="1317"/>
                      <a:pt x="7386" y="1803"/>
                      <a:pt x="7508" y="2381"/>
                    </a:cubicBezTo>
                    <a:cubicBezTo>
                      <a:pt x="7538" y="2685"/>
                      <a:pt x="7660" y="2989"/>
                      <a:pt x="7751" y="3262"/>
                    </a:cubicBezTo>
                    <a:cubicBezTo>
                      <a:pt x="8055" y="4022"/>
                      <a:pt x="8116" y="4813"/>
                      <a:pt x="8024" y="5603"/>
                    </a:cubicBezTo>
                    <a:cubicBezTo>
                      <a:pt x="7964" y="6180"/>
                      <a:pt x="7781" y="6727"/>
                      <a:pt x="7660" y="7305"/>
                    </a:cubicBezTo>
                    <a:cubicBezTo>
                      <a:pt x="7629" y="7457"/>
                      <a:pt x="7629" y="7639"/>
                      <a:pt x="7629" y="7822"/>
                    </a:cubicBezTo>
                    <a:cubicBezTo>
                      <a:pt x="7599" y="8399"/>
                      <a:pt x="7599" y="8977"/>
                      <a:pt x="7569" y="9585"/>
                    </a:cubicBezTo>
                    <a:cubicBezTo>
                      <a:pt x="7569" y="9676"/>
                      <a:pt x="7508" y="9767"/>
                      <a:pt x="7477" y="9858"/>
                    </a:cubicBezTo>
                    <a:cubicBezTo>
                      <a:pt x="7447" y="9372"/>
                      <a:pt x="7447" y="8946"/>
                      <a:pt x="7447" y="8490"/>
                    </a:cubicBezTo>
                    <a:cubicBezTo>
                      <a:pt x="7417" y="8004"/>
                      <a:pt x="7356" y="7518"/>
                      <a:pt x="7325" y="7031"/>
                    </a:cubicBezTo>
                    <a:cubicBezTo>
                      <a:pt x="7325" y="7001"/>
                      <a:pt x="7295" y="6971"/>
                      <a:pt x="7295" y="6940"/>
                    </a:cubicBezTo>
                    <a:cubicBezTo>
                      <a:pt x="7173" y="6697"/>
                      <a:pt x="7052" y="6484"/>
                      <a:pt x="6930" y="6272"/>
                    </a:cubicBezTo>
                    <a:cubicBezTo>
                      <a:pt x="6809" y="6089"/>
                      <a:pt x="6717" y="5876"/>
                      <a:pt x="6565" y="5755"/>
                    </a:cubicBezTo>
                    <a:cubicBezTo>
                      <a:pt x="6079" y="5299"/>
                      <a:pt x="5623" y="4843"/>
                      <a:pt x="5106" y="4478"/>
                    </a:cubicBezTo>
                    <a:cubicBezTo>
                      <a:pt x="4711" y="4205"/>
                      <a:pt x="4286" y="3961"/>
                      <a:pt x="3830" y="3840"/>
                    </a:cubicBezTo>
                    <a:cubicBezTo>
                      <a:pt x="3539" y="3749"/>
                      <a:pt x="3260" y="3702"/>
                      <a:pt x="2993" y="3702"/>
                    </a:cubicBezTo>
                    <a:cubicBezTo>
                      <a:pt x="2365" y="3702"/>
                      <a:pt x="1806" y="3963"/>
                      <a:pt x="1337" y="4539"/>
                    </a:cubicBezTo>
                    <a:cubicBezTo>
                      <a:pt x="912" y="5056"/>
                      <a:pt x="486" y="5633"/>
                      <a:pt x="91" y="6180"/>
                    </a:cubicBezTo>
                    <a:cubicBezTo>
                      <a:pt x="61" y="6211"/>
                      <a:pt x="30" y="6241"/>
                      <a:pt x="0" y="6332"/>
                    </a:cubicBezTo>
                    <a:cubicBezTo>
                      <a:pt x="182" y="6302"/>
                      <a:pt x="304" y="6241"/>
                      <a:pt x="395" y="6211"/>
                    </a:cubicBezTo>
                    <a:cubicBezTo>
                      <a:pt x="531" y="6166"/>
                      <a:pt x="664" y="6145"/>
                      <a:pt x="793" y="6145"/>
                    </a:cubicBezTo>
                    <a:cubicBezTo>
                      <a:pt x="1099" y="6145"/>
                      <a:pt x="1385" y="6262"/>
                      <a:pt x="1641" y="6454"/>
                    </a:cubicBezTo>
                    <a:cubicBezTo>
                      <a:pt x="1763" y="6515"/>
                      <a:pt x="1854" y="6636"/>
                      <a:pt x="1976" y="6727"/>
                    </a:cubicBezTo>
                    <a:cubicBezTo>
                      <a:pt x="2675" y="7396"/>
                      <a:pt x="3070" y="8278"/>
                      <a:pt x="3404" y="9159"/>
                    </a:cubicBezTo>
                    <a:cubicBezTo>
                      <a:pt x="3556" y="9524"/>
                      <a:pt x="3617" y="9919"/>
                      <a:pt x="3708" y="10314"/>
                    </a:cubicBezTo>
                    <a:cubicBezTo>
                      <a:pt x="3799" y="10831"/>
                      <a:pt x="3860" y="11378"/>
                      <a:pt x="3921" y="11925"/>
                    </a:cubicBezTo>
                    <a:cubicBezTo>
                      <a:pt x="3982" y="12442"/>
                      <a:pt x="4043" y="12959"/>
                      <a:pt x="4073" y="13506"/>
                    </a:cubicBezTo>
                    <a:cubicBezTo>
                      <a:pt x="4134" y="14630"/>
                      <a:pt x="4316" y="15755"/>
                      <a:pt x="4468" y="16880"/>
                    </a:cubicBezTo>
                    <a:cubicBezTo>
                      <a:pt x="4499" y="16910"/>
                      <a:pt x="4499" y="16940"/>
                      <a:pt x="4499" y="16971"/>
                    </a:cubicBezTo>
                    <a:cubicBezTo>
                      <a:pt x="4681" y="17791"/>
                      <a:pt x="5228" y="18339"/>
                      <a:pt x="5927" y="18764"/>
                    </a:cubicBezTo>
                    <a:cubicBezTo>
                      <a:pt x="5836" y="18339"/>
                      <a:pt x="5775" y="17943"/>
                      <a:pt x="5745" y="17548"/>
                    </a:cubicBezTo>
                    <a:cubicBezTo>
                      <a:pt x="5714" y="17153"/>
                      <a:pt x="5714" y="16758"/>
                      <a:pt x="5714" y="16363"/>
                    </a:cubicBezTo>
                    <a:cubicBezTo>
                      <a:pt x="5714" y="15937"/>
                      <a:pt x="5714" y="15542"/>
                      <a:pt x="5714" y="15117"/>
                    </a:cubicBezTo>
                    <a:cubicBezTo>
                      <a:pt x="5745" y="14752"/>
                      <a:pt x="5775" y="14357"/>
                      <a:pt x="5806" y="14144"/>
                    </a:cubicBezTo>
                    <a:cubicBezTo>
                      <a:pt x="5836" y="14873"/>
                      <a:pt x="5897" y="15755"/>
                      <a:pt x="5927" y="16606"/>
                    </a:cubicBezTo>
                    <a:cubicBezTo>
                      <a:pt x="5958" y="17335"/>
                      <a:pt x="6079" y="18004"/>
                      <a:pt x="6292" y="18703"/>
                    </a:cubicBezTo>
                    <a:cubicBezTo>
                      <a:pt x="6353" y="18886"/>
                      <a:pt x="6444" y="19038"/>
                      <a:pt x="6657" y="19068"/>
                    </a:cubicBezTo>
                    <a:cubicBezTo>
                      <a:pt x="6717" y="19068"/>
                      <a:pt x="6778" y="19098"/>
                      <a:pt x="6839" y="19098"/>
                    </a:cubicBezTo>
                    <a:cubicBezTo>
                      <a:pt x="6925" y="19124"/>
                      <a:pt x="6999" y="19138"/>
                      <a:pt x="7065" y="19138"/>
                    </a:cubicBezTo>
                    <a:cubicBezTo>
                      <a:pt x="7229" y="19138"/>
                      <a:pt x="7338" y="19051"/>
                      <a:pt x="7447" y="18855"/>
                    </a:cubicBezTo>
                    <a:cubicBezTo>
                      <a:pt x="7629" y="18521"/>
                      <a:pt x="7812" y="18187"/>
                      <a:pt x="7964" y="17852"/>
                    </a:cubicBezTo>
                    <a:cubicBezTo>
                      <a:pt x="8268" y="17214"/>
                      <a:pt x="8359" y="16515"/>
                      <a:pt x="8359" y="15785"/>
                    </a:cubicBezTo>
                    <a:cubicBezTo>
                      <a:pt x="8359" y="15177"/>
                      <a:pt x="8450" y="14539"/>
                      <a:pt x="8572" y="13992"/>
                    </a:cubicBezTo>
                    <a:lnTo>
                      <a:pt x="8572" y="13992"/>
                    </a:lnTo>
                    <a:cubicBezTo>
                      <a:pt x="8572" y="14661"/>
                      <a:pt x="8541" y="15360"/>
                      <a:pt x="8511" y="16089"/>
                    </a:cubicBezTo>
                    <a:cubicBezTo>
                      <a:pt x="8480" y="16484"/>
                      <a:pt x="8450" y="16910"/>
                      <a:pt x="8359" y="17305"/>
                    </a:cubicBezTo>
                    <a:cubicBezTo>
                      <a:pt x="8237" y="17761"/>
                      <a:pt x="8055" y="18217"/>
                      <a:pt x="7933" y="18673"/>
                    </a:cubicBezTo>
                    <a:cubicBezTo>
                      <a:pt x="7903" y="18764"/>
                      <a:pt x="7873" y="18886"/>
                      <a:pt x="7842" y="18977"/>
                    </a:cubicBezTo>
                    <a:cubicBezTo>
                      <a:pt x="7942" y="18990"/>
                      <a:pt x="8025" y="18998"/>
                      <a:pt x="8094" y="18998"/>
                    </a:cubicBezTo>
                    <a:cubicBezTo>
                      <a:pt x="8341" y="18998"/>
                      <a:pt x="8423" y="18903"/>
                      <a:pt x="8541" y="18643"/>
                    </a:cubicBezTo>
                    <a:cubicBezTo>
                      <a:pt x="8784" y="18217"/>
                      <a:pt x="8876" y="17731"/>
                      <a:pt x="8967" y="17244"/>
                    </a:cubicBezTo>
                    <a:cubicBezTo>
                      <a:pt x="9180" y="16393"/>
                      <a:pt x="9331" y="15542"/>
                      <a:pt x="9271" y="14661"/>
                    </a:cubicBezTo>
                    <a:cubicBezTo>
                      <a:pt x="9240" y="14144"/>
                      <a:pt x="9271" y="13627"/>
                      <a:pt x="9271" y="13111"/>
                    </a:cubicBezTo>
                    <a:cubicBezTo>
                      <a:pt x="9271" y="12685"/>
                      <a:pt x="9240" y="12229"/>
                      <a:pt x="9210" y="11773"/>
                    </a:cubicBezTo>
                    <a:cubicBezTo>
                      <a:pt x="9210" y="11317"/>
                      <a:pt x="9180" y="10861"/>
                      <a:pt x="9149" y="10405"/>
                    </a:cubicBezTo>
                    <a:cubicBezTo>
                      <a:pt x="9149" y="9767"/>
                      <a:pt x="9149" y="9129"/>
                      <a:pt x="9149" y="8521"/>
                    </a:cubicBezTo>
                    <a:cubicBezTo>
                      <a:pt x="9119" y="8034"/>
                      <a:pt x="9119" y="7579"/>
                      <a:pt x="9271" y="7153"/>
                    </a:cubicBezTo>
                    <a:cubicBezTo>
                      <a:pt x="9575" y="6180"/>
                      <a:pt x="9939" y="5238"/>
                      <a:pt x="10578" y="4417"/>
                    </a:cubicBezTo>
                    <a:cubicBezTo>
                      <a:pt x="10851" y="4053"/>
                      <a:pt x="11186" y="3688"/>
                      <a:pt x="11490" y="3323"/>
                    </a:cubicBezTo>
                    <a:cubicBezTo>
                      <a:pt x="12827" y="1955"/>
                      <a:pt x="14408" y="1013"/>
                      <a:pt x="16292" y="618"/>
                    </a:cubicBezTo>
                    <a:cubicBezTo>
                      <a:pt x="16262" y="588"/>
                      <a:pt x="16231" y="557"/>
                      <a:pt x="16201" y="557"/>
                    </a:cubicBezTo>
                    <a:cubicBezTo>
                      <a:pt x="15076" y="253"/>
                      <a:pt x="13921" y="71"/>
                      <a:pt x="12736" y="10"/>
                    </a:cubicBezTo>
                    <a:cubicBezTo>
                      <a:pt x="12534" y="4"/>
                      <a:pt x="12332" y="0"/>
                      <a:pt x="12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7"/>
              <p:cNvSpPr/>
              <p:nvPr/>
            </p:nvSpPr>
            <p:spPr>
              <a:xfrm>
                <a:off x="7984450" y="3604950"/>
                <a:ext cx="290300" cy="145700"/>
              </a:xfrm>
              <a:custGeom>
                <a:avLst/>
                <a:gdLst/>
                <a:ahLst/>
                <a:cxnLst/>
                <a:rect l="l" t="t" r="r" b="b"/>
                <a:pathLst>
                  <a:path w="11612" h="5828" extrusionOk="0">
                    <a:moveTo>
                      <a:pt x="8918" y="1"/>
                    </a:moveTo>
                    <a:cubicBezTo>
                      <a:pt x="8195" y="1"/>
                      <a:pt x="7482" y="112"/>
                      <a:pt x="6779" y="376"/>
                    </a:cubicBezTo>
                    <a:cubicBezTo>
                      <a:pt x="6354" y="527"/>
                      <a:pt x="5928" y="619"/>
                      <a:pt x="5502" y="771"/>
                    </a:cubicBezTo>
                    <a:cubicBezTo>
                      <a:pt x="5138" y="923"/>
                      <a:pt x="4743" y="1044"/>
                      <a:pt x="4378" y="1227"/>
                    </a:cubicBezTo>
                    <a:cubicBezTo>
                      <a:pt x="3800" y="1470"/>
                      <a:pt x="3253" y="1774"/>
                      <a:pt x="2676" y="2047"/>
                    </a:cubicBezTo>
                    <a:cubicBezTo>
                      <a:pt x="2493" y="2138"/>
                      <a:pt x="2280" y="2230"/>
                      <a:pt x="2098" y="2351"/>
                    </a:cubicBezTo>
                    <a:cubicBezTo>
                      <a:pt x="1460" y="2777"/>
                      <a:pt x="791" y="3172"/>
                      <a:pt x="31" y="3293"/>
                    </a:cubicBezTo>
                    <a:cubicBezTo>
                      <a:pt x="1" y="3293"/>
                      <a:pt x="1" y="3293"/>
                      <a:pt x="1" y="3324"/>
                    </a:cubicBezTo>
                    <a:cubicBezTo>
                      <a:pt x="426" y="3445"/>
                      <a:pt x="852" y="3537"/>
                      <a:pt x="1247" y="3658"/>
                    </a:cubicBezTo>
                    <a:cubicBezTo>
                      <a:pt x="2888" y="4236"/>
                      <a:pt x="4530" y="4844"/>
                      <a:pt x="6171" y="5421"/>
                    </a:cubicBezTo>
                    <a:cubicBezTo>
                      <a:pt x="6688" y="5604"/>
                      <a:pt x="7235" y="5786"/>
                      <a:pt x="7813" y="5816"/>
                    </a:cubicBezTo>
                    <a:cubicBezTo>
                      <a:pt x="7881" y="5824"/>
                      <a:pt x="7951" y="5828"/>
                      <a:pt x="8022" y="5828"/>
                    </a:cubicBezTo>
                    <a:cubicBezTo>
                      <a:pt x="8236" y="5828"/>
                      <a:pt x="8458" y="5794"/>
                      <a:pt x="8664" y="5725"/>
                    </a:cubicBezTo>
                    <a:cubicBezTo>
                      <a:pt x="9545" y="5421"/>
                      <a:pt x="10214" y="4813"/>
                      <a:pt x="10670" y="4023"/>
                    </a:cubicBezTo>
                    <a:cubicBezTo>
                      <a:pt x="10913" y="3567"/>
                      <a:pt x="11126" y="3050"/>
                      <a:pt x="11308" y="2534"/>
                    </a:cubicBezTo>
                    <a:cubicBezTo>
                      <a:pt x="11430" y="2260"/>
                      <a:pt x="11490" y="1926"/>
                      <a:pt x="11521" y="1622"/>
                    </a:cubicBezTo>
                    <a:cubicBezTo>
                      <a:pt x="11612" y="892"/>
                      <a:pt x="11217" y="315"/>
                      <a:pt x="10518" y="163"/>
                    </a:cubicBezTo>
                    <a:cubicBezTo>
                      <a:pt x="9979" y="60"/>
                      <a:pt x="9446" y="1"/>
                      <a:pt x="89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7"/>
              <p:cNvSpPr/>
              <p:nvPr/>
            </p:nvSpPr>
            <p:spPr>
              <a:xfrm>
                <a:off x="7134900" y="3819125"/>
                <a:ext cx="208225" cy="71825"/>
              </a:xfrm>
              <a:custGeom>
                <a:avLst/>
                <a:gdLst/>
                <a:ahLst/>
                <a:cxnLst/>
                <a:rect l="l" t="t" r="r" b="b"/>
                <a:pathLst>
                  <a:path w="8329" h="2873" extrusionOk="0">
                    <a:moveTo>
                      <a:pt x="5822" y="0"/>
                    </a:moveTo>
                    <a:cubicBezTo>
                      <a:pt x="5616" y="0"/>
                      <a:pt x="5408" y="15"/>
                      <a:pt x="5198" y="46"/>
                    </a:cubicBezTo>
                    <a:cubicBezTo>
                      <a:pt x="4833" y="106"/>
                      <a:pt x="4499" y="137"/>
                      <a:pt x="4134" y="228"/>
                    </a:cubicBezTo>
                    <a:cubicBezTo>
                      <a:pt x="3101" y="502"/>
                      <a:pt x="2098" y="836"/>
                      <a:pt x="1277" y="1565"/>
                    </a:cubicBezTo>
                    <a:cubicBezTo>
                      <a:pt x="851" y="1930"/>
                      <a:pt x="456" y="2356"/>
                      <a:pt x="0" y="2781"/>
                    </a:cubicBezTo>
                    <a:cubicBezTo>
                      <a:pt x="92" y="2812"/>
                      <a:pt x="122" y="2842"/>
                      <a:pt x="152" y="2842"/>
                    </a:cubicBezTo>
                    <a:cubicBezTo>
                      <a:pt x="244" y="2842"/>
                      <a:pt x="304" y="2872"/>
                      <a:pt x="396" y="2872"/>
                    </a:cubicBezTo>
                    <a:cubicBezTo>
                      <a:pt x="1095" y="2872"/>
                      <a:pt x="1763" y="2721"/>
                      <a:pt x="2402" y="2417"/>
                    </a:cubicBezTo>
                    <a:cubicBezTo>
                      <a:pt x="3010" y="2143"/>
                      <a:pt x="3557" y="1778"/>
                      <a:pt x="4104" y="1383"/>
                    </a:cubicBezTo>
                    <a:cubicBezTo>
                      <a:pt x="4681" y="958"/>
                      <a:pt x="5320" y="623"/>
                      <a:pt x="6049" y="532"/>
                    </a:cubicBezTo>
                    <a:cubicBezTo>
                      <a:pt x="6296" y="508"/>
                      <a:pt x="6544" y="494"/>
                      <a:pt x="6791" y="494"/>
                    </a:cubicBezTo>
                    <a:cubicBezTo>
                      <a:pt x="7182" y="494"/>
                      <a:pt x="7573" y="530"/>
                      <a:pt x="7964" y="623"/>
                    </a:cubicBezTo>
                    <a:cubicBezTo>
                      <a:pt x="8055" y="654"/>
                      <a:pt x="8177" y="654"/>
                      <a:pt x="8329" y="654"/>
                    </a:cubicBezTo>
                    <a:cubicBezTo>
                      <a:pt x="8238" y="593"/>
                      <a:pt x="8207" y="562"/>
                      <a:pt x="8177" y="562"/>
                    </a:cubicBezTo>
                    <a:cubicBezTo>
                      <a:pt x="7402" y="223"/>
                      <a:pt x="6627" y="0"/>
                      <a:pt x="5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7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7"/>
              <p:cNvSpPr/>
              <p:nvPr/>
            </p:nvSpPr>
            <p:spPr>
              <a:xfrm>
                <a:off x="7538400" y="3463100"/>
                <a:ext cx="1459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72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77" y="943"/>
                      <a:pt x="2311" y="2098"/>
                      <a:pt x="3344" y="3253"/>
                    </a:cubicBezTo>
                    <a:cubicBezTo>
                      <a:pt x="4378" y="4439"/>
                      <a:pt x="5016" y="5867"/>
                      <a:pt x="5837" y="7205"/>
                    </a:cubicBezTo>
                    <a:cubicBezTo>
                      <a:pt x="5837" y="7174"/>
                      <a:pt x="5806" y="7144"/>
                      <a:pt x="5806" y="7083"/>
                    </a:cubicBezTo>
                    <a:cubicBezTo>
                      <a:pt x="4773" y="4651"/>
                      <a:pt x="3314" y="2524"/>
                      <a:pt x="1308" y="791"/>
                    </a:cubicBezTo>
                    <a:cubicBezTo>
                      <a:pt x="973" y="487"/>
                      <a:pt x="578" y="305"/>
                      <a:pt x="213" y="62"/>
                    </a:cubicBezTo>
                    <a:cubicBezTo>
                      <a:pt x="153" y="31"/>
                      <a:pt x="92" y="3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7"/>
              <p:cNvSpPr/>
              <p:nvPr/>
            </p:nvSpPr>
            <p:spPr>
              <a:xfrm>
                <a:off x="7781575" y="3489700"/>
                <a:ext cx="79800" cy="2751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1004" extrusionOk="0">
                    <a:moveTo>
                      <a:pt x="2797" y="1"/>
                    </a:moveTo>
                    <a:cubicBezTo>
                      <a:pt x="2705" y="31"/>
                      <a:pt x="2584" y="122"/>
                      <a:pt x="2523" y="183"/>
                    </a:cubicBezTo>
                    <a:cubicBezTo>
                      <a:pt x="2462" y="335"/>
                      <a:pt x="2432" y="517"/>
                      <a:pt x="2432" y="669"/>
                    </a:cubicBezTo>
                    <a:cubicBezTo>
                      <a:pt x="2432" y="1004"/>
                      <a:pt x="2341" y="1277"/>
                      <a:pt x="2158" y="1551"/>
                    </a:cubicBezTo>
                    <a:cubicBezTo>
                      <a:pt x="1915" y="1976"/>
                      <a:pt x="1702" y="2402"/>
                      <a:pt x="1459" y="2827"/>
                    </a:cubicBezTo>
                    <a:cubicBezTo>
                      <a:pt x="1429" y="2858"/>
                      <a:pt x="912" y="4013"/>
                      <a:pt x="851" y="4165"/>
                    </a:cubicBezTo>
                    <a:cubicBezTo>
                      <a:pt x="335" y="5502"/>
                      <a:pt x="61" y="6900"/>
                      <a:pt x="31" y="8329"/>
                    </a:cubicBezTo>
                    <a:cubicBezTo>
                      <a:pt x="0" y="9180"/>
                      <a:pt x="122" y="10001"/>
                      <a:pt x="304" y="10821"/>
                    </a:cubicBezTo>
                    <a:cubicBezTo>
                      <a:pt x="304" y="10882"/>
                      <a:pt x="335" y="10943"/>
                      <a:pt x="426" y="11004"/>
                    </a:cubicBezTo>
                    <a:cubicBezTo>
                      <a:pt x="426" y="10913"/>
                      <a:pt x="426" y="10821"/>
                      <a:pt x="395" y="10730"/>
                    </a:cubicBezTo>
                    <a:cubicBezTo>
                      <a:pt x="213" y="9697"/>
                      <a:pt x="152" y="8694"/>
                      <a:pt x="243" y="7660"/>
                    </a:cubicBezTo>
                    <a:cubicBezTo>
                      <a:pt x="365" y="6718"/>
                      <a:pt x="517" y="5806"/>
                      <a:pt x="851" y="4925"/>
                    </a:cubicBezTo>
                    <a:cubicBezTo>
                      <a:pt x="882" y="4834"/>
                      <a:pt x="912" y="4712"/>
                      <a:pt x="1003" y="4560"/>
                    </a:cubicBezTo>
                    <a:lnTo>
                      <a:pt x="1611" y="3192"/>
                    </a:lnTo>
                    <a:cubicBezTo>
                      <a:pt x="1854" y="2797"/>
                      <a:pt x="2067" y="2371"/>
                      <a:pt x="2371" y="2007"/>
                    </a:cubicBezTo>
                    <a:cubicBezTo>
                      <a:pt x="2495" y="2106"/>
                      <a:pt x="2604" y="2155"/>
                      <a:pt x="2698" y="2155"/>
                    </a:cubicBezTo>
                    <a:cubicBezTo>
                      <a:pt x="2834" y="2155"/>
                      <a:pt x="2937" y="2053"/>
                      <a:pt x="3009" y="1855"/>
                    </a:cubicBezTo>
                    <a:cubicBezTo>
                      <a:pt x="3192" y="1338"/>
                      <a:pt x="3070" y="791"/>
                      <a:pt x="3040" y="244"/>
                    </a:cubicBezTo>
                    <a:cubicBezTo>
                      <a:pt x="3040" y="122"/>
                      <a:pt x="2949" y="1"/>
                      <a:pt x="27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7"/>
              <p:cNvSpPr/>
              <p:nvPr/>
            </p:nvSpPr>
            <p:spPr>
              <a:xfrm>
                <a:off x="7593875" y="3583750"/>
                <a:ext cx="152750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6110" h="8337" extrusionOk="0">
                    <a:moveTo>
                      <a:pt x="393" y="0"/>
                    </a:moveTo>
                    <a:cubicBezTo>
                      <a:pt x="294" y="0"/>
                      <a:pt x="196" y="36"/>
                      <a:pt x="122" y="129"/>
                    </a:cubicBezTo>
                    <a:cubicBezTo>
                      <a:pt x="0" y="312"/>
                      <a:pt x="61" y="464"/>
                      <a:pt x="183" y="585"/>
                    </a:cubicBezTo>
                    <a:cubicBezTo>
                      <a:pt x="274" y="707"/>
                      <a:pt x="396" y="798"/>
                      <a:pt x="517" y="889"/>
                    </a:cubicBezTo>
                    <a:cubicBezTo>
                      <a:pt x="882" y="1224"/>
                      <a:pt x="1277" y="1497"/>
                      <a:pt x="1642" y="1831"/>
                    </a:cubicBezTo>
                    <a:cubicBezTo>
                      <a:pt x="2098" y="2257"/>
                      <a:pt x="2523" y="2652"/>
                      <a:pt x="2918" y="3108"/>
                    </a:cubicBezTo>
                    <a:cubicBezTo>
                      <a:pt x="3222" y="3412"/>
                      <a:pt x="3496" y="3716"/>
                      <a:pt x="3709" y="4081"/>
                    </a:cubicBezTo>
                    <a:cubicBezTo>
                      <a:pt x="4225" y="4993"/>
                      <a:pt x="4742" y="5935"/>
                      <a:pt x="5259" y="6877"/>
                    </a:cubicBezTo>
                    <a:cubicBezTo>
                      <a:pt x="5441" y="7242"/>
                      <a:pt x="5593" y="7667"/>
                      <a:pt x="5684" y="8093"/>
                    </a:cubicBezTo>
                    <a:lnTo>
                      <a:pt x="6013" y="8281"/>
                    </a:lnTo>
                    <a:lnTo>
                      <a:pt x="6013" y="8281"/>
                    </a:lnTo>
                    <a:cubicBezTo>
                      <a:pt x="5928" y="8214"/>
                      <a:pt x="5882" y="8116"/>
                      <a:pt x="5836" y="8002"/>
                    </a:cubicBezTo>
                    <a:cubicBezTo>
                      <a:pt x="5684" y="7515"/>
                      <a:pt x="5532" y="7059"/>
                      <a:pt x="5289" y="6604"/>
                    </a:cubicBezTo>
                    <a:cubicBezTo>
                      <a:pt x="4864" y="5722"/>
                      <a:pt x="4408" y="4871"/>
                      <a:pt x="3952" y="3989"/>
                    </a:cubicBezTo>
                    <a:cubicBezTo>
                      <a:pt x="3648" y="3412"/>
                      <a:pt x="3283" y="2895"/>
                      <a:pt x="2827" y="2439"/>
                    </a:cubicBezTo>
                    <a:cubicBezTo>
                      <a:pt x="2523" y="2135"/>
                      <a:pt x="2219" y="1801"/>
                      <a:pt x="1946" y="1497"/>
                    </a:cubicBezTo>
                    <a:cubicBezTo>
                      <a:pt x="2007" y="1315"/>
                      <a:pt x="2098" y="1163"/>
                      <a:pt x="2067" y="1041"/>
                    </a:cubicBezTo>
                    <a:cubicBezTo>
                      <a:pt x="2037" y="889"/>
                      <a:pt x="1915" y="707"/>
                      <a:pt x="1763" y="646"/>
                    </a:cubicBezTo>
                    <a:cubicBezTo>
                      <a:pt x="1368" y="403"/>
                      <a:pt x="973" y="220"/>
                      <a:pt x="578" y="38"/>
                    </a:cubicBezTo>
                    <a:cubicBezTo>
                      <a:pt x="519" y="15"/>
                      <a:pt x="456" y="0"/>
                      <a:pt x="393" y="0"/>
                    </a:cubicBezTo>
                    <a:close/>
                    <a:moveTo>
                      <a:pt x="6013" y="8281"/>
                    </a:moveTo>
                    <a:cubicBezTo>
                      <a:pt x="6041" y="8303"/>
                      <a:pt x="6073" y="8321"/>
                      <a:pt x="6110" y="8336"/>
                    </a:cubicBezTo>
                    <a:lnTo>
                      <a:pt x="6013" y="828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7"/>
              <p:cNvSpPr/>
              <p:nvPr/>
            </p:nvSpPr>
            <p:spPr>
              <a:xfrm>
                <a:off x="7877325" y="3563675"/>
                <a:ext cx="1558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975" extrusionOk="0">
                    <a:moveTo>
                      <a:pt x="5976" y="0"/>
                    </a:moveTo>
                    <a:cubicBezTo>
                      <a:pt x="5932" y="0"/>
                      <a:pt x="5892" y="8"/>
                      <a:pt x="5866" y="20"/>
                    </a:cubicBezTo>
                    <a:cubicBezTo>
                      <a:pt x="5654" y="172"/>
                      <a:pt x="5410" y="355"/>
                      <a:pt x="5319" y="568"/>
                    </a:cubicBezTo>
                    <a:cubicBezTo>
                      <a:pt x="5106" y="1084"/>
                      <a:pt x="4681" y="1327"/>
                      <a:pt x="4225" y="1601"/>
                    </a:cubicBezTo>
                    <a:cubicBezTo>
                      <a:pt x="3465" y="2057"/>
                      <a:pt x="2705" y="2513"/>
                      <a:pt x="1945" y="2969"/>
                    </a:cubicBezTo>
                    <a:cubicBezTo>
                      <a:pt x="1246" y="3394"/>
                      <a:pt x="638" y="3941"/>
                      <a:pt x="274" y="4701"/>
                    </a:cubicBezTo>
                    <a:cubicBezTo>
                      <a:pt x="274" y="4701"/>
                      <a:pt x="213" y="4914"/>
                      <a:pt x="0" y="4975"/>
                    </a:cubicBezTo>
                    <a:lnTo>
                      <a:pt x="578" y="4884"/>
                    </a:lnTo>
                    <a:lnTo>
                      <a:pt x="486" y="4823"/>
                    </a:lnTo>
                    <a:cubicBezTo>
                      <a:pt x="608" y="4610"/>
                      <a:pt x="699" y="4397"/>
                      <a:pt x="881" y="4215"/>
                    </a:cubicBezTo>
                    <a:cubicBezTo>
                      <a:pt x="1216" y="3850"/>
                      <a:pt x="1550" y="3485"/>
                      <a:pt x="1945" y="3212"/>
                    </a:cubicBezTo>
                    <a:cubicBezTo>
                      <a:pt x="2492" y="2847"/>
                      <a:pt x="3100" y="2543"/>
                      <a:pt x="3678" y="2239"/>
                    </a:cubicBezTo>
                    <a:cubicBezTo>
                      <a:pt x="4103" y="2027"/>
                      <a:pt x="4529" y="1844"/>
                      <a:pt x="4985" y="1601"/>
                    </a:cubicBezTo>
                    <a:cubicBezTo>
                      <a:pt x="5129" y="1653"/>
                      <a:pt x="5242" y="1683"/>
                      <a:pt x="5338" y="1683"/>
                    </a:cubicBezTo>
                    <a:cubicBezTo>
                      <a:pt x="5524" y="1683"/>
                      <a:pt x="5645" y="1568"/>
                      <a:pt x="5806" y="1267"/>
                    </a:cubicBezTo>
                    <a:cubicBezTo>
                      <a:pt x="5927" y="1054"/>
                      <a:pt x="6049" y="811"/>
                      <a:pt x="6170" y="568"/>
                    </a:cubicBezTo>
                    <a:cubicBezTo>
                      <a:pt x="6201" y="507"/>
                      <a:pt x="6231" y="416"/>
                      <a:pt x="6231" y="324"/>
                    </a:cubicBezTo>
                    <a:cubicBezTo>
                      <a:pt x="6231" y="233"/>
                      <a:pt x="6231" y="81"/>
                      <a:pt x="6140" y="51"/>
                    </a:cubicBezTo>
                    <a:cubicBezTo>
                      <a:pt x="6104" y="15"/>
                      <a:pt x="6037" y="0"/>
                      <a:pt x="59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7"/>
              <p:cNvSpPr/>
              <p:nvPr/>
            </p:nvSpPr>
            <p:spPr>
              <a:xfrm>
                <a:off x="7823350" y="3562650"/>
                <a:ext cx="161900" cy="148200"/>
              </a:xfrm>
              <a:custGeom>
                <a:avLst/>
                <a:gdLst/>
                <a:ahLst/>
                <a:cxnLst/>
                <a:rect l="l" t="t" r="r" b="b"/>
                <a:pathLst>
                  <a:path w="6476" h="5928" extrusionOk="0">
                    <a:moveTo>
                      <a:pt x="6110" y="1"/>
                    </a:moveTo>
                    <a:cubicBezTo>
                      <a:pt x="5928" y="1"/>
                      <a:pt x="5746" y="31"/>
                      <a:pt x="5563" y="92"/>
                    </a:cubicBezTo>
                    <a:cubicBezTo>
                      <a:pt x="5351" y="153"/>
                      <a:pt x="5168" y="244"/>
                      <a:pt x="4955" y="335"/>
                    </a:cubicBezTo>
                    <a:cubicBezTo>
                      <a:pt x="4591" y="517"/>
                      <a:pt x="4530" y="609"/>
                      <a:pt x="4560" y="1034"/>
                    </a:cubicBezTo>
                    <a:cubicBezTo>
                      <a:pt x="4196" y="1277"/>
                      <a:pt x="3831" y="1520"/>
                      <a:pt x="3466" y="1733"/>
                    </a:cubicBezTo>
                    <a:cubicBezTo>
                      <a:pt x="2828" y="2159"/>
                      <a:pt x="2281" y="2645"/>
                      <a:pt x="1794" y="3223"/>
                    </a:cubicBezTo>
                    <a:cubicBezTo>
                      <a:pt x="1430" y="3678"/>
                      <a:pt x="1065" y="4165"/>
                      <a:pt x="700" y="4621"/>
                    </a:cubicBezTo>
                    <a:cubicBezTo>
                      <a:pt x="487" y="4925"/>
                      <a:pt x="335" y="5229"/>
                      <a:pt x="244" y="5593"/>
                    </a:cubicBezTo>
                    <a:cubicBezTo>
                      <a:pt x="189" y="5704"/>
                      <a:pt x="133" y="5841"/>
                      <a:pt x="32" y="5910"/>
                    </a:cubicBezTo>
                    <a:lnTo>
                      <a:pt x="32" y="5910"/>
                    </a:lnTo>
                    <a:lnTo>
                      <a:pt x="518" y="5624"/>
                    </a:lnTo>
                    <a:cubicBezTo>
                      <a:pt x="487" y="5411"/>
                      <a:pt x="578" y="5289"/>
                      <a:pt x="639" y="5168"/>
                    </a:cubicBezTo>
                    <a:cubicBezTo>
                      <a:pt x="1733" y="3375"/>
                      <a:pt x="3101" y="1916"/>
                      <a:pt x="5077" y="1095"/>
                    </a:cubicBezTo>
                    <a:cubicBezTo>
                      <a:pt x="5472" y="943"/>
                      <a:pt x="5837" y="730"/>
                      <a:pt x="6232" y="548"/>
                    </a:cubicBezTo>
                    <a:cubicBezTo>
                      <a:pt x="6384" y="487"/>
                      <a:pt x="6475" y="396"/>
                      <a:pt x="6445" y="213"/>
                    </a:cubicBezTo>
                    <a:cubicBezTo>
                      <a:pt x="6414" y="61"/>
                      <a:pt x="6262" y="1"/>
                      <a:pt x="6110" y="1"/>
                    </a:cubicBezTo>
                    <a:close/>
                    <a:moveTo>
                      <a:pt x="32" y="5910"/>
                    </a:moveTo>
                    <a:lnTo>
                      <a:pt x="1" y="5928"/>
                    </a:lnTo>
                    <a:cubicBezTo>
                      <a:pt x="12" y="5922"/>
                      <a:pt x="22" y="5916"/>
                      <a:pt x="32" y="59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7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375177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8"/>
          <p:cNvGrpSpPr/>
          <p:nvPr/>
        </p:nvGrpSpPr>
        <p:grpSpPr>
          <a:xfrm>
            <a:off x="-21133" y="583770"/>
            <a:ext cx="12234231" cy="6274133"/>
            <a:chOff x="3766" y="1341578"/>
            <a:chExt cx="9175673" cy="4653942"/>
          </a:xfrm>
        </p:grpSpPr>
        <p:sp>
          <p:nvSpPr>
            <p:cNvPr id="299" name="Google Shape;299;p8"/>
            <p:cNvSpPr/>
            <p:nvPr/>
          </p:nvSpPr>
          <p:spPr>
            <a:xfrm flipH="1">
              <a:off x="7091" y="1351220"/>
              <a:ext cx="9144000" cy="464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8"/>
            <p:cNvSpPr/>
            <p:nvPr/>
          </p:nvSpPr>
          <p:spPr>
            <a:xfrm flipH="1">
              <a:off x="4126" y="1433300"/>
              <a:ext cx="9175312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8"/>
            <p:cNvSpPr/>
            <p:nvPr/>
          </p:nvSpPr>
          <p:spPr>
            <a:xfrm>
              <a:off x="3766" y="1341578"/>
              <a:ext cx="9146390" cy="241749"/>
            </a:xfrm>
            <a:custGeom>
              <a:avLst/>
              <a:gdLst/>
              <a:ahLst/>
              <a:cxnLst/>
              <a:rect l="l" t="t" r="r" b="b"/>
              <a:pathLst>
                <a:path w="136498" h="7439" extrusionOk="0">
                  <a:moveTo>
                    <a:pt x="20648" y="6572"/>
                  </a:moveTo>
                  <a:cubicBezTo>
                    <a:pt x="25252" y="7105"/>
                    <a:pt x="29755" y="7439"/>
                    <a:pt x="34358" y="6705"/>
                  </a:cubicBezTo>
                  <a:cubicBezTo>
                    <a:pt x="39762" y="5871"/>
                    <a:pt x="44932" y="3836"/>
                    <a:pt x="50370" y="3303"/>
                  </a:cubicBezTo>
                  <a:cubicBezTo>
                    <a:pt x="55607" y="2802"/>
                    <a:pt x="60877" y="3570"/>
                    <a:pt x="66081" y="4370"/>
                  </a:cubicBezTo>
                  <a:cubicBezTo>
                    <a:pt x="72018" y="5271"/>
                    <a:pt x="77823" y="5905"/>
                    <a:pt x="83827" y="5538"/>
                  </a:cubicBezTo>
                  <a:cubicBezTo>
                    <a:pt x="89398" y="5171"/>
                    <a:pt x="94835" y="4037"/>
                    <a:pt x="100405" y="3736"/>
                  </a:cubicBezTo>
                  <a:cubicBezTo>
                    <a:pt x="103341" y="3603"/>
                    <a:pt x="106243" y="3836"/>
                    <a:pt x="109212" y="3970"/>
                  </a:cubicBezTo>
                  <a:cubicBezTo>
                    <a:pt x="112114" y="4103"/>
                    <a:pt x="115049" y="4170"/>
                    <a:pt x="117985" y="4170"/>
                  </a:cubicBezTo>
                  <a:cubicBezTo>
                    <a:pt x="120820" y="4170"/>
                    <a:pt x="123655" y="4103"/>
                    <a:pt x="126491" y="4003"/>
                  </a:cubicBezTo>
                  <a:cubicBezTo>
                    <a:pt x="129393" y="3903"/>
                    <a:pt x="132261" y="3670"/>
                    <a:pt x="135130" y="3836"/>
                  </a:cubicBezTo>
                  <a:cubicBezTo>
                    <a:pt x="135564" y="3836"/>
                    <a:pt x="136031" y="3870"/>
                    <a:pt x="136498" y="3903"/>
                  </a:cubicBezTo>
                  <a:lnTo>
                    <a:pt x="136498" y="100"/>
                  </a:lnTo>
                  <a:cubicBezTo>
                    <a:pt x="134530" y="0"/>
                    <a:pt x="132562" y="100"/>
                    <a:pt x="130627" y="234"/>
                  </a:cubicBezTo>
                  <a:cubicBezTo>
                    <a:pt x="125723" y="634"/>
                    <a:pt x="120953" y="1835"/>
                    <a:pt x="116083" y="2402"/>
                  </a:cubicBezTo>
                  <a:cubicBezTo>
                    <a:pt x="113415" y="2702"/>
                    <a:pt x="110746" y="2636"/>
                    <a:pt x="108078" y="2402"/>
                  </a:cubicBezTo>
                  <a:cubicBezTo>
                    <a:pt x="105376" y="2169"/>
                    <a:pt x="102674" y="1635"/>
                    <a:pt x="99972" y="1401"/>
                  </a:cubicBezTo>
                  <a:cubicBezTo>
                    <a:pt x="94568" y="968"/>
                    <a:pt x="89097" y="1435"/>
                    <a:pt x="83693" y="1835"/>
                  </a:cubicBezTo>
                  <a:cubicBezTo>
                    <a:pt x="78190" y="2235"/>
                    <a:pt x="72852" y="2435"/>
                    <a:pt x="67348" y="1735"/>
                  </a:cubicBezTo>
                  <a:cubicBezTo>
                    <a:pt x="61978" y="1034"/>
                    <a:pt x="56607" y="100"/>
                    <a:pt x="51137" y="534"/>
                  </a:cubicBezTo>
                  <a:cubicBezTo>
                    <a:pt x="46000" y="901"/>
                    <a:pt x="41163" y="2669"/>
                    <a:pt x="36126" y="3570"/>
                  </a:cubicBezTo>
                  <a:cubicBezTo>
                    <a:pt x="31490" y="4370"/>
                    <a:pt x="26786" y="4003"/>
                    <a:pt x="22116" y="3570"/>
                  </a:cubicBezTo>
                  <a:cubicBezTo>
                    <a:pt x="14878" y="2869"/>
                    <a:pt x="7272" y="1735"/>
                    <a:pt x="0" y="2769"/>
                  </a:cubicBezTo>
                  <a:lnTo>
                    <a:pt x="0" y="6238"/>
                  </a:lnTo>
                  <a:cubicBezTo>
                    <a:pt x="6572" y="4470"/>
                    <a:pt x="14211" y="5804"/>
                    <a:pt x="20648" y="6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" name="Google Shape;302;p8"/>
          <p:cNvSpPr/>
          <p:nvPr/>
        </p:nvSpPr>
        <p:spPr>
          <a:xfrm>
            <a:off x="-21134" y="442990"/>
            <a:ext cx="12195187" cy="395705"/>
          </a:xfrm>
          <a:custGeom>
            <a:avLst/>
            <a:gdLst/>
            <a:ahLst/>
            <a:cxnLst/>
            <a:rect l="l" t="t" r="r" b="b"/>
            <a:pathLst>
              <a:path w="136498" h="7439" extrusionOk="0">
                <a:moveTo>
                  <a:pt x="20648" y="6572"/>
                </a:moveTo>
                <a:cubicBezTo>
                  <a:pt x="25252" y="7105"/>
                  <a:pt x="29755" y="7439"/>
                  <a:pt x="34358" y="6705"/>
                </a:cubicBezTo>
                <a:cubicBezTo>
                  <a:pt x="39762" y="5871"/>
                  <a:pt x="44932" y="3836"/>
                  <a:pt x="50370" y="3303"/>
                </a:cubicBezTo>
                <a:cubicBezTo>
                  <a:pt x="55607" y="2802"/>
                  <a:pt x="60877" y="3570"/>
                  <a:pt x="66081" y="4370"/>
                </a:cubicBezTo>
                <a:cubicBezTo>
                  <a:pt x="72018" y="5271"/>
                  <a:pt x="77823" y="5905"/>
                  <a:pt x="83827" y="5538"/>
                </a:cubicBezTo>
                <a:cubicBezTo>
                  <a:pt x="89398" y="5171"/>
                  <a:pt x="94835" y="4037"/>
                  <a:pt x="100405" y="3736"/>
                </a:cubicBezTo>
                <a:cubicBezTo>
                  <a:pt x="103341" y="3603"/>
                  <a:pt x="106243" y="3836"/>
                  <a:pt x="109212" y="3970"/>
                </a:cubicBezTo>
                <a:cubicBezTo>
                  <a:pt x="112114" y="4103"/>
                  <a:pt x="115049" y="4170"/>
                  <a:pt x="117985" y="4170"/>
                </a:cubicBezTo>
                <a:cubicBezTo>
                  <a:pt x="120820" y="4170"/>
                  <a:pt x="123655" y="4103"/>
                  <a:pt x="126491" y="4003"/>
                </a:cubicBezTo>
                <a:cubicBezTo>
                  <a:pt x="129393" y="3903"/>
                  <a:pt x="132261" y="3670"/>
                  <a:pt x="135130" y="3836"/>
                </a:cubicBezTo>
                <a:cubicBezTo>
                  <a:pt x="135564" y="3836"/>
                  <a:pt x="136031" y="3870"/>
                  <a:pt x="136498" y="3903"/>
                </a:cubicBezTo>
                <a:lnTo>
                  <a:pt x="136498" y="100"/>
                </a:lnTo>
                <a:cubicBezTo>
                  <a:pt x="134530" y="0"/>
                  <a:pt x="132562" y="100"/>
                  <a:pt x="130627" y="234"/>
                </a:cubicBezTo>
                <a:cubicBezTo>
                  <a:pt x="125723" y="634"/>
                  <a:pt x="120953" y="1835"/>
                  <a:pt x="116083" y="2402"/>
                </a:cubicBezTo>
                <a:cubicBezTo>
                  <a:pt x="113415" y="2702"/>
                  <a:pt x="110746" y="2636"/>
                  <a:pt x="108078" y="2402"/>
                </a:cubicBezTo>
                <a:cubicBezTo>
                  <a:pt x="105376" y="2169"/>
                  <a:pt x="102674" y="1635"/>
                  <a:pt x="99972" y="1401"/>
                </a:cubicBezTo>
                <a:cubicBezTo>
                  <a:pt x="94568" y="968"/>
                  <a:pt x="89097" y="1435"/>
                  <a:pt x="83693" y="1835"/>
                </a:cubicBezTo>
                <a:cubicBezTo>
                  <a:pt x="78190" y="2235"/>
                  <a:pt x="72852" y="2435"/>
                  <a:pt x="67348" y="1735"/>
                </a:cubicBezTo>
                <a:cubicBezTo>
                  <a:pt x="61978" y="1034"/>
                  <a:pt x="56607" y="100"/>
                  <a:pt x="51137" y="534"/>
                </a:cubicBezTo>
                <a:cubicBezTo>
                  <a:pt x="46000" y="901"/>
                  <a:pt x="41163" y="2669"/>
                  <a:pt x="36126" y="3570"/>
                </a:cubicBezTo>
                <a:cubicBezTo>
                  <a:pt x="31490" y="4370"/>
                  <a:pt x="26786" y="4003"/>
                  <a:pt x="22116" y="3570"/>
                </a:cubicBezTo>
                <a:cubicBezTo>
                  <a:pt x="14878" y="2869"/>
                  <a:pt x="7272" y="1735"/>
                  <a:pt x="0" y="2769"/>
                </a:cubicBezTo>
                <a:lnTo>
                  <a:pt x="0" y="6238"/>
                </a:lnTo>
                <a:cubicBezTo>
                  <a:pt x="6572" y="4470"/>
                  <a:pt x="14211" y="5804"/>
                  <a:pt x="20648" y="657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8"/>
          <p:cNvSpPr/>
          <p:nvPr/>
        </p:nvSpPr>
        <p:spPr>
          <a:xfrm>
            <a:off x="-21134" y="366362"/>
            <a:ext cx="12195187" cy="395705"/>
          </a:xfrm>
          <a:custGeom>
            <a:avLst/>
            <a:gdLst/>
            <a:ahLst/>
            <a:cxnLst/>
            <a:rect l="l" t="t" r="r" b="b"/>
            <a:pathLst>
              <a:path w="136498" h="7439" extrusionOk="0">
                <a:moveTo>
                  <a:pt x="20648" y="6572"/>
                </a:moveTo>
                <a:cubicBezTo>
                  <a:pt x="25252" y="7105"/>
                  <a:pt x="29755" y="7439"/>
                  <a:pt x="34358" y="6705"/>
                </a:cubicBezTo>
                <a:cubicBezTo>
                  <a:pt x="39762" y="5871"/>
                  <a:pt x="44932" y="3836"/>
                  <a:pt x="50370" y="3303"/>
                </a:cubicBezTo>
                <a:cubicBezTo>
                  <a:pt x="55607" y="2802"/>
                  <a:pt x="60877" y="3570"/>
                  <a:pt x="66081" y="4370"/>
                </a:cubicBezTo>
                <a:cubicBezTo>
                  <a:pt x="72018" y="5271"/>
                  <a:pt x="77823" y="5905"/>
                  <a:pt x="83827" y="5538"/>
                </a:cubicBezTo>
                <a:cubicBezTo>
                  <a:pt x="89398" y="5171"/>
                  <a:pt x="94835" y="4037"/>
                  <a:pt x="100405" y="3736"/>
                </a:cubicBezTo>
                <a:cubicBezTo>
                  <a:pt x="103341" y="3603"/>
                  <a:pt x="106243" y="3836"/>
                  <a:pt x="109212" y="3970"/>
                </a:cubicBezTo>
                <a:cubicBezTo>
                  <a:pt x="112114" y="4103"/>
                  <a:pt x="115049" y="4170"/>
                  <a:pt x="117985" y="4170"/>
                </a:cubicBezTo>
                <a:cubicBezTo>
                  <a:pt x="120820" y="4170"/>
                  <a:pt x="123655" y="4103"/>
                  <a:pt x="126491" y="4003"/>
                </a:cubicBezTo>
                <a:cubicBezTo>
                  <a:pt x="129393" y="3903"/>
                  <a:pt x="132261" y="3670"/>
                  <a:pt x="135130" y="3836"/>
                </a:cubicBezTo>
                <a:cubicBezTo>
                  <a:pt x="135564" y="3836"/>
                  <a:pt x="136031" y="3870"/>
                  <a:pt x="136498" y="3903"/>
                </a:cubicBezTo>
                <a:lnTo>
                  <a:pt x="136498" y="100"/>
                </a:lnTo>
                <a:cubicBezTo>
                  <a:pt x="134530" y="0"/>
                  <a:pt x="132562" y="100"/>
                  <a:pt x="130627" y="234"/>
                </a:cubicBezTo>
                <a:cubicBezTo>
                  <a:pt x="125723" y="634"/>
                  <a:pt x="120953" y="1835"/>
                  <a:pt x="116083" y="2402"/>
                </a:cubicBezTo>
                <a:cubicBezTo>
                  <a:pt x="113415" y="2702"/>
                  <a:pt x="110746" y="2636"/>
                  <a:pt x="108078" y="2402"/>
                </a:cubicBezTo>
                <a:cubicBezTo>
                  <a:pt x="105376" y="2169"/>
                  <a:pt x="102674" y="1635"/>
                  <a:pt x="99972" y="1401"/>
                </a:cubicBezTo>
                <a:cubicBezTo>
                  <a:pt x="94568" y="968"/>
                  <a:pt x="89097" y="1435"/>
                  <a:pt x="83693" y="1835"/>
                </a:cubicBezTo>
                <a:cubicBezTo>
                  <a:pt x="78190" y="2235"/>
                  <a:pt x="72852" y="2435"/>
                  <a:pt x="67348" y="1735"/>
                </a:cubicBezTo>
                <a:cubicBezTo>
                  <a:pt x="61978" y="1034"/>
                  <a:pt x="56607" y="100"/>
                  <a:pt x="51137" y="534"/>
                </a:cubicBezTo>
                <a:cubicBezTo>
                  <a:pt x="46000" y="901"/>
                  <a:pt x="41163" y="2669"/>
                  <a:pt x="36126" y="3570"/>
                </a:cubicBezTo>
                <a:cubicBezTo>
                  <a:pt x="31490" y="4370"/>
                  <a:pt x="26786" y="4003"/>
                  <a:pt x="22116" y="3570"/>
                </a:cubicBezTo>
                <a:cubicBezTo>
                  <a:pt x="14878" y="2869"/>
                  <a:pt x="7272" y="1735"/>
                  <a:pt x="0" y="2769"/>
                </a:cubicBezTo>
                <a:lnTo>
                  <a:pt x="0" y="6238"/>
                </a:lnTo>
                <a:cubicBezTo>
                  <a:pt x="6572" y="4470"/>
                  <a:pt x="14211" y="5804"/>
                  <a:pt x="20648" y="657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8"/>
          <p:cNvSpPr txBox="1">
            <a:spLocks noGrp="1"/>
          </p:cNvSpPr>
          <p:nvPr>
            <p:ph type="title"/>
          </p:nvPr>
        </p:nvSpPr>
        <p:spPr>
          <a:xfrm>
            <a:off x="960000" y="1474556"/>
            <a:ext cx="7766800" cy="29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05" name="Google Shape;305;p8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306" name="Google Shape;306;p8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8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8" name="Google Shape;308;p8"/>
          <p:cNvGrpSpPr/>
          <p:nvPr/>
        </p:nvGrpSpPr>
        <p:grpSpPr>
          <a:xfrm rot="-797618" flipH="1">
            <a:off x="-746993" y="5145984"/>
            <a:ext cx="1904141" cy="1898889"/>
            <a:chOff x="1887850" y="1652000"/>
            <a:chExt cx="879200" cy="876775"/>
          </a:xfrm>
        </p:grpSpPr>
        <p:sp>
          <p:nvSpPr>
            <p:cNvPr id="309" name="Google Shape;309;p8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8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8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2" name="Google Shape;312;p8"/>
          <p:cNvGrpSpPr/>
          <p:nvPr/>
        </p:nvGrpSpPr>
        <p:grpSpPr>
          <a:xfrm rot="-973776" flipH="1">
            <a:off x="110232" y="5368103"/>
            <a:ext cx="2081057" cy="1798531"/>
            <a:chOff x="254075" y="742700"/>
            <a:chExt cx="917975" cy="793350"/>
          </a:xfrm>
        </p:grpSpPr>
        <p:sp>
          <p:nvSpPr>
            <p:cNvPr id="313" name="Google Shape;313;p8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8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8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8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8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8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8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8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8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8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8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8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8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8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7" name="Google Shape;327;p8"/>
          <p:cNvGrpSpPr/>
          <p:nvPr/>
        </p:nvGrpSpPr>
        <p:grpSpPr>
          <a:xfrm rot="-215426">
            <a:off x="2565336" y="3792224"/>
            <a:ext cx="13516517" cy="5686331"/>
            <a:chOff x="-813150" y="2494849"/>
            <a:chExt cx="12496900" cy="5773785"/>
          </a:xfrm>
        </p:grpSpPr>
        <p:sp>
          <p:nvSpPr>
            <p:cNvPr id="328" name="Google Shape;328;p8"/>
            <p:cNvSpPr/>
            <p:nvPr/>
          </p:nvSpPr>
          <p:spPr>
            <a:xfrm rot="-225893">
              <a:off x="-426376" y="2843793"/>
              <a:ext cx="11617637" cy="4942277"/>
            </a:xfrm>
            <a:custGeom>
              <a:avLst/>
              <a:gdLst/>
              <a:ahLst/>
              <a:cxnLst/>
              <a:rect l="l" t="t" r="r" b="b"/>
              <a:pathLst>
                <a:path w="53655" h="38604" extrusionOk="0">
                  <a:moveTo>
                    <a:pt x="45915" y="1"/>
                  </a:moveTo>
                  <a:lnTo>
                    <a:pt x="44724" y="215"/>
                  </a:lnTo>
                  <a:lnTo>
                    <a:pt x="43533" y="668"/>
                  </a:lnTo>
                  <a:lnTo>
                    <a:pt x="41795" y="1596"/>
                  </a:lnTo>
                  <a:lnTo>
                    <a:pt x="39580" y="3144"/>
                  </a:lnTo>
                  <a:lnTo>
                    <a:pt x="37437" y="4716"/>
                  </a:lnTo>
                  <a:lnTo>
                    <a:pt x="35889" y="5645"/>
                  </a:lnTo>
                  <a:lnTo>
                    <a:pt x="34865" y="6074"/>
                  </a:lnTo>
                  <a:lnTo>
                    <a:pt x="33864" y="6288"/>
                  </a:lnTo>
                  <a:lnTo>
                    <a:pt x="32888" y="6264"/>
                  </a:lnTo>
                  <a:lnTo>
                    <a:pt x="31912" y="5931"/>
                  </a:lnTo>
                  <a:lnTo>
                    <a:pt x="30959" y="5240"/>
                  </a:lnTo>
                  <a:lnTo>
                    <a:pt x="30483" y="4740"/>
                  </a:lnTo>
                  <a:lnTo>
                    <a:pt x="29840" y="4049"/>
                  </a:lnTo>
                  <a:lnTo>
                    <a:pt x="28244" y="2859"/>
                  </a:lnTo>
                  <a:lnTo>
                    <a:pt x="26387" y="1882"/>
                  </a:lnTo>
                  <a:lnTo>
                    <a:pt x="24386" y="1215"/>
                  </a:lnTo>
                  <a:lnTo>
                    <a:pt x="22338" y="882"/>
                  </a:lnTo>
                  <a:lnTo>
                    <a:pt x="20862" y="906"/>
                  </a:lnTo>
                  <a:lnTo>
                    <a:pt x="19909" y="1049"/>
                  </a:lnTo>
                  <a:lnTo>
                    <a:pt x="19004" y="1311"/>
                  </a:lnTo>
                  <a:lnTo>
                    <a:pt x="18171" y="1716"/>
                  </a:lnTo>
                  <a:lnTo>
                    <a:pt x="17409" y="2216"/>
                  </a:lnTo>
                  <a:lnTo>
                    <a:pt x="16766" y="2882"/>
                  </a:lnTo>
                  <a:lnTo>
                    <a:pt x="16480" y="3263"/>
                  </a:lnTo>
                  <a:lnTo>
                    <a:pt x="16265" y="3597"/>
                  </a:lnTo>
                  <a:lnTo>
                    <a:pt x="15956" y="4287"/>
                  </a:lnTo>
                  <a:lnTo>
                    <a:pt x="15670" y="5407"/>
                  </a:lnTo>
                  <a:lnTo>
                    <a:pt x="15527" y="7764"/>
                  </a:lnTo>
                  <a:lnTo>
                    <a:pt x="15408" y="10003"/>
                  </a:lnTo>
                  <a:lnTo>
                    <a:pt x="15146" y="10979"/>
                  </a:lnTo>
                  <a:lnTo>
                    <a:pt x="14860" y="11551"/>
                  </a:lnTo>
                  <a:lnTo>
                    <a:pt x="14432" y="12051"/>
                  </a:lnTo>
                  <a:lnTo>
                    <a:pt x="13860" y="12456"/>
                  </a:lnTo>
                  <a:lnTo>
                    <a:pt x="13122" y="12765"/>
                  </a:lnTo>
                  <a:lnTo>
                    <a:pt x="12193" y="12980"/>
                  </a:lnTo>
                  <a:lnTo>
                    <a:pt x="11645" y="13027"/>
                  </a:lnTo>
                  <a:lnTo>
                    <a:pt x="10741" y="13051"/>
                  </a:lnTo>
                  <a:lnTo>
                    <a:pt x="8907" y="12956"/>
                  </a:lnTo>
                  <a:lnTo>
                    <a:pt x="7097" y="12813"/>
                  </a:lnTo>
                  <a:lnTo>
                    <a:pt x="5287" y="12765"/>
                  </a:lnTo>
                  <a:lnTo>
                    <a:pt x="4430" y="12861"/>
                  </a:lnTo>
                  <a:lnTo>
                    <a:pt x="3977" y="12932"/>
                  </a:lnTo>
                  <a:lnTo>
                    <a:pt x="3168" y="13242"/>
                  </a:lnTo>
                  <a:lnTo>
                    <a:pt x="2405" y="13718"/>
                  </a:lnTo>
                  <a:lnTo>
                    <a:pt x="1739" y="14313"/>
                  </a:lnTo>
                  <a:lnTo>
                    <a:pt x="1167" y="15028"/>
                  </a:lnTo>
                  <a:lnTo>
                    <a:pt x="715" y="15814"/>
                  </a:lnTo>
                  <a:lnTo>
                    <a:pt x="357" y="16647"/>
                  </a:lnTo>
                  <a:lnTo>
                    <a:pt x="143" y="17504"/>
                  </a:lnTo>
                  <a:lnTo>
                    <a:pt x="72" y="17933"/>
                  </a:lnTo>
                  <a:lnTo>
                    <a:pt x="0" y="18695"/>
                  </a:lnTo>
                  <a:lnTo>
                    <a:pt x="72" y="20172"/>
                  </a:lnTo>
                  <a:lnTo>
                    <a:pt x="357" y="21600"/>
                  </a:lnTo>
                  <a:lnTo>
                    <a:pt x="881" y="22934"/>
                  </a:lnTo>
                  <a:lnTo>
                    <a:pt x="1620" y="24149"/>
                  </a:lnTo>
                  <a:lnTo>
                    <a:pt x="2572" y="25173"/>
                  </a:lnTo>
                  <a:lnTo>
                    <a:pt x="3715" y="25982"/>
                  </a:lnTo>
                  <a:lnTo>
                    <a:pt x="5073" y="26554"/>
                  </a:lnTo>
                  <a:lnTo>
                    <a:pt x="5811" y="26721"/>
                  </a:lnTo>
                  <a:lnTo>
                    <a:pt x="6787" y="26935"/>
                  </a:lnTo>
                  <a:lnTo>
                    <a:pt x="8026" y="27316"/>
                  </a:lnTo>
                  <a:lnTo>
                    <a:pt x="8740" y="27649"/>
                  </a:lnTo>
                  <a:lnTo>
                    <a:pt x="9359" y="28078"/>
                  </a:lnTo>
                  <a:lnTo>
                    <a:pt x="9883" y="28626"/>
                  </a:lnTo>
                  <a:lnTo>
                    <a:pt x="10312" y="29340"/>
                  </a:lnTo>
                  <a:lnTo>
                    <a:pt x="10669" y="30197"/>
                  </a:lnTo>
                  <a:lnTo>
                    <a:pt x="10812" y="30721"/>
                  </a:lnTo>
                  <a:lnTo>
                    <a:pt x="11026" y="31507"/>
                  </a:lnTo>
                  <a:lnTo>
                    <a:pt x="11622" y="32936"/>
                  </a:lnTo>
                  <a:lnTo>
                    <a:pt x="12503" y="34151"/>
                  </a:lnTo>
                  <a:lnTo>
                    <a:pt x="13694" y="35127"/>
                  </a:lnTo>
                  <a:lnTo>
                    <a:pt x="14432" y="35484"/>
                  </a:lnTo>
                  <a:lnTo>
                    <a:pt x="14837" y="35651"/>
                  </a:lnTo>
                  <a:lnTo>
                    <a:pt x="15742" y="35913"/>
                  </a:lnTo>
                  <a:lnTo>
                    <a:pt x="17147" y="36127"/>
                  </a:lnTo>
                  <a:lnTo>
                    <a:pt x="19052" y="36008"/>
                  </a:lnTo>
                  <a:lnTo>
                    <a:pt x="20457" y="35651"/>
                  </a:lnTo>
                  <a:lnTo>
                    <a:pt x="21314" y="35294"/>
                  </a:lnTo>
                  <a:lnTo>
                    <a:pt x="21719" y="35079"/>
                  </a:lnTo>
                  <a:lnTo>
                    <a:pt x="22576" y="34532"/>
                  </a:lnTo>
                  <a:lnTo>
                    <a:pt x="24458" y="33389"/>
                  </a:lnTo>
                  <a:lnTo>
                    <a:pt x="25934" y="32746"/>
                  </a:lnTo>
                  <a:lnTo>
                    <a:pt x="26934" y="32555"/>
                  </a:lnTo>
                  <a:lnTo>
                    <a:pt x="27911" y="32627"/>
                  </a:lnTo>
                  <a:lnTo>
                    <a:pt x="28887" y="33055"/>
                  </a:lnTo>
                  <a:lnTo>
                    <a:pt x="29340" y="33436"/>
                  </a:lnTo>
                  <a:lnTo>
                    <a:pt x="30888" y="34889"/>
                  </a:lnTo>
                  <a:lnTo>
                    <a:pt x="33055" y="36723"/>
                  </a:lnTo>
                  <a:lnTo>
                    <a:pt x="34364" y="37413"/>
                  </a:lnTo>
                  <a:lnTo>
                    <a:pt x="35341" y="37794"/>
                  </a:lnTo>
                  <a:lnTo>
                    <a:pt x="35889" y="37937"/>
                  </a:lnTo>
                  <a:lnTo>
                    <a:pt x="37270" y="38271"/>
                  </a:lnTo>
                  <a:lnTo>
                    <a:pt x="39627" y="38556"/>
                  </a:lnTo>
                  <a:lnTo>
                    <a:pt x="41294" y="38604"/>
                  </a:lnTo>
                  <a:lnTo>
                    <a:pt x="42962" y="38509"/>
                  </a:lnTo>
                  <a:lnTo>
                    <a:pt x="44557" y="38199"/>
                  </a:lnTo>
                  <a:lnTo>
                    <a:pt x="46034" y="37675"/>
                  </a:lnTo>
                  <a:lnTo>
                    <a:pt x="47320" y="36889"/>
                  </a:lnTo>
                  <a:lnTo>
                    <a:pt x="47867" y="36389"/>
                  </a:lnTo>
                  <a:lnTo>
                    <a:pt x="48177" y="36056"/>
                  </a:lnTo>
                  <a:lnTo>
                    <a:pt x="48653" y="35365"/>
                  </a:lnTo>
                  <a:lnTo>
                    <a:pt x="48963" y="34603"/>
                  </a:lnTo>
                  <a:lnTo>
                    <a:pt x="49177" y="33817"/>
                  </a:lnTo>
                  <a:lnTo>
                    <a:pt x="49272" y="32603"/>
                  </a:lnTo>
                  <a:lnTo>
                    <a:pt x="49034" y="30888"/>
                  </a:lnTo>
                  <a:lnTo>
                    <a:pt x="48510" y="29150"/>
                  </a:lnTo>
                  <a:lnTo>
                    <a:pt x="47796" y="27435"/>
                  </a:lnTo>
                  <a:lnTo>
                    <a:pt x="46605" y="25077"/>
                  </a:lnTo>
                  <a:lnTo>
                    <a:pt x="45891" y="23768"/>
                  </a:lnTo>
                  <a:lnTo>
                    <a:pt x="45510" y="23029"/>
                  </a:lnTo>
                  <a:lnTo>
                    <a:pt x="44795" y="21386"/>
                  </a:lnTo>
                  <a:lnTo>
                    <a:pt x="44533" y="20148"/>
                  </a:lnTo>
                  <a:lnTo>
                    <a:pt x="44557" y="19362"/>
                  </a:lnTo>
                  <a:lnTo>
                    <a:pt x="44795" y="18648"/>
                  </a:lnTo>
                  <a:lnTo>
                    <a:pt x="45343" y="18028"/>
                  </a:lnTo>
                  <a:lnTo>
                    <a:pt x="45748" y="17766"/>
                  </a:lnTo>
                  <a:lnTo>
                    <a:pt x="46534" y="17362"/>
                  </a:lnTo>
                  <a:lnTo>
                    <a:pt x="48153" y="16766"/>
                  </a:lnTo>
                  <a:lnTo>
                    <a:pt x="49725" y="16171"/>
                  </a:lnTo>
                  <a:lnTo>
                    <a:pt x="50820" y="15528"/>
                  </a:lnTo>
                  <a:lnTo>
                    <a:pt x="51487" y="14956"/>
                  </a:lnTo>
                  <a:lnTo>
                    <a:pt x="51797" y="14575"/>
                  </a:lnTo>
                  <a:lnTo>
                    <a:pt x="52130" y="14147"/>
                  </a:lnTo>
                  <a:lnTo>
                    <a:pt x="52654" y="13194"/>
                  </a:lnTo>
                  <a:lnTo>
                    <a:pt x="53083" y="12194"/>
                  </a:lnTo>
                  <a:lnTo>
                    <a:pt x="53392" y="11146"/>
                  </a:lnTo>
                  <a:lnTo>
                    <a:pt x="53583" y="10074"/>
                  </a:lnTo>
                  <a:lnTo>
                    <a:pt x="53654" y="8955"/>
                  </a:lnTo>
                  <a:lnTo>
                    <a:pt x="53607" y="7860"/>
                  </a:lnTo>
                  <a:lnTo>
                    <a:pt x="53464" y="6764"/>
                  </a:lnTo>
                  <a:lnTo>
                    <a:pt x="53178" y="5692"/>
                  </a:lnTo>
                  <a:lnTo>
                    <a:pt x="52821" y="4668"/>
                  </a:lnTo>
                  <a:lnTo>
                    <a:pt x="52321" y="3716"/>
                  </a:lnTo>
                  <a:lnTo>
                    <a:pt x="51749" y="2835"/>
                  </a:lnTo>
                  <a:lnTo>
                    <a:pt x="51035" y="2025"/>
                  </a:lnTo>
                  <a:lnTo>
                    <a:pt x="50249" y="1334"/>
                  </a:lnTo>
                  <a:lnTo>
                    <a:pt x="49344" y="763"/>
                  </a:lnTo>
                  <a:lnTo>
                    <a:pt x="48320" y="310"/>
                  </a:lnTo>
                  <a:lnTo>
                    <a:pt x="47796" y="144"/>
                  </a:lnTo>
                  <a:lnTo>
                    <a:pt x="47153" y="25"/>
                  </a:lnTo>
                  <a:lnTo>
                    <a:pt x="459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8"/>
            <p:cNvSpPr/>
            <p:nvPr/>
          </p:nvSpPr>
          <p:spPr>
            <a:xfrm rot="-225893">
              <a:off x="-320662" y="2977412"/>
              <a:ext cx="11617637" cy="4942277"/>
            </a:xfrm>
            <a:custGeom>
              <a:avLst/>
              <a:gdLst/>
              <a:ahLst/>
              <a:cxnLst/>
              <a:rect l="l" t="t" r="r" b="b"/>
              <a:pathLst>
                <a:path w="53655" h="38604" extrusionOk="0">
                  <a:moveTo>
                    <a:pt x="45915" y="1"/>
                  </a:moveTo>
                  <a:lnTo>
                    <a:pt x="44724" y="215"/>
                  </a:lnTo>
                  <a:lnTo>
                    <a:pt x="43533" y="668"/>
                  </a:lnTo>
                  <a:lnTo>
                    <a:pt x="41795" y="1596"/>
                  </a:lnTo>
                  <a:lnTo>
                    <a:pt x="39580" y="3144"/>
                  </a:lnTo>
                  <a:lnTo>
                    <a:pt x="37437" y="4716"/>
                  </a:lnTo>
                  <a:lnTo>
                    <a:pt x="35889" y="5645"/>
                  </a:lnTo>
                  <a:lnTo>
                    <a:pt x="34865" y="6074"/>
                  </a:lnTo>
                  <a:lnTo>
                    <a:pt x="33864" y="6288"/>
                  </a:lnTo>
                  <a:lnTo>
                    <a:pt x="32888" y="6264"/>
                  </a:lnTo>
                  <a:lnTo>
                    <a:pt x="31912" y="5931"/>
                  </a:lnTo>
                  <a:lnTo>
                    <a:pt x="30959" y="5240"/>
                  </a:lnTo>
                  <a:lnTo>
                    <a:pt x="30483" y="4740"/>
                  </a:lnTo>
                  <a:lnTo>
                    <a:pt x="29840" y="4049"/>
                  </a:lnTo>
                  <a:lnTo>
                    <a:pt x="28244" y="2859"/>
                  </a:lnTo>
                  <a:lnTo>
                    <a:pt x="26387" y="1882"/>
                  </a:lnTo>
                  <a:lnTo>
                    <a:pt x="24386" y="1215"/>
                  </a:lnTo>
                  <a:lnTo>
                    <a:pt x="22338" y="882"/>
                  </a:lnTo>
                  <a:lnTo>
                    <a:pt x="20862" y="906"/>
                  </a:lnTo>
                  <a:lnTo>
                    <a:pt x="19909" y="1049"/>
                  </a:lnTo>
                  <a:lnTo>
                    <a:pt x="19004" y="1311"/>
                  </a:lnTo>
                  <a:lnTo>
                    <a:pt x="18171" y="1716"/>
                  </a:lnTo>
                  <a:lnTo>
                    <a:pt x="17409" y="2216"/>
                  </a:lnTo>
                  <a:lnTo>
                    <a:pt x="16766" y="2882"/>
                  </a:lnTo>
                  <a:lnTo>
                    <a:pt x="16480" y="3263"/>
                  </a:lnTo>
                  <a:lnTo>
                    <a:pt x="16265" y="3597"/>
                  </a:lnTo>
                  <a:lnTo>
                    <a:pt x="15956" y="4287"/>
                  </a:lnTo>
                  <a:lnTo>
                    <a:pt x="15670" y="5407"/>
                  </a:lnTo>
                  <a:lnTo>
                    <a:pt x="15527" y="7764"/>
                  </a:lnTo>
                  <a:lnTo>
                    <a:pt x="15408" y="10003"/>
                  </a:lnTo>
                  <a:lnTo>
                    <a:pt x="15146" y="10979"/>
                  </a:lnTo>
                  <a:lnTo>
                    <a:pt x="14860" y="11551"/>
                  </a:lnTo>
                  <a:lnTo>
                    <a:pt x="14432" y="12051"/>
                  </a:lnTo>
                  <a:lnTo>
                    <a:pt x="13860" y="12456"/>
                  </a:lnTo>
                  <a:lnTo>
                    <a:pt x="13122" y="12765"/>
                  </a:lnTo>
                  <a:lnTo>
                    <a:pt x="12193" y="12980"/>
                  </a:lnTo>
                  <a:lnTo>
                    <a:pt x="11645" y="13027"/>
                  </a:lnTo>
                  <a:lnTo>
                    <a:pt x="10741" y="13051"/>
                  </a:lnTo>
                  <a:lnTo>
                    <a:pt x="8907" y="12956"/>
                  </a:lnTo>
                  <a:lnTo>
                    <a:pt x="7097" y="12813"/>
                  </a:lnTo>
                  <a:lnTo>
                    <a:pt x="5287" y="12765"/>
                  </a:lnTo>
                  <a:lnTo>
                    <a:pt x="4430" y="12861"/>
                  </a:lnTo>
                  <a:lnTo>
                    <a:pt x="3977" y="12932"/>
                  </a:lnTo>
                  <a:lnTo>
                    <a:pt x="3168" y="13242"/>
                  </a:lnTo>
                  <a:lnTo>
                    <a:pt x="2405" y="13718"/>
                  </a:lnTo>
                  <a:lnTo>
                    <a:pt x="1739" y="14313"/>
                  </a:lnTo>
                  <a:lnTo>
                    <a:pt x="1167" y="15028"/>
                  </a:lnTo>
                  <a:lnTo>
                    <a:pt x="715" y="15814"/>
                  </a:lnTo>
                  <a:lnTo>
                    <a:pt x="357" y="16647"/>
                  </a:lnTo>
                  <a:lnTo>
                    <a:pt x="143" y="17504"/>
                  </a:lnTo>
                  <a:lnTo>
                    <a:pt x="72" y="17933"/>
                  </a:lnTo>
                  <a:lnTo>
                    <a:pt x="0" y="18695"/>
                  </a:lnTo>
                  <a:lnTo>
                    <a:pt x="72" y="20172"/>
                  </a:lnTo>
                  <a:lnTo>
                    <a:pt x="357" y="21600"/>
                  </a:lnTo>
                  <a:lnTo>
                    <a:pt x="881" y="22934"/>
                  </a:lnTo>
                  <a:lnTo>
                    <a:pt x="1620" y="24149"/>
                  </a:lnTo>
                  <a:lnTo>
                    <a:pt x="2572" y="25173"/>
                  </a:lnTo>
                  <a:lnTo>
                    <a:pt x="3715" y="25982"/>
                  </a:lnTo>
                  <a:lnTo>
                    <a:pt x="5073" y="26554"/>
                  </a:lnTo>
                  <a:lnTo>
                    <a:pt x="5811" y="26721"/>
                  </a:lnTo>
                  <a:lnTo>
                    <a:pt x="6787" y="26935"/>
                  </a:lnTo>
                  <a:lnTo>
                    <a:pt x="8026" y="27316"/>
                  </a:lnTo>
                  <a:lnTo>
                    <a:pt x="8740" y="27649"/>
                  </a:lnTo>
                  <a:lnTo>
                    <a:pt x="9359" y="28078"/>
                  </a:lnTo>
                  <a:lnTo>
                    <a:pt x="9883" y="28626"/>
                  </a:lnTo>
                  <a:lnTo>
                    <a:pt x="10312" y="29340"/>
                  </a:lnTo>
                  <a:lnTo>
                    <a:pt x="10669" y="30197"/>
                  </a:lnTo>
                  <a:lnTo>
                    <a:pt x="10812" y="30721"/>
                  </a:lnTo>
                  <a:lnTo>
                    <a:pt x="11026" y="31507"/>
                  </a:lnTo>
                  <a:lnTo>
                    <a:pt x="11622" y="32936"/>
                  </a:lnTo>
                  <a:lnTo>
                    <a:pt x="12503" y="34151"/>
                  </a:lnTo>
                  <a:lnTo>
                    <a:pt x="13694" y="35127"/>
                  </a:lnTo>
                  <a:lnTo>
                    <a:pt x="14432" y="35484"/>
                  </a:lnTo>
                  <a:lnTo>
                    <a:pt x="14837" y="35651"/>
                  </a:lnTo>
                  <a:lnTo>
                    <a:pt x="15742" y="35913"/>
                  </a:lnTo>
                  <a:lnTo>
                    <a:pt x="17147" y="36127"/>
                  </a:lnTo>
                  <a:lnTo>
                    <a:pt x="19052" y="36008"/>
                  </a:lnTo>
                  <a:lnTo>
                    <a:pt x="20457" y="35651"/>
                  </a:lnTo>
                  <a:lnTo>
                    <a:pt x="21314" y="35294"/>
                  </a:lnTo>
                  <a:lnTo>
                    <a:pt x="21719" y="35079"/>
                  </a:lnTo>
                  <a:lnTo>
                    <a:pt x="22576" y="34532"/>
                  </a:lnTo>
                  <a:lnTo>
                    <a:pt x="24458" y="33389"/>
                  </a:lnTo>
                  <a:lnTo>
                    <a:pt x="25934" y="32746"/>
                  </a:lnTo>
                  <a:lnTo>
                    <a:pt x="26934" y="32555"/>
                  </a:lnTo>
                  <a:lnTo>
                    <a:pt x="27911" y="32627"/>
                  </a:lnTo>
                  <a:lnTo>
                    <a:pt x="28887" y="33055"/>
                  </a:lnTo>
                  <a:lnTo>
                    <a:pt x="29340" y="33436"/>
                  </a:lnTo>
                  <a:lnTo>
                    <a:pt x="30888" y="34889"/>
                  </a:lnTo>
                  <a:lnTo>
                    <a:pt x="33055" y="36723"/>
                  </a:lnTo>
                  <a:lnTo>
                    <a:pt x="34364" y="37413"/>
                  </a:lnTo>
                  <a:lnTo>
                    <a:pt x="35341" y="37794"/>
                  </a:lnTo>
                  <a:lnTo>
                    <a:pt x="35889" y="37937"/>
                  </a:lnTo>
                  <a:lnTo>
                    <a:pt x="37270" y="38271"/>
                  </a:lnTo>
                  <a:lnTo>
                    <a:pt x="39627" y="38556"/>
                  </a:lnTo>
                  <a:lnTo>
                    <a:pt x="41294" y="38604"/>
                  </a:lnTo>
                  <a:lnTo>
                    <a:pt x="42962" y="38509"/>
                  </a:lnTo>
                  <a:lnTo>
                    <a:pt x="44557" y="38199"/>
                  </a:lnTo>
                  <a:lnTo>
                    <a:pt x="46034" y="37675"/>
                  </a:lnTo>
                  <a:lnTo>
                    <a:pt x="47320" y="36889"/>
                  </a:lnTo>
                  <a:lnTo>
                    <a:pt x="47867" y="36389"/>
                  </a:lnTo>
                  <a:lnTo>
                    <a:pt x="48177" y="36056"/>
                  </a:lnTo>
                  <a:lnTo>
                    <a:pt x="48653" y="35365"/>
                  </a:lnTo>
                  <a:lnTo>
                    <a:pt x="48963" y="34603"/>
                  </a:lnTo>
                  <a:lnTo>
                    <a:pt x="49177" y="33817"/>
                  </a:lnTo>
                  <a:lnTo>
                    <a:pt x="49272" y="32603"/>
                  </a:lnTo>
                  <a:lnTo>
                    <a:pt x="49034" y="30888"/>
                  </a:lnTo>
                  <a:lnTo>
                    <a:pt x="48510" y="29150"/>
                  </a:lnTo>
                  <a:lnTo>
                    <a:pt x="47796" y="27435"/>
                  </a:lnTo>
                  <a:lnTo>
                    <a:pt x="46605" y="25077"/>
                  </a:lnTo>
                  <a:lnTo>
                    <a:pt x="45891" y="23768"/>
                  </a:lnTo>
                  <a:lnTo>
                    <a:pt x="45510" y="23029"/>
                  </a:lnTo>
                  <a:lnTo>
                    <a:pt x="44795" y="21386"/>
                  </a:lnTo>
                  <a:lnTo>
                    <a:pt x="44533" y="20148"/>
                  </a:lnTo>
                  <a:lnTo>
                    <a:pt x="44557" y="19362"/>
                  </a:lnTo>
                  <a:lnTo>
                    <a:pt x="44795" y="18648"/>
                  </a:lnTo>
                  <a:lnTo>
                    <a:pt x="45343" y="18028"/>
                  </a:lnTo>
                  <a:lnTo>
                    <a:pt x="45748" y="17766"/>
                  </a:lnTo>
                  <a:lnTo>
                    <a:pt x="46534" y="17362"/>
                  </a:lnTo>
                  <a:lnTo>
                    <a:pt x="48153" y="16766"/>
                  </a:lnTo>
                  <a:lnTo>
                    <a:pt x="49725" y="16171"/>
                  </a:lnTo>
                  <a:lnTo>
                    <a:pt x="50820" y="15528"/>
                  </a:lnTo>
                  <a:lnTo>
                    <a:pt x="51487" y="14956"/>
                  </a:lnTo>
                  <a:lnTo>
                    <a:pt x="51797" y="14575"/>
                  </a:lnTo>
                  <a:lnTo>
                    <a:pt x="52130" y="14147"/>
                  </a:lnTo>
                  <a:lnTo>
                    <a:pt x="52654" y="13194"/>
                  </a:lnTo>
                  <a:lnTo>
                    <a:pt x="53083" y="12194"/>
                  </a:lnTo>
                  <a:lnTo>
                    <a:pt x="53392" y="11146"/>
                  </a:lnTo>
                  <a:lnTo>
                    <a:pt x="53583" y="10074"/>
                  </a:lnTo>
                  <a:lnTo>
                    <a:pt x="53654" y="8955"/>
                  </a:lnTo>
                  <a:lnTo>
                    <a:pt x="53607" y="7860"/>
                  </a:lnTo>
                  <a:lnTo>
                    <a:pt x="53464" y="6764"/>
                  </a:lnTo>
                  <a:lnTo>
                    <a:pt x="53178" y="5692"/>
                  </a:lnTo>
                  <a:lnTo>
                    <a:pt x="52821" y="4668"/>
                  </a:lnTo>
                  <a:lnTo>
                    <a:pt x="52321" y="3716"/>
                  </a:lnTo>
                  <a:lnTo>
                    <a:pt x="51749" y="2835"/>
                  </a:lnTo>
                  <a:lnTo>
                    <a:pt x="51035" y="2025"/>
                  </a:lnTo>
                  <a:lnTo>
                    <a:pt x="50249" y="1334"/>
                  </a:lnTo>
                  <a:lnTo>
                    <a:pt x="49344" y="763"/>
                  </a:lnTo>
                  <a:lnTo>
                    <a:pt x="48320" y="310"/>
                  </a:lnTo>
                  <a:lnTo>
                    <a:pt x="47796" y="144"/>
                  </a:lnTo>
                  <a:lnTo>
                    <a:pt x="47153" y="25"/>
                  </a:lnTo>
                  <a:lnTo>
                    <a:pt x="459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30" name="Google Shape;330;p8"/>
          <p:cNvGrpSpPr/>
          <p:nvPr/>
        </p:nvGrpSpPr>
        <p:grpSpPr>
          <a:xfrm>
            <a:off x="9912598" y="-482758"/>
            <a:ext cx="1691225" cy="1691531"/>
            <a:chOff x="3253375" y="2170250"/>
            <a:chExt cx="971150" cy="971325"/>
          </a:xfrm>
        </p:grpSpPr>
        <p:sp>
          <p:nvSpPr>
            <p:cNvPr id="331" name="Google Shape;331;p8"/>
            <p:cNvSpPr/>
            <p:nvPr/>
          </p:nvSpPr>
          <p:spPr>
            <a:xfrm>
              <a:off x="3253375" y="2170250"/>
              <a:ext cx="971150" cy="971325"/>
            </a:xfrm>
            <a:custGeom>
              <a:avLst/>
              <a:gdLst/>
              <a:ahLst/>
              <a:cxnLst/>
              <a:rect l="l" t="t" r="r" b="b"/>
              <a:pathLst>
                <a:path w="38846" h="38853" extrusionOk="0">
                  <a:moveTo>
                    <a:pt x="12770" y="255"/>
                  </a:moveTo>
                  <a:cubicBezTo>
                    <a:pt x="13108" y="255"/>
                    <a:pt x="13450" y="316"/>
                    <a:pt x="13800" y="407"/>
                  </a:cubicBezTo>
                  <a:cubicBezTo>
                    <a:pt x="14408" y="559"/>
                    <a:pt x="14955" y="833"/>
                    <a:pt x="15441" y="1167"/>
                  </a:cubicBezTo>
                  <a:cubicBezTo>
                    <a:pt x="16019" y="1562"/>
                    <a:pt x="16535" y="1988"/>
                    <a:pt x="17113" y="2383"/>
                  </a:cubicBezTo>
                  <a:cubicBezTo>
                    <a:pt x="17386" y="2596"/>
                    <a:pt x="17690" y="2778"/>
                    <a:pt x="17994" y="2991"/>
                  </a:cubicBezTo>
                  <a:cubicBezTo>
                    <a:pt x="18177" y="3112"/>
                    <a:pt x="18359" y="3203"/>
                    <a:pt x="18542" y="3325"/>
                  </a:cubicBezTo>
                  <a:cubicBezTo>
                    <a:pt x="19028" y="3690"/>
                    <a:pt x="19575" y="3963"/>
                    <a:pt x="20183" y="4115"/>
                  </a:cubicBezTo>
                  <a:cubicBezTo>
                    <a:pt x="20213" y="4115"/>
                    <a:pt x="20274" y="4146"/>
                    <a:pt x="20304" y="4176"/>
                  </a:cubicBezTo>
                  <a:cubicBezTo>
                    <a:pt x="19879" y="4875"/>
                    <a:pt x="19636" y="5605"/>
                    <a:pt x="19332" y="6334"/>
                  </a:cubicBezTo>
                  <a:cubicBezTo>
                    <a:pt x="19149" y="6821"/>
                    <a:pt x="19149" y="7337"/>
                    <a:pt x="19149" y="7854"/>
                  </a:cubicBezTo>
                  <a:cubicBezTo>
                    <a:pt x="19210" y="8979"/>
                    <a:pt x="19180" y="10103"/>
                    <a:pt x="19089" y="11197"/>
                  </a:cubicBezTo>
                  <a:cubicBezTo>
                    <a:pt x="19058" y="11380"/>
                    <a:pt x="19089" y="11593"/>
                    <a:pt x="19089" y="11775"/>
                  </a:cubicBezTo>
                  <a:cubicBezTo>
                    <a:pt x="19119" y="11957"/>
                    <a:pt x="19149" y="12170"/>
                    <a:pt x="19149" y="12353"/>
                  </a:cubicBezTo>
                  <a:cubicBezTo>
                    <a:pt x="19119" y="12748"/>
                    <a:pt x="19241" y="13052"/>
                    <a:pt x="19545" y="13295"/>
                  </a:cubicBezTo>
                  <a:cubicBezTo>
                    <a:pt x="19697" y="13386"/>
                    <a:pt x="19849" y="13477"/>
                    <a:pt x="19970" y="13599"/>
                  </a:cubicBezTo>
                  <a:cubicBezTo>
                    <a:pt x="19970" y="13629"/>
                    <a:pt x="19940" y="13660"/>
                    <a:pt x="19940" y="13660"/>
                  </a:cubicBezTo>
                  <a:cubicBezTo>
                    <a:pt x="19423" y="13477"/>
                    <a:pt x="18876" y="13538"/>
                    <a:pt x="18329" y="13477"/>
                  </a:cubicBezTo>
                  <a:cubicBezTo>
                    <a:pt x="18276" y="13470"/>
                    <a:pt x="18219" y="13466"/>
                    <a:pt x="18160" y="13466"/>
                  </a:cubicBezTo>
                  <a:cubicBezTo>
                    <a:pt x="17985" y="13466"/>
                    <a:pt x="17797" y="13500"/>
                    <a:pt x="17660" y="13568"/>
                  </a:cubicBezTo>
                  <a:cubicBezTo>
                    <a:pt x="17494" y="13632"/>
                    <a:pt x="17333" y="13658"/>
                    <a:pt x="17174" y="13658"/>
                  </a:cubicBezTo>
                  <a:cubicBezTo>
                    <a:pt x="16953" y="13658"/>
                    <a:pt x="16734" y="13608"/>
                    <a:pt x="16505" y="13538"/>
                  </a:cubicBezTo>
                  <a:cubicBezTo>
                    <a:pt x="16383" y="13508"/>
                    <a:pt x="16262" y="13477"/>
                    <a:pt x="16140" y="13447"/>
                  </a:cubicBezTo>
                  <a:lnTo>
                    <a:pt x="16140" y="13447"/>
                  </a:lnTo>
                  <a:cubicBezTo>
                    <a:pt x="16657" y="13720"/>
                    <a:pt x="17235" y="13811"/>
                    <a:pt x="17812" y="13933"/>
                  </a:cubicBezTo>
                  <a:cubicBezTo>
                    <a:pt x="17690" y="13963"/>
                    <a:pt x="17538" y="13994"/>
                    <a:pt x="17417" y="14024"/>
                  </a:cubicBezTo>
                  <a:cubicBezTo>
                    <a:pt x="17022" y="14115"/>
                    <a:pt x="16657" y="14176"/>
                    <a:pt x="16262" y="14207"/>
                  </a:cubicBezTo>
                  <a:cubicBezTo>
                    <a:pt x="14955" y="14328"/>
                    <a:pt x="13709" y="14693"/>
                    <a:pt x="12462" y="15119"/>
                  </a:cubicBezTo>
                  <a:cubicBezTo>
                    <a:pt x="12223" y="15206"/>
                    <a:pt x="11984" y="15250"/>
                    <a:pt x="11746" y="15250"/>
                  </a:cubicBezTo>
                  <a:cubicBezTo>
                    <a:pt x="11319" y="15250"/>
                    <a:pt x="10897" y="15107"/>
                    <a:pt x="10487" y="14815"/>
                  </a:cubicBezTo>
                  <a:cubicBezTo>
                    <a:pt x="9788" y="14267"/>
                    <a:pt x="8997" y="13842"/>
                    <a:pt x="8207" y="13447"/>
                  </a:cubicBezTo>
                  <a:cubicBezTo>
                    <a:pt x="7538" y="13112"/>
                    <a:pt x="6930" y="12656"/>
                    <a:pt x="6444" y="12140"/>
                  </a:cubicBezTo>
                  <a:cubicBezTo>
                    <a:pt x="6231" y="11897"/>
                    <a:pt x="6079" y="11623"/>
                    <a:pt x="5988" y="11319"/>
                  </a:cubicBezTo>
                  <a:cubicBezTo>
                    <a:pt x="5775" y="10620"/>
                    <a:pt x="5563" y="9921"/>
                    <a:pt x="5411" y="9191"/>
                  </a:cubicBezTo>
                  <a:cubicBezTo>
                    <a:pt x="5319" y="8766"/>
                    <a:pt x="5350" y="8310"/>
                    <a:pt x="5319" y="7854"/>
                  </a:cubicBezTo>
                  <a:cubicBezTo>
                    <a:pt x="5289" y="6760"/>
                    <a:pt x="5593" y="5665"/>
                    <a:pt x="5806" y="4602"/>
                  </a:cubicBezTo>
                  <a:cubicBezTo>
                    <a:pt x="5958" y="3842"/>
                    <a:pt x="6322" y="3264"/>
                    <a:pt x="6991" y="2839"/>
                  </a:cubicBezTo>
                  <a:cubicBezTo>
                    <a:pt x="7660" y="2444"/>
                    <a:pt x="8329" y="1988"/>
                    <a:pt x="8997" y="1592"/>
                  </a:cubicBezTo>
                  <a:cubicBezTo>
                    <a:pt x="9332" y="1410"/>
                    <a:pt x="9666" y="1289"/>
                    <a:pt x="10031" y="1167"/>
                  </a:cubicBezTo>
                  <a:cubicBezTo>
                    <a:pt x="10608" y="924"/>
                    <a:pt x="11186" y="741"/>
                    <a:pt x="11763" y="468"/>
                  </a:cubicBezTo>
                  <a:cubicBezTo>
                    <a:pt x="12098" y="316"/>
                    <a:pt x="12432" y="255"/>
                    <a:pt x="12770" y="255"/>
                  </a:cubicBezTo>
                  <a:close/>
                  <a:moveTo>
                    <a:pt x="20578" y="14359"/>
                  </a:moveTo>
                  <a:cubicBezTo>
                    <a:pt x="20700" y="14359"/>
                    <a:pt x="20791" y="14359"/>
                    <a:pt x="20882" y="14389"/>
                  </a:cubicBezTo>
                  <a:cubicBezTo>
                    <a:pt x="21186" y="14480"/>
                    <a:pt x="21460" y="14602"/>
                    <a:pt x="21763" y="14693"/>
                  </a:cubicBezTo>
                  <a:cubicBezTo>
                    <a:pt x="22371" y="14845"/>
                    <a:pt x="22858" y="15119"/>
                    <a:pt x="23162" y="15696"/>
                  </a:cubicBezTo>
                  <a:cubicBezTo>
                    <a:pt x="23344" y="16000"/>
                    <a:pt x="23314" y="16274"/>
                    <a:pt x="23070" y="16547"/>
                  </a:cubicBezTo>
                  <a:cubicBezTo>
                    <a:pt x="22753" y="16980"/>
                    <a:pt x="22353" y="17248"/>
                    <a:pt x="21819" y="17248"/>
                  </a:cubicBezTo>
                  <a:cubicBezTo>
                    <a:pt x="21791" y="17248"/>
                    <a:pt x="21762" y="17248"/>
                    <a:pt x="21733" y="17246"/>
                  </a:cubicBezTo>
                  <a:lnTo>
                    <a:pt x="20912" y="17246"/>
                  </a:lnTo>
                  <a:cubicBezTo>
                    <a:pt x="20335" y="17155"/>
                    <a:pt x="20061" y="16912"/>
                    <a:pt x="19970" y="16517"/>
                  </a:cubicBezTo>
                  <a:cubicBezTo>
                    <a:pt x="19849" y="15939"/>
                    <a:pt x="19788" y="15392"/>
                    <a:pt x="20031" y="14845"/>
                  </a:cubicBezTo>
                  <a:cubicBezTo>
                    <a:pt x="20153" y="14602"/>
                    <a:pt x="20304" y="14419"/>
                    <a:pt x="20578" y="14359"/>
                  </a:cubicBezTo>
                  <a:close/>
                  <a:moveTo>
                    <a:pt x="25857" y="1524"/>
                  </a:moveTo>
                  <a:cubicBezTo>
                    <a:pt x="26386" y="1524"/>
                    <a:pt x="26886" y="1682"/>
                    <a:pt x="27387" y="1896"/>
                  </a:cubicBezTo>
                  <a:cubicBezTo>
                    <a:pt x="28329" y="2292"/>
                    <a:pt x="29210" y="2808"/>
                    <a:pt x="30031" y="3447"/>
                  </a:cubicBezTo>
                  <a:cubicBezTo>
                    <a:pt x="30669" y="3933"/>
                    <a:pt x="31338" y="4358"/>
                    <a:pt x="32007" y="4814"/>
                  </a:cubicBezTo>
                  <a:cubicBezTo>
                    <a:pt x="32341" y="5027"/>
                    <a:pt x="32676" y="5240"/>
                    <a:pt x="33010" y="5483"/>
                  </a:cubicBezTo>
                  <a:cubicBezTo>
                    <a:pt x="33527" y="5878"/>
                    <a:pt x="33891" y="6425"/>
                    <a:pt x="34256" y="6972"/>
                  </a:cubicBezTo>
                  <a:cubicBezTo>
                    <a:pt x="34651" y="7611"/>
                    <a:pt x="34894" y="8249"/>
                    <a:pt x="34894" y="9009"/>
                  </a:cubicBezTo>
                  <a:cubicBezTo>
                    <a:pt x="34894" y="9070"/>
                    <a:pt x="34894" y="9131"/>
                    <a:pt x="34925" y="9191"/>
                  </a:cubicBezTo>
                  <a:cubicBezTo>
                    <a:pt x="35077" y="9982"/>
                    <a:pt x="34925" y="10742"/>
                    <a:pt x="34682" y="11501"/>
                  </a:cubicBezTo>
                  <a:cubicBezTo>
                    <a:pt x="34408" y="12261"/>
                    <a:pt x="34135" y="13021"/>
                    <a:pt x="33891" y="13781"/>
                  </a:cubicBezTo>
                  <a:cubicBezTo>
                    <a:pt x="33739" y="14328"/>
                    <a:pt x="33618" y="14875"/>
                    <a:pt x="33496" y="15453"/>
                  </a:cubicBezTo>
                  <a:cubicBezTo>
                    <a:pt x="33466" y="15605"/>
                    <a:pt x="33435" y="15787"/>
                    <a:pt x="33375" y="16000"/>
                  </a:cubicBezTo>
                  <a:cubicBezTo>
                    <a:pt x="33131" y="15939"/>
                    <a:pt x="32919" y="15909"/>
                    <a:pt x="32706" y="15848"/>
                  </a:cubicBezTo>
                  <a:cubicBezTo>
                    <a:pt x="32311" y="15757"/>
                    <a:pt x="31885" y="15666"/>
                    <a:pt x="31460" y="15574"/>
                  </a:cubicBezTo>
                  <a:cubicBezTo>
                    <a:pt x="31095" y="15483"/>
                    <a:pt x="30730" y="15422"/>
                    <a:pt x="30396" y="15301"/>
                  </a:cubicBezTo>
                  <a:cubicBezTo>
                    <a:pt x="30039" y="15165"/>
                    <a:pt x="29687" y="15105"/>
                    <a:pt x="29338" y="15105"/>
                  </a:cubicBezTo>
                  <a:cubicBezTo>
                    <a:pt x="28825" y="15105"/>
                    <a:pt x="28319" y="15236"/>
                    <a:pt x="27812" y="15453"/>
                  </a:cubicBezTo>
                  <a:cubicBezTo>
                    <a:pt x="27235" y="15726"/>
                    <a:pt x="26657" y="16030"/>
                    <a:pt x="26171" y="16456"/>
                  </a:cubicBezTo>
                  <a:cubicBezTo>
                    <a:pt x="26080" y="16547"/>
                    <a:pt x="25958" y="16608"/>
                    <a:pt x="25867" y="16699"/>
                  </a:cubicBezTo>
                  <a:cubicBezTo>
                    <a:pt x="25441" y="17064"/>
                    <a:pt x="24955" y="17368"/>
                    <a:pt x="24681" y="17945"/>
                  </a:cubicBezTo>
                  <a:cubicBezTo>
                    <a:pt x="24408" y="17611"/>
                    <a:pt x="24226" y="17277"/>
                    <a:pt x="24074" y="16942"/>
                  </a:cubicBezTo>
                  <a:cubicBezTo>
                    <a:pt x="23922" y="16577"/>
                    <a:pt x="23770" y="16243"/>
                    <a:pt x="23618" y="15909"/>
                  </a:cubicBezTo>
                  <a:cubicBezTo>
                    <a:pt x="23435" y="15514"/>
                    <a:pt x="23222" y="15179"/>
                    <a:pt x="22797" y="14936"/>
                  </a:cubicBezTo>
                  <a:cubicBezTo>
                    <a:pt x="23405" y="14723"/>
                    <a:pt x="23861" y="14359"/>
                    <a:pt x="24286" y="13963"/>
                  </a:cubicBezTo>
                  <a:cubicBezTo>
                    <a:pt x="24256" y="13933"/>
                    <a:pt x="24256" y="13903"/>
                    <a:pt x="24226" y="13903"/>
                  </a:cubicBezTo>
                  <a:cubicBezTo>
                    <a:pt x="24013" y="14024"/>
                    <a:pt x="23770" y="14146"/>
                    <a:pt x="23587" y="14328"/>
                  </a:cubicBezTo>
                  <a:cubicBezTo>
                    <a:pt x="23336" y="14496"/>
                    <a:pt x="23094" y="14562"/>
                    <a:pt x="22846" y="14562"/>
                  </a:cubicBezTo>
                  <a:cubicBezTo>
                    <a:pt x="22644" y="14562"/>
                    <a:pt x="22438" y="14518"/>
                    <a:pt x="22219" y="14450"/>
                  </a:cubicBezTo>
                  <a:cubicBezTo>
                    <a:pt x="21672" y="14237"/>
                    <a:pt x="21247" y="13933"/>
                    <a:pt x="20821" y="13599"/>
                  </a:cubicBezTo>
                  <a:cubicBezTo>
                    <a:pt x="20548" y="13356"/>
                    <a:pt x="20274" y="13173"/>
                    <a:pt x="20001" y="12960"/>
                  </a:cubicBezTo>
                  <a:cubicBezTo>
                    <a:pt x="19818" y="12839"/>
                    <a:pt x="19727" y="12717"/>
                    <a:pt x="19697" y="12504"/>
                  </a:cubicBezTo>
                  <a:cubicBezTo>
                    <a:pt x="19605" y="11988"/>
                    <a:pt x="19575" y="11501"/>
                    <a:pt x="19636" y="10985"/>
                  </a:cubicBezTo>
                  <a:cubicBezTo>
                    <a:pt x="19788" y="10012"/>
                    <a:pt x="19788" y="9009"/>
                    <a:pt x="19666" y="8036"/>
                  </a:cubicBezTo>
                  <a:cubicBezTo>
                    <a:pt x="19605" y="7520"/>
                    <a:pt x="19666" y="7064"/>
                    <a:pt x="19849" y="6577"/>
                  </a:cubicBezTo>
                  <a:cubicBezTo>
                    <a:pt x="20061" y="6091"/>
                    <a:pt x="20244" y="5544"/>
                    <a:pt x="20426" y="5027"/>
                  </a:cubicBezTo>
                  <a:cubicBezTo>
                    <a:pt x="20608" y="4541"/>
                    <a:pt x="20912" y="4115"/>
                    <a:pt x="21247" y="3720"/>
                  </a:cubicBezTo>
                  <a:cubicBezTo>
                    <a:pt x="21612" y="3355"/>
                    <a:pt x="22007" y="3021"/>
                    <a:pt x="22432" y="2656"/>
                  </a:cubicBezTo>
                  <a:cubicBezTo>
                    <a:pt x="22858" y="2292"/>
                    <a:pt x="23344" y="2018"/>
                    <a:pt x="23922" y="1896"/>
                  </a:cubicBezTo>
                  <a:cubicBezTo>
                    <a:pt x="24408" y="1775"/>
                    <a:pt x="24925" y="1653"/>
                    <a:pt x="25411" y="1562"/>
                  </a:cubicBezTo>
                  <a:cubicBezTo>
                    <a:pt x="25562" y="1536"/>
                    <a:pt x="25711" y="1524"/>
                    <a:pt x="25857" y="1524"/>
                  </a:cubicBezTo>
                  <a:close/>
                  <a:moveTo>
                    <a:pt x="5167" y="10772"/>
                  </a:moveTo>
                  <a:cubicBezTo>
                    <a:pt x="5289" y="11045"/>
                    <a:pt x="5411" y="11258"/>
                    <a:pt x="5532" y="11471"/>
                  </a:cubicBezTo>
                  <a:cubicBezTo>
                    <a:pt x="5836" y="12140"/>
                    <a:pt x="6292" y="12656"/>
                    <a:pt x="6900" y="13052"/>
                  </a:cubicBezTo>
                  <a:cubicBezTo>
                    <a:pt x="7265" y="13325"/>
                    <a:pt x="7660" y="13599"/>
                    <a:pt x="8025" y="13872"/>
                  </a:cubicBezTo>
                  <a:cubicBezTo>
                    <a:pt x="8237" y="14024"/>
                    <a:pt x="8450" y="14176"/>
                    <a:pt x="8693" y="14298"/>
                  </a:cubicBezTo>
                  <a:cubicBezTo>
                    <a:pt x="9362" y="14663"/>
                    <a:pt x="10092" y="15027"/>
                    <a:pt x="10760" y="15392"/>
                  </a:cubicBezTo>
                  <a:cubicBezTo>
                    <a:pt x="10912" y="15453"/>
                    <a:pt x="11034" y="15544"/>
                    <a:pt x="11155" y="15635"/>
                  </a:cubicBezTo>
                  <a:cubicBezTo>
                    <a:pt x="11342" y="15754"/>
                    <a:pt x="11528" y="15816"/>
                    <a:pt x="11720" y="15816"/>
                  </a:cubicBezTo>
                  <a:cubicBezTo>
                    <a:pt x="11872" y="15816"/>
                    <a:pt x="12027" y="15777"/>
                    <a:pt x="12189" y="15696"/>
                  </a:cubicBezTo>
                  <a:cubicBezTo>
                    <a:pt x="12523" y="15574"/>
                    <a:pt x="12888" y="15483"/>
                    <a:pt x="13222" y="15392"/>
                  </a:cubicBezTo>
                  <a:cubicBezTo>
                    <a:pt x="13587" y="15301"/>
                    <a:pt x="13921" y="15179"/>
                    <a:pt x="14286" y="15119"/>
                  </a:cubicBezTo>
                  <a:cubicBezTo>
                    <a:pt x="14742" y="15027"/>
                    <a:pt x="15198" y="14967"/>
                    <a:pt x="15624" y="14875"/>
                  </a:cubicBezTo>
                  <a:cubicBezTo>
                    <a:pt x="16171" y="14784"/>
                    <a:pt x="16718" y="14754"/>
                    <a:pt x="17265" y="14632"/>
                  </a:cubicBezTo>
                  <a:cubicBezTo>
                    <a:pt x="17569" y="14541"/>
                    <a:pt x="17842" y="14389"/>
                    <a:pt x="18086" y="14207"/>
                  </a:cubicBezTo>
                  <a:cubicBezTo>
                    <a:pt x="18378" y="14020"/>
                    <a:pt x="18671" y="13927"/>
                    <a:pt x="19004" y="13927"/>
                  </a:cubicBezTo>
                  <a:cubicBezTo>
                    <a:pt x="19052" y="13927"/>
                    <a:pt x="19100" y="13929"/>
                    <a:pt x="19149" y="13933"/>
                  </a:cubicBezTo>
                  <a:cubicBezTo>
                    <a:pt x="19514" y="13963"/>
                    <a:pt x="19879" y="14024"/>
                    <a:pt x="20274" y="14055"/>
                  </a:cubicBezTo>
                  <a:cubicBezTo>
                    <a:pt x="20244" y="14115"/>
                    <a:pt x="20244" y="14146"/>
                    <a:pt x="20244" y="14146"/>
                  </a:cubicBezTo>
                  <a:cubicBezTo>
                    <a:pt x="19636" y="14389"/>
                    <a:pt x="19453" y="14906"/>
                    <a:pt x="19332" y="15483"/>
                  </a:cubicBezTo>
                  <a:cubicBezTo>
                    <a:pt x="19332" y="15574"/>
                    <a:pt x="19332" y="15696"/>
                    <a:pt x="19362" y="15757"/>
                  </a:cubicBezTo>
                  <a:cubicBezTo>
                    <a:pt x="19605" y="16517"/>
                    <a:pt x="19970" y="17155"/>
                    <a:pt x="20821" y="17398"/>
                  </a:cubicBezTo>
                  <a:cubicBezTo>
                    <a:pt x="21095" y="17459"/>
                    <a:pt x="21399" y="17550"/>
                    <a:pt x="21672" y="17581"/>
                  </a:cubicBezTo>
                  <a:cubicBezTo>
                    <a:pt x="21773" y="17594"/>
                    <a:pt x="21871" y="17601"/>
                    <a:pt x="21968" y="17601"/>
                  </a:cubicBezTo>
                  <a:cubicBezTo>
                    <a:pt x="22312" y="17601"/>
                    <a:pt x="22634" y="17507"/>
                    <a:pt x="22919" y="17246"/>
                  </a:cubicBezTo>
                  <a:cubicBezTo>
                    <a:pt x="23131" y="17033"/>
                    <a:pt x="23314" y="16821"/>
                    <a:pt x="23314" y="16517"/>
                  </a:cubicBezTo>
                  <a:cubicBezTo>
                    <a:pt x="23314" y="16456"/>
                    <a:pt x="23374" y="16395"/>
                    <a:pt x="23405" y="16243"/>
                  </a:cubicBezTo>
                  <a:cubicBezTo>
                    <a:pt x="23496" y="16517"/>
                    <a:pt x="23557" y="16699"/>
                    <a:pt x="23648" y="16881"/>
                  </a:cubicBezTo>
                  <a:cubicBezTo>
                    <a:pt x="23800" y="17277"/>
                    <a:pt x="23982" y="17641"/>
                    <a:pt x="24165" y="18036"/>
                  </a:cubicBezTo>
                  <a:cubicBezTo>
                    <a:pt x="24195" y="18097"/>
                    <a:pt x="24226" y="18188"/>
                    <a:pt x="24256" y="18249"/>
                  </a:cubicBezTo>
                  <a:cubicBezTo>
                    <a:pt x="24378" y="18462"/>
                    <a:pt x="24347" y="18644"/>
                    <a:pt x="24195" y="18827"/>
                  </a:cubicBezTo>
                  <a:cubicBezTo>
                    <a:pt x="24013" y="19040"/>
                    <a:pt x="23891" y="19283"/>
                    <a:pt x="23709" y="19526"/>
                  </a:cubicBezTo>
                  <a:cubicBezTo>
                    <a:pt x="23648" y="19617"/>
                    <a:pt x="23557" y="19708"/>
                    <a:pt x="23466" y="19799"/>
                  </a:cubicBezTo>
                  <a:cubicBezTo>
                    <a:pt x="23400" y="19865"/>
                    <a:pt x="23335" y="19895"/>
                    <a:pt x="23265" y="19895"/>
                  </a:cubicBezTo>
                  <a:cubicBezTo>
                    <a:pt x="23205" y="19895"/>
                    <a:pt x="23141" y="19872"/>
                    <a:pt x="23070" y="19830"/>
                  </a:cubicBezTo>
                  <a:cubicBezTo>
                    <a:pt x="22798" y="19653"/>
                    <a:pt x="22508" y="19578"/>
                    <a:pt x="22210" y="19578"/>
                  </a:cubicBezTo>
                  <a:cubicBezTo>
                    <a:pt x="21944" y="19578"/>
                    <a:pt x="21671" y="19638"/>
                    <a:pt x="21399" y="19739"/>
                  </a:cubicBezTo>
                  <a:cubicBezTo>
                    <a:pt x="21277" y="19769"/>
                    <a:pt x="21186" y="19830"/>
                    <a:pt x="21064" y="19891"/>
                  </a:cubicBezTo>
                  <a:cubicBezTo>
                    <a:pt x="20643" y="20049"/>
                    <a:pt x="20245" y="20206"/>
                    <a:pt x="19790" y="20206"/>
                  </a:cubicBezTo>
                  <a:cubicBezTo>
                    <a:pt x="19720" y="20206"/>
                    <a:pt x="19648" y="20203"/>
                    <a:pt x="19575" y="20195"/>
                  </a:cubicBezTo>
                  <a:cubicBezTo>
                    <a:pt x="19432" y="20174"/>
                    <a:pt x="19287" y="20163"/>
                    <a:pt x="19142" y="20163"/>
                  </a:cubicBezTo>
                  <a:cubicBezTo>
                    <a:pt x="18644" y="20163"/>
                    <a:pt x="18152" y="20297"/>
                    <a:pt x="17751" y="20650"/>
                  </a:cubicBezTo>
                  <a:cubicBezTo>
                    <a:pt x="17083" y="21198"/>
                    <a:pt x="16505" y="21836"/>
                    <a:pt x="16049" y="22565"/>
                  </a:cubicBezTo>
                  <a:cubicBezTo>
                    <a:pt x="15776" y="23082"/>
                    <a:pt x="15502" y="23568"/>
                    <a:pt x="15198" y="24085"/>
                  </a:cubicBezTo>
                  <a:cubicBezTo>
                    <a:pt x="14469" y="25240"/>
                    <a:pt x="13526" y="26213"/>
                    <a:pt x="12189" y="26730"/>
                  </a:cubicBezTo>
                  <a:cubicBezTo>
                    <a:pt x="11459" y="27034"/>
                    <a:pt x="10699" y="27307"/>
                    <a:pt x="9940" y="27490"/>
                  </a:cubicBezTo>
                  <a:cubicBezTo>
                    <a:pt x="9472" y="27591"/>
                    <a:pt x="9010" y="27644"/>
                    <a:pt x="8551" y="27644"/>
                  </a:cubicBezTo>
                  <a:cubicBezTo>
                    <a:pt x="7905" y="27644"/>
                    <a:pt x="7266" y="27538"/>
                    <a:pt x="6626" y="27307"/>
                  </a:cubicBezTo>
                  <a:cubicBezTo>
                    <a:pt x="5897" y="27034"/>
                    <a:pt x="5137" y="26821"/>
                    <a:pt x="4408" y="26517"/>
                  </a:cubicBezTo>
                  <a:cubicBezTo>
                    <a:pt x="3496" y="26182"/>
                    <a:pt x="2675" y="25696"/>
                    <a:pt x="1915" y="25088"/>
                  </a:cubicBezTo>
                  <a:cubicBezTo>
                    <a:pt x="1125" y="24511"/>
                    <a:pt x="638" y="23690"/>
                    <a:pt x="395" y="22748"/>
                  </a:cubicBezTo>
                  <a:cubicBezTo>
                    <a:pt x="274" y="22261"/>
                    <a:pt x="335" y="21775"/>
                    <a:pt x="395" y="21289"/>
                  </a:cubicBezTo>
                  <a:cubicBezTo>
                    <a:pt x="456" y="20499"/>
                    <a:pt x="517" y="19708"/>
                    <a:pt x="608" y="18918"/>
                  </a:cubicBezTo>
                  <a:cubicBezTo>
                    <a:pt x="669" y="18401"/>
                    <a:pt x="760" y="17885"/>
                    <a:pt x="882" y="17368"/>
                  </a:cubicBezTo>
                  <a:cubicBezTo>
                    <a:pt x="973" y="17033"/>
                    <a:pt x="1216" y="16790"/>
                    <a:pt x="1459" y="16547"/>
                  </a:cubicBezTo>
                  <a:cubicBezTo>
                    <a:pt x="1550" y="16486"/>
                    <a:pt x="1642" y="16395"/>
                    <a:pt x="1733" y="16334"/>
                  </a:cubicBezTo>
                  <a:cubicBezTo>
                    <a:pt x="2128" y="16000"/>
                    <a:pt x="2341" y="15574"/>
                    <a:pt x="2371" y="15027"/>
                  </a:cubicBezTo>
                  <a:cubicBezTo>
                    <a:pt x="2371" y="14419"/>
                    <a:pt x="2432" y="13811"/>
                    <a:pt x="2493" y="13204"/>
                  </a:cubicBezTo>
                  <a:cubicBezTo>
                    <a:pt x="2523" y="12900"/>
                    <a:pt x="2584" y="12626"/>
                    <a:pt x="2736" y="12353"/>
                  </a:cubicBezTo>
                  <a:cubicBezTo>
                    <a:pt x="2827" y="12170"/>
                    <a:pt x="2979" y="11957"/>
                    <a:pt x="3192" y="11836"/>
                  </a:cubicBezTo>
                  <a:cubicBezTo>
                    <a:pt x="3830" y="11471"/>
                    <a:pt x="4468" y="11137"/>
                    <a:pt x="5167" y="10772"/>
                  </a:cubicBezTo>
                  <a:close/>
                  <a:moveTo>
                    <a:pt x="29100" y="15491"/>
                  </a:moveTo>
                  <a:cubicBezTo>
                    <a:pt x="29172" y="15491"/>
                    <a:pt x="29241" y="15498"/>
                    <a:pt x="29302" y="15514"/>
                  </a:cubicBezTo>
                  <a:cubicBezTo>
                    <a:pt x="29818" y="15635"/>
                    <a:pt x="30305" y="15757"/>
                    <a:pt x="30791" y="15878"/>
                  </a:cubicBezTo>
                  <a:cubicBezTo>
                    <a:pt x="31672" y="16122"/>
                    <a:pt x="32524" y="16395"/>
                    <a:pt x="33375" y="16608"/>
                  </a:cubicBezTo>
                  <a:cubicBezTo>
                    <a:pt x="34256" y="16821"/>
                    <a:pt x="34986" y="17246"/>
                    <a:pt x="35533" y="17976"/>
                  </a:cubicBezTo>
                  <a:cubicBezTo>
                    <a:pt x="36110" y="18705"/>
                    <a:pt x="36597" y="19465"/>
                    <a:pt x="37083" y="20286"/>
                  </a:cubicBezTo>
                  <a:cubicBezTo>
                    <a:pt x="37630" y="21228"/>
                    <a:pt x="38056" y="22201"/>
                    <a:pt x="38268" y="23265"/>
                  </a:cubicBezTo>
                  <a:cubicBezTo>
                    <a:pt x="38451" y="24116"/>
                    <a:pt x="38481" y="24997"/>
                    <a:pt x="38390" y="25848"/>
                  </a:cubicBezTo>
                  <a:cubicBezTo>
                    <a:pt x="38360" y="26395"/>
                    <a:pt x="38116" y="26882"/>
                    <a:pt x="37752" y="27277"/>
                  </a:cubicBezTo>
                  <a:cubicBezTo>
                    <a:pt x="37174" y="27915"/>
                    <a:pt x="36627" y="28584"/>
                    <a:pt x="35928" y="29070"/>
                  </a:cubicBezTo>
                  <a:cubicBezTo>
                    <a:pt x="35746" y="29192"/>
                    <a:pt x="35594" y="29313"/>
                    <a:pt x="35411" y="29404"/>
                  </a:cubicBezTo>
                  <a:cubicBezTo>
                    <a:pt x="34347" y="29921"/>
                    <a:pt x="33405" y="30620"/>
                    <a:pt x="32524" y="31380"/>
                  </a:cubicBezTo>
                  <a:cubicBezTo>
                    <a:pt x="32250" y="31623"/>
                    <a:pt x="31946" y="31866"/>
                    <a:pt x="31612" y="32079"/>
                  </a:cubicBezTo>
                  <a:cubicBezTo>
                    <a:pt x="31256" y="32325"/>
                    <a:pt x="30827" y="32449"/>
                    <a:pt x="30390" y="32449"/>
                  </a:cubicBezTo>
                  <a:cubicBezTo>
                    <a:pt x="30341" y="32449"/>
                    <a:pt x="30293" y="32447"/>
                    <a:pt x="30244" y="32444"/>
                  </a:cubicBezTo>
                  <a:cubicBezTo>
                    <a:pt x="29788" y="32383"/>
                    <a:pt x="29332" y="32322"/>
                    <a:pt x="28876" y="32262"/>
                  </a:cubicBezTo>
                  <a:cubicBezTo>
                    <a:pt x="28754" y="32231"/>
                    <a:pt x="28603" y="32170"/>
                    <a:pt x="28511" y="32110"/>
                  </a:cubicBezTo>
                  <a:cubicBezTo>
                    <a:pt x="27934" y="31623"/>
                    <a:pt x="27356" y="31167"/>
                    <a:pt x="26931" y="30559"/>
                  </a:cubicBezTo>
                  <a:cubicBezTo>
                    <a:pt x="26809" y="30407"/>
                    <a:pt x="26748" y="30225"/>
                    <a:pt x="26748" y="30043"/>
                  </a:cubicBezTo>
                  <a:cubicBezTo>
                    <a:pt x="26718" y="29374"/>
                    <a:pt x="26657" y="28705"/>
                    <a:pt x="26627" y="28067"/>
                  </a:cubicBezTo>
                  <a:cubicBezTo>
                    <a:pt x="26596" y="27429"/>
                    <a:pt x="26353" y="26851"/>
                    <a:pt x="25928" y="26365"/>
                  </a:cubicBezTo>
                  <a:cubicBezTo>
                    <a:pt x="25441" y="25818"/>
                    <a:pt x="24985" y="25210"/>
                    <a:pt x="24469" y="24663"/>
                  </a:cubicBezTo>
                  <a:cubicBezTo>
                    <a:pt x="24165" y="24268"/>
                    <a:pt x="23861" y="23872"/>
                    <a:pt x="23435" y="23629"/>
                  </a:cubicBezTo>
                  <a:cubicBezTo>
                    <a:pt x="23283" y="23568"/>
                    <a:pt x="23162" y="23447"/>
                    <a:pt x="23101" y="23325"/>
                  </a:cubicBezTo>
                  <a:cubicBezTo>
                    <a:pt x="23010" y="23173"/>
                    <a:pt x="22919" y="23021"/>
                    <a:pt x="22919" y="22869"/>
                  </a:cubicBezTo>
                  <a:cubicBezTo>
                    <a:pt x="22919" y="22444"/>
                    <a:pt x="22979" y="21988"/>
                    <a:pt x="23040" y="21562"/>
                  </a:cubicBezTo>
                  <a:cubicBezTo>
                    <a:pt x="23040" y="21410"/>
                    <a:pt x="23131" y="21319"/>
                    <a:pt x="23192" y="21198"/>
                  </a:cubicBezTo>
                  <a:cubicBezTo>
                    <a:pt x="23222" y="21198"/>
                    <a:pt x="23253" y="21198"/>
                    <a:pt x="23283" y="21228"/>
                  </a:cubicBezTo>
                  <a:cubicBezTo>
                    <a:pt x="23283" y="21319"/>
                    <a:pt x="23314" y="21410"/>
                    <a:pt x="23314" y="21502"/>
                  </a:cubicBezTo>
                  <a:cubicBezTo>
                    <a:pt x="23344" y="21471"/>
                    <a:pt x="23405" y="21471"/>
                    <a:pt x="23405" y="21441"/>
                  </a:cubicBezTo>
                  <a:cubicBezTo>
                    <a:pt x="23526" y="21137"/>
                    <a:pt x="23678" y="20802"/>
                    <a:pt x="23770" y="20468"/>
                  </a:cubicBezTo>
                  <a:cubicBezTo>
                    <a:pt x="23861" y="20164"/>
                    <a:pt x="23982" y="19891"/>
                    <a:pt x="24195" y="19647"/>
                  </a:cubicBezTo>
                  <a:cubicBezTo>
                    <a:pt x="24590" y="19222"/>
                    <a:pt x="24955" y="18736"/>
                    <a:pt x="25229" y="18219"/>
                  </a:cubicBezTo>
                  <a:cubicBezTo>
                    <a:pt x="25441" y="17763"/>
                    <a:pt x="25837" y="17459"/>
                    <a:pt x="26201" y="17094"/>
                  </a:cubicBezTo>
                  <a:cubicBezTo>
                    <a:pt x="26444" y="16851"/>
                    <a:pt x="26718" y="16638"/>
                    <a:pt x="26992" y="16395"/>
                  </a:cubicBezTo>
                  <a:cubicBezTo>
                    <a:pt x="27539" y="15909"/>
                    <a:pt x="28177" y="15666"/>
                    <a:pt x="28876" y="15514"/>
                  </a:cubicBezTo>
                  <a:cubicBezTo>
                    <a:pt x="28952" y="15498"/>
                    <a:pt x="29028" y="15491"/>
                    <a:pt x="29100" y="15491"/>
                  </a:cubicBezTo>
                  <a:close/>
                  <a:moveTo>
                    <a:pt x="21835" y="19993"/>
                  </a:moveTo>
                  <a:cubicBezTo>
                    <a:pt x="22104" y="19993"/>
                    <a:pt x="22384" y="20069"/>
                    <a:pt x="22645" y="20164"/>
                  </a:cubicBezTo>
                  <a:cubicBezTo>
                    <a:pt x="22280" y="20954"/>
                    <a:pt x="21733" y="21623"/>
                    <a:pt x="21733" y="22535"/>
                  </a:cubicBezTo>
                  <a:cubicBezTo>
                    <a:pt x="21885" y="21441"/>
                    <a:pt x="22432" y="20650"/>
                    <a:pt x="23496" y="20225"/>
                  </a:cubicBezTo>
                  <a:lnTo>
                    <a:pt x="23496" y="20225"/>
                  </a:lnTo>
                  <a:cubicBezTo>
                    <a:pt x="23496" y="20529"/>
                    <a:pt x="23526" y="20833"/>
                    <a:pt x="23192" y="21015"/>
                  </a:cubicBezTo>
                  <a:cubicBezTo>
                    <a:pt x="22675" y="21258"/>
                    <a:pt x="22493" y="21714"/>
                    <a:pt x="22432" y="22261"/>
                  </a:cubicBezTo>
                  <a:cubicBezTo>
                    <a:pt x="22402" y="22353"/>
                    <a:pt x="22402" y="22474"/>
                    <a:pt x="22402" y="22596"/>
                  </a:cubicBezTo>
                  <a:cubicBezTo>
                    <a:pt x="22280" y="23204"/>
                    <a:pt x="22554" y="23629"/>
                    <a:pt x="22979" y="23994"/>
                  </a:cubicBezTo>
                  <a:cubicBezTo>
                    <a:pt x="23070" y="24055"/>
                    <a:pt x="23192" y="24116"/>
                    <a:pt x="23314" y="24146"/>
                  </a:cubicBezTo>
                  <a:cubicBezTo>
                    <a:pt x="23739" y="24268"/>
                    <a:pt x="24043" y="24511"/>
                    <a:pt x="24317" y="24815"/>
                  </a:cubicBezTo>
                  <a:cubicBezTo>
                    <a:pt x="24773" y="25362"/>
                    <a:pt x="25229" y="25909"/>
                    <a:pt x="25685" y="26426"/>
                  </a:cubicBezTo>
                  <a:cubicBezTo>
                    <a:pt x="25988" y="26790"/>
                    <a:pt x="26140" y="27155"/>
                    <a:pt x="26171" y="27611"/>
                  </a:cubicBezTo>
                  <a:cubicBezTo>
                    <a:pt x="26201" y="28675"/>
                    <a:pt x="26262" y="29769"/>
                    <a:pt x="26292" y="30833"/>
                  </a:cubicBezTo>
                  <a:cubicBezTo>
                    <a:pt x="26323" y="31015"/>
                    <a:pt x="26292" y="31228"/>
                    <a:pt x="26323" y="31411"/>
                  </a:cubicBezTo>
                  <a:cubicBezTo>
                    <a:pt x="26384" y="32778"/>
                    <a:pt x="26110" y="34116"/>
                    <a:pt x="25654" y="35392"/>
                  </a:cubicBezTo>
                  <a:cubicBezTo>
                    <a:pt x="25472" y="35939"/>
                    <a:pt x="25137" y="36365"/>
                    <a:pt x="24712" y="36730"/>
                  </a:cubicBezTo>
                  <a:cubicBezTo>
                    <a:pt x="24195" y="37155"/>
                    <a:pt x="23618" y="37490"/>
                    <a:pt x="22979" y="37672"/>
                  </a:cubicBezTo>
                  <a:cubicBezTo>
                    <a:pt x="22432" y="37824"/>
                    <a:pt x="21885" y="37976"/>
                    <a:pt x="21338" y="38128"/>
                  </a:cubicBezTo>
                  <a:cubicBezTo>
                    <a:pt x="21095" y="38189"/>
                    <a:pt x="20882" y="38250"/>
                    <a:pt x="20669" y="38341"/>
                  </a:cubicBezTo>
                  <a:cubicBezTo>
                    <a:pt x="20301" y="38468"/>
                    <a:pt x="19943" y="38526"/>
                    <a:pt x="19591" y="38526"/>
                  </a:cubicBezTo>
                  <a:cubicBezTo>
                    <a:pt x="19101" y="38526"/>
                    <a:pt x="18624" y="38414"/>
                    <a:pt x="18146" y="38219"/>
                  </a:cubicBezTo>
                  <a:cubicBezTo>
                    <a:pt x="17508" y="37946"/>
                    <a:pt x="16931" y="37581"/>
                    <a:pt x="16414" y="37155"/>
                  </a:cubicBezTo>
                  <a:cubicBezTo>
                    <a:pt x="16110" y="36912"/>
                    <a:pt x="15776" y="36730"/>
                    <a:pt x="15502" y="36487"/>
                  </a:cubicBezTo>
                  <a:cubicBezTo>
                    <a:pt x="14985" y="36091"/>
                    <a:pt x="14469" y="35696"/>
                    <a:pt x="13952" y="35240"/>
                  </a:cubicBezTo>
                  <a:cubicBezTo>
                    <a:pt x="13374" y="34754"/>
                    <a:pt x="12918" y="34207"/>
                    <a:pt x="12523" y="33538"/>
                  </a:cubicBezTo>
                  <a:cubicBezTo>
                    <a:pt x="12189" y="32930"/>
                    <a:pt x="11672" y="32505"/>
                    <a:pt x="11155" y="32079"/>
                  </a:cubicBezTo>
                  <a:cubicBezTo>
                    <a:pt x="10912" y="31897"/>
                    <a:pt x="10791" y="31654"/>
                    <a:pt x="10760" y="31380"/>
                  </a:cubicBezTo>
                  <a:cubicBezTo>
                    <a:pt x="10760" y="31107"/>
                    <a:pt x="10760" y="30863"/>
                    <a:pt x="10791" y="30620"/>
                  </a:cubicBezTo>
                  <a:cubicBezTo>
                    <a:pt x="10821" y="30104"/>
                    <a:pt x="10760" y="29587"/>
                    <a:pt x="10608" y="29100"/>
                  </a:cubicBezTo>
                  <a:cubicBezTo>
                    <a:pt x="10517" y="28736"/>
                    <a:pt x="10456" y="28401"/>
                    <a:pt x="10365" y="28006"/>
                  </a:cubicBezTo>
                  <a:cubicBezTo>
                    <a:pt x="10487" y="27945"/>
                    <a:pt x="10578" y="27915"/>
                    <a:pt x="10699" y="27885"/>
                  </a:cubicBezTo>
                  <a:cubicBezTo>
                    <a:pt x="11824" y="27611"/>
                    <a:pt x="12827" y="27094"/>
                    <a:pt x="13709" y="26395"/>
                  </a:cubicBezTo>
                  <a:cubicBezTo>
                    <a:pt x="14165" y="26000"/>
                    <a:pt x="14590" y="25544"/>
                    <a:pt x="14985" y="25088"/>
                  </a:cubicBezTo>
                  <a:cubicBezTo>
                    <a:pt x="15745" y="24207"/>
                    <a:pt x="16292" y="23173"/>
                    <a:pt x="16961" y="22231"/>
                  </a:cubicBezTo>
                  <a:cubicBezTo>
                    <a:pt x="17204" y="21866"/>
                    <a:pt x="17508" y="21562"/>
                    <a:pt x="17782" y="21258"/>
                  </a:cubicBezTo>
                  <a:cubicBezTo>
                    <a:pt x="17842" y="21198"/>
                    <a:pt x="17903" y="21167"/>
                    <a:pt x="17934" y="21106"/>
                  </a:cubicBezTo>
                  <a:cubicBezTo>
                    <a:pt x="18329" y="20499"/>
                    <a:pt x="18937" y="20559"/>
                    <a:pt x="19514" y="20499"/>
                  </a:cubicBezTo>
                  <a:cubicBezTo>
                    <a:pt x="19545" y="20529"/>
                    <a:pt x="19545" y="20529"/>
                    <a:pt x="19575" y="20559"/>
                  </a:cubicBezTo>
                  <a:cubicBezTo>
                    <a:pt x="19423" y="20681"/>
                    <a:pt x="19301" y="20833"/>
                    <a:pt x="19149" y="20924"/>
                  </a:cubicBezTo>
                  <a:cubicBezTo>
                    <a:pt x="18876" y="21106"/>
                    <a:pt x="18724" y="21350"/>
                    <a:pt x="18633" y="21623"/>
                  </a:cubicBezTo>
                  <a:cubicBezTo>
                    <a:pt x="18511" y="22049"/>
                    <a:pt x="18390" y="22474"/>
                    <a:pt x="18329" y="22930"/>
                  </a:cubicBezTo>
                  <a:cubicBezTo>
                    <a:pt x="18450" y="22626"/>
                    <a:pt x="18572" y="22322"/>
                    <a:pt x="18694" y="22018"/>
                  </a:cubicBezTo>
                  <a:cubicBezTo>
                    <a:pt x="18845" y="21684"/>
                    <a:pt x="19058" y="21380"/>
                    <a:pt x="19393" y="21167"/>
                  </a:cubicBezTo>
                  <a:cubicBezTo>
                    <a:pt x="19697" y="20954"/>
                    <a:pt x="19970" y="20681"/>
                    <a:pt x="20274" y="20468"/>
                  </a:cubicBezTo>
                  <a:cubicBezTo>
                    <a:pt x="20669" y="20225"/>
                    <a:pt x="21125" y="20103"/>
                    <a:pt x="21612" y="20012"/>
                  </a:cubicBezTo>
                  <a:cubicBezTo>
                    <a:pt x="21685" y="19999"/>
                    <a:pt x="21760" y="19993"/>
                    <a:pt x="21835" y="19993"/>
                  </a:cubicBezTo>
                  <a:close/>
                  <a:moveTo>
                    <a:pt x="12614" y="1"/>
                  </a:moveTo>
                  <a:cubicBezTo>
                    <a:pt x="12432" y="1"/>
                    <a:pt x="12250" y="35"/>
                    <a:pt x="12067" y="103"/>
                  </a:cubicBezTo>
                  <a:cubicBezTo>
                    <a:pt x="11064" y="437"/>
                    <a:pt x="10031" y="772"/>
                    <a:pt x="9088" y="1228"/>
                  </a:cubicBezTo>
                  <a:cubicBezTo>
                    <a:pt x="8207" y="1623"/>
                    <a:pt x="7417" y="2170"/>
                    <a:pt x="6626" y="2656"/>
                  </a:cubicBezTo>
                  <a:cubicBezTo>
                    <a:pt x="6049" y="3021"/>
                    <a:pt x="5654" y="3538"/>
                    <a:pt x="5502" y="4237"/>
                  </a:cubicBezTo>
                  <a:cubicBezTo>
                    <a:pt x="5350" y="5058"/>
                    <a:pt x="5167" y="5878"/>
                    <a:pt x="4985" y="6669"/>
                  </a:cubicBezTo>
                  <a:cubicBezTo>
                    <a:pt x="4924" y="6912"/>
                    <a:pt x="4894" y="7155"/>
                    <a:pt x="4894" y="7368"/>
                  </a:cubicBezTo>
                  <a:cubicBezTo>
                    <a:pt x="4863" y="8431"/>
                    <a:pt x="4772" y="9495"/>
                    <a:pt x="5107" y="10529"/>
                  </a:cubicBezTo>
                  <a:cubicBezTo>
                    <a:pt x="5107" y="10529"/>
                    <a:pt x="5107" y="10559"/>
                    <a:pt x="5076" y="10650"/>
                  </a:cubicBezTo>
                  <a:cubicBezTo>
                    <a:pt x="5076" y="10650"/>
                    <a:pt x="5015" y="10681"/>
                    <a:pt x="4955" y="10711"/>
                  </a:cubicBezTo>
                  <a:cubicBezTo>
                    <a:pt x="4529" y="10863"/>
                    <a:pt x="4134" y="11076"/>
                    <a:pt x="3708" y="11197"/>
                  </a:cubicBezTo>
                  <a:cubicBezTo>
                    <a:pt x="2827" y="11501"/>
                    <a:pt x="2432" y="12170"/>
                    <a:pt x="2280" y="13052"/>
                  </a:cubicBezTo>
                  <a:cubicBezTo>
                    <a:pt x="2158" y="13720"/>
                    <a:pt x="2037" y="14389"/>
                    <a:pt x="1945" y="15058"/>
                  </a:cubicBezTo>
                  <a:cubicBezTo>
                    <a:pt x="1915" y="15483"/>
                    <a:pt x="1733" y="15787"/>
                    <a:pt x="1398" y="16061"/>
                  </a:cubicBezTo>
                  <a:cubicBezTo>
                    <a:pt x="760" y="16577"/>
                    <a:pt x="456" y="17246"/>
                    <a:pt x="395" y="18067"/>
                  </a:cubicBezTo>
                  <a:cubicBezTo>
                    <a:pt x="335" y="18888"/>
                    <a:pt x="243" y="19739"/>
                    <a:pt x="152" y="20559"/>
                  </a:cubicBezTo>
                  <a:cubicBezTo>
                    <a:pt x="31" y="21471"/>
                    <a:pt x="0" y="22353"/>
                    <a:pt x="243" y="23234"/>
                  </a:cubicBezTo>
                  <a:cubicBezTo>
                    <a:pt x="365" y="23629"/>
                    <a:pt x="517" y="23964"/>
                    <a:pt x="760" y="24268"/>
                  </a:cubicBezTo>
                  <a:cubicBezTo>
                    <a:pt x="912" y="24450"/>
                    <a:pt x="1034" y="24602"/>
                    <a:pt x="1186" y="24754"/>
                  </a:cubicBezTo>
                  <a:cubicBezTo>
                    <a:pt x="1976" y="25696"/>
                    <a:pt x="2857" y="26517"/>
                    <a:pt x="4012" y="27003"/>
                  </a:cubicBezTo>
                  <a:cubicBezTo>
                    <a:pt x="4863" y="27368"/>
                    <a:pt x="5745" y="27702"/>
                    <a:pt x="6626" y="28006"/>
                  </a:cubicBezTo>
                  <a:cubicBezTo>
                    <a:pt x="7252" y="28203"/>
                    <a:pt x="7888" y="28326"/>
                    <a:pt x="8523" y="28326"/>
                  </a:cubicBezTo>
                  <a:cubicBezTo>
                    <a:pt x="8967" y="28326"/>
                    <a:pt x="9410" y="28266"/>
                    <a:pt x="9848" y="28128"/>
                  </a:cubicBezTo>
                  <a:cubicBezTo>
                    <a:pt x="9879" y="28097"/>
                    <a:pt x="9940" y="28097"/>
                    <a:pt x="10000" y="28097"/>
                  </a:cubicBezTo>
                  <a:cubicBezTo>
                    <a:pt x="10031" y="28189"/>
                    <a:pt x="10061" y="28280"/>
                    <a:pt x="10061" y="28371"/>
                  </a:cubicBezTo>
                  <a:cubicBezTo>
                    <a:pt x="10122" y="28614"/>
                    <a:pt x="10183" y="28857"/>
                    <a:pt x="10244" y="29100"/>
                  </a:cubicBezTo>
                  <a:cubicBezTo>
                    <a:pt x="10395" y="29648"/>
                    <a:pt x="10487" y="30195"/>
                    <a:pt x="10456" y="30803"/>
                  </a:cubicBezTo>
                  <a:cubicBezTo>
                    <a:pt x="10456" y="30955"/>
                    <a:pt x="10456" y="31137"/>
                    <a:pt x="10456" y="31319"/>
                  </a:cubicBezTo>
                  <a:cubicBezTo>
                    <a:pt x="10487" y="31714"/>
                    <a:pt x="10639" y="32018"/>
                    <a:pt x="10973" y="32292"/>
                  </a:cubicBezTo>
                  <a:cubicBezTo>
                    <a:pt x="11581" y="32778"/>
                    <a:pt x="12158" y="33356"/>
                    <a:pt x="12554" y="34055"/>
                  </a:cubicBezTo>
                  <a:cubicBezTo>
                    <a:pt x="12736" y="34359"/>
                    <a:pt x="12979" y="34632"/>
                    <a:pt x="13222" y="34876"/>
                  </a:cubicBezTo>
                  <a:cubicBezTo>
                    <a:pt x="13921" y="35575"/>
                    <a:pt x="14651" y="36213"/>
                    <a:pt x="15472" y="36760"/>
                  </a:cubicBezTo>
                  <a:cubicBezTo>
                    <a:pt x="15745" y="36943"/>
                    <a:pt x="16019" y="37125"/>
                    <a:pt x="16262" y="37307"/>
                  </a:cubicBezTo>
                  <a:cubicBezTo>
                    <a:pt x="16779" y="37733"/>
                    <a:pt x="17356" y="38067"/>
                    <a:pt x="17964" y="38371"/>
                  </a:cubicBezTo>
                  <a:cubicBezTo>
                    <a:pt x="18616" y="38669"/>
                    <a:pt x="19279" y="38853"/>
                    <a:pt x="19960" y="38853"/>
                  </a:cubicBezTo>
                  <a:cubicBezTo>
                    <a:pt x="20391" y="38853"/>
                    <a:pt x="20830" y="38779"/>
                    <a:pt x="21277" y="38614"/>
                  </a:cubicBezTo>
                  <a:cubicBezTo>
                    <a:pt x="22067" y="38341"/>
                    <a:pt x="22888" y="38098"/>
                    <a:pt x="23678" y="37824"/>
                  </a:cubicBezTo>
                  <a:cubicBezTo>
                    <a:pt x="24803" y="37429"/>
                    <a:pt x="25685" y="36760"/>
                    <a:pt x="26110" y="35636"/>
                  </a:cubicBezTo>
                  <a:cubicBezTo>
                    <a:pt x="26627" y="34268"/>
                    <a:pt x="26931" y="32870"/>
                    <a:pt x="26809" y="31411"/>
                  </a:cubicBezTo>
                  <a:cubicBezTo>
                    <a:pt x="26809" y="31350"/>
                    <a:pt x="26809" y="31259"/>
                    <a:pt x="26809" y="31137"/>
                  </a:cubicBezTo>
                  <a:cubicBezTo>
                    <a:pt x="27144" y="31411"/>
                    <a:pt x="27387" y="31654"/>
                    <a:pt x="27691" y="31866"/>
                  </a:cubicBezTo>
                  <a:cubicBezTo>
                    <a:pt x="27934" y="32079"/>
                    <a:pt x="28177" y="32353"/>
                    <a:pt x="28481" y="32474"/>
                  </a:cubicBezTo>
                  <a:cubicBezTo>
                    <a:pt x="28965" y="32675"/>
                    <a:pt x="29459" y="32793"/>
                    <a:pt x="29956" y="32793"/>
                  </a:cubicBezTo>
                  <a:cubicBezTo>
                    <a:pt x="30364" y="32793"/>
                    <a:pt x="30775" y="32713"/>
                    <a:pt x="31186" y="32535"/>
                  </a:cubicBezTo>
                  <a:cubicBezTo>
                    <a:pt x="31490" y="32414"/>
                    <a:pt x="31794" y="32201"/>
                    <a:pt x="32098" y="32049"/>
                  </a:cubicBezTo>
                  <a:cubicBezTo>
                    <a:pt x="32615" y="31806"/>
                    <a:pt x="33040" y="31471"/>
                    <a:pt x="33466" y="31107"/>
                  </a:cubicBezTo>
                  <a:cubicBezTo>
                    <a:pt x="34074" y="30590"/>
                    <a:pt x="34742" y="30164"/>
                    <a:pt x="35472" y="29800"/>
                  </a:cubicBezTo>
                  <a:cubicBezTo>
                    <a:pt x="35746" y="29648"/>
                    <a:pt x="36019" y="29465"/>
                    <a:pt x="36293" y="29283"/>
                  </a:cubicBezTo>
                  <a:cubicBezTo>
                    <a:pt x="36840" y="28948"/>
                    <a:pt x="37204" y="28432"/>
                    <a:pt x="37630" y="27976"/>
                  </a:cubicBezTo>
                  <a:cubicBezTo>
                    <a:pt x="38086" y="27520"/>
                    <a:pt x="38390" y="27003"/>
                    <a:pt x="38572" y="26395"/>
                  </a:cubicBezTo>
                  <a:cubicBezTo>
                    <a:pt x="38694" y="25939"/>
                    <a:pt x="38785" y="25453"/>
                    <a:pt x="38815" y="24967"/>
                  </a:cubicBezTo>
                  <a:cubicBezTo>
                    <a:pt x="38846" y="24663"/>
                    <a:pt x="38815" y="24359"/>
                    <a:pt x="38785" y="24024"/>
                  </a:cubicBezTo>
                  <a:cubicBezTo>
                    <a:pt x="38724" y="23660"/>
                    <a:pt x="38724" y="23295"/>
                    <a:pt x="38633" y="22930"/>
                  </a:cubicBezTo>
                  <a:cubicBezTo>
                    <a:pt x="38177" y="21076"/>
                    <a:pt x="37356" y="19404"/>
                    <a:pt x="36080" y="18006"/>
                  </a:cubicBezTo>
                  <a:cubicBezTo>
                    <a:pt x="35715" y="17581"/>
                    <a:pt x="35381" y="17185"/>
                    <a:pt x="35016" y="16790"/>
                  </a:cubicBezTo>
                  <a:cubicBezTo>
                    <a:pt x="34803" y="16517"/>
                    <a:pt x="34530" y="16365"/>
                    <a:pt x="34226" y="16274"/>
                  </a:cubicBezTo>
                  <a:cubicBezTo>
                    <a:pt x="34043" y="16213"/>
                    <a:pt x="33891" y="16152"/>
                    <a:pt x="33679" y="16061"/>
                  </a:cubicBezTo>
                  <a:cubicBezTo>
                    <a:pt x="33922" y="15240"/>
                    <a:pt x="34104" y="14419"/>
                    <a:pt x="34347" y="13629"/>
                  </a:cubicBezTo>
                  <a:cubicBezTo>
                    <a:pt x="34590" y="12778"/>
                    <a:pt x="34894" y="11957"/>
                    <a:pt x="35168" y="11106"/>
                  </a:cubicBezTo>
                  <a:cubicBezTo>
                    <a:pt x="35259" y="10924"/>
                    <a:pt x="35290" y="10711"/>
                    <a:pt x="35320" y="10498"/>
                  </a:cubicBezTo>
                  <a:cubicBezTo>
                    <a:pt x="35381" y="9587"/>
                    <a:pt x="35198" y="8735"/>
                    <a:pt x="35046" y="7854"/>
                  </a:cubicBezTo>
                  <a:cubicBezTo>
                    <a:pt x="35046" y="7793"/>
                    <a:pt x="35016" y="7763"/>
                    <a:pt x="34986" y="7702"/>
                  </a:cubicBezTo>
                  <a:cubicBezTo>
                    <a:pt x="34621" y="6942"/>
                    <a:pt x="34135" y="6213"/>
                    <a:pt x="33496" y="5605"/>
                  </a:cubicBezTo>
                  <a:cubicBezTo>
                    <a:pt x="32888" y="5058"/>
                    <a:pt x="32189" y="4632"/>
                    <a:pt x="31520" y="4146"/>
                  </a:cubicBezTo>
                  <a:cubicBezTo>
                    <a:pt x="30700" y="3568"/>
                    <a:pt x="29910" y="2960"/>
                    <a:pt x="29119" y="2383"/>
                  </a:cubicBezTo>
                  <a:cubicBezTo>
                    <a:pt x="28967" y="2261"/>
                    <a:pt x="28815" y="2170"/>
                    <a:pt x="28663" y="2079"/>
                  </a:cubicBezTo>
                  <a:cubicBezTo>
                    <a:pt x="28268" y="1866"/>
                    <a:pt x="27873" y="1684"/>
                    <a:pt x="27508" y="1501"/>
                  </a:cubicBezTo>
                  <a:cubicBezTo>
                    <a:pt x="26961" y="1228"/>
                    <a:pt x="26384" y="1076"/>
                    <a:pt x="25806" y="1076"/>
                  </a:cubicBezTo>
                  <a:cubicBezTo>
                    <a:pt x="24590" y="1137"/>
                    <a:pt x="23466" y="1440"/>
                    <a:pt x="22463" y="2109"/>
                  </a:cubicBezTo>
                  <a:cubicBezTo>
                    <a:pt x="22067" y="2383"/>
                    <a:pt x="21733" y="2748"/>
                    <a:pt x="21368" y="3082"/>
                  </a:cubicBezTo>
                  <a:cubicBezTo>
                    <a:pt x="21095" y="3355"/>
                    <a:pt x="20821" y="3629"/>
                    <a:pt x="20517" y="3933"/>
                  </a:cubicBezTo>
                  <a:cubicBezTo>
                    <a:pt x="20122" y="3720"/>
                    <a:pt x="19697" y="3568"/>
                    <a:pt x="19332" y="3355"/>
                  </a:cubicBezTo>
                  <a:cubicBezTo>
                    <a:pt x="18511" y="2839"/>
                    <a:pt x="17721" y="2261"/>
                    <a:pt x="16931" y="1714"/>
                  </a:cubicBezTo>
                  <a:cubicBezTo>
                    <a:pt x="16505" y="1440"/>
                    <a:pt x="16079" y="1137"/>
                    <a:pt x="15654" y="863"/>
                  </a:cubicBezTo>
                  <a:cubicBezTo>
                    <a:pt x="14803" y="316"/>
                    <a:pt x="13830" y="42"/>
                    <a:pt x="12797" y="12"/>
                  </a:cubicBezTo>
                  <a:cubicBezTo>
                    <a:pt x="12736" y="4"/>
                    <a:pt x="12675" y="1"/>
                    <a:pt x="126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8"/>
            <p:cNvSpPr/>
            <p:nvPr/>
          </p:nvSpPr>
          <p:spPr>
            <a:xfrm>
              <a:off x="3260200" y="2439525"/>
              <a:ext cx="602625" cy="421850"/>
            </a:xfrm>
            <a:custGeom>
              <a:avLst/>
              <a:gdLst/>
              <a:ahLst/>
              <a:cxnLst/>
              <a:rect l="l" t="t" r="r" b="b"/>
              <a:pathLst>
                <a:path w="24105" h="16874" extrusionOk="0">
                  <a:moveTo>
                    <a:pt x="18724" y="4226"/>
                  </a:moveTo>
                  <a:cubicBezTo>
                    <a:pt x="18724" y="4591"/>
                    <a:pt x="18724" y="4864"/>
                    <a:pt x="18724" y="5138"/>
                  </a:cubicBezTo>
                  <a:cubicBezTo>
                    <a:pt x="18755" y="5898"/>
                    <a:pt x="19120" y="6475"/>
                    <a:pt x="19636" y="6962"/>
                  </a:cubicBezTo>
                  <a:cubicBezTo>
                    <a:pt x="19819" y="7174"/>
                    <a:pt x="20092" y="7296"/>
                    <a:pt x="20366" y="7326"/>
                  </a:cubicBezTo>
                  <a:cubicBezTo>
                    <a:pt x="20758" y="7349"/>
                    <a:pt x="21133" y="7408"/>
                    <a:pt x="21517" y="7408"/>
                  </a:cubicBezTo>
                  <a:cubicBezTo>
                    <a:pt x="21639" y="7408"/>
                    <a:pt x="21761" y="7402"/>
                    <a:pt x="21886" y="7387"/>
                  </a:cubicBezTo>
                  <a:lnTo>
                    <a:pt x="21886" y="7387"/>
                  </a:lnTo>
                  <a:cubicBezTo>
                    <a:pt x="21734" y="7417"/>
                    <a:pt x="21582" y="7478"/>
                    <a:pt x="21460" y="7509"/>
                  </a:cubicBezTo>
                  <a:cubicBezTo>
                    <a:pt x="20822" y="7509"/>
                    <a:pt x="20183" y="7478"/>
                    <a:pt x="19576" y="7205"/>
                  </a:cubicBezTo>
                  <a:cubicBezTo>
                    <a:pt x="18937" y="6931"/>
                    <a:pt x="18664" y="6414"/>
                    <a:pt x="18542" y="5806"/>
                  </a:cubicBezTo>
                  <a:cubicBezTo>
                    <a:pt x="18421" y="5290"/>
                    <a:pt x="18542" y="4803"/>
                    <a:pt x="18724" y="4226"/>
                  </a:cubicBezTo>
                  <a:close/>
                  <a:moveTo>
                    <a:pt x="17384" y="6812"/>
                  </a:moveTo>
                  <a:cubicBezTo>
                    <a:pt x="17539" y="6812"/>
                    <a:pt x="17695" y="6842"/>
                    <a:pt x="17843" y="6901"/>
                  </a:cubicBezTo>
                  <a:cubicBezTo>
                    <a:pt x="17813" y="7083"/>
                    <a:pt x="17691" y="7144"/>
                    <a:pt x="17539" y="7174"/>
                  </a:cubicBezTo>
                  <a:cubicBezTo>
                    <a:pt x="17387" y="7205"/>
                    <a:pt x="17265" y="7235"/>
                    <a:pt x="17113" y="7265"/>
                  </a:cubicBezTo>
                  <a:cubicBezTo>
                    <a:pt x="16749" y="7265"/>
                    <a:pt x="16506" y="7478"/>
                    <a:pt x="16323" y="7752"/>
                  </a:cubicBezTo>
                  <a:cubicBezTo>
                    <a:pt x="16232" y="7934"/>
                    <a:pt x="16141" y="8117"/>
                    <a:pt x="16050" y="8269"/>
                  </a:cubicBezTo>
                  <a:cubicBezTo>
                    <a:pt x="16099" y="7314"/>
                    <a:pt x="16739" y="6812"/>
                    <a:pt x="17384" y="6812"/>
                  </a:cubicBezTo>
                  <a:close/>
                  <a:moveTo>
                    <a:pt x="22463" y="6962"/>
                  </a:moveTo>
                  <a:lnTo>
                    <a:pt x="22524" y="7022"/>
                  </a:lnTo>
                  <a:cubicBezTo>
                    <a:pt x="22463" y="7114"/>
                    <a:pt x="22402" y="7205"/>
                    <a:pt x="22342" y="7265"/>
                  </a:cubicBezTo>
                  <a:cubicBezTo>
                    <a:pt x="21577" y="8107"/>
                    <a:pt x="20663" y="8563"/>
                    <a:pt x="19581" y="8563"/>
                  </a:cubicBezTo>
                  <a:cubicBezTo>
                    <a:pt x="19373" y="8563"/>
                    <a:pt x="19158" y="8546"/>
                    <a:pt x="18937" y="8512"/>
                  </a:cubicBezTo>
                  <a:cubicBezTo>
                    <a:pt x="18755" y="8481"/>
                    <a:pt x="18572" y="8451"/>
                    <a:pt x="18360" y="8451"/>
                  </a:cubicBezTo>
                  <a:cubicBezTo>
                    <a:pt x="18306" y="8445"/>
                    <a:pt x="18254" y="8443"/>
                    <a:pt x="18203" y="8443"/>
                  </a:cubicBezTo>
                  <a:cubicBezTo>
                    <a:pt x="17699" y="8443"/>
                    <a:pt x="17298" y="8709"/>
                    <a:pt x="17022" y="9150"/>
                  </a:cubicBezTo>
                  <a:cubicBezTo>
                    <a:pt x="16931" y="9272"/>
                    <a:pt x="16840" y="9424"/>
                    <a:pt x="16749" y="9606"/>
                  </a:cubicBezTo>
                  <a:cubicBezTo>
                    <a:pt x="16870" y="8846"/>
                    <a:pt x="17357" y="8390"/>
                    <a:pt x="18086" y="8360"/>
                  </a:cubicBezTo>
                  <a:cubicBezTo>
                    <a:pt x="18253" y="8345"/>
                    <a:pt x="18428" y="8337"/>
                    <a:pt x="18603" y="8337"/>
                  </a:cubicBezTo>
                  <a:cubicBezTo>
                    <a:pt x="18778" y="8337"/>
                    <a:pt x="18952" y="8345"/>
                    <a:pt x="19120" y="8360"/>
                  </a:cubicBezTo>
                  <a:cubicBezTo>
                    <a:pt x="19849" y="8360"/>
                    <a:pt x="20548" y="8208"/>
                    <a:pt x="21217" y="7934"/>
                  </a:cubicBezTo>
                  <a:cubicBezTo>
                    <a:pt x="21642" y="7752"/>
                    <a:pt x="22007" y="7509"/>
                    <a:pt x="22281" y="7144"/>
                  </a:cubicBezTo>
                  <a:cubicBezTo>
                    <a:pt x="22311" y="7083"/>
                    <a:pt x="22402" y="7022"/>
                    <a:pt x="22463" y="6962"/>
                  </a:cubicBezTo>
                  <a:close/>
                  <a:moveTo>
                    <a:pt x="4894" y="1"/>
                  </a:moveTo>
                  <a:cubicBezTo>
                    <a:pt x="4195" y="366"/>
                    <a:pt x="3557" y="700"/>
                    <a:pt x="2919" y="1065"/>
                  </a:cubicBezTo>
                  <a:cubicBezTo>
                    <a:pt x="2706" y="1186"/>
                    <a:pt x="2554" y="1399"/>
                    <a:pt x="2463" y="1582"/>
                  </a:cubicBezTo>
                  <a:cubicBezTo>
                    <a:pt x="2311" y="1855"/>
                    <a:pt x="2250" y="2129"/>
                    <a:pt x="2220" y="2433"/>
                  </a:cubicBezTo>
                  <a:cubicBezTo>
                    <a:pt x="2159" y="3040"/>
                    <a:pt x="2098" y="3648"/>
                    <a:pt x="2098" y="4256"/>
                  </a:cubicBezTo>
                  <a:cubicBezTo>
                    <a:pt x="2068" y="4803"/>
                    <a:pt x="1855" y="5229"/>
                    <a:pt x="1460" y="5563"/>
                  </a:cubicBezTo>
                  <a:cubicBezTo>
                    <a:pt x="1369" y="5624"/>
                    <a:pt x="1277" y="5715"/>
                    <a:pt x="1186" y="5776"/>
                  </a:cubicBezTo>
                  <a:cubicBezTo>
                    <a:pt x="943" y="6019"/>
                    <a:pt x="700" y="6262"/>
                    <a:pt x="609" y="6597"/>
                  </a:cubicBezTo>
                  <a:cubicBezTo>
                    <a:pt x="487" y="7114"/>
                    <a:pt x="396" y="7630"/>
                    <a:pt x="335" y="8147"/>
                  </a:cubicBezTo>
                  <a:cubicBezTo>
                    <a:pt x="244" y="8937"/>
                    <a:pt x="183" y="9728"/>
                    <a:pt x="122" y="10518"/>
                  </a:cubicBezTo>
                  <a:cubicBezTo>
                    <a:pt x="62" y="11004"/>
                    <a:pt x="1" y="11490"/>
                    <a:pt x="122" y="11977"/>
                  </a:cubicBezTo>
                  <a:cubicBezTo>
                    <a:pt x="365" y="12919"/>
                    <a:pt x="852" y="13740"/>
                    <a:pt x="1642" y="14317"/>
                  </a:cubicBezTo>
                  <a:cubicBezTo>
                    <a:pt x="2402" y="14925"/>
                    <a:pt x="3223" y="15411"/>
                    <a:pt x="4135" y="15746"/>
                  </a:cubicBezTo>
                  <a:cubicBezTo>
                    <a:pt x="4864" y="16050"/>
                    <a:pt x="5624" y="16263"/>
                    <a:pt x="6353" y="16536"/>
                  </a:cubicBezTo>
                  <a:cubicBezTo>
                    <a:pt x="6993" y="16767"/>
                    <a:pt x="7632" y="16873"/>
                    <a:pt x="8278" y="16873"/>
                  </a:cubicBezTo>
                  <a:cubicBezTo>
                    <a:pt x="8737" y="16873"/>
                    <a:pt x="9199" y="16820"/>
                    <a:pt x="9667" y="16719"/>
                  </a:cubicBezTo>
                  <a:cubicBezTo>
                    <a:pt x="10426" y="16536"/>
                    <a:pt x="11186" y="16263"/>
                    <a:pt x="11916" y="15959"/>
                  </a:cubicBezTo>
                  <a:cubicBezTo>
                    <a:pt x="13253" y="15442"/>
                    <a:pt x="14196" y="14469"/>
                    <a:pt x="14925" y="13314"/>
                  </a:cubicBezTo>
                  <a:cubicBezTo>
                    <a:pt x="15229" y="12797"/>
                    <a:pt x="15503" y="12311"/>
                    <a:pt x="15776" y="11794"/>
                  </a:cubicBezTo>
                  <a:cubicBezTo>
                    <a:pt x="16232" y="11065"/>
                    <a:pt x="16810" y="10427"/>
                    <a:pt x="17478" y="9879"/>
                  </a:cubicBezTo>
                  <a:cubicBezTo>
                    <a:pt x="17879" y="9526"/>
                    <a:pt x="18371" y="9392"/>
                    <a:pt x="18869" y="9392"/>
                  </a:cubicBezTo>
                  <a:cubicBezTo>
                    <a:pt x="19014" y="9392"/>
                    <a:pt x="19159" y="9403"/>
                    <a:pt x="19302" y="9424"/>
                  </a:cubicBezTo>
                  <a:cubicBezTo>
                    <a:pt x="19375" y="9432"/>
                    <a:pt x="19447" y="9435"/>
                    <a:pt x="19517" y="9435"/>
                  </a:cubicBezTo>
                  <a:cubicBezTo>
                    <a:pt x="19972" y="9435"/>
                    <a:pt x="20370" y="9278"/>
                    <a:pt x="20791" y="9120"/>
                  </a:cubicBezTo>
                  <a:cubicBezTo>
                    <a:pt x="20913" y="9059"/>
                    <a:pt x="21004" y="8998"/>
                    <a:pt x="21095" y="8968"/>
                  </a:cubicBezTo>
                  <a:cubicBezTo>
                    <a:pt x="21382" y="8867"/>
                    <a:pt x="21656" y="8807"/>
                    <a:pt x="21922" y="8807"/>
                  </a:cubicBezTo>
                  <a:cubicBezTo>
                    <a:pt x="22220" y="8807"/>
                    <a:pt x="22509" y="8882"/>
                    <a:pt x="22797" y="9059"/>
                  </a:cubicBezTo>
                  <a:cubicBezTo>
                    <a:pt x="22868" y="9101"/>
                    <a:pt x="22932" y="9124"/>
                    <a:pt x="22992" y="9124"/>
                  </a:cubicBezTo>
                  <a:cubicBezTo>
                    <a:pt x="23062" y="9124"/>
                    <a:pt x="23127" y="9094"/>
                    <a:pt x="23193" y="9028"/>
                  </a:cubicBezTo>
                  <a:cubicBezTo>
                    <a:pt x="23284" y="8937"/>
                    <a:pt x="23375" y="8846"/>
                    <a:pt x="23436" y="8755"/>
                  </a:cubicBezTo>
                  <a:cubicBezTo>
                    <a:pt x="23618" y="8512"/>
                    <a:pt x="23740" y="8269"/>
                    <a:pt x="23922" y="8056"/>
                  </a:cubicBezTo>
                  <a:cubicBezTo>
                    <a:pt x="24074" y="7873"/>
                    <a:pt x="24105" y="7691"/>
                    <a:pt x="23983" y="7478"/>
                  </a:cubicBezTo>
                  <a:cubicBezTo>
                    <a:pt x="23953" y="7417"/>
                    <a:pt x="23922" y="7326"/>
                    <a:pt x="23892" y="7265"/>
                  </a:cubicBezTo>
                  <a:cubicBezTo>
                    <a:pt x="23709" y="6870"/>
                    <a:pt x="23527" y="6506"/>
                    <a:pt x="23375" y="6110"/>
                  </a:cubicBezTo>
                  <a:cubicBezTo>
                    <a:pt x="23284" y="5928"/>
                    <a:pt x="23223" y="5746"/>
                    <a:pt x="23132" y="5472"/>
                  </a:cubicBezTo>
                  <a:cubicBezTo>
                    <a:pt x="23101" y="5624"/>
                    <a:pt x="23041" y="5685"/>
                    <a:pt x="23041" y="5746"/>
                  </a:cubicBezTo>
                  <a:cubicBezTo>
                    <a:pt x="23041" y="6050"/>
                    <a:pt x="22858" y="6262"/>
                    <a:pt x="22646" y="6475"/>
                  </a:cubicBezTo>
                  <a:cubicBezTo>
                    <a:pt x="22361" y="6736"/>
                    <a:pt x="22039" y="6830"/>
                    <a:pt x="21695" y="6830"/>
                  </a:cubicBezTo>
                  <a:cubicBezTo>
                    <a:pt x="21598" y="6830"/>
                    <a:pt x="21500" y="6823"/>
                    <a:pt x="21399" y="6810"/>
                  </a:cubicBezTo>
                  <a:cubicBezTo>
                    <a:pt x="21126" y="6779"/>
                    <a:pt x="20822" y="6688"/>
                    <a:pt x="20548" y="6627"/>
                  </a:cubicBezTo>
                  <a:cubicBezTo>
                    <a:pt x="19697" y="6384"/>
                    <a:pt x="19332" y="5746"/>
                    <a:pt x="19089" y="4986"/>
                  </a:cubicBezTo>
                  <a:cubicBezTo>
                    <a:pt x="19059" y="4925"/>
                    <a:pt x="19059" y="4803"/>
                    <a:pt x="19059" y="4712"/>
                  </a:cubicBezTo>
                  <a:cubicBezTo>
                    <a:pt x="19180" y="4135"/>
                    <a:pt x="19363" y="3618"/>
                    <a:pt x="19971" y="3375"/>
                  </a:cubicBezTo>
                  <a:cubicBezTo>
                    <a:pt x="19971" y="3375"/>
                    <a:pt x="19971" y="3344"/>
                    <a:pt x="20001" y="3284"/>
                  </a:cubicBezTo>
                  <a:cubicBezTo>
                    <a:pt x="19606" y="3253"/>
                    <a:pt x="19241" y="3192"/>
                    <a:pt x="18876" y="3162"/>
                  </a:cubicBezTo>
                  <a:cubicBezTo>
                    <a:pt x="18827" y="3158"/>
                    <a:pt x="18779" y="3156"/>
                    <a:pt x="18731" y="3156"/>
                  </a:cubicBezTo>
                  <a:cubicBezTo>
                    <a:pt x="18398" y="3156"/>
                    <a:pt x="18105" y="3249"/>
                    <a:pt x="17813" y="3436"/>
                  </a:cubicBezTo>
                  <a:cubicBezTo>
                    <a:pt x="17569" y="3618"/>
                    <a:pt x="17296" y="3770"/>
                    <a:pt x="16992" y="3861"/>
                  </a:cubicBezTo>
                  <a:cubicBezTo>
                    <a:pt x="16445" y="3983"/>
                    <a:pt x="15898" y="4013"/>
                    <a:pt x="15351" y="4104"/>
                  </a:cubicBezTo>
                  <a:cubicBezTo>
                    <a:pt x="14895" y="4196"/>
                    <a:pt x="14469" y="4256"/>
                    <a:pt x="14013" y="4348"/>
                  </a:cubicBezTo>
                  <a:cubicBezTo>
                    <a:pt x="13648" y="4408"/>
                    <a:pt x="13314" y="4530"/>
                    <a:pt x="12949" y="4621"/>
                  </a:cubicBezTo>
                  <a:cubicBezTo>
                    <a:pt x="12615" y="4712"/>
                    <a:pt x="12250" y="4803"/>
                    <a:pt x="11916" y="4925"/>
                  </a:cubicBezTo>
                  <a:cubicBezTo>
                    <a:pt x="11754" y="5006"/>
                    <a:pt x="11599" y="5045"/>
                    <a:pt x="11447" y="5045"/>
                  </a:cubicBezTo>
                  <a:cubicBezTo>
                    <a:pt x="11255" y="5045"/>
                    <a:pt x="11069" y="4983"/>
                    <a:pt x="10882" y="4864"/>
                  </a:cubicBezTo>
                  <a:cubicBezTo>
                    <a:pt x="10761" y="4773"/>
                    <a:pt x="10639" y="4682"/>
                    <a:pt x="10487" y="4621"/>
                  </a:cubicBezTo>
                  <a:cubicBezTo>
                    <a:pt x="9819" y="4256"/>
                    <a:pt x="9089" y="3892"/>
                    <a:pt x="8420" y="3527"/>
                  </a:cubicBezTo>
                  <a:cubicBezTo>
                    <a:pt x="8177" y="3405"/>
                    <a:pt x="7964" y="3253"/>
                    <a:pt x="7752" y="3101"/>
                  </a:cubicBezTo>
                  <a:cubicBezTo>
                    <a:pt x="7387" y="2828"/>
                    <a:pt x="6992" y="2554"/>
                    <a:pt x="6627" y="2281"/>
                  </a:cubicBezTo>
                  <a:cubicBezTo>
                    <a:pt x="6019" y="1885"/>
                    <a:pt x="5563" y="1369"/>
                    <a:pt x="5259" y="700"/>
                  </a:cubicBezTo>
                  <a:cubicBezTo>
                    <a:pt x="5138" y="487"/>
                    <a:pt x="5016" y="274"/>
                    <a:pt x="48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8"/>
            <p:cNvSpPr/>
            <p:nvPr/>
          </p:nvSpPr>
          <p:spPr>
            <a:xfrm>
              <a:off x="3512500" y="2670050"/>
              <a:ext cx="400475" cy="463350"/>
            </a:xfrm>
            <a:custGeom>
              <a:avLst/>
              <a:gdLst/>
              <a:ahLst/>
              <a:cxnLst/>
              <a:rect l="l" t="t" r="r" b="b"/>
              <a:pathLst>
                <a:path w="16019" h="18534" extrusionOk="0">
                  <a:moveTo>
                    <a:pt x="11470" y="1"/>
                  </a:moveTo>
                  <a:cubicBezTo>
                    <a:pt x="11395" y="1"/>
                    <a:pt x="11320" y="7"/>
                    <a:pt x="11247" y="20"/>
                  </a:cubicBezTo>
                  <a:cubicBezTo>
                    <a:pt x="10760" y="111"/>
                    <a:pt x="10304" y="233"/>
                    <a:pt x="9909" y="476"/>
                  </a:cubicBezTo>
                  <a:cubicBezTo>
                    <a:pt x="9605" y="689"/>
                    <a:pt x="9332" y="962"/>
                    <a:pt x="9028" y="1175"/>
                  </a:cubicBezTo>
                  <a:cubicBezTo>
                    <a:pt x="8693" y="1388"/>
                    <a:pt x="8480" y="1692"/>
                    <a:pt x="8329" y="2026"/>
                  </a:cubicBezTo>
                  <a:cubicBezTo>
                    <a:pt x="8207" y="2330"/>
                    <a:pt x="8085" y="2634"/>
                    <a:pt x="7964" y="2938"/>
                  </a:cubicBezTo>
                  <a:cubicBezTo>
                    <a:pt x="8025" y="2482"/>
                    <a:pt x="8146" y="2057"/>
                    <a:pt x="8268" y="1631"/>
                  </a:cubicBezTo>
                  <a:cubicBezTo>
                    <a:pt x="8359" y="1358"/>
                    <a:pt x="8511" y="1114"/>
                    <a:pt x="8784" y="932"/>
                  </a:cubicBezTo>
                  <a:cubicBezTo>
                    <a:pt x="8936" y="841"/>
                    <a:pt x="9058" y="689"/>
                    <a:pt x="9210" y="567"/>
                  </a:cubicBezTo>
                  <a:cubicBezTo>
                    <a:pt x="9180" y="537"/>
                    <a:pt x="9180" y="537"/>
                    <a:pt x="9149" y="507"/>
                  </a:cubicBezTo>
                  <a:cubicBezTo>
                    <a:pt x="8572" y="567"/>
                    <a:pt x="7964" y="507"/>
                    <a:pt x="7569" y="1114"/>
                  </a:cubicBezTo>
                  <a:cubicBezTo>
                    <a:pt x="7538" y="1175"/>
                    <a:pt x="7477" y="1206"/>
                    <a:pt x="7417" y="1266"/>
                  </a:cubicBezTo>
                  <a:cubicBezTo>
                    <a:pt x="7143" y="1570"/>
                    <a:pt x="6839" y="1874"/>
                    <a:pt x="6596" y="2239"/>
                  </a:cubicBezTo>
                  <a:cubicBezTo>
                    <a:pt x="5927" y="3181"/>
                    <a:pt x="5380" y="4215"/>
                    <a:pt x="4620" y="5096"/>
                  </a:cubicBezTo>
                  <a:cubicBezTo>
                    <a:pt x="4225" y="5552"/>
                    <a:pt x="3800" y="6008"/>
                    <a:pt x="3344" y="6403"/>
                  </a:cubicBezTo>
                  <a:cubicBezTo>
                    <a:pt x="2462" y="7102"/>
                    <a:pt x="1459" y="7619"/>
                    <a:pt x="334" y="7893"/>
                  </a:cubicBezTo>
                  <a:cubicBezTo>
                    <a:pt x="213" y="7923"/>
                    <a:pt x="122" y="7953"/>
                    <a:pt x="0" y="8014"/>
                  </a:cubicBezTo>
                  <a:cubicBezTo>
                    <a:pt x="91" y="8379"/>
                    <a:pt x="152" y="8744"/>
                    <a:pt x="243" y="9108"/>
                  </a:cubicBezTo>
                  <a:cubicBezTo>
                    <a:pt x="395" y="9595"/>
                    <a:pt x="456" y="10112"/>
                    <a:pt x="426" y="10628"/>
                  </a:cubicBezTo>
                  <a:cubicBezTo>
                    <a:pt x="395" y="10871"/>
                    <a:pt x="395" y="11115"/>
                    <a:pt x="395" y="11388"/>
                  </a:cubicBezTo>
                  <a:cubicBezTo>
                    <a:pt x="426" y="11662"/>
                    <a:pt x="547" y="11905"/>
                    <a:pt x="790" y="12087"/>
                  </a:cubicBezTo>
                  <a:cubicBezTo>
                    <a:pt x="1307" y="12513"/>
                    <a:pt x="1824" y="12938"/>
                    <a:pt x="2158" y="13546"/>
                  </a:cubicBezTo>
                  <a:cubicBezTo>
                    <a:pt x="2553" y="14185"/>
                    <a:pt x="3009" y="14762"/>
                    <a:pt x="3587" y="15248"/>
                  </a:cubicBezTo>
                  <a:cubicBezTo>
                    <a:pt x="4104" y="15674"/>
                    <a:pt x="4620" y="16099"/>
                    <a:pt x="5137" y="16495"/>
                  </a:cubicBezTo>
                  <a:cubicBezTo>
                    <a:pt x="5411" y="16738"/>
                    <a:pt x="5745" y="16920"/>
                    <a:pt x="6049" y="17163"/>
                  </a:cubicBezTo>
                  <a:cubicBezTo>
                    <a:pt x="6566" y="17589"/>
                    <a:pt x="7143" y="17954"/>
                    <a:pt x="7781" y="18227"/>
                  </a:cubicBezTo>
                  <a:cubicBezTo>
                    <a:pt x="8259" y="18422"/>
                    <a:pt x="8736" y="18534"/>
                    <a:pt x="9226" y="18534"/>
                  </a:cubicBezTo>
                  <a:cubicBezTo>
                    <a:pt x="9578" y="18534"/>
                    <a:pt x="9936" y="18476"/>
                    <a:pt x="10304" y="18349"/>
                  </a:cubicBezTo>
                  <a:cubicBezTo>
                    <a:pt x="10517" y="18258"/>
                    <a:pt x="10730" y="18197"/>
                    <a:pt x="10973" y="18136"/>
                  </a:cubicBezTo>
                  <a:cubicBezTo>
                    <a:pt x="11520" y="17984"/>
                    <a:pt x="12067" y="17832"/>
                    <a:pt x="12614" y="17680"/>
                  </a:cubicBezTo>
                  <a:cubicBezTo>
                    <a:pt x="13253" y="17498"/>
                    <a:pt x="13830" y="17163"/>
                    <a:pt x="14347" y="16738"/>
                  </a:cubicBezTo>
                  <a:cubicBezTo>
                    <a:pt x="14772" y="16373"/>
                    <a:pt x="15107" y="15947"/>
                    <a:pt x="15289" y="15400"/>
                  </a:cubicBezTo>
                  <a:cubicBezTo>
                    <a:pt x="15745" y="14124"/>
                    <a:pt x="16019" y="12786"/>
                    <a:pt x="15958" y="11419"/>
                  </a:cubicBezTo>
                  <a:cubicBezTo>
                    <a:pt x="15927" y="11236"/>
                    <a:pt x="15958" y="11023"/>
                    <a:pt x="15927" y="10841"/>
                  </a:cubicBezTo>
                  <a:cubicBezTo>
                    <a:pt x="15897" y="9777"/>
                    <a:pt x="15836" y="8683"/>
                    <a:pt x="15806" y="7619"/>
                  </a:cubicBezTo>
                  <a:cubicBezTo>
                    <a:pt x="15775" y="7163"/>
                    <a:pt x="15623" y="6798"/>
                    <a:pt x="15320" y="6434"/>
                  </a:cubicBezTo>
                  <a:cubicBezTo>
                    <a:pt x="14864" y="5917"/>
                    <a:pt x="14408" y="5370"/>
                    <a:pt x="13952" y="4823"/>
                  </a:cubicBezTo>
                  <a:cubicBezTo>
                    <a:pt x="13678" y="4519"/>
                    <a:pt x="13374" y="4276"/>
                    <a:pt x="12949" y="4154"/>
                  </a:cubicBezTo>
                  <a:cubicBezTo>
                    <a:pt x="12827" y="4124"/>
                    <a:pt x="12705" y="4063"/>
                    <a:pt x="12614" y="4002"/>
                  </a:cubicBezTo>
                  <a:cubicBezTo>
                    <a:pt x="12189" y="3637"/>
                    <a:pt x="11915" y="3212"/>
                    <a:pt x="12037" y="2604"/>
                  </a:cubicBezTo>
                  <a:cubicBezTo>
                    <a:pt x="12037" y="2482"/>
                    <a:pt x="12037" y="2361"/>
                    <a:pt x="12067" y="2239"/>
                  </a:cubicBezTo>
                  <a:cubicBezTo>
                    <a:pt x="12128" y="1722"/>
                    <a:pt x="12310" y="1266"/>
                    <a:pt x="12827" y="1023"/>
                  </a:cubicBezTo>
                  <a:cubicBezTo>
                    <a:pt x="13161" y="841"/>
                    <a:pt x="13131" y="537"/>
                    <a:pt x="13131" y="233"/>
                  </a:cubicBezTo>
                  <a:lnTo>
                    <a:pt x="13131" y="233"/>
                  </a:lnTo>
                  <a:cubicBezTo>
                    <a:pt x="12067" y="658"/>
                    <a:pt x="11520" y="1449"/>
                    <a:pt x="11368" y="2513"/>
                  </a:cubicBezTo>
                  <a:cubicBezTo>
                    <a:pt x="11368" y="1631"/>
                    <a:pt x="11915" y="932"/>
                    <a:pt x="12280" y="172"/>
                  </a:cubicBezTo>
                  <a:cubicBezTo>
                    <a:pt x="12019" y="77"/>
                    <a:pt x="11739" y="1"/>
                    <a:pt x="114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8"/>
            <p:cNvSpPr/>
            <p:nvPr/>
          </p:nvSpPr>
          <p:spPr>
            <a:xfrm>
              <a:off x="3826325" y="2557500"/>
              <a:ext cx="389100" cy="423975"/>
            </a:xfrm>
            <a:custGeom>
              <a:avLst/>
              <a:gdLst/>
              <a:ahLst/>
              <a:cxnLst/>
              <a:rect l="l" t="t" r="r" b="b"/>
              <a:pathLst>
                <a:path w="15564" h="16959" extrusionOk="0">
                  <a:moveTo>
                    <a:pt x="1642" y="6072"/>
                  </a:moveTo>
                  <a:lnTo>
                    <a:pt x="1642" y="6072"/>
                  </a:lnTo>
                  <a:cubicBezTo>
                    <a:pt x="2463" y="6680"/>
                    <a:pt x="3405" y="6984"/>
                    <a:pt x="4286" y="7410"/>
                  </a:cubicBezTo>
                  <a:cubicBezTo>
                    <a:pt x="4590" y="7562"/>
                    <a:pt x="4864" y="7683"/>
                    <a:pt x="5168" y="7835"/>
                  </a:cubicBezTo>
                  <a:cubicBezTo>
                    <a:pt x="5168" y="7835"/>
                    <a:pt x="5168" y="7866"/>
                    <a:pt x="5137" y="7866"/>
                  </a:cubicBezTo>
                  <a:lnTo>
                    <a:pt x="5016" y="7866"/>
                  </a:lnTo>
                  <a:cubicBezTo>
                    <a:pt x="3922" y="7683"/>
                    <a:pt x="2949" y="7227"/>
                    <a:pt x="2037" y="6589"/>
                  </a:cubicBezTo>
                  <a:cubicBezTo>
                    <a:pt x="1855" y="6468"/>
                    <a:pt x="1733" y="6316"/>
                    <a:pt x="1642" y="6072"/>
                  </a:cubicBezTo>
                  <a:close/>
                  <a:moveTo>
                    <a:pt x="6182" y="1"/>
                  </a:moveTo>
                  <a:cubicBezTo>
                    <a:pt x="6110" y="1"/>
                    <a:pt x="6034" y="8"/>
                    <a:pt x="5958" y="24"/>
                  </a:cubicBezTo>
                  <a:cubicBezTo>
                    <a:pt x="5259" y="176"/>
                    <a:pt x="4621" y="419"/>
                    <a:pt x="4074" y="905"/>
                  </a:cubicBezTo>
                  <a:cubicBezTo>
                    <a:pt x="3800" y="1148"/>
                    <a:pt x="3526" y="1361"/>
                    <a:pt x="3283" y="1604"/>
                  </a:cubicBezTo>
                  <a:cubicBezTo>
                    <a:pt x="2919" y="1969"/>
                    <a:pt x="2523" y="2273"/>
                    <a:pt x="2311" y="2729"/>
                  </a:cubicBezTo>
                  <a:cubicBezTo>
                    <a:pt x="2037" y="3246"/>
                    <a:pt x="1672" y="3732"/>
                    <a:pt x="1277" y="4157"/>
                  </a:cubicBezTo>
                  <a:cubicBezTo>
                    <a:pt x="1064" y="4401"/>
                    <a:pt x="943" y="4674"/>
                    <a:pt x="852" y="4978"/>
                  </a:cubicBezTo>
                  <a:cubicBezTo>
                    <a:pt x="760" y="5312"/>
                    <a:pt x="608" y="5647"/>
                    <a:pt x="487" y="5951"/>
                  </a:cubicBezTo>
                  <a:cubicBezTo>
                    <a:pt x="487" y="5981"/>
                    <a:pt x="426" y="5981"/>
                    <a:pt x="396" y="6012"/>
                  </a:cubicBezTo>
                  <a:cubicBezTo>
                    <a:pt x="396" y="5920"/>
                    <a:pt x="365" y="5829"/>
                    <a:pt x="365" y="5738"/>
                  </a:cubicBezTo>
                  <a:cubicBezTo>
                    <a:pt x="335" y="5708"/>
                    <a:pt x="304" y="5708"/>
                    <a:pt x="274" y="5708"/>
                  </a:cubicBezTo>
                  <a:cubicBezTo>
                    <a:pt x="213" y="5829"/>
                    <a:pt x="122" y="5920"/>
                    <a:pt x="122" y="6072"/>
                  </a:cubicBezTo>
                  <a:cubicBezTo>
                    <a:pt x="61" y="6498"/>
                    <a:pt x="1" y="6954"/>
                    <a:pt x="1" y="7379"/>
                  </a:cubicBezTo>
                  <a:cubicBezTo>
                    <a:pt x="1" y="7531"/>
                    <a:pt x="92" y="7683"/>
                    <a:pt x="183" y="7835"/>
                  </a:cubicBezTo>
                  <a:cubicBezTo>
                    <a:pt x="244" y="7957"/>
                    <a:pt x="365" y="8078"/>
                    <a:pt x="517" y="8139"/>
                  </a:cubicBezTo>
                  <a:cubicBezTo>
                    <a:pt x="943" y="8382"/>
                    <a:pt x="1247" y="8778"/>
                    <a:pt x="1551" y="9173"/>
                  </a:cubicBezTo>
                  <a:cubicBezTo>
                    <a:pt x="2067" y="9720"/>
                    <a:pt x="2523" y="10328"/>
                    <a:pt x="3010" y="10875"/>
                  </a:cubicBezTo>
                  <a:cubicBezTo>
                    <a:pt x="3435" y="11361"/>
                    <a:pt x="3678" y="11939"/>
                    <a:pt x="3709" y="12577"/>
                  </a:cubicBezTo>
                  <a:cubicBezTo>
                    <a:pt x="3739" y="13215"/>
                    <a:pt x="3800" y="13884"/>
                    <a:pt x="3830" y="14553"/>
                  </a:cubicBezTo>
                  <a:cubicBezTo>
                    <a:pt x="3830" y="14735"/>
                    <a:pt x="3891" y="14917"/>
                    <a:pt x="4013" y="15069"/>
                  </a:cubicBezTo>
                  <a:cubicBezTo>
                    <a:pt x="4438" y="15677"/>
                    <a:pt x="5016" y="16133"/>
                    <a:pt x="5593" y="16620"/>
                  </a:cubicBezTo>
                  <a:cubicBezTo>
                    <a:pt x="5685" y="16680"/>
                    <a:pt x="5836" y="16741"/>
                    <a:pt x="5958" y="16772"/>
                  </a:cubicBezTo>
                  <a:cubicBezTo>
                    <a:pt x="6414" y="16832"/>
                    <a:pt x="6870" y="16893"/>
                    <a:pt x="7326" y="16954"/>
                  </a:cubicBezTo>
                  <a:cubicBezTo>
                    <a:pt x="7375" y="16957"/>
                    <a:pt x="7423" y="16959"/>
                    <a:pt x="7472" y="16959"/>
                  </a:cubicBezTo>
                  <a:cubicBezTo>
                    <a:pt x="7909" y="16959"/>
                    <a:pt x="8338" y="16835"/>
                    <a:pt x="8694" y="16589"/>
                  </a:cubicBezTo>
                  <a:cubicBezTo>
                    <a:pt x="9028" y="16376"/>
                    <a:pt x="9332" y="16133"/>
                    <a:pt x="9606" y="15890"/>
                  </a:cubicBezTo>
                  <a:cubicBezTo>
                    <a:pt x="10487" y="15130"/>
                    <a:pt x="11429" y="14431"/>
                    <a:pt x="12493" y="13914"/>
                  </a:cubicBezTo>
                  <a:cubicBezTo>
                    <a:pt x="12676" y="13823"/>
                    <a:pt x="12828" y="13702"/>
                    <a:pt x="13010" y="13580"/>
                  </a:cubicBezTo>
                  <a:cubicBezTo>
                    <a:pt x="13709" y="13094"/>
                    <a:pt x="14256" y="12425"/>
                    <a:pt x="14834" y="11787"/>
                  </a:cubicBezTo>
                  <a:cubicBezTo>
                    <a:pt x="15198" y="11392"/>
                    <a:pt x="15442" y="10905"/>
                    <a:pt x="15472" y="10358"/>
                  </a:cubicBezTo>
                  <a:cubicBezTo>
                    <a:pt x="15563" y="9507"/>
                    <a:pt x="15533" y="8626"/>
                    <a:pt x="15350" y="7775"/>
                  </a:cubicBezTo>
                  <a:cubicBezTo>
                    <a:pt x="15138" y="6711"/>
                    <a:pt x="14712" y="5738"/>
                    <a:pt x="14165" y="4796"/>
                  </a:cubicBezTo>
                  <a:cubicBezTo>
                    <a:pt x="13679" y="3975"/>
                    <a:pt x="13192" y="3215"/>
                    <a:pt x="12615" y="2486"/>
                  </a:cubicBezTo>
                  <a:cubicBezTo>
                    <a:pt x="12068" y="1756"/>
                    <a:pt x="11338" y="1331"/>
                    <a:pt x="10457" y="1118"/>
                  </a:cubicBezTo>
                  <a:cubicBezTo>
                    <a:pt x="9606" y="905"/>
                    <a:pt x="8754" y="632"/>
                    <a:pt x="7873" y="388"/>
                  </a:cubicBezTo>
                  <a:cubicBezTo>
                    <a:pt x="7387" y="267"/>
                    <a:pt x="6900" y="145"/>
                    <a:pt x="6384" y="24"/>
                  </a:cubicBezTo>
                  <a:cubicBezTo>
                    <a:pt x="6323" y="8"/>
                    <a:pt x="6254" y="1"/>
                    <a:pt x="6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8"/>
            <p:cNvSpPr/>
            <p:nvPr/>
          </p:nvSpPr>
          <p:spPr>
            <a:xfrm>
              <a:off x="3742725" y="2208325"/>
              <a:ext cx="387575" cy="410575"/>
            </a:xfrm>
            <a:custGeom>
              <a:avLst/>
              <a:gdLst/>
              <a:ahLst/>
              <a:cxnLst/>
              <a:rect l="l" t="t" r="r" b="b"/>
              <a:pathLst>
                <a:path w="15503" h="16423" extrusionOk="0">
                  <a:moveTo>
                    <a:pt x="6283" y="1"/>
                  </a:moveTo>
                  <a:cubicBezTo>
                    <a:pt x="6137" y="1"/>
                    <a:pt x="5988" y="13"/>
                    <a:pt x="5837" y="39"/>
                  </a:cubicBezTo>
                  <a:cubicBezTo>
                    <a:pt x="5351" y="130"/>
                    <a:pt x="4834" y="252"/>
                    <a:pt x="4348" y="373"/>
                  </a:cubicBezTo>
                  <a:cubicBezTo>
                    <a:pt x="3770" y="495"/>
                    <a:pt x="3284" y="769"/>
                    <a:pt x="2858" y="1133"/>
                  </a:cubicBezTo>
                  <a:cubicBezTo>
                    <a:pt x="2433" y="1498"/>
                    <a:pt x="2038" y="1832"/>
                    <a:pt x="1673" y="2197"/>
                  </a:cubicBezTo>
                  <a:cubicBezTo>
                    <a:pt x="1338" y="2592"/>
                    <a:pt x="1034" y="3018"/>
                    <a:pt x="852" y="3504"/>
                  </a:cubicBezTo>
                  <a:cubicBezTo>
                    <a:pt x="670" y="4021"/>
                    <a:pt x="487" y="4568"/>
                    <a:pt x="275" y="5054"/>
                  </a:cubicBezTo>
                  <a:cubicBezTo>
                    <a:pt x="92" y="5541"/>
                    <a:pt x="31" y="5997"/>
                    <a:pt x="92" y="6513"/>
                  </a:cubicBezTo>
                  <a:cubicBezTo>
                    <a:pt x="214" y="7486"/>
                    <a:pt x="214" y="8489"/>
                    <a:pt x="62" y="9462"/>
                  </a:cubicBezTo>
                  <a:cubicBezTo>
                    <a:pt x="1" y="9978"/>
                    <a:pt x="31" y="10465"/>
                    <a:pt x="123" y="10981"/>
                  </a:cubicBezTo>
                  <a:cubicBezTo>
                    <a:pt x="153" y="11194"/>
                    <a:pt x="244" y="11316"/>
                    <a:pt x="427" y="11437"/>
                  </a:cubicBezTo>
                  <a:cubicBezTo>
                    <a:pt x="700" y="11650"/>
                    <a:pt x="974" y="11833"/>
                    <a:pt x="1247" y="12076"/>
                  </a:cubicBezTo>
                  <a:cubicBezTo>
                    <a:pt x="1673" y="12410"/>
                    <a:pt x="2098" y="12714"/>
                    <a:pt x="2645" y="12927"/>
                  </a:cubicBezTo>
                  <a:cubicBezTo>
                    <a:pt x="2864" y="12995"/>
                    <a:pt x="3070" y="13039"/>
                    <a:pt x="3272" y="13039"/>
                  </a:cubicBezTo>
                  <a:cubicBezTo>
                    <a:pt x="3520" y="13039"/>
                    <a:pt x="3762" y="12973"/>
                    <a:pt x="4013" y="12805"/>
                  </a:cubicBezTo>
                  <a:cubicBezTo>
                    <a:pt x="4196" y="12623"/>
                    <a:pt x="4439" y="12501"/>
                    <a:pt x="4652" y="12380"/>
                  </a:cubicBezTo>
                  <a:cubicBezTo>
                    <a:pt x="4682" y="12380"/>
                    <a:pt x="4682" y="12410"/>
                    <a:pt x="4712" y="12440"/>
                  </a:cubicBezTo>
                  <a:cubicBezTo>
                    <a:pt x="4287" y="12836"/>
                    <a:pt x="3831" y="13200"/>
                    <a:pt x="3223" y="13413"/>
                  </a:cubicBezTo>
                  <a:cubicBezTo>
                    <a:pt x="3648" y="13656"/>
                    <a:pt x="3861" y="13991"/>
                    <a:pt x="4044" y="14386"/>
                  </a:cubicBezTo>
                  <a:cubicBezTo>
                    <a:pt x="4196" y="14720"/>
                    <a:pt x="4348" y="15054"/>
                    <a:pt x="4500" y="15419"/>
                  </a:cubicBezTo>
                  <a:cubicBezTo>
                    <a:pt x="4652" y="15754"/>
                    <a:pt x="4834" y="16088"/>
                    <a:pt x="5107" y="16422"/>
                  </a:cubicBezTo>
                  <a:cubicBezTo>
                    <a:pt x="5381" y="15845"/>
                    <a:pt x="5867" y="15541"/>
                    <a:pt x="6293" y="15176"/>
                  </a:cubicBezTo>
                  <a:cubicBezTo>
                    <a:pt x="6384" y="15085"/>
                    <a:pt x="6506" y="15024"/>
                    <a:pt x="6597" y="14933"/>
                  </a:cubicBezTo>
                  <a:cubicBezTo>
                    <a:pt x="7083" y="14507"/>
                    <a:pt x="7661" y="14203"/>
                    <a:pt x="8238" y="13930"/>
                  </a:cubicBezTo>
                  <a:cubicBezTo>
                    <a:pt x="8745" y="13713"/>
                    <a:pt x="9251" y="13582"/>
                    <a:pt x="9764" y="13582"/>
                  </a:cubicBezTo>
                  <a:cubicBezTo>
                    <a:pt x="10113" y="13582"/>
                    <a:pt x="10465" y="13642"/>
                    <a:pt x="10822" y="13778"/>
                  </a:cubicBezTo>
                  <a:cubicBezTo>
                    <a:pt x="11156" y="13899"/>
                    <a:pt x="11521" y="13960"/>
                    <a:pt x="11886" y="14051"/>
                  </a:cubicBezTo>
                  <a:cubicBezTo>
                    <a:pt x="12311" y="14143"/>
                    <a:pt x="12737" y="14234"/>
                    <a:pt x="13132" y="14325"/>
                  </a:cubicBezTo>
                  <a:cubicBezTo>
                    <a:pt x="13345" y="14386"/>
                    <a:pt x="13557" y="14416"/>
                    <a:pt x="13801" y="14477"/>
                  </a:cubicBezTo>
                  <a:cubicBezTo>
                    <a:pt x="13861" y="14264"/>
                    <a:pt x="13892" y="14082"/>
                    <a:pt x="13922" y="13930"/>
                  </a:cubicBezTo>
                  <a:cubicBezTo>
                    <a:pt x="14044" y="13352"/>
                    <a:pt x="14165" y="12805"/>
                    <a:pt x="14317" y="12258"/>
                  </a:cubicBezTo>
                  <a:cubicBezTo>
                    <a:pt x="14561" y="11498"/>
                    <a:pt x="14834" y="10738"/>
                    <a:pt x="15108" y="9978"/>
                  </a:cubicBezTo>
                  <a:cubicBezTo>
                    <a:pt x="15351" y="9219"/>
                    <a:pt x="15503" y="8459"/>
                    <a:pt x="15351" y="7668"/>
                  </a:cubicBezTo>
                  <a:cubicBezTo>
                    <a:pt x="15320" y="7608"/>
                    <a:pt x="15320" y="7547"/>
                    <a:pt x="15320" y="7486"/>
                  </a:cubicBezTo>
                  <a:cubicBezTo>
                    <a:pt x="15320" y="6726"/>
                    <a:pt x="15077" y="6088"/>
                    <a:pt x="14682" y="5449"/>
                  </a:cubicBezTo>
                  <a:cubicBezTo>
                    <a:pt x="14317" y="4902"/>
                    <a:pt x="13953" y="4355"/>
                    <a:pt x="13436" y="3960"/>
                  </a:cubicBezTo>
                  <a:cubicBezTo>
                    <a:pt x="13102" y="3717"/>
                    <a:pt x="12767" y="3504"/>
                    <a:pt x="12433" y="3291"/>
                  </a:cubicBezTo>
                  <a:cubicBezTo>
                    <a:pt x="11764" y="2835"/>
                    <a:pt x="11095" y="2410"/>
                    <a:pt x="10457" y="1924"/>
                  </a:cubicBezTo>
                  <a:cubicBezTo>
                    <a:pt x="9636" y="1285"/>
                    <a:pt x="8755" y="769"/>
                    <a:pt x="7813" y="373"/>
                  </a:cubicBezTo>
                  <a:cubicBezTo>
                    <a:pt x="7312" y="159"/>
                    <a:pt x="6812" y="1"/>
                    <a:pt x="6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8"/>
            <p:cNvSpPr/>
            <p:nvPr/>
          </p:nvSpPr>
          <p:spPr>
            <a:xfrm>
              <a:off x="3385600" y="2176625"/>
              <a:ext cx="375400" cy="374875"/>
            </a:xfrm>
            <a:custGeom>
              <a:avLst/>
              <a:gdLst/>
              <a:ahLst/>
              <a:cxnLst/>
              <a:rect l="l" t="t" r="r" b="b"/>
              <a:pathLst>
                <a:path w="15016" h="14995" extrusionOk="0">
                  <a:moveTo>
                    <a:pt x="7481" y="0"/>
                  </a:moveTo>
                  <a:cubicBezTo>
                    <a:pt x="7143" y="0"/>
                    <a:pt x="6809" y="61"/>
                    <a:pt x="6474" y="213"/>
                  </a:cubicBezTo>
                  <a:cubicBezTo>
                    <a:pt x="5897" y="486"/>
                    <a:pt x="5319" y="669"/>
                    <a:pt x="4742" y="912"/>
                  </a:cubicBezTo>
                  <a:cubicBezTo>
                    <a:pt x="4377" y="1034"/>
                    <a:pt x="4043" y="1155"/>
                    <a:pt x="3708" y="1337"/>
                  </a:cubicBezTo>
                  <a:cubicBezTo>
                    <a:pt x="3040" y="1733"/>
                    <a:pt x="2371" y="2189"/>
                    <a:pt x="1702" y="2584"/>
                  </a:cubicBezTo>
                  <a:cubicBezTo>
                    <a:pt x="1033" y="3009"/>
                    <a:pt x="669" y="3587"/>
                    <a:pt x="517" y="4347"/>
                  </a:cubicBezTo>
                  <a:cubicBezTo>
                    <a:pt x="304" y="5410"/>
                    <a:pt x="0" y="6505"/>
                    <a:pt x="30" y="7599"/>
                  </a:cubicBezTo>
                  <a:cubicBezTo>
                    <a:pt x="61" y="8055"/>
                    <a:pt x="30" y="8511"/>
                    <a:pt x="122" y="8936"/>
                  </a:cubicBezTo>
                  <a:cubicBezTo>
                    <a:pt x="274" y="9666"/>
                    <a:pt x="486" y="10365"/>
                    <a:pt x="699" y="11064"/>
                  </a:cubicBezTo>
                  <a:cubicBezTo>
                    <a:pt x="790" y="11368"/>
                    <a:pt x="942" y="11672"/>
                    <a:pt x="1155" y="11885"/>
                  </a:cubicBezTo>
                  <a:cubicBezTo>
                    <a:pt x="1641" y="12432"/>
                    <a:pt x="2249" y="12857"/>
                    <a:pt x="2918" y="13192"/>
                  </a:cubicBezTo>
                  <a:cubicBezTo>
                    <a:pt x="3708" y="13587"/>
                    <a:pt x="4499" y="14012"/>
                    <a:pt x="5228" y="14560"/>
                  </a:cubicBezTo>
                  <a:cubicBezTo>
                    <a:pt x="5618" y="14852"/>
                    <a:pt x="6034" y="14995"/>
                    <a:pt x="6458" y="14995"/>
                  </a:cubicBezTo>
                  <a:cubicBezTo>
                    <a:pt x="6695" y="14995"/>
                    <a:pt x="6934" y="14951"/>
                    <a:pt x="7173" y="14864"/>
                  </a:cubicBezTo>
                  <a:cubicBezTo>
                    <a:pt x="8420" y="14438"/>
                    <a:pt x="9666" y="14104"/>
                    <a:pt x="10973" y="13982"/>
                  </a:cubicBezTo>
                  <a:cubicBezTo>
                    <a:pt x="11368" y="13921"/>
                    <a:pt x="11733" y="13860"/>
                    <a:pt x="12128" y="13769"/>
                  </a:cubicBezTo>
                  <a:cubicBezTo>
                    <a:pt x="12249" y="13739"/>
                    <a:pt x="12401" y="13708"/>
                    <a:pt x="12523" y="13678"/>
                  </a:cubicBezTo>
                  <a:cubicBezTo>
                    <a:pt x="11946" y="13587"/>
                    <a:pt x="11368" y="13465"/>
                    <a:pt x="10851" y="13192"/>
                  </a:cubicBezTo>
                  <a:lnTo>
                    <a:pt x="10851" y="13192"/>
                  </a:lnTo>
                  <a:cubicBezTo>
                    <a:pt x="10973" y="13222"/>
                    <a:pt x="11094" y="13253"/>
                    <a:pt x="11216" y="13283"/>
                  </a:cubicBezTo>
                  <a:cubicBezTo>
                    <a:pt x="11445" y="13353"/>
                    <a:pt x="11664" y="13403"/>
                    <a:pt x="11885" y="13403"/>
                  </a:cubicBezTo>
                  <a:cubicBezTo>
                    <a:pt x="12044" y="13403"/>
                    <a:pt x="12205" y="13377"/>
                    <a:pt x="12371" y="13313"/>
                  </a:cubicBezTo>
                  <a:cubicBezTo>
                    <a:pt x="12508" y="13245"/>
                    <a:pt x="12696" y="13211"/>
                    <a:pt x="12871" y="13211"/>
                  </a:cubicBezTo>
                  <a:cubicBezTo>
                    <a:pt x="12930" y="13211"/>
                    <a:pt x="12987" y="13215"/>
                    <a:pt x="13040" y="13222"/>
                  </a:cubicBezTo>
                  <a:cubicBezTo>
                    <a:pt x="13587" y="13283"/>
                    <a:pt x="14134" y="13222"/>
                    <a:pt x="14651" y="13405"/>
                  </a:cubicBezTo>
                  <a:cubicBezTo>
                    <a:pt x="14651" y="13405"/>
                    <a:pt x="14681" y="13374"/>
                    <a:pt x="14681" y="13344"/>
                  </a:cubicBezTo>
                  <a:cubicBezTo>
                    <a:pt x="14560" y="13222"/>
                    <a:pt x="14408" y="13131"/>
                    <a:pt x="14256" y="13040"/>
                  </a:cubicBezTo>
                  <a:cubicBezTo>
                    <a:pt x="13952" y="12797"/>
                    <a:pt x="13830" y="12493"/>
                    <a:pt x="13860" y="12098"/>
                  </a:cubicBezTo>
                  <a:cubicBezTo>
                    <a:pt x="13860" y="11915"/>
                    <a:pt x="13830" y="11702"/>
                    <a:pt x="13800" y="11520"/>
                  </a:cubicBezTo>
                  <a:cubicBezTo>
                    <a:pt x="13800" y="11338"/>
                    <a:pt x="13769" y="11125"/>
                    <a:pt x="13800" y="10942"/>
                  </a:cubicBezTo>
                  <a:cubicBezTo>
                    <a:pt x="13891" y="9848"/>
                    <a:pt x="13921" y="8724"/>
                    <a:pt x="13860" y="7599"/>
                  </a:cubicBezTo>
                  <a:cubicBezTo>
                    <a:pt x="13860" y="7082"/>
                    <a:pt x="13860" y="6566"/>
                    <a:pt x="14043" y="6079"/>
                  </a:cubicBezTo>
                  <a:cubicBezTo>
                    <a:pt x="14347" y="5350"/>
                    <a:pt x="14590" y="4620"/>
                    <a:pt x="15015" y="3921"/>
                  </a:cubicBezTo>
                  <a:cubicBezTo>
                    <a:pt x="14985" y="3891"/>
                    <a:pt x="14924" y="3860"/>
                    <a:pt x="14894" y="3860"/>
                  </a:cubicBezTo>
                  <a:cubicBezTo>
                    <a:pt x="14286" y="3708"/>
                    <a:pt x="13739" y="3435"/>
                    <a:pt x="13253" y="3070"/>
                  </a:cubicBezTo>
                  <a:cubicBezTo>
                    <a:pt x="13070" y="2948"/>
                    <a:pt x="12888" y="2857"/>
                    <a:pt x="12705" y="2736"/>
                  </a:cubicBezTo>
                  <a:cubicBezTo>
                    <a:pt x="12401" y="2523"/>
                    <a:pt x="12097" y="2341"/>
                    <a:pt x="11824" y="2128"/>
                  </a:cubicBezTo>
                  <a:cubicBezTo>
                    <a:pt x="11246" y="1733"/>
                    <a:pt x="10730" y="1307"/>
                    <a:pt x="10152" y="942"/>
                  </a:cubicBezTo>
                  <a:cubicBezTo>
                    <a:pt x="9666" y="578"/>
                    <a:pt x="9119" y="304"/>
                    <a:pt x="8511" y="152"/>
                  </a:cubicBezTo>
                  <a:cubicBezTo>
                    <a:pt x="8161" y="61"/>
                    <a:pt x="7819" y="0"/>
                    <a:pt x="7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8"/>
            <p:cNvSpPr/>
            <p:nvPr/>
          </p:nvSpPr>
          <p:spPr>
            <a:xfrm>
              <a:off x="3748050" y="2529200"/>
              <a:ext cx="88950" cy="72275"/>
            </a:xfrm>
            <a:custGeom>
              <a:avLst/>
              <a:gdLst/>
              <a:ahLst/>
              <a:cxnLst/>
              <a:rect l="l" t="t" r="r" b="b"/>
              <a:pathLst>
                <a:path w="3558" h="2891" extrusionOk="0">
                  <a:moveTo>
                    <a:pt x="791" y="1"/>
                  </a:moveTo>
                  <a:cubicBezTo>
                    <a:pt x="517" y="61"/>
                    <a:pt x="366" y="244"/>
                    <a:pt x="244" y="487"/>
                  </a:cubicBezTo>
                  <a:cubicBezTo>
                    <a:pt x="1" y="1034"/>
                    <a:pt x="62" y="1581"/>
                    <a:pt x="183" y="2159"/>
                  </a:cubicBezTo>
                  <a:cubicBezTo>
                    <a:pt x="274" y="2554"/>
                    <a:pt x="548" y="2797"/>
                    <a:pt x="1125" y="2888"/>
                  </a:cubicBezTo>
                  <a:lnTo>
                    <a:pt x="1946" y="2888"/>
                  </a:lnTo>
                  <a:cubicBezTo>
                    <a:pt x="1975" y="2890"/>
                    <a:pt x="2004" y="2890"/>
                    <a:pt x="2032" y="2890"/>
                  </a:cubicBezTo>
                  <a:cubicBezTo>
                    <a:pt x="2566" y="2890"/>
                    <a:pt x="2966" y="2622"/>
                    <a:pt x="3283" y="2189"/>
                  </a:cubicBezTo>
                  <a:cubicBezTo>
                    <a:pt x="3527" y="1916"/>
                    <a:pt x="3557" y="1642"/>
                    <a:pt x="3375" y="1338"/>
                  </a:cubicBezTo>
                  <a:cubicBezTo>
                    <a:pt x="3071" y="761"/>
                    <a:pt x="2584" y="487"/>
                    <a:pt x="1976" y="335"/>
                  </a:cubicBezTo>
                  <a:cubicBezTo>
                    <a:pt x="1673" y="244"/>
                    <a:pt x="1399" y="122"/>
                    <a:pt x="1095" y="31"/>
                  </a:cubicBezTo>
                  <a:cubicBezTo>
                    <a:pt x="1004" y="1"/>
                    <a:pt x="913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8"/>
            <p:cNvSpPr/>
            <p:nvPr/>
          </p:nvSpPr>
          <p:spPr>
            <a:xfrm>
              <a:off x="3678900" y="2613550"/>
              <a:ext cx="144400" cy="66125"/>
            </a:xfrm>
            <a:custGeom>
              <a:avLst/>
              <a:gdLst/>
              <a:ahLst/>
              <a:cxnLst/>
              <a:rect l="l" t="t" r="r" b="b"/>
              <a:pathLst>
                <a:path w="5776" h="2645" extrusionOk="0">
                  <a:moveTo>
                    <a:pt x="5715" y="1"/>
                  </a:moveTo>
                  <a:cubicBezTo>
                    <a:pt x="5654" y="61"/>
                    <a:pt x="5563" y="122"/>
                    <a:pt x="5533" y="183"/>
                  </a:cubicBezTo>
                  <a:cubicBezTo>
                    <a:pt x="5229" y="548"/>
                    <a:pt x="4894" y="791"/>
                    <a:pt x="4469" y="973"/>
                  </a:cubicBezTo>
                  <a:cubicBezTo>
                    <a:pt x="3800" y="1247"/>
                    <a:pt x="3101" y="1399"/>
                    <a:pt x="2372" y="1399"/>
                  </a:cubicBezTo>
                  <a:cubicBezTo>
                    <a:pt x="2204" y="1384"/>
                    <a:pt x="2030" y="1376"/>
                    <a:pt x="1851" y="1376"/>
                  </a:cubicBezTo>
                  <a:cubicBezTo>
                    <a:pt x="1673" y="1376"/>
                    <a:pt x="1490" y="1384"/>
                    <a:pt x="1308" y="1399"/>
                  </a:cubicBezTo>
                  <a:cubicBezTo>
                    <a:pt x="609" y="1429"/>
                    <a:pt x="122" y="1885"/>
                    <a:pt x="1" y="2645"/>
                  </a:cubicBezTo>
                  <a:cubicBezTo>
                    <a:pt x="92" y="2463"/>
                    <a:pt x="183" y="2311"/>
                    <a:pt x="274" y="2189"/>
                  </a:cubicBezTo>
                  <a:cubicBezTo>
                    <a:pt x="550" y="1748"/>
                    <a:pt x="951" y="1482"/>
                    <a:pt x="1455" y="1482"/>
                  </a:cubicBezTo>
                  <a:cubicBezTo>
                    <a:pt x="1506" y="1482"/>
                    <a:pt x="1558" y="1484"/>
                    <a:pt x="1612" y="1490"/>
                  </a:cubicBezTo>
                  <a:cubicBezTo>
                    <a:pt x="1824" y="1490"/>
                    <a:pt x="2007" y="1520"/>
                    <a:pt x="2189" y="1551"/>
                  </a:cubicBezTo>
                  <a:cubicBezTo>
                    <a:pt x="2410" y="1585"/>
                    <a:pt x="2625" y="1602"/>
                    <a:pt x="2833" y="1602"/>
                  </a:cubicBezTo>
                  <a:cubicBezTo>
                    <a:pt x="3915" y="1602"/>
                    <a:pt x="4829" y="1146"/>
                    <a:pt x="5594" y="304"/>
                  </a:cubicBezTo>
                  <a:cubicBezTo>
                    <a:pt x="5654" y="244"/>
                    <a:pt x="5715" y="153"/>
                    <a:pt x="5776" y="61"/>
                  </a:cubicBezTo>
                  <a:cubicBezTo>
                    <a:pt x="5746" y="61"/>
                    <a:pt x="5715" y="31"/>
                    <a:pt x="5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8"/>
            <p:cNvSpPr/>
            <p:nvPr/>
          </p:nvSpPr>
          <p:spPr>
            <a:xfrm>
              <a:off x="3720700" y="2545150"/>
              <a:ext cx="86650" cy="82100"/>
            </a:xfrm>
            <a:custGeom>
              <a:avLst/>
              <a:gdLst/>
              <a:ahLst/>
              <a:cxnLst/>
              <a:rect l="l" t="t" r="r" b="b"/>
              <a:pathLst>
                <a:path w="3466" h="3284" extrusionOk="0">
                  <a:moveTo>
                    <a:pt x="304" y="1"/>
                  </a:moveTo>
                  <a:cubicBezTo>
                    <a:pt x="122" y="578"/>
                    <a:pt x="1" y="1065"/>
                    <a:pt x="122" y="1581"/>
                  </a:cubicBezTo>
                  <a:cubicBezTo>
                    <a:pt x="244" y="2189"/>
                    <a:pt x="517" y="2706"/>
                    <a:pt x="1156" y="2980"/>
                  </a:cubicBezTo>
                  <a:cubicBezTo>
                    <a:pt x="1763" y="3253"/>
                    <a:pt x="2402" y="3284"/>
                    <a:pt x="3040" y="3284"/>
                  </a:cubicBezTo>
                  <a:cubicBezTo>
                    <a:pt x="3162" y="3253"/>
                    <a:pt x="3314" y="3192"/>
                    <a:pt x="3466" y="3162"/>
                  </a:cubicBezTo>
                  <a:lnTo>
                    <a:pt x="3466" y="3162"/>
                  </a:lnTo>
                  <a:cubicBezTo>
                    <a:pt x="3341" y="3177"/>
                    <a:pt x="3219" y="3183"/>
                    <a:pt x="3097" y="3183"/>
                  </a:cubicBezTo>
                  <a:cubicBezTo>
                    <a:pt x="2713" y="3183"/>
                    <a:pt x="2338" y="3124"/>
                    <a:pt x="1946" y="3101"/>
                  </a:cubicBezTo>
                  <a:cubicBezTo>
                    <a:pt x="1672" y="3071"/>
                    <a:pt x="1399" y="2949"/>
                    <a:pt x="1216" y="2737"/>
                  </a:cubicBezTo>
                  <a:cubicBezTo>
                    <a:pt x="700" y="2250"/>
                    <a:pt x="335" y="1673"/>
                    <a:pt x="304" y="913"/>
                  </a:cubicBezTo>
                  <a:cubicBezTo>
                    <a:pt x="304" y="639"/>
                    <a:pt x="304" y="366"/>
                    <a:pt x="3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8"/>
            <p:cNvSpPr/>
            <p:nvPr/>
          </p:nvSpPr>
          <p:spPr>
            <a:xfrm>
              <a:off x="3661425" y="2609825"/>
              <a:ext cx="44850" cy="36425"/>
            </a:xfrm>
            <a:custGeom>
              <a:avLst/>
              <a:gdLst/>
              <a:ahLst/>
              <a:cxnLst/>
              <a:rect l="l" t="t" r="r" b="b"/>
              <a:pathLst>
                <a:path w="1794" h="1457" extrusionOk="0">
                  <a:moveTo>
                    <a:pt x="1335" y="0"/>
                  </a:moveTo>
                  <a:cubicBezTo>
                    <a:pt x="690" y="0"/>
                    <a:pt x="50" y="502"/>
                    <a:pt x="1" y="1457"/>
                  </a:cubicBezTo>
                  <a:cubicBezTo>
                    <a:pt x="92" y="1305"/>
                    <a:pt x="183" y="1122"/>
                    <a:pt x="274" y="940"/>
                  </a:cubicBezTo>
                  <a:cubicBezTo>
                    <a:pt x="457" y="666"/>
                    <a:pt x="700" y="453"/>
                    <a:pt x="1064" y="453"/>
                  </a:cubicBezTo>
                  <a:cubicBezTo>
                    <a:pt x="1216" y="423"/>
                    <a:pt x="1338" y="393"/>
                    <a:pt x="1490" y="362"/>
                  </a:cubicBezTo>
                  <a:cubicBezTo>
                    <a:pt x="1642" y="332"/>
                    <a:pt x="1764" y="271"/>
                    <a:pt x="1794" y="89"/>
                  </a:cubicBezTo>
                  <a:cubicBezTo>
                    <a:pt x="1646" y="30"/>
                    <a:pt x="1490" y="0"/>
                    <a:pt x="13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8"/>
            <p:cNvSpPr/>
            <p:nvPr/>
          </p:nvSpPr>
          <p:spPr>
            <a:xfrm>
              <a:off x="3867350" y="2709300"/>
              <a:ext cx="88175" cy="44850"/>
            </a:xfrm>
            <a:custGeom>
              <a:avLst/>
              <a:gdLst/>
              <a:ahLst/>
              <a:cxnLst/>
              <a:rect l="l" t="t" r="r" b="b"/>
              <a:pathLst>
                <a:path w="3527" h="1794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244"/>
                    <a:pt x="214" y="396"/>
                    <a:pt x="396" y="517"/>
                  </a:cubicBezTo>
                  <a:cubicBezTo>
                    <a:pt x="1308" y="1155"/>
                    <a:pt x="2281" y="1611"/>
                    <a:pt x="3375" y="1794"/>
                  </a:cubicBezTo>
                  <a:lnTo>
                    <a:pt x="3496" y="1794"/>
                  </a:lnTo>
                  <a:cubicBezTo>
                    <a:pt x="3527" y="1794"/>
                    <a:pt x="3527" y="1763"/>
                    <a:pt x="3527" y="1763"/>
                  </a:cubicBezTo>
                  <a:cubicBezTo>
                    <a:pt x="3223" y="1611"/>
                    <a:pt x="2949" y="1490"/>
                    <a:pt x="2645" y="1338"/>
                  </a:cubicBezTo>
                  <a:cubicBezTo>
                    <a:pt x="1764" y="882"/>
                    <a:pt x="822" y="608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2" name="Google Shape;342;p8"/>
          <p:cNvGrpSpPr/>
          <p:nvPr/>
        </p:nvGrpSpPr>
        <p:grpSpPr>
          <a:xfrm rot="3984206">
            <a:off x="11167686" y="5840241"/>
            <a:ext cx="1347620" cy="1335420"/>
            <a:chOff x="1881750" y="575525"/>
            <a:chExt cx="1010700" cy="1001550"/>
          </a:xfrm>
        </p:grpSpPr>
        <p:sp>
          <p:nvSpPr>
            <p:cNvPr id="343" name="Google Shape;343;p8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8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8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053135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9"/>
          <p:cNvSpPr/>
          <p:nvPr/>
        </p:nvSpPr>
        <p:spPr>
          <a:xfrm flipH="1">
            <a:off x="-32864" y="1147172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" name="Google Shape;348;p9"/>
          <p:cNvSpPr/>
          <p:nvPr/>
        </p:nvSpPr>
        <p:spPr>
          <a:xfrm>
            <a:off x="1067" y="1519868"/>
            <a:ext cx="12192055" cy="4618209"/>
          </a:xfrm>
          <a:custGeom>
            <a:avLst/>
            <a:gdLst/>
            <a:ahLst/>
            <a:cxnLst/>
            <a:rect l="l" t="t" r="r" b="b"/>
            <a:pathLst>
              <a:path w="293478" h="85750" extrusionOk="0">
                <a:moveTo>
                  <a:pt x="1" y="0"/>
                </a:moveTo>
                <a:lnTo>
                  <a:pt x="1" y="85749"/>
                </a:lnTo>
                <a:lnTo>
                  <a:pt x="293478" y="85749"/>
                </a:lnTo>
                <a:lnTo>
                  <a:pt x="293478" y="0"/>
                </a:lnTo>
                <a:close/>
              </a:path>
            </a:pathLst>
          </a:custGeom>
          <a:solidFill>
            <a:srgbClr val="00CC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" name="Google Shape;349;p9"/>
          <p:cNvSpPr/>
          <p:nvPr/>
        </p:nvSpPr>
        <p:spPr>
          <a:xfrm>
            <a:off x="-105267" y="1436215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9"/>
          <p:cNvSpPr txBox="1">
            <a:spLocks noGrp="1"/>
          </p:cNvSpPr>
          <p:nvPr>
            <p:ph type="title"/>
          </p:nvPr>
        </p:nvSpPr>
        <p:spPr>
          <a:xfrm>
            <a:off x="3543467" y="1973300"/>
            <a:ext cx="5136000" cy="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1" name="Google Shape;351;p9"/>
          <p:cNvSpPr txBox="1">
            <a:spLocks noGrp="1"/>
          </p:cNvSpPr>
          <p:nvPr>
            <p:ph type="subTitle" idx="1"/>
          </p:nvPr>
        </p:nvSpPr>
        <p:spPr>
          <a:xfrm>
            <a:off x="3543300" y="2875367"/>
            <a:ext cx="5136000" cy="16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2" name="Google Shape;352;p9"/>
          <p:cNvGrpSpPr/>
          <p:nvPr/>
        </p:nvGrpSpPr>
        <p:grpSpPr>
          <a:xfrm>
            <a:off x="277767" y="4482949"/>
            <a:ext cx="12191871" cy="2490460"/>
            <a:chOff x="0" y="2684375"/>
            <a:chExt cx="9143903" cy="2460281"/>
          </a:xfrm>
        </p:grpSpPr>
        <p:sp>
          <p:nvSpPr>
            <p:cNvPr id="353" name="Google Shape;353;p9"/>
            <p:cNvSpPr/>
            <p:nvPr/>
          </p:nvSpPr>
          <p:spPr>
            <a:xfrm>
              <a:off x="0" y="2684375"/>
              <a:ext cx="9143903" cy="2460281"/>
            </a:xfrm>
            <a:custGeom>
              <a:avLst/>
              <a:gdLst/>
              <a:ahLst/>
              <a:cxnLst/>
              <a:rect l="l" t="t" r="r" b="b"/>
              <a:pathLst>
                <a:path w="88268" h="24830" extrusionOk="0">
                  <a:moveTo>
                    <a:pt x="0" y="0"/>
                  </a:moveTo>
                  <a:lnTo>
                    <a:pt x="0" y="24829"/>
                  </a:lnTo>
                  <a:lnTo>
                    <a:pt x="88268" y="24829"/>
                  </a:lnTo>
                  <a:lnTo>
                    <a:pt x="88268" y="12793"/>
                  </a:lnTo>
                  <a:cubicBezTo>
                    <a:pt x="80450" y="12766"/>
                    <a:pt x="70334" y="12758"/>
                    <a:pt x="63066" y="12758"/>
                  </a:cubicBezTo>
                  <a:cubicBezTo>
                    <a:pt x="57807" y="12758"/>
                    <a:pt x="54040" y="12762"/>
                    <a:pt x="53712" y="12766"/>
                  </a:cubicBezTo>
                  <a:cubicBezTo>
                    <a:pt x="46346" y="12874"/>
                    <a:pt x="38979" y="12982"/>
                    <a:pt x="31608" y="13090"/>
                  </a:cubicBezTo>
                  <a:cubicBezTo>
                    <a:pt x="31556" y="13091"/>
                    <a:pt x="31501" y="13091"/>
                    <a:pt x="31444" y="13091"/>
                  </a:cubicBezTo>
                  <a:cubicBezTo>
                    <a:pt x="30364" y="13091"/>
                    <a:pt x="28651" y="12962"/>
                    <a:pt x="28651" y="12256"/>
                  </a:cubicBezTo>
                  <a:cubicBezTo>
                    <a:pt x="28651" y="10088"/>
                    <a:pt x="38334" y="10646"/>
                    <a:pt x="43067" y="9170"/>
                  </a:cubicBezTo>
                  <a:cubicBezTo>
                    <a:pt x="43739" y="8958"/>
                    <a:pt x="44532" y="8452"/>
                    <a:pt x="44361" y="7769"/>
                  </a:cubicBezTo>
                  <a:cubicBezTo>
                    <a:pt x="44205" y="7162"/>
                    <a:pt x="43421" y="7013"/>
                    <a:pt x="42797" y="6989"/>
                  </a:cubicBezTo>
                  <a:cubicBezTo>
                    <a:pt x="39647" y="6867"/>
                    <a:pt x="36495" y="6806"/>
                    <a:pt x="33342" y="6806"/>
                  </a:cubicBezTo>
                  <a:cubicBezTo>
                    <a:pt x="29339" y="6806"/>
                    <a:pt x="25336" y="6905"/>
                    <a:pt x="21338" y="7101"/>
                  </a:cubicBezTo>
                  <a:cubicBezTo>
                    <a:pt x="20334" y="7151"/>
                    <a:pt x="19324" y="7206"/>
                    <a:pt x="18317" y="7206"/>
                  </a:cubicBezTo>
                  <a:cubicBezTo>
                    <a:pt x="17280" y="7206"/>
                    <a:pt x="16247" y="7147"/>
                    <a:pt x="15227" y="6962"/>
                  </a:cubicBezTo>
                  <a:cubicBezTo>
                    <a:pt x="14815" y="6888"/>
                    <a:pt x="14360" y="6760"/>
                    <a:pt x="14157" y="6395"/>
                  </a:cubicBezTo>
                  <a:cubicBezTo>
                    <a:pt x="13732" y="5636"/>
                    <a:pt x="14751" y="4886"/>
                    <a:pt x="15595" y="4680"/>
                  </a:cubicBezTo>
                  <a:cubicBezTo>
                    <a:pt x="18289" y="4015"/>
                    <a:pt x="23128" y="3241"/>
                    <a:pt x="23128" y="1729"/>
                  </a:cubicBezTo>
                  <a:cubicBezTo>
                    <a:pt x="23128" y="818"/>
                    <a:pt x="18580" y="547"/>
                    <a:pt x="16223" y="450"/>
                  </a:cubicBezTo>
                  <a:cubicBezTo>
                    <a:pt x="10818" y="230"/>
                    <a:pt x="5409" y="8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" name="Google Shape;354;p9"/>
            <p:cNvGrpSpPr/>
            <p:nvPr/>
          </p:nvGrpSpPr>
          <p:grpSpPr>
            <a:xfrm>
              <a:off x="1228206" y="2979526"/>
              <a:ext cx="3218255" cy="1497471"/>
              <a:chOff x="1190106" y="2058526"/>
              <a:chExt cx="3218255" cy="1497471"/>
            </a:xfrm>
          </p:grpSpPr>
          <p:sp>
            <p:nvSpPr>
              <p:cNvPr id="355" name="Google Shape;355;p9"/>
              <p:cNvSpPr/>
              <p:nvPr/>
            </p:nvSpPr>
            <p:spPr>
              <a:xfrm>
                <a:off x="2142577" y="3160249"/>
                <a:ext cx="2055601" cy="395748"/>
              </a:xfrm>
              <a:custGeom>
                <a:avLst/>
                <a:gdLst/>
                <a:ahLst/>
                <a:cxnLst/>
                <a:rect l="l" t="t" r="r" b="b"/>
                <a:pathLst>
                  <a:path w="68117" h="131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34" y="1001"/>
                      <a:pt x="5573" y="2227"/>
                      <a:pt x="8144" y="3691"/>
                    </a:cubicBezTo>
                    <a:cubicBezTo>
                      <a:pt x="9430" y="4418"/>
                      <a:pt x="10680" y="5215"/>
                      <a:pt x="11847" y="6108"/>
                    </a:cubicBezTo>
                    <a:cubicBezTo>
                      <a:pt x="12431" y="6549"/>
                      <a:pt x="12990" y="7013"/>
                      <a:pt x="13526" y="7501"/>
                    </a:cubicBezTo>
                    <a:cubicBezTo>
                      <a:pt x="14086" y="7990"/>
                      <a:pt x="14526" y="8490"/>
                      <a:pt x="15157" y="9061"/>
                    </a:cubicBezTo>
                    <a:cubicBezTo>
                      <a:pt x="16384" y="10133"/>
                      <a:pt x="17824" y="10871"/>
                      <a:pt x="19289" y="11407"/>
                    </a:cubicBezTo>
                    <a:cubicBezTo>
                      <a:pt x="20765" y="11942"/>
                      <a:pt x="22277" y="12300"/>
                      <a:pt x="23789" y="12562"/>
                    </a:cubicBezTo>
                    <a:cubicBezTo>
                      <a:pt x="26288" y="12983"/>
                      <a:pt x="28803" y="13114"/>
                      <a:pt x="31307" y="13114"/>
                    </a:cubicBezTo>
                    <a:cubicBezTo>
                      <a:pt x="31846" y="13114"/>
                      <a:pt x="32384" y="13108"/>
                      <a:pt x="32921" y="13097"/>
                    </a:cubicBezTo>
                    <a:cubicBezTo>
                      <a:pt x="35957" y="13002"/>
                      <a:pt x="38970" y="12704"/>
                      <a:pt x="41958" y="12300"/>
                    </a:cubicBezTo>
                    <a:cubicBezTo>
                      <a:pt x="44947" y="11859"/>
                      <a:pt x="47923" y="11335"/>
                      <a:pt x="50864" y="10657"/>
                    </a:cubicBezTo>
                    <a:cubicBezTo>
                      <a:pt x="56734" y="9335"/>
                      <a:pt x="62508" y="7597"/>
                      <a:pt x="68116" y="5454"/>
                    </a:cubicBezTo>
                    <a:lnTo>
                      <a:pt x="68116" y="5454"/>
                    </a:lnTo>
                    <a:cubicBezTo>
                      <a:pt x="62270" y="6835"/>
                      <a:pt x="56436" y="8156"/>
                      <a:pt x="50566" y="9192"/>
                    </a:cubicBezTo>
                    <a:cubicBezTo>
                      <a:pt x="47626" y="9692"/>
                      <a:pt x="44685" y="10180"/>
                      <a:pt x="41732" y="10514"/>
                    </a:cubicBezTo>
                    <a:cubicBezTo>
                      <a:pt x="38779" y="10871"/>
                      <a:pt x="35815" y="11121"/>
                      <a:pt x="32862" y="11204"/>
                    </a:cubicBezTo>
                    <a:cubicBezTo>
                      <a:pt x="32174" y="11226"/>
                      <a:pt x="31486" y="11238"/>
                      <a:pt x="30798" y="11238"/>
                    </a:cubicBezTo>
                    <a:cubicBezTo>
                      <a:pt x="28536" y="11238"/>
                      <a:pt x="26282" y="11110"/>
                      <a:pt x="24063" y="10799"/>
                    </a:cubicBezTo>
                    <a:cubicBezTo>
                      <a:pt x="22622" y="10597"/>
                      <a:pt x="21194" y="10299"/>
                      <a:pt x="19836" y="9847"/>
                    </a:cubicBezTo>
                    <a:cubicBezTo>
                      <a:pt x="18479" y="9395"/>
                      <a:pt x="17169" y="8811"/>
                      <a:pt x="16086" y="7954"/>
                    </a:cubicBezTo>
                    <a:cubicBezTo>
                      <a:pt x="15586" y="7549"/>
                      <a:pt x="15002" y="6954"/>
                      <a:pt x="14407" y="6478"/>
                    </a:cubicBezTo>
                    <a:cubicBezTo>
                      <a:pt x="13812" y="5989"/>
                      <a:pt x="13181" y="5537"/>
                      <a:pt x="12550" y="5120"/>
                    </a:cubicBezTo>
                    <a:cubicBezTo>
                      <a:pt x="11264" y="4275"/>
                      <a:pt x="9930" y="3525"/>
                      <a:pt x="8561" y="2882"/>
                    </a:cubicBezTo>
                    <a:cubicBezTo>
                      <a:pt x="5811" y="1608"/>
                      <a:pt x="2941" y="62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9"/>
              <p:cNvSpPr/>
              <p:nvPr/>
            </p:nvSpPr>
            <p:spPr>
              <a:xfrm rot="-10021895">
                <a:off x="1217077" y="2292269"/>
                <a:ext cx="2138078" cy="483388"/>
              </a:xfrm>
              <a:custGeom>
                <a:avLst/>
                <a:gdLst/>
                <a:ahLst/>
                <a:cxnLst/>
                <a:rect l="l" t="t" r="r" b="b"/>
                <a:pathLst>
                  <a:path w="91524" h="16017" extrusionOk="0">
                    <a:moveTo>
                      <a:pt x="70836" y="1"/>
                    </a:moveTo>
                    <a:cubicBezTo>
                      <a:pt x="70158" y="1"/>
                      <a:pt x="69482" y="10"/>
                      <a:pt x="68807" y="26"/>
                    </a:cubicBezTo>
                    <a:cubicBezTo>
                      <a:pt x="60877" y="217"/>
                      <a:pt x="53019" y="1360"/>
                      <a:pt x="45304" y="3110"/>
                    </a:cubicBezTo>
                    <a:cubicBezTo>
                      <a:pt x="41458" y="4027"/>
                      <a:pt x="37624" y="5051"/>
                      <a:pt x="33886" y="6420"/>
                    </a:cubicBezTo>
                    <a:cubicBezTo>
                      <a:pt x="30242" y="7753"/>
                      <a:pt x="26492" y="8849"/>
                      <a:pt x="22741" y="9944"/>
                    </a:cubicBezTo>
                    <a:cubicBezTo>
                      <a:pt x="15205" y="12087"/>
                      <a:pt x="7609" y="14028"/>
                      <a:pt x="0" y="16016"/>
                    </a:cubicBezTo>
                    <a:cubicBezTo>
                      <a:pt x="3906" y="15504"/>
                      <a:pt x="7775" y="14838"/>
                      <a:pt x="11645" y="14123"/>
                    </a:cubicBezTo>
                    <a:cubicBezTo>
                      <a:pt x="15502" y="13385"/>
                      <a:pt x="19360" y="12587"/>
                      <a:pt x="23182" y="11659"/>
                    </a:cubicBezTo>
                    <a:cubicBezTo>
                      <a:pt x="27028" y="10754"/>
                      <a:pt x="30826" y="9706"/>
                      <a:pt x="34600" y="8456"/>
                    </a:cubicBezTo>
                    <a:cubicBezTo>
                      <a:pt x="38255" y="7194"/>
                      <a:pt x="42018" y="6194"/>
                      <a:pt x="45816" y="5336"/>
                    </a:cubicBezTo>
                    <a:cubicBezTo>
                      <a:pt x="53400" y="3622"/>
                      <a:pt x="61115" y="2324"/>
                      <a:pt x="68878" y="1800"/>
                    </a:cubicBezTo>
                    <a:cubicBezTo>
                      <a:pt x="69842" y="1729"/>
                      <a:pt x="70819" y="1693"/>
                      <a:pt x="71795" y="1657"/>
                    </a:cubicBezTo>
                    <a:cubicBezTo>
                      <a:pt x="72760" y="1634"/>
                      <a:pt x="73736" y="1610"/>
                      <a:pt x="74700" y="1610"/>
                    </a:cubicBezTo>
                    <a:cubicBezTo>
                      <a:pt x="76641" y="1610"/>
                      <a:pt x="78582" y="1693"/>
                      <a:pt x="80510" y="1907"/>
                    </a:cubicBezTo>
                    <a:cubicBezTo>
                      <a:pt x="82439" y="2098"/>
                      <a:pt x="84356" y="2408"/>
                      <a:pt x="86225" y="2931"/>
                    </a:cubicBezTo>
                    <a:cubicBezTo>
                      <a:pt x="88083" y="3467"/>
                      <a:pt x="89905" y="4205"/>
                      <a:pt x="91524" y="5325"/>
                    </a:cubicBezTo>
                    <a:cubicBezTo>
                      <a:pt x="90059" y="4003"/>
                      <a:pt x="88273" y="3050"/>
                      <a:pt x="86428" y="2336"/>
                    </a:cubicBezTo>
                    <a:cubicBezTo>
                      <a:pt x="84571" y="1622"/>
                      <a:pt x="82618" y="1157"/>
                      <a:pt x="80665" y="788"/>
                    </a:cubicBezTo>
                    <a:cubicBezTo>
                      <a:pt x="78713" y="443"/>
                      <a:pt x="76724" y="241"/>
                      <a:pt x="74748" y="122"/>
                    </a:cubicBezTo>
                    <a:cubicBezTo>
                      <a:pt x="73447" y="35"/>
                      <a:pt x="72140" y="1"/>
                      <a:pt x="70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9"/>
              <p:cNvSpPr/>
              <p:nvPr/>
            </p:nvSpPr>
            <p:spPr>
              <a:xfrm>
                <a:off x="2419464" y="3108407"/>
                <a:ext cx="1040550" cy="304672"/>
              </a:xfrm>
              <a:custGeom>
                <a:avLst/>
                <a:gdLst/>
                <a:ahLst/>
                <a:cxnLst/>
                <a:rect l="l" t="t" r="r" b="b"/>
                <a:pathLst>
                  <a:path w="34481" h="1009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24" y="334"/>
                      <a:pt x="3013" y="775"/>
                      <a:pt x="4453" y="1311"/>
                    </a:cubicBezTo>
                    <a:cubicBezTo>
                      <a:pt x="5894" y="1846"/>
                      <a:pt x="7287" y="2501"/>
                      <a:pt x="8608" y="3263"/>
                    </a:cubicBezTo>
                    <a:cubicBezTo>
                      <a:pt x="9918" y="4037"/>
                      <a:pt x="11168" y="4906"/>
                      <a:pt x="12252" y="5954"/>
                    </a:cubicBezTo>
                    <a:lnTo>
                      <a:pt x="13049" y="6752"/>
                    </a:lnTo>
                    <a:cubicBezTo>
                      <a:pt x="13335" y="7026"/>
                      <a:pt x="13633" y="7335"/>
                      <a:pt x="13942" y="7597"/>
                    </a:cubicBezTo>
                    <a:cubicBezTo>
                      <a:pt x="14585" y="8109"/>
                      <a:pt x="15288" y="8573"/>
                      <a:pt x="16026" y="8907"/>
                    </a:cubicBezTo>
                    <a:cubicBezTo>
                      <a:pt x="17526" y="9597"/>
                      <a:pt x="19134" y="9931"/>
                      <a:pt x="20729" y="10050"/>
                    </a:cubicBezTo>
                    <a:cubicBezTo>
                      <a:pt x="21190" y="10081"/>
                      <a:pt x="21651" y="10096"/>
                      <a:pt x="22112" y="10096"/>
                    </a:cubicBezTo>
                    <a:cubicBezTo>
                      <a:pt x="23244" y="10096"/>
                      <a:pt x="24371" y="10005"/>
                      <a:pt x="25480" y="9836"/>
                    </a:cubicBezTo>
                    <a:cubicBezTo>
                      <a:pt x="25861" y="9788"/>
                      <a:pt x="26254" y="9716"/>
                      <a:pt x="26635" y="9645"/>
                    </a:cubicBezTo>
                    <a:cubicBezTo>
                      <a:pt x="27027" y="9574"/>
                      <a:pt x="27420" y="9514"/>
                      <a:pt x="27801" y="9419"/>
                    </a:cubicBezTo>
                    <a:cubicBezTo>
                      <a:pt x="28563" y="9228"/>
                      <a:pt x="29325" y="9062"/>
                      <a:pt x="30075" y="8824"/>
                    </a:cubicBezTo>
                    <a:cubicBezTo>
                      <a:pt x="31576" y="8395"/>
                      <a:pt x="33040" y="7859"/>
                      <a:pt x="34481" y="7264"/>
                    </a:cubicBezTo>
                    <a:lnTo>
                      <a:pt x="34481" y="7264"/>
                    </a:lnTo>
                    <a:cubicBezTo>
                      <a:pt x="32969" y="7621"/>
                      <a:pt x="31468" y="8002"/>
                      <a:pt x="29944" y="8288"/>
                    </a:cubicBezTo>
                    <a:cubicBezTo>
                      <a:pt x="28420" y="8597"/>
                      <a:pt x="26896" y="8812"/>
                      <a:pt x="25372" y="8954"/>
                    </a:cubicBezTo>
                    <a:cubicBezTo>
                      <a:pt x="24610" y="9026"/>
                      <a:pt x="23848" y="9050"/>
                      <a:pt x="23086" y="9074"/>
                    </a:cubicBezTo>
                    <a:cubicBezTo>
                      <a:pt x="22324" y="9062"/>
                      <a:pt x="21562" y="9062"/>
                      <a:pt x="20812" y="8966"/>
                    </a:cubicBezTo>
                    <a:cubicBezTo>
                      <a:pt x="19324" y="8824"/>
                      <a:pt x="17836" y="8502"/>
                      <a:pt x="16514" y="7883"/>
                    </a:cubicBezTo>
                    <a:cubicBezTo>
                      <a:pt x="15836" y="7585"/>
                      <a:pt x="15228" y="7180"/>
                      <a:pt x="14657" y="6740"/>
                    </a:cubicBezTo>
                    <a:cubicBezTo>
                      <a:pt x="14371" y="6502"/>
                      <a:pt x="14121" y="6252"/>
                      <a:pt x="13847" y="6002"/>
                    </a:cubicBezTo>
                    <a:lnTo>
                      <a:pt x="12990" y="5156"/>
                    </a:lnTo>
                    <a:cubicBezTo>
                      <a:pt x="11776" y="4097"/>
                      <a:pt x="10454" y="3192"/>
                      <a:pt x="9037" y="2477"/>
                    </a:cubicBezTo>
                    <a:cubicBezTo>
                      <a:pt x="7620" y="1751"/>
                      <a:pt x="6132" y="1204"/>
                      <a:pt x="4620" y="787"/>
                    </a:cubicBezTo>
                    <a:cubicBezTo>
                      <a:pt x="3108" y="382"/>
                      <a:pt x="1560" y="8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9"/>
              <p:cNvSpPr/>
              <p:nvPr/>
            </p:nvSpPr>
            <p:spPr>
              <a:xfrm rot="-835416">
                <a:off x="3829282" y="2451733"/>
                <a:ext cx="558293" cy="240971"/>
              </a:xfrm>
              <a:custGeom>
                <a:avLst/>
                <a:gdLst/>
                <a:ahLst/>
                <a:cxnLst/>
                <a:rect l="l" t="t" r="r" b="b"/>
                <a:pathLst>
                  <a:path w="35493" h="10913" extrusionOk="0">
                    <a:moveTo>
                      <a:pt x="3243" y="1"/>
                    </a:moveTo>
                    <a:cubicBezTo>
                      <a:pt x="2161" y="1"/>
                      <a:pt x="1079" y="36"/>
                      <a:pt x="0" y="114"/>
                    </a:cubicBezTo>
                    <a:cubicBezTo>
                      <a:pt x="3132" y="506"/>
                      <a:pt x="6227" y="983"/>
                      <a:pt x="9311" y="1518"/>
                    </a:cubicBezTo>
                    <a:cubicBezTo>
                      <a:pt x="10847" y="1816"/>
                      <a:pt x="12383" y="2090"/>
                      <a:pt x="13895" y="2435"/>
                    </a:cubicBezTo>
                    <a:cubicBezTo>
                      <a:pt x="15419" y="2769"/>
                      <a:pt x="16943" y="3114"/>
                      <a:pt x="18431" y="3531"/>
                    </a:cubicBezTo>
                    <a:cubicBezTo>
                      <a:pt x="21443" y="4328"/>
                      <a:pt x="24396" y="5293"/>
                      <a:pt x="27266" y="6471"/>
                    </a:cubicBezTo>
                    <a:cubicBezTo>
                      <a:pt x="28694" y="7091"/>
                      <a:pt x="30111" y="7733"/>
                      <a:pt x="31480" y="8472"/>
                    </a:cubicBezTo>
                    <a:cubicBezTo>
                      <a:pt x="32850" y="9210"/>
                      <a:pt x="34171" y="10031"/>
                      <a:pt x="35493" y="10912"/>
                    </a:cubicBezTo>
                    <a:cubicBezTo>
                      <a:pt x="34397" y="9769"/>
                      <a:pt x="33159" y="8769"/>
                      <a:pt x="31873" y="7829"/>
                    </a:cubicBezTo>
                    <a:cubicBezTo>
                      <a:pt x="30564" y="6924"/>
                      <a:pt x="29182" y="6114"/>
                      <a:pt x="27766" y="5400"/>
                    </a:cubicBezTo>
                    <a:cubicBezTo>
                      <a:pt x="26349" y="4674"/>
                      <a:pt x="24860" y="4078"/>
                      <a:pt x="23384" y="3495"/>
                    </a:cubicBezTo>
                    <a:cubicBezTo>
                      <a:pt x="21884" y="2947"/>
                      <a:pt x="20360" y="2495"/>
                      <a:pt x="18824" y="2066"/>
                    </a:cubicBezTo>
                    <a:cubicBezTo>
                      <a:pt x="17288" y="1661"/>
                      <a:pt x="15740" y="1316"/>
                      <a:pt x="14181" y="1030"/>
                    </a:cubicBezTo>
                    <a:cubicBezTo>
                      <a:pt x="12621" y="756"/>
                      <a:pt x="11049" y="506"/>
                      <a:pt x="9478" y="352"/>
                    </a:cubicBezTo>
                    <a:cubicBezTo>
                      <a:pt x="7409" y="132"/>
                      <a:pt x="5326" y="1"/>
                      <a:pt x="32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9" name="Google Shape;359;p9"/>
          <p:cNvGrpSpPr/>
          <p:nvPr/>
        </p:nvGrpSpPr>
        <p:grpSpPr>
          <a:xfrm>
            <a:off x="1" y="4550995"/>
            <a:ext cx="12191871" cy="2308399"/>
            <a:chOff x="0" y="2684375"/>
            <a:chExt cx="9143903" cy="2460281"/>
          </a:xfrm>
        </p:grpSpPr>
        <p:sp>
          <p:nvSpPr>
            <p:cNvPr id="360" name="Google Shape;360;p9"/>
            <p:cNvSpPr/>
            <p:nvPr/>
          </p:nvSpPr>
          <p:spPr>
            <a:xfrm>
              <a:off x="0" y="2684375"/>
              <a:ext cx="9143903" cy="2460281"/>
            </a:xfrm>
            <a:custGeom>
              <a:avLst/>
              <a:gdLst/>
              <a:ahLst/>
              <a:cxnLst/>
              <a:rect l="l" t="t" r="r" b="b"/>
              <a:pathLst>
                <a:path w="88268" h="24830" extrusionOk="0">
                  <a:moveTo>
                    <a:pt x="0" y="0"/>
                  </a:moveTo>
                  <a:lnTo>
                    <a:pt x="0" y="24829"/>
                  </a:lnTo>
                  <a:lnTo>
                    <a:pt x="88268" y="24829"/>
                  </a:lnTo>
                  <a:lnTo>
                    <a:pt x="88268" y="12793"/>
                  </a:lnTo>
                  <a:cubicBezTo>
                    <a:pt x="80450" y="12766"/>
                    <a:pt x="70334" y="12758"/>
                    <a:pt x="63066" y="12758"/>
                  </a:cubicBezTo>
                  <a:cubicBezTo>
                    <a:pt x="57807" y="12758"/>
                    <a:pt x="54040" y="12762"/>
                    <a:pt x="53712" y="12766"/>
                  </a:cubicBezTo>
                  <a:cubicBezTo>
                    <a:pt x="46346" y="12874"/>
                    <a:pt x="38979" y="12982"/>
                    <a:pt x="31608" y="13090"/>
                  </a:cubicBezTo>
                  <a:cubicBezTo>
                    <a:pt x="31556" y="13091"/>
                    <a:pt x="31501" y="13091"/>
                    <a:pt x="31444" y="13091"/>
                  </a:cubicBezTo>
                  <a:cubicBezTo>
                    <a:pt x="30364" y="13091"/>
                    <a:pt x="28651" y="12962"/>
                    <a:pt x="28651" y="12256"/>
                  </a:cubicBezTo>
                  <a:cubicBezTo>
                    <a:pt x="28651" y="10088"/>
                    <a:pt x="38334" y="10646"/>
                    <a:pt x="43067" y="9170"/>
                  </a:cubicBezTo>
                  <a:cubicBezTo>
                    <a:pt x="43739" y="8958"/>
                    <a:pt x="44532" y="8452"/>
                    <a:pt x="44361" y="7769"/>
                  </a:cubicBezTo>
                  <a:cubicBezTo>
                    <a:pt x="44205" y="7162"/>
                    <a:pt x="43421" y="7013"/>
                    <a:pt x="42797" y="6989"/>
                  </a:cubicBezTo>
                  <a:cubicBezTo>
                    <a:pt x="39647" y="6867"/>
                    <a:pt x="36495" y="6806"/>
                    <a:pt x="33342" y="6806"/>
                  </a:cubicBezTo>
                  <a:cubicBezTo>
                    <a:pt x="29339" y="6806"/>
                    <a:pt x="25336" y="6905"/>
                    <a:pt x="21338" y="7101"/>
                  </a:cubicBezTo>
                  <a:cubicBezTo>
                    <a:pt x="20334" y="7151"/>
                    <a:pt x="19324" y="7206"/>
                    <a:pt x="18317" y="7206"/>
                  </a:cubicBezTo>
                  <a:cubicBezTo>
                    <a:pt x="17280" y="7206"/>
                    <a:pt x="16247" y="7147"/>
                    <a:pt x="15227" y="6962"/>
                  </a:cubicBezTo>
                  <a:cubicBezTo>
                    <a:pt x="14815" y="6888"/>
                    <a:pt x="14360" y="6760"/>
                    <a:pt x="14157" y="6395"/>
                  </a:cubicBezTo>
                  <a:cubicBezTo>
                    <a:pt x="13732" y="5636"/>
                    <a:pt x="14751" y="4886"/>
                    <a:pt x="15595" y="4680"/>
                  </a:cubicBezTo>
                  <a:cubicBezTo>
                    <a:pt x="18289" y="4015"/>
                    <a:pt x="23128" y="3241"/>
                    <a:pt x="23128" y="1729"/>
                  </a:cubicBezTo>
                  <a:cubicBezTo>
                    <a:pt x="23128" y="818"/>
                    <a:pt x="18580" y="547"/>
                    <a:pt x="16223" y="450"/>
                  </a:cubicBezTo>
                  <a:cubicBezTo>
                    <a:pt x="10818" y="230"/>
                    <a:pt x="5409" y="8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1" name="Google Shape;361;p9"/>
            <p:cNvGrpSpPr/>
            <p:nvPr/>
          </p:nvGrpSpPr>
          <p:grpSpPr>
            <a:xfrm>
              <a:off x="1228206" y="2979526"/>
              <a:ext cx="3218255" cy="1497471"/>
              <a:chOff x="1190106" y="2058526"/>
              <a:chExt cx="3218255" cy="1497471"/>
            </a:xfrm>
          </p:grpSpPr>
          <p:sp>
            <p:nvSpPr>
              <p:cNvPr id="362" name="Google Shape;362;p9"/>
              <p:cNvSpPr/>
              <p:nvPr/>
            </p:nvSpPr>
            <p:spPr>
              <a:xfrm>
                <a:off x="2142577" y="3160249"/>
                <a:ext cx="2055601" cy="395748"/>
              </a:xfrm>
              <a:custGeom>
                <a:avLst/>
                <a:gdLst/>
                <a:ahLst/>
                <a:cxnLst/>
                <a:rect l="l" t="t" r="r" b="b"/>
                <a:pathLst>
                  <a:path w="68117" h="131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34" y="1001"/>
                      <a:pt x="5573" y="2227"/>
                      <a:pt x="8144" y="3691"/>
                    </a:cubicBezTo>
                    <a:cubicBezTo>
                      <a:pt x="9430" y="4418"/>
                      <a:pt x="10680" y="5215"/>
                      <a:pt x="11847" y="6108"/>
                    </a:cubicBezTo>
                    <a:cubicBezTo>
                      <a:pt x="12431" y="6549"/>
                      <a:pt x="12990" y="7013"/>
                      <a:pt x="13526" y="7501"/>
                    </a:cubicBezTo>
                    <a:cubicBezTo>
                      <a:pt x="14086" y="7990"/>
                      <a:pt x="14526" y="8490"/>
                      <a:pt x="15157" y="9061"/>
                    </a:cubicBezTo>
                    <a:cubicBezTo>
                      <a:pt x="16384" y="10133"/>
                      <a:pt x="17824" y="10871"/>
                      <a:pt x="19289" y="11407"/>
                    </a:cubicBezTo>
                    <a:cubicBezTo>
                      <a:pt x="20765" y="11942"/>
                      <a:pt x="22277" y="12300"/>
                      <a:pt x="23789" y="12562"/>
                    </a:cubicBezTo>
                    <a:cubicBezTo>
                      <a:pt x="26288" y="12983"/>
                      <a:pt x="28803" y="13114"/>
                      <a:pt x="31307" y="13114"/>
                    </a:cubicBezTo>
                    <a:cubicBezTo>
                      <a:pt x="31846" y="13114"/>
                      <a:pt x="32384" y="13108"/>
                      <a:pt x="32921" y="13097"/>
                    </a:cubicBezTo>
                    <a:cubicBezTo>
                      <a:pt x="35957" y="13002"/>
                      <a:pt x="38970" y="12704"/>
                      <a:pt x="41958" y="12300"/>
                    </a:cubicBezTo>
                    <a:cubicBezTo>
                      <a:pt x="44947" y="11859"/>
                      <a:pt x="47923" y="11335"/>
                      <a:pt x="50864" y="10657"/>
                    </a:cubicBezTo>
                    <a:cubicBezTo>
                      <a:pt x="56734" y="9335"/>
                      <a:pt x="62508" y="7597"/>
                      <a:pt x="68116" y="5454"/>
                    </a:cubicBezTo>
                    <a:lnTo>
                      <a:pt x="68116" y="5454"/>
                    </a:lnTo>
                    <a:cubicBezTo>
                      <a:pt x="62270" y="6835"/>
                      <a:pt x="56436" y="8156"/>
                      <a:pt x="50566" y="9192"/>
                    </a:cubicBezTo>
                    <a:cubicBezTo>
                      <a:pt x="47626" y="9692"/>
                      <a:pt x="44685" y="10180"/>
                      <a:pt x="41732" y="10514"/>
                    </a:cubicBezTo>
                    <a:cubicBezTo>
                      <a:pt x="38779" y="10871"/>
                      <a:pt x="35815" y="11121"/>
                      <a:pt x="32862" y="11204"/>
                    </a:cubicBezTo>
                    <a:cubicBezTo>
                      <a:pt x="32174" y="11226"/>
                      <a:pt x="31486" y="11238"/>
                      <a:pt x="30798" y="11238"/>
                    </a:cubicBezTo>
                    <a:cubicBezTo>
                      <a:pt x="28536" y="11238"/>
                      <a:pt x="26282" y="11110"/>
                      <a:pt x="24063" y="10799"/>
                    </a:cubicBezTo>
                    <a:cubicBezTo>
                      <a:pt x="22622" y="10597"/>
                      <a:pt x="21194" y="10299"/>
                      <a:pt x="19836" y="9847"/>
                    </a:cubicBezTo>
                    <a:cubicBezTo>
                      <a:pt x="18479" y="9395"/>
                      <a:pt x="17169" y="8811"/>
                      <a:pt x="16086" y="7954"/>
                    </a:cubicBezTo>
                    <a:cubicBezTo>
                      <a:pt x="15586" y="7549"/>
                      <a:pt x="15002" y="6954"/>
                      <a:pt x="14407" y="6478"/>
                    </a:cubicBezTo>
                    <a:cubicBezTo>
                      <a:pt x="13812" y="5989"/>
                      <a:pt x="13181" y="5537"/>
                      <a:pt x="12550" y="5120"/>
                    </a:cubicBezTo>
                    <a:cubicBezTo>
                      <a:pt x="11264" y="4275"/>
                      <a:pt x="9930" y="3525"/>
                      <a:pt x="8561" y="2882"/>
                    </a:cubicBezTo>
                    <a:cubicBezTo>
                      <a:pt x="5811" y="1608"/>
                      <a:pt x="2941" y="620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" name="Google Shape;363;p9"/>
              <p:cNvSpPr/>
              <p:nvPr/>
            </p:nvSpPr>
            <p:spPr>
              <a:xfrm rot="-10021895">
                <a:off x="1217077" y="2292269"/>
                <a:ext cx="2138078" cy="483388"/>
              </a:xfrm>
              <a:custGeom>
                <a:avLst/>
                <a:gdLst/>
                <a:ahLst/>
                <a:cxnLst/>
                <a:rect l="l" t="t" r="r" b="b"/>
                <a:pathLst>
                  <a:path w="91524" h="16017" extrusionOk="0">
                    <a:moveTo>
                      <a:pt x="70836" y="1"/>
                    </a:moveTo>
                    <a:cubicBezTo>
                      <a:pt x="70158" y="1"/>
                      <a:pt x="69482" y="10"/>
                      <a:pt x="68807" y="26"/>
                    </a:cubicBezTo>
                    <a:cubicBezTo>
                      <a:pt x="60877" y="217"/>
                      <a:pt x="53019" y="1360"/>
                      <a:pt x="45304" y="3110"/>
                    </a:cubicBezTo>
                    <a:cubicBezTo>
                      <a:pt x="41458" y="4027"/>
                      <a:pt x="37624" y="5051"/>
                      <a:pt x="33886" y="6420"/>
                    </a:cubicBezTo>
                    <a:cubicBezTo>
                      <a:pt x="30242" y="7753"/>
                      <a:pt x="26492" y="8849"/>
                      <a:pt x="22741" y="9944"/>
                    </a:cubicBezTo>
                    <a:cubicBezTo>
                      <a:pt x="15205" y="12087"/>
                      <a:pt x="7609" y="14028"/>
                      <a:pt x="0" y="16016"/>
                    </a:cubicBezTo>
                    <a:cubicBezTo>
                      <a:pt x="3906" y="15504"/>
                      <a:pt x="7775" y="14838"/>
                      <a:pt x="11645" y="14123"/>
                    </a:cubicBezTo>
                    <a:cubicBezTo>
                      <a:pt x="15502" y="13385"/>
                      <a:pt x="19360" y="12587"/>
                      <a:pt x="23182" y="11659"/>
                    </a:cubicBezTo>
                    <a:cubicBezTo>
                      <a:pt x="27028" y="10754"/>
                      <a:pt x="30826" y="9706"/>
                      <a:pt x="34600" y="8456"/>
                    </a:cubicBezTo>
                    <a:cubicBezTo>
                      <a:pt x="38255" y="7194"/>
                      <a:pt x="42018" y="6194"/>
                      <a:pt x="45816" y="5336"/>
                    </a:cubicBezTo>
                    <a:cubicBezTo>
                      <a:pt x="53400" y="3622"/>
                      <a:pt x="61115" y="2324"/>
                      <a:pt x="68878" y="1800"/>
                    </a:cubicBezTo>
                    <a:cubicBezTo>
                      <a:pt x="69842" y="1729"/>
                      <a:pt x="70819" y="1693"/>
                      <a:pt x="71795" y="1657"/>
                    </a:cubicBezTo>
                    <a:cubicBezTo>
                      <a:pt x="72760" y="1634"/>
                      <a:pt x="73736" y="1610"/>
                      <a:pt x="74700" y="1610"/>
                    </a:cubicBezTo>
                    <a:cubicBezTo>
                      <a:pt x="76641" y="1610"/>
                      <a:pt x="78582" y="1693"/>
                      <a:pt x="80510" y="1907"/>
                    </a:cubicBezTo>
                    <a:cubicBezTo>
                      <a:pt x="82439" y="2098"/>
                      <a:pt x="84356" y="2408"/>
                      <a:pt x="86225" y="2931"/>
                    </a:cubicBezTo>
                    <a:cubicBezTo>
                      <a:pt x="88083" y="3467"/>
                      <a:pt x="89905" y="4205"/>
                      <a:pt x="91524" y="5325"/>
                    </a:cubicBezTo>
                    <a:cubicBezTo>
                      <a:pt x="90059" y="4003"/>
                      <a:pt x="88273" y="3050"/>
                      <a:pt x="86428" y="2336"/>
                    </a:cubicBezTo>
                    <a:cubicBezTo>
                      <a:pt x="84571" y="1622"/>
                      <a:pt x="82618" y="1157"/>
                      <a:pt x="80665" y="788"/>
                    </a:cubicBezTo>
                    <a:cubicBezTo>
                      <a:pt x="78713" y="443"/>
                      <a:pt x="76724" y="241"/>
                      <a:pt x="74748" y="122"/>
                    </a:cubicBezTo>
                    <a:cubicBezTo>
                      <a:pt x="73447" y="35"/>
                      <a:pt x="72140" y="1"/>
                      <a:pt x="708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" name="Google Shape;364;p9"/>
              <p:cNvSpPr/>
              <p:nvPr/>
            </p:nvSpPr>
            <p:spPr>
              <a:xfrm>
                <a:off x="2419464" y="3108407"/>
                <a:ext cx="1040550" cy="304672"/>
              </a:xfrm>
              <a:custGeom>
                <a:avLst/>
                <a:gdLst/>
                <a:ahLst/>
                <a:cxnLst/>
                <a:rect l="l" t="t" r="r" b="b"/>
                <a:pathLst>
                  <a:path w="34481" h="1009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24" y="334"/>
                      <a:pt x="3013" y="775"/>
                      <a:pt x="4453" y="1311"/>
                    </a:cubicBezTo>
                    <a:cubicBezTo>
                      <a:pt x="5894" y="1846"/>
                      <a:pt x="7287" y="2501"/>
                      <a:pt x="8608" y="3263"/>
                    </a:cubicBezTo>
                    <a:cubicBezTo>
                      <a:pt x="9918" y="4037"/>
                      <a:pt x="11168" y="4906"/>
                      <a:pt x="12252" y="5954"/>
                    </a:cubicBezTo>
                    <a:lnTo>
                      <a:pt x="13049" y="6752"/>
                    </a:lnTo>
                    <a:cubicBezTo>
                      <a:pt x="13335" y="7026"/>
                      <a:pt x="13633" y="7335"/>
                      <a:pt x="13942" y="7597"/>
                    </a:cubicBezTo>
                    <a:cubicBezTo>
                      <a:pt x="14585" y="8109"/>
                      <a:pt x="15288" y="8573"/>
                      <a:pt x="16026" y="8907"/>
                    </a:cubicBezTo>
                    <a:cubicBezTo>
                      <a:pt x="17526" y="9597"/>
                      <a:pt x="19134" y="9931"/>
                      <a:pt x="20729" y="10050"/>
                    </a:cubicBezTo>
                    <a:cubicBezTo>
                      <a:pt x="21190" y="10081"/>
                      <a:pt x="21651" y="10096"/>
                      <a:pt x="22112" y="10096"/>
                    </a:cubicBezTo>
                    <a:cubicBezTo>
                      <a:pt x="23244" y="10096"/>
                      <a:pt x="24371" y="10005"/>
                      <a:pt x="25480" y="9836"/>
                    </a:cubicBezTo>
                    <a:cubicBezTo>
                      <a:pt x="25861" y="9788"/>
                      <a:pt x="26254" y="9716"/>
                      <a:pt x="26635" y="9645"/>
                    </a:cubicBezTo>
                    <a:cubicBezTo>
                      <a:pt x="27027" y="9574"/>
                      <a:pt x="27420" y="9514"/>
                      <a:pt x="27801" y="9419"/>
                    </a:cubicBezTo>
                    <a:cubicBezTo>
                      <a:pt x="28563" y="9228"/>
                      <a:pt x="29325" y="9062"/>
                      <a:pt x="30075" y="8824"/>
                    </a:cubicBezTo>
                    <a:cubicBezTo>
                      <a:pt x="31576" y="8395"/>
                      <a:pt x="33040" y="7859"/>
                      <a:pt x="34481" y="7264"/>
                    </a:cubicBezTo>
                    <a:lnTo>
                      <a:pt x="34481" y="7264"/>
                    </a:lnTo>
                    <a:cubicBezTo>
                      <a:pt x="32969" y="7621"/>
                      <a:pt x="31468" y="8002"/>
                      <a:pt x="29944" y="8288"/>
                    </a:cubicBezTo>
                    <a:cubicBezTo>
                      <a:pt x="28420" y="8597"/>
                      <a:pt x="26896" y="8812"/>
                      <a:pt x="25372" y="8954"/>
                    </a:cubicBezTo>
                    <a:cubicBezTo>
                      <a:pt x="24610" y="9026"/>
                      <a:pt x="23848" y="9050"/>
                      <a:pt x="23086" y="9074"/>
                    </a:cubicBezTo>
                    <a:cubicBezTo>
                      <a:pt x="22324" y="9062"/>
                      <a:pt x="21562" y="9062"/>
                      <a:pt x="20812" y="8966"/>
                    </a:cubicBezTo>
                    <a:cubicBezTo>
                      <a:pt x="19324" y="8824"/>
                      <a:pt x="17836" y="8502"/>
                      <a:pt x="16514" y="7883"/>
                    </a:cubicBezTo>
                    <a:cubicBezTo>
                      <a:pt x="15836" y="7585"/>
                      <a:pt x="15228" y="7180"/>
                      <a:pt x="14657" y="6740"/>
                    </a:cubicBezTo>
                    <a:cubicBezTo>
                      <a:pt x="14371" y="6502"/>
                      <a:pt x="14121" y="6252"/>
                      <a:pt x="13847" y="6002"/>
                    </a:cubicBezTo>
                    <a:lnTo>
                      <a:pt x="12990" y="5156"/>
                    </a:lnTo>
                    <a:cubicBezTo>
                      <a:pt x="11776" y="4097"/>
                      <a:pt x="10454" y="3192"/>
                      <a:pt x="9037" y="2477"/>
                    </a:cubicBezTo>
                    <a:cubicBezTo>
                      <a:pt x="7620" y="1751"/>
                      <a:pt x="6132" y="1204"/>
                      <a:pt x="4620" y="787"/>
                    </a:cubicBezTo>
                    <a:cubicBezTo>
                      <a:pt x="3108" y="382"/>
                      <a:pt x="1560" y="8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9"/>
              <p:cNvSpPr/>
              <p:nvPr/>
            </p:nvSpPr>
            <p:spPr>
              <a:xfrm rot="-835416">
                <a:off x="3829282" y="2451733"/>
                <a:ext cx="558293" cy="240971"/>
              </a:xfrm>
              <a:custGeom>
                <a:avLst/>
                <a:gdLst/>
                <a:ahLst/>
                <a:cxnLst/>
                <a:rect l="l" t="t" r="r" b="b"/>
                <a:pathLst>
                  <a:path w="35493" h="10913" extrusionOk="0">
                    <a:moveTo>
                      <a:pt x="3243" y="1"/>
                    </a:moveTo>
                    <a:cubicBezTo>
                      <a:pt x="2161" y="1"/>
                      <a:pt x="1079" y="36"/>
                      <a:pt x="0" y="114"/>
                    </a:cubicBezTo>
                    <a:cubicBezTo>
                      <a:pt x="3132" y="506"/>
                      <a:pt x="6227" y="983"/>
                      <a:pt x="9311" y="1518"/>
                    </a:cubicBezTo>
                    <a:cubicBezTo>
                      <a:pt x="10847" y="1816"/>
                      <a:pt x="12383" y="2090"/>
                      <a:pt x="13895" y="2435"/>
                    </a:cubicBezTo>
                    <a:cubicBezTo>
                      <a:pt x="15419" y="2769"/>
                      <a:pt x="16943" y="3114"/>
                      <a:pt x="18431" y="3531"/>
                    </a:cubicBezTo>
                    <a:cubicBezTo>
                      <a:pt x="21443" y="4328"/>
                      <a:pt x="24396" y="5293"/>
                      <a:pt x="27266" y="6471"/>
                    </a:cubicBezTo>
                    <a:cubicBezTo>
                      <a:pt x="28694" y="7091"/>
                      <a:pt x="30111" y="7733"/>
                      <a:pt x="31480" y="8472"/>
                    </a:cubicBezTo>
                    <a:cubicBezTo>
                      <a:pt x="32850" y="9210"/>
                      <a:pt x="34171" y="10031"/>
                      <a:pt x="35493" y="10912"/>
                    </a:cubicBezTo>
                    <a:cubicBezTo>
                      <a:pt x="34397" y="9769"/>
                      <a:pt x="33159" y="8769"/>
                      <a:pt x="31873" y="7829"/>
                    </a:cubicBezTo>
                    <a:cubicBezTo>
                      <a:pt x="30564" y="6924"/>
                      <a:pt x="29182" y="6114"/>
                      <a:pt x="27766" y="5400"/>
                    </a:cubicBezTo>
                    <a:cubicBezTo>
                      <a:pt x="26349" y="4674"/>
                      <a:pt x="24860" y="4078"/>
                      <a:pt x="23384" y="3495"/>
                    </a:cubicBezTo>
                    <a:cubicBezTo>
                      <a:pt x="21884" y="2947"/>
                      <a:pt x="20360" y="2495"/>
                      <a:pt x="18824" y="2066"/>
                    </a:cubicBezTo>
                    <a:cubicBezTo>
                      <a:pt x="17288" y="1661"/>
                      <a:pt x="15740" y="1316"/>
                      <a:pt x="14181" y="1030"/>
                    </a:cubicBezTo>
                    <a:cubicBezTo>
                      <a:pt x="12621" y="756"/>
                      <a:pt x="11049" y="506"/>
                      <a:pt x="9478" y="352"/>
                    </a:cubicBezTo>
                    <a:cubicBezTo>
                      <a:pt x="7409" y="132"/>
                      <a:pt x="5326" y="1"/>
                      <a:pt x="32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" name="Google Shape;366;p9"/>
          <p:cNvGrpSpPr/>
          <p:nvPr/>
        </p:nvGrpSpPr>
        <p:grpSpPr>
          <a:xfrm rot="797618">
            <a:off x="10908308" y="5188550"/>
            <a:ext cx="1904141" cy="1898889"/>
            <a:chOff x="1887850" y="1652000"/>
            <a:chExt cx="879200" cy="876775"/>
          </a:xfrm>
        </p:grpSpPr>
        <p:sp>
          <p:nvSpPr>
            <p:cNvPr id="367" name="Google Shape;367;p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9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" name="Google Shape;370;p9"/>
          <p:cNvGrpSpPr/>
          <p:nvPr/>
        </p:nvGrpSpPr>
        <p:grpSpPr>
          <a:xfrm rot="2129461">
            <a:off x="-611704" y="3416869"/>
            <a:ext cx="1967399" cy="2989087"/>
            <a:chOff x="3047425" y="3463875"/>
            <a:chExt cx="948375" cy="1440875"/>
          </a:xfrm>
        </p:grpSpPr>
        <p:sp>
          <p:nvSpPr>
            <p:cNvPr id="371" name="Google Shape;371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3" name="Google Shape;373;p9"/>
          <p:cNvGrpSpPr/>
          <p:nvPr/>
        </p:nvGrpSpPr>
        <p:grpSpPr>
          <a:xfrm rot="4935979">
            <a:off x="-515989" y="4383957"/>
            <a:ext cx="2269301" cy="3447771"/>
            <a:chOff x="3047425" y="3463875"/>
            <a:chExt cx="948375" cy="1440875"/>
          </a:xfrm>
        </p:grpSpPr>
        <p:sp>
          <p:nvSpPr>
            <p:cNvPr id="374" name="Google Shape;374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6" name="Google Shape;376;p9"/>
          <p:cNvGrpSpPr/>
          <p:nvPr/>
        </p:nvGrpSpPr>
        <p:grpSpPr>
          <a:xfrm rot="973776">
            <a:off x="10077104" y="5410669"/>
            <a:ext cx="2081057" cy="1798531"/>
            <a:chOff x="254075" y="742700"/>
            <a:chExt cx="917975" cy="793350"/>
          </a:xfrm>
        </p:grpSpPr>
        <p:sp>
          <p:nvSpPr>
            <p:cNvPr id="377" name="Google Shape;377;p9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9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9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9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9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9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9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9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9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9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9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9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9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9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1" name="Google Shape;391;p9"/>
          <p:cNvGrpSpPr/>
          <p:nvPr/>
        </p:nvGrpSpPr>
        <p:grpSpPr>
          <a:xfrm rot="8100000">
            <a:off x="-52127" y="-99846"/>
            <a:ext cx="1223128" cy="1664076"/>
            <a:chOff x="7089300" y="411075"/>
            <a:chExt cx="677100" cy="921200"/>
          </a:xfrm>
        </p:grpSpPr>
        <p:sp>
          <p:nvSpPr>
            <p:cNvPr id="392" name="Google Shape;392;p9"/>
            <p:cNvSpPr/>
            <p:nvPr/>
          </p:nvSpPr>
          <p:spPr>
            <a:xfrm>
              <a:off x="7089300" y="411075"/>
              <a:ext cx="677100" cy="921200"/>
            </a:xfrm>
            <a:custGeom>
              <a:avLst/>
              <a:gdLst/>
              <a:ahLst/>
              <a:cxnLst/>
              <a:rect l="l" t="t" r="r" b="b"/>
              <a:pathLst>
                <a:path w="27084" h="36848" extrusionOk="0">
                  <a:moveTo>
                    <a:pt x="8967" y="22232"/>
                  </a:moveTo>
                  <a:cubicBezTo>
                    <a:pt x="9150" y="22384"/>
                    <a:pt x="9332" y="22506"/>
                    <a:pt x="9454" y="22627"/>
                  </a:cubicBezTo>
                  <a:cubicBezTo>
                    <a:pt x="10396" y="23600"/>
                    <a:pt x="11338" y="24512"/>
                    <a:pt x="12220" y="25515"/>
                  </a:cubicBezTo>
                  <a:cubicBezTo>
                    <a:pt x="12797" y="26153"/>
                    <a:pt x="13253" y="26852"/>
                    <a:pt x="13770" y="27552"/>
                  </a:cubicBezTo>
                  <a:cubicBezTo>
                    <a:pt x="13952" y="27825"/>
                    <a:pt x="14043" y="28129"/>
                    <a:pt x="14013" y="28463"/>
                  </a:cubicBezTo>
                  <a:cubicBezTo>
                    <a:pt x="13983" y="28919"/>
                    <a:pt x="13831" y="29284"/>
                    <a:pt x="13375" y="29466"/>
                  </a:cubicBezTo>
                  <a:cubicBezTo>
                    <a:pt x="13173" y="29542"/>
                    <a:pt x="12977" y="29586"/>
                    <a:pt x="12786" y="29586"/>
                  </a:cubicBezTo>
                  <a:cubicBezTo>
                    <a:pt x="12516" y="29586"/>
                    <a:pt x="12256" y="29498"/>
                    <a:pt x="12007" y="29284"/>
                  </a:cubicBezTo>
                  <a:cubicBezTo>
                    <a:pt x="11703" y="29011"/>
                    <a:pt x="11429" y="28676"/>
                    <a:pt x="11217" y="28281"/>
                  </a:cubicBezTo>
                  <a:cubicBezTo>
                    <a:pt x="10761" y="27308"/>
                    <a:pt x="10214" y="26397"/>
                    <a:pt x="9788" y="25424"/>
                  </a:cubicBezTo>
                  <a:cubicBezTo>
                    <a:pt x="9423" y="24603"/>
                    <a:pt x="9180" y="23722"/>
                    <a:pt x="8876" y="22840"/>
                  </a:cubicBezTo>
                  <a:cubicBezTo>
                    <a:pt x="8815" y="22688"/>
                    <a:pt x="8785" y="22475"/>
                    <a:pt x="8967" y="22232"/>
                  </a:cubicBezTo>
                  <a:close/>
                  <a:moveTo>
                    <a:pt x="18117" y="499"/>
                  </a:moveTo>
                  <a:cubicBezTo>
                    <a:pt x="18147" y="1229"/>
                    <a:pt x="18177" y="1867"/>
                    <a:pt x="18177" y="2506"/>
                  </a:cubicBezTo>
                  <a:cubicBezTo>
                    <a:pt x="18208" y="4056"/>
                    <a:pt x="18177" y="5606"/>
                    <a:pt x="18268" y="7126"/>
                  </a:cubicBezTo>
                  <a:cubicBezTo>
                    <a:pt x="18329" y="8737"/>
                    <a:pt x="18816" y="10226"/>
                    <a:pt x="19606" y="11594"/>
                  </a:cubicBezTo>
                  <a:cubicBezTo>
                    <a:pt x="20305" y="12779"/>
                    <a:pt x="20943" y="13995"/>
                    <a:pt x="21612" y="15181"/>
                  </a:cubicBezTo>
                  <a:cubicBezTo>
                    <a:pt x="21734" y="15363"/>
                    <a:pt x="21855" y="15576"/>
                    <a:pt x="21977" y="15758"/>
                  </a:cubicBezTo>
                  <a:cubicBezTo>
                    <a:pt x="23405" y="17764"/>
                    <a:pt x="24013" y="20013"/>
                    <a:pt x="24256" y="22415"/>
                  </a:cubicBezTo>
                  <a:cubicBezTo>
                    <a:pt x="24348" y="23327"/>
                    <a:pt x="24469" y="24208"/>
                    <a:pt x="24560" y="25120"/>
                  </a:cubicBezTo>
                  <a:cubicBezTo>
                    <a:pt x="24652" y="26275"/>
                    <a:pt x="25108" y="27278"/>
                    <a:pt x="25746" y="28220"/>
                  </a:cubicBezTo>
                  <a:cubicBezTo>
                    <a:pt x="25928" y="28494"/>
                    <a:pt x="26111" y="28798"/>
                    <a:pt x="26232" y="29102"/>
                  </a:cubicBezTo>
                  <a:cubicBezTo>
                    <a:pt x="26567" y="29831"/>
                    <a:pt x="26597" y="30561"/>
                    <a:pt x="26445" y="31321"/>
                  </a:cubicBezTo>
                  <a:cubicBezTo>
                    <a:pt x="26293" y="32020"/>
                    <a:pt x="26050" y="32688"/>
                    <a:pt x="25655" y="33266"/>
                  </a:cubicBezTo>
                  <a:cubicBezTo>
                    <a:pt x="25472" y="33570"/>
                    <a:pt x="25259" y="33874"/>
                    <a:pt x="25108" y="34178"/>
                  </a:cubicBezTo>
                  <a:cubicBezTo>
                    <a:pt x="24864" y="34634"/>
                    <a:pt x="24469" y="34968"/>
                    <a:pt x="24013" y="35242"/>
                  </a:cubicBezTo>
                  <a:cubicBezTo>
                    <a:pt x="23618" y="35485"/>
                    <a:pt x="23193" y="35789"/>
                    <a:pt x="22767" y="36002"/>
                  </a:cubicBezTo>
                  <a:cubicBezTo>
                    <a:pt x="22247" y="36250"/>
                    <a:pt x="21711" y="36331"/>
                    <a:pt x="21157" y="36331"/>
                  </a:cubicBezTo>
                  <a:cubicBezTo>
                    <a:pt x="20966" y="36331"/>
                    <a:pt x="20774" y="36321"/>
                    <a:pt x="20579" y="36305"/>
                  </a:cubicBezTo>
                  <a:cubicBezTo>
                    <a:pt x="19302" y="36153"/>
                    <a:pt x="18177" y="35637"/>
                    <a:pt x="17174" y="34816"/>
                  </a:cubicBezTo>
                  <a:cubicBezTo>
                    <a:pt x="16870" y="34543"/>
                    <a:pt x="16658" y="34239"/>
                    <a:pt x="16506" y="33904"/>
                  </a:cubicBezTo>
                  <a:cubicBezTo>
                    <a:pt x="16262" y="33266"/>
                    <a:pt x="16080" y="32597"/>
                    <a:pt x="15989" y="31929"/>
                  </a:cubicBezTo>
                  <a:cubicBezTo>
                    <a:pt x="15928" y="31503"/>
                    <a:pt x="15867" y="31077"/>
                    <a:pt x="15776" y="30652"/>
                  </a:cubicBezTo>
                  <a:cubicBezTo>
                    <a:pt x="15563" y="29679"/>
                    <a:pt x="15411" y="29497"/>
                    <a:pt x="14530" y="28980"/>
                  </a:cubicBezTo>
                  <a:cubicBezTo>
                    <a:pt x="14560" y="28859"/>
                    <a:pt x="14591" y="28707"/>
                    <a:pt x="14621" y="28524"/>
                  </a:cubicBezTo>
                  <a:cubicBezTo>
                    <a:pt x="15168" y="28737"/>
                    <a:pt x="15563" y="29102"/>
                    <a:pt x="15806" y="29588"/>
                  </a:cubicBezTo>
                  <a:cubicBezTo>
                    <a:pt x="16050" y="30014"/>
                    <a:pt x="16232" y="30500"/>
                    <a:pt x="16384" y="30956"/>
                  </a:cubicBezTo>
                  <a:cubicBezTo>
                    <a:pt x="16536" y="31412"/>
                    <a:pt x="16718" y="31868"/>
                    <a:pt x="16992" y="32232"/>
                  </a:cubicBezTo>
                  <a:cubicBezTo>
                    <a:pt x="17205" y="32536"/>
                    <a:pt x="17387" y="32840"/>
                    <a:pt x="17600" y="33175"/>
                  </a:cubicBezTo>
                  <a:cubicBezTo>
                    <a:pt x="18177" y="34178"/>
                    <a:pt x="19150" y="34725"/>
                    <a:pt x="20214" y="35120"/>
                  </a:cubicBezTo>
                  <a:cubicBezTo>
                    <a:pt x="20419" y="35189"/>
                    <a:pt x="20631" y="35220"/>
                    <a:pt x="20843" y="35220"/>
                  </a:cubicBezTo>
                  <a:cubicBezTo>
                    <a:pt x="21102" y="35220"/>
                    <a:pt x="21361" y="35173"/>
                    <a:pt x="21612" y="35090"/>
                  </a:cubicBezTo>
                  <a:cubicBezTo>
                    <a:pt x="22159" y="34907"/>
                    <a:pt x="22676" y="34694"/>
                    <a:pt x="23193" y="34482"/>
                  </a:cubicBezTo>
                  <a:cubicBezTo>
                    <a:pt x="23345" y="34421"/>
                    <a:pt x="23497" y="34299"/>
                    <a:pt x="23618" y="34178"/>
                  </a:cubicBezTo>
                  <a:lnTo>
                    <a:pt x="23618" y="34178"/>
                  </a:lnTo>
                  <a:cubicBezTo>
                    <a:pt x="23557" y="34208"/>
                    <a:pt x="23497" y="34239"/>
                    <a:pt x="23405" y="34269"/>
                  </a:cubicBezTo>
                  <a:cubicBezTo>
                    <a:pt x="22706" y="34573"/>
                    <a:pt x="21977" y="34786"/>
                    <a:pt x="21186" y="34877"/>
                  </a:cubicBezTo>
                  <a:cubicBezTo>
                    <a:pt x="21135" y="34881"/>
                    <a:pt x="21084" y="34883"/>
                    <a:pt x="21033" y="34883"/>
                  </a:cubicBezTo>
                  <a:cubicBezTo>
                    <a:pt x="20689" y="34883"/>
                    <a:pt x="20345" y="34796"/>
                    <a:pt x="20001" y="34664"/>
                  </a:cubicBezTo>
                  <a:cubicBezTo>
                    <a:pt x="18907" y="34208"/>
                    <a:pt x="18056" y="33479"/>
                    <a:pt x="17417" y="32445"/>
                  </a:cubicBezTo>
                  <a:cubicBezTo>
                    <a:pt x="17083" y="31868"/>
                    <a:pt x="16718" y="31290"/>
                    <a:pt x="16536" y="30621"/>
                  </a:cubicBezTo>
                  <a:cubicBezTo>
                    <a:pt x="16354" y="29953"/>
                    <a:pt x="16050" y="29314"/>
                    <a:pt x="15502" y="28859"/>
                  </a:cubicBezTo>
                  <a:cubicBezTo>
                    <a:pt x="15290" y="28676"/>
                    <a:pt x="15047" y="28524"/>
                    <a:pt x="14803" y="28372"/>
                  </a:cubicBezTo>
                  <a:cubicBezTo>
                    <a:pt x="14712" y="28311"/>
                    <a:pt x="14621" y="28251"/>
                    <a:pt x="14560" y="28129"/>
                  </a:cubicBezTo>
                  <a:cubicBezTo>
                    <a:pt x="14682" y="28129"/>
                    <a:pt x="14773" y="28099"/>
                    <a:pt x="14895" y="28099"/>
                  </a:cubicBezTo>
                  <a:cubicBezTo>
                    <a:pt x="15381" y="28038"/>
                    <a:pt x="15898" y="27977"/>
                    <a:pt x="16384" y="27916"/>
                  </a:cubicBezTo>
                  <a:cubicBezTo>
                    <a:pt x="16749" y="27855"/>
                    <a:pt x="17083" y="27704"/>
                    <a:pt x="17357" y="27460"/>
                  </a:cubicBezTo>
                  <a:cubicBezTo>
                    <a:pt x="18907" y="26214"/>
                    <a:pt x="19788" y="24573"/>
                    <a:pt x="20244" y="22688"/>
                  </a:cubicBezTo>
                  <a:cubicBezTo>
                    <a:pt x="20548" y="21381"/>
                    <a:pt x="20518" y="20044"/>
                    <a:pt x="20427" y="18737"/>
                  </a:cubicBezTo>
                  <a:cubicBezTo>
                    <a:pt x="20427" y="18676"/>
                    <a:pt x="20396" y="18615"/>
                    <a:pt x="20335" y="18585"/>
                  </a:cubicBezTo>
                  <a:lnTo>
                    <a:pt x="20335" y="18585"/>
                  </a:lnTo>
                  <a:cubicBezTo>
                    <a:pt x="20335" y="19102"/>
                    <a:pt x="20366" y="19618"/>
                    <a:pt x="20366" y="20165"/>
                  </a:cubicBezTo>
                  <a:cubicBezTo>
                    <a:pt x="20366" y="22172"/>
                    <a:pt x="19819" y="24026"/>
                    <a:pt x="18664" y="25697"/>
                  </a:cubicBezTo>
                  <a:cubicBezTo>
                    <a:pt x="18208" y="26336"/>
                    <a:pt x="17691" y="26852"/>
                    <a:pt x="17083" y="27308"/>
                  </a:cubicBezTo>
                  <a:cubicBezTo>
                    <a:pt x="16901" y="27460"/>
                    <a:pt x="16658" y="27552"/>
                    <a:pt x="16445" y="27582"/>
                  </a:cubicBezTo>
                  <a:cubicBezTo>
                    <a:pt x="15806" y="27704"/>
                    <a:pt x="15138" y="27795"/>
                    <a:pt x="14499" y="27855"/>
                  </a:cubicBezTo>
                  <a:cubicBezTo>
                    <a:pt x="14104" y="27278"/>
                    <a:pt x="13740" y="26700"/>
                    <a:pt x="13344" y="26123"/>
                  </a:cubicBezTo>
                  <a:cubicBezTo>
                    <a:pt x="13952" y="24634"/>
                    <a:pt x="14226" y="23083"/>
                    <a:pt x="14317" y="21503"/>
                  </a:cubicBezTo>
                  <a:cubicBezTo>
                    <a:pt x="14408" y="19831"/>
                    <a:pt x="14439" y="18190"/>
                    <a:pt x="14439" y="16518"/>
                  </a:cubicBezTo>
                  <a:cubicBezTo>
                    <a:pt x="14439" y="14269"/>
                    <a:pt x="14530" y="12050"/>
                    <a:pt x="14743" y="9831"/>
                  </a:cubicBezTo>
                  <a:cubicBezTo>
                    <a:pt x="14834" y="8645"/>
                    <a:pt x="15138" y="7521"/>
                    <a:pt x="15502" y="6396"/>
                  </a:cubicBezTo>
                  <a:cubicBezTo>
                    <a:pt x="15867" y="5241"/>
                    <a:pt x="16262" y="4086"/>
                    <a:pt x="16658" y="2931"/>
                  </a:cubicBezTo>
                  <a:cubicBezTo>
                    <a:pt x="16688" y="2840"/>
                    <a:pt x="16718" y="2749"/>
                    <a:pt x="16688" y="2627"/>
                  </a:cubicBezTo>
                  <a:lnTo>
                    <a:pt x="16688" y="2627"/>
                  </a:lnTo>
                  <a:cubicBezTo>
                    <a:pt x="16627" y="2749"/>
                    <a:pt x="16566" y="2870"/>
                    <a:pt x="16536" y="2992"/>
                  </a:cubicBezTo>
                  <a:cubicBezTo>
                    <a:pt x="15898" y="4694"/>
                    <a:pt x="15290" y="6396"/>
                    <a:pt x="14803" y="8129"/>
                  </a:cubicBezTo>
                  <a:cubicBezTo>
                    <a:pt x="14439" y="9405"/>
                    <a:pt x="14378" y="10682"/>
                    <a:pt x="14347" y="11959"/>
                  </a:cubicBezTo>
                  <a:cubicBezTo>
                    <a:pt x="14287" y="13722"/>
                    <a:pt x="14287" y="15484"/>
                    <a:pt x="14256" y="17247"/>
                  </a:cubicBezTo>
                  <a:cubicBezTo>
                    <a:pt x="14226" y="18646"/>
                    <a:pt x="14226" y="20044"/>
                    <a:pt x="14135" y="21442"/>
                  </a:cubicBezTo>
                  <a:cubicBezTo>
                    <a:pt x="14043" y="22901"/>
                    <a:pt x="13679" y="24299"/>
                    <a:pt x="13162" y="25667"/>
                  </a:cubicBezTo>
                  <a:cubicBezTo>
                    <a:pt x="13162" y="25697"/>
                    <a:pt x="13132" y="25758"/>
                    <a:pt x="13101" y="25819"/>
                  </a:cubicBezTo>
                  <a:cubicBezTo>
                    <a:pt x="13010" y="25728"/>
                    <a:pt x="12919" y="25637"/>
                    <a:pt x="12858" y="25576"/>
                  </a:cubicBezTo>
                  <a:cubicBezTo>
                    <a:pt x="12402" y="25089"/>
                    <a:pt x="11916" y="24634"/>
                    <a:pt x="11460" y="24147"/>
                  </a:cubicBezTo>
                  <a:cubicBezTo>
                    <a:pt x="11034" y="23752"/>
                    <a:pt x="10609" y="23357"/>
                    <a:pt x="10183" y="22962"/>
                  </a:cubicBezTo>
                  <a:cubicBezTo>
                    <a:pt x="10062" y="22840"/>
                    <a:pt x="9970" y="22658"/>
                    <a:pt x="9940" y="22506"/>
                  </a:cubicBezTo>
                  <a:cubicBezTo>
                    <a:pt x="9788" y="21928"/>
                    <a:pt x="9606" y="21351"/>
                    <a:pt x="9363" y="20773"/>
                  </a:cubicBezTo>
                  <a:cubicBezTo>
                    <a:pt x="9089" y="20165"/>
                    <a:pt x="8876" y="19558"/>
                    <a:pt x="8694" y="18919"/>
                  </a:cubicBezTo>
                  <a:cubicBezTo>
                    <a:pt x="8299" y="17369"/>
                    <a:pt x="7873" y="15819"/>
                    <a:pt x="7964" y="14208"/>
                  </a:cubicBezTo>
                  <a:cubicBezTo>
                    <a:pt x="8056" y="12870"/>
                    <a:pt x="8390" y="11624"/>
                    <a:pt x="8846" y="10408"/>
                  </a:cubicBezTo>
                  <a:cubicBezTo>
                    <a:pt x="8937" y="10196"/>
                    <a:pt x="9028" y="9952"/>
                    <a:pt x="9089" y="9740"/>
                  </a:cubicBezTo>
                  <a:cubicBezTo>
                    <a:pt x="9089" y="9709"/>
                    <a:pt x="9089" y="9709"/>
                    <a:pt x="9059" y="9649"/>
                  </a:cubicBezTo>
                  <a:cubicBezTo>
                    <a:pt x="9028" y="9770"/>
                    <a:pt x="8967" y="9861"/>
                    <a:pt x="8937" y="9952"/>
                  </a:cubicBezTo>
                  <a:cubicBezTo>
                    <a:pt x="8542" y="10925"/>
                    <a:pt x="8177" y="11928"/>
                    <a:pt x="7995" y="12962"/>
                  </a:cubicBezTo>
                  <a:cubicBezTo>
                    <a:pt x="7752" y="14117"/>
                    <a:pt x="7721" y="15302"/>
                    <a:pt x="7873" y="16457"/>
                  </a:cubicBezTo>
                  <a:cubicBezTo>
                    <a:pt x="8116" y="18159"/>
                    <a:pt x="8481" y="19801"/>
                    <a:pt x="9241" y="21320"/>
                  </a:cubicBezTo>
                  <a:cubicBezTo>
                    <a:pt x="9393" y="21624"/>
                    <a:pt x="9484" y="21959"/>
                    <a:pt x="9606" y="22263"/>
                  </a:cubicBezTo>
                  <a:cubicBezTo>
                    <a:pt x="9606" y="22293"/>
                    <a:pt x="9575" y="22323"/>
                    <a:pt x="9545" y="22323"/>
                  </a:cubicBezTo>
                  <a:cubicBezTo>
                    <a:pt x="9423" y="22263"/>
                    <a:pt x="9302" y="22172"/>
                    <a:pt x="9180" y="22080"/>
                  </a:cubicBezTo>
                  <a:cubicBezTo>
                    <a:pt x="9060" y="22020"/>
                    <a:pt x="8941" y="21947"/>
                    <a:pt x="8812" y="21947"/>
                  </a:cubicBezTo>
                  <a:cubicBezTo>
                    <a:pt x="8745" y="21947"/>
                    <a:pt x="8676" y="21967"/>
                    <a:pt x="8603" y="22020"/>
                  </a:cubicBezTo>
                  <a:cubicBezTo>
                    <a:pt x="8420" y="22141"/>
                    <a:pt x="8359" y="22354"/>
                    <a:pt x="8420" y="22597"/>
                  </a:cubicBezTo>
                  <a:cubicBezTo>
                    <a:pt x="8724" y="23995"/>
                    <a:pt x="9059" y="25363"/>
                    <a:pt x="9788" y="26609"/>
                  </a:cubicBezTo>
                  <a:cubicBezTo>
                    <a:pt x="10001" y="26974"/>
                    <a:pt x="10214" y="27339"/>
                    <a:pt x="10426" y="27734"/>
                  </a:cubicBezTo>
                  <a:cubicBezTo>
                    <a:pt x="10305" y="27734"/>
                    <a:pt x="10244" y="27764"/>
                    <a:pt x="10183" y="27764"/>
                  </a:cubicBezTo>
                  <a:cubicBezTo>
                    <a:pt x="9636" y="27734"/>
                    <a:pt x="9119" y="27704"/>
                    <a:pt x="8572" y="27673"/>
                  </a:cubicBezTo>
                  <a:cubicBezTo>
                    <a:pt x="8511" y="27673"/>
                    <a:pt x="8420" y="27673"/>
                    <a:pt x="8359" y="27643"/>
                  </a:cubicBezTo>
                  <a:cubicBezTo>
                    <a:pt x="7113" y="27248"/>
                    <a:pt x="6019" y="26609"/>
                    <a:pt x="5229" y="25515"/>
                  </a:cubicBezTo>
                  <a:cubicBezTo>
                    <a:pt x="4226" y="24086"/>
                    <a:pt x="3618" y="22475"/>
                    <a:pt x="3071" y="20804"/>
                  </a:cubicBezTo>
                  <a:cubicBezTo>
                    <a:pt x="2645" y="19466"/>
                    <a:pt x="2706" y="18068"/>
                    <a:pt x="2858" y="16670"/>
                  </a:cubicBezTo>
                  <a:cubicBezTo>
                    <a:pt x="2919" y="16214"/>
                    <a:pt x="2979" y="15728"/>
                    <a:pt x="2979" y="15272"/>
                  </a:cubicBezTo>
                  <a:lnTo>
                    <a:pt x="2979" y="15272"/>
                  </a:lnTo>
                  <a:cubicBezTo>
                    <a:pt x="2919" y="15667"/>
                    <a:pt x="2827" y="16062"/>
                    <a:pt x="2767" y="16457"/>
                  </a:cubicBezTo>
                  <a:cubicBezTo>
                    <a:pt x="2615" y="17521"/>
                    <a:pt x="2584" y="18615"/>
                    <a:pt x="2706" y="19679"/>
                  </a:cubicBezTo>
                  <a:cubicBezTo>
                    <a:pt x="2767" y="20439"/>
                    <a:pt x="3010" y="21138"/>
                    <a:pt x="3253" y="21837"/>
                  </a:cubicBezTo>
                  <a:cubicBezTo>
                    <a:pt x="3739" y="23235"/>
                    <a:pt x="4347" y="24542"/>
                    <a:pt x="5138" y="25758"/>
                  </a:cubicBezTo>
                  <a:cubicBezTo>
                    <a:pt x="5685" y="26670"/>
                    <a:pt x="6475" y="27308"/>
                    <a:pt x="7417" y="27764"/>
                  </a:cubicBezTo>
                  <a:cubicBezTo>
                    <a:pt x="7922" y="28028"/>
                    <a:pt x="8475" y="28085"/>
                    <a:pt x="9041" y="28085"/>
                  </a:cubicBezTo>
                  <a:cubicBezTo>
                    <a:pt x="9259" y="28085"/>
                    <a:pt x="9478" y="28077"/>
                    <a:pt x="9697" y="28068"/>
                  </a:cubicBezTo>
                  <a:cubicBezTo>
                    <a:pt x="9910" y="28068"/>
                    <a:pt x="10122" y="28038"/>
                    <a:pt x="10335" y="28007"/>
                  </a:cubicBezTo>
                  <a:cubicBezTo>
                    <a:pt x="10365" y="28003"/>
                    <a:pt x="10393" y="28000"/>
                    <a:pt x="10419" y="28000"/>
                  </a:cubicBezTo>
                  <a:cubicBezTo>
                    <a:pt x="10556" y="28000"/>
                    <a:pt x="10654" y="28067"/>
                    <a:pt x="10730" y="28220"/>
                  </a:cubicBezTo>
                  <a:cubicBezTo>
                    <a:pt x="10852" y="28433"/>
                    <a:pt x="11004" y="28676"/>
                    <a:pt x="11125" y="28919"/>
                  </a:cubicBezTo>
                  <a:cubicBezTo>
                    <a:pt x="11490" y="29740"/>
                    <a:pt x="12220" y="29983"/>
                    <a:pt x="13040" y="30074"/>
                  </a:cubicBezTo>
                  <a:lnTo>
                    <a:pt x="13192" y="30074"/>
                  </a:lnTo>
                  <a:cubicBezTo>
                    <a:pt x="13223" y="30074"/>
                    <a:pt x="13284" y="30074"/>
                    <a:pt x="13344" y="30105"/>
                  </a:cubicBezTo>
                  <a:cubicBezTo>
                    <a:pt x="13679" y="30621"/>
                    <a:pt x="13770" y="31229"/>
                    <a:pt x="13679" y="31868"/>
                  </a:cubicBezTo>
                  <a:cubicBezTo>
                    <a:pt x="13648" y="32172"/>
                    <a:pt x="13405" y="32384"/>
                    <a:pt x="13162" y="32567"/>
                  </a:cubicBezTo>
                  <a:cubicBezTo>
                    <a:pt x="12676" y="32932"/>
                    <a:pt x="12159" y="33205"/>
                    <a:pt x="11551" y="33387"/>
                  </a:cubicBezTo>
                  <a:cubicBezTo>
                    <a:pt x="10661" y="33675"/>
                    <a:pt x="9772" y="33800"/>
                    <a:pt x="8882" y="33800"/>
                  </a:cubicBezTo>
                  <a:cubicBezTo>
                    <a:pt x="7705" y="33800"/>
                    <a:pt x="6528" y="33582"/>
                    <a:pt x="5350" y="33236"/>
                  </a:cubicBezTo>
                  <a:cubicBezTo>
                    <a:pt x="4408" y="32962"/>
                    <a:pt x="3618" y="32384"/>
                    <a:pt x="2919" y="31685"/>
                  </a:cubicBezTo>
                  <a:cubicBezTo>
                    <a:pt x="2767" y="31503"/>
                    <a:pt x="2584" y="31321"/>
                    <a:pt x="2372" y="31199"/>
                  </a:cubicBezTo>
                  <a:lnTo>
                    <a:pt x="2372" y="31199"/>
                  </a:lnTo>
                  <a:cubicBezTo>
                    <a:pt x="2432" y="31290"/>
                    <a:pt x="2493" y="31381"/>
                    <a:pt x="2554" y="31473"/>
                  </a:cubicBezTo>
                  <a:cubicBezTo>
                    <a:pt x="3375" y="32506"/>
                    <a:pt x="4378" y="33266"/>
                    <a:pt x="5685" y="33600"/>
                  </a:cubicBezTo>
                  <a:cubicBezTo>
                    <a:pt x="6870" y="33935"/>
                    <a:pt x="8116" y="34056"/>
                    <a:pt x="9332" y="34056"/>
                  </a:cubicBezTo>
                  <a:cubicBezTo>
                    <a:pt x="9788" y="34056"/>
                    <a:pt x="10244" y="33965"/>
                    <a:pt x="10700" y="33874"/>
                  </a:cubicBezTo>
                  <a:cubicBezTo>
                    <a:pt x="10913" y="33843"/>
                    <a:pt x="11125" y="33752"/>
                    <a:pt x="11338" y="33722"/>
                  </a:cubicBezTo>
                  <a:cubicBezTo>
                    <a:pt x="11977" y="33600"/>
                    <a:pt x="12554" y="33327"/>
                    <a:pt x="13101" y="32992"/>
                  </a:cubicBezTo>
                  <a:cubicBezTo>
                    <a:pt x="14165" y="32324"/>
                    <a:pt x="14347" y="31473"/>
                    <a:pt x="13800" y="30318"/>
                  </a:cubicBezTo>
                  <a:cubicBezTo>
                    <a:pt x="13740" y="30196"/>
                    <a:pt x="13679" y="30105"/>
                    <a:pt x="13618" y="29983"/>
                  </a:cubicBezTo>
                  <a:cubicBezTo>
                    <a:pt x="13709" y="29922"/>
                    <a:pt x="13800" y="29862"/>
                    <a:pt x="13861" y="29801"/>
                  </a:cubicBezTo>
                  <a:cubicBezTo>
                    <a:pt x="13922" y="29831"/>
                    <a:pt x="13952" y="29831"/>
                    <a:pt x="13952" y="29831"/>
                  </a:cubicBezTo>
                  <a:cubicBezTo>
                    <a:pt x="14043" y="29953"/>
                    <a:pt x="14074" y="30105"/>
                    <a:pt x="14165" y="30196"/>
                  </a:cubicBezTo>
                  <a:cubicBezTo>
                    <a:pt x="14682" y="30743"/>
                    <a:pt x="14560" y="31381"/>
                    <a:pt x="14378" y="31989"/>
                  </a:cubicBezTo>
                  <a:cubicBezTo>
                    <a:pt x="14287" y="32354"/>
                    <a:pt x="14074" y="32688"/>
                    <a:pt x="13892" y="33053"/>
                  </a:cubicBezTo>
                  <a:cubicBezTo>
                    <a:pt x="13740" y="33327"/>
                    <a:pt x="13466" y="33539"/>
                    <a:pt x="13192" y="33691"/>
                  </a:cubicBezTo>
                  <a:cubicBezTo>
                    <a:pt x="12220" y="34299"/>
                    <a:pt x="11156" y="34573"/>
                    <a:pt x="10031" y="34664"/>
                  </a:cubicBezTo>
                  <a:cubicBezTo>
                    <a:pt x="9548" y="34688"/>
                    <a:pt x="9066" y="34702"/>
                    <a:pt x="8583" y="34702"/>
                  </a:cubicBezTo>
                  <a:cubicBezTo>
                    <a:pt x="7819" y="34702"/>
                    <a:pt x="7056" y="34666"/>
                    <a:pt x="6293" y="34573"/>
                  </a:cubicBezTo>
                  <a:cubicBezTo>
                    <a:pt x="5350" y="34421"/>
                    <a:pt x="4438" y="34147"/>
                    <a:pt x="3587" y="33752"/>
                  </a:cubicBezTo>
                  <a:cubicBezTo>
                    <a:pt x="2827" y="33387"/>
                    <a:pt x="2098" y="32901"/>
                    <a:pt x="1520" y="32263"/>
                  </a:cubicBezTo>
                  <a:cubicBezTo>
                    <a:pt x="882" y="31594"/>
                    <a:pt x="487" y="30773"/>
                    <a:pt x="457" y="29831"/>
                  </a:cubicBezTo>
                  <a:cubicBezTo>
                    <a:pt x="457" y="29314"/>
                    <a:pt x="457" y="28767"/>
                    <a:pt x="548" y="28251"/>
                  </a:cubicBezTo>
                  <a:cubicBezTo>
                    <a:pt x="882" y="26214"/>
                    <a:pt x="882" y="24147"/>
                    <a:pt x="730" y="22080"/>
                  </a:cubicBezTo>
                  <a:cubicBezTo>
                    <a:pt x="639" y="21047"/>
                    <a:pt x="639" y="20013"/>
                    <a:pt x="669" y="18980"/>
                  </a:cubicBezTo>
                  <a:cubicBezTo>
                    <a:pt x="700" y="18433"/>
                    <a:pt x="821" y="17855"/>
                    <a:pt x="973" y="17308"/>
                  </a:cubicBezTo>
                  <a:cubicBezTo>
                    <a:pt x="1338" y="15910"/>
                    <a:pt x="1855" y="14573"/>
                    <a:pt x="2584" y="13326"/>
                  </a:cubicBezTo>
                  <a:cubicBezTo>
                    <a:pt x="3344" y="12019"/>
                    <a:pt x="4165" y="10773"/>
                    <a:pt x="5107" y="9618"/>
                  </a:cubicBezTo>
                  <a:cubicBezTo>
                    <a:pt x="5958" y="8615"/>
                    <a:pt x="6840" y="7642"/>
                    <a:pt x="7873" y="6791"/>
                  </a:cubicBezTo>
                  <a:cubicBezTo>
                    <a:pt x="8177" y="6518"/>
                    <a:pt x="8481" y="6244"/>
                    <a:pt x="8815" y="6031"/>
                  </a:cubicBezTo>
                  <a:cubicBezTo>
                    <a:pt x="10457" y="5028"/>
                    <a:pt x="12068" y="4056"/>
                    <a:pt x="13709" y="3083"/>
                  </a:cubicBezTo>
                  <a:cubicBezTo>
                    <a:pt x="14682" y="2506"/>
                    <a:pt x="15624" y="1928"/>
                    <a:pt x="16597" y="1351"/>
                  </a:cubicBezTo>
                  <a:cubicBezTo>
                    <a:pt x="17083" y="1077"/>
                    <a:pt x="17569" y="803"/>
                    <a:pt x="18117" y="499"/>
                  </a:cubicBezTo>
                  <a:close/>
                  <a:moveTo>
                    <a:pt x="18204" y="1"/>
                  </a:moveTo>
                  <a:cubicBezTo>
                    <a:pt x="18163" y="1"/>
                    <a:pt x="18114" y="14"/>
                    <a:pt x="18056" y="44"/>
                  </a:cubicBezTo>
                  <a:cubicBezTo>
                    <a:pt x="17934" y="135"/>
                    <a:pt x="17782" y="196"/>
                    <a:pt x="17630" y="256"/>
                  </a:cubicBezTo>
                  <a:cubicBezTo>
                    <a:pt x="17174" y="469"/>
                    <a:pt x="16718" y="682"/>
                    <a:pt x="16293" y="925"/>
                  </a:cubicBezTo>
                  <a:cubicBezTo>
                    <a:pt x="15290" y="1472"/>
                    <a:pt x="14347" y="2110"/>
                    <a:pt x="13344" y="2627"/>
                  </a:cubicBezTo>
                  <a:cubicBezTo>
                    <a:pt x="11673" y="3539"/>
                    <a:pt x="10092" y="4542"/>
                    <a:pt x="8511" y="5576"/>
                  </a:cubicBezTo>
                  <a:cubicBezTo>
                    <a:pt x="8208" y="5758"/>
                    <a:pt x="7934" y="6001"/>
                    <a:pt x="7660" y="6244"/>
                  </a:cubicBezTo>
                  <a:cubicBezTo>
                    <a:pt x="6657" y="7126"/>
                    <a:pt x="5715" y="8068"/>
                    <a:pt x="4864" y="9132"/>
                  </a:cubicBezTo>
                  <a:cubicBezTo>
                    <a:pt x="3466" y="10834"/>
                    <a:pt x="2250" y="12658"/>
                    <a:pt x="1338" y="14694"/>
                  </a:cubicBezTo>
                  <a:cubicBezTo>
                    <a:pt x="548" y="16518"/>
                    <a:pt x="1" y="18402"/>
                    <a:pt x="92" y="20409"/>
                  </a:cubicBezTo>
                  <a:cubicBezTo>
                    <a:pt x="122" y="21320"/>
                    <a:pt x="122" y="22263"/>
                    <a:pt x="213" y="23205"/>
                  </a:cubicBezTo>
                  <a:cubicBezTo>
                    <a:pt x="365" y="24786"/>
                    <a:pt x="396" y="26397"/>
                    <a:pt x="274" y="27977"/>
                  </a:cubicBezTo>
                  <a:cubicBezTo>
                    <a:pt x="244" y="28555"/>
                    <a:pt x="213" y="29102"/>
                    <a:pt x="244" y="29679"/>
                  </a:cubicBezTo>
                  <a:cubicBezTo>
                    <a:pt x="305" y="31077"/>
                    <a:pt x="821" y="32263"/>
                    <a:pt x="1946" y="33175"/>
                  </a:cubicBezTo>
                  <a:cubicBezTo>
                    <a:pt x="2189" y="33327"/>
                    <a:pt x="2402" y="33509"/>
                    <a:pt x="2615" y="33691"/>
                  </a:cubicBezTo>
                  <a:cubicBezTo>
                    <a:pt x="3010" y="34026"/>
                    <a:pt x="3435" y="34239"/>
                    <a:pt x="3891" y="34421"/>
                  </a:cubicBezTo>
                  <a:cubicBezTo>
                    <a:pt x="5168" y="34907"/>
                    <a:pt x="6536" y="35150"/>
                    <a:pt x="7904" y="35211"/>
                  </a:cubicBezTo>
                  <a:cubicBezTo>
                    <a:pt x="8158" y="35222"/>
                    <a:pt x="8412" y="35228"/>
                    <a:pt x="8667" y="35228"/>
                  </a:cubicBezTo>
                  <a:cubicBezTo>
                    <a:pt x="9901" y="35228"/>
                    <a:pt x="11132" y="35087"/>
                    <a:pt x="12341" y="34634"/>
                  </a:cubicBezTo>
                  <a:cubicBezTo>
                    <a:pt x="13496" y="34208"/>
                    <a:pt x="14439" y="33539"/>
                    <a:pt x="14895" y="32324"/>
                  </a:cubicBezTo>
                  <a:cubicBezTo>
                    <a:pt x="15077" y="31868"/>
                    <a:pt x="15168" y="31412"/>
                    <a:pt x="15138" y="30895"/>
                  </a:cubicBezTo>
                  <a:cubicBezTo>
                    <a:pt x="15107" y="30530"/>
                    <a:pt x="14986" y="30196"/>
                    <a:pt x="14651" y="29983"/>
                  </a:cubicBezTo>
                  <a:cubicBezTo>
                    <a:pt x="14439" y="29831"/>
                    <a:pt x="14317" y="29618"/>
                    <a:pt x="14287" y="29314"/>
                  </a:cubicBezTo>
                  <a:lnTo>
                    <a:pt x="14287" y="29314"/>
                  </a:lnTo>
                  <a:cubicBezTo>
                    <a:pt x="14439" y="29345"/>
                    <a:pt x="14499" y="29345"/>
                    <a:pt x="14591" y="29406"/>
                  </a:cubicBezTo>
                  <a:cubicBezTo>
                    <a:pt x="15016" y="29618"/>
                    <a:pt x="15229" y="29983"/>
                    <a:pt x="15320" y="30439"/>
                  </a:cubicBezTo>
                  <a:cubicBezTo>
                    <a:pt x="15442" y="31138"/>
                    <a:pt x="15594" y="31868"/>
                    <a:pt x="15715" y="32567"/>
                  </a:cubicBezTo>
                  <a:cubicBezTo>
                    <a:pt x="15989" y="34117"/>
                    <a:pt x="16688" y="35302"/>
                    <a:pt x="18147" y="36062"/>
                  </a:cubicBezTo>
                  <a:cubicBezTo>
                    <a:pt x="18755" y="36366"/>
                    <a:pt x="19393" y="36609"/>
                    <a:pt x="20062" y="36761"/>
                  </a:cubicBezTo>
                  <a:cubicBezTo>
                    <a:pt x="20346" y="36821"/>
                    <a:pt x="20626" y="36848"/>
                    <a:pt x="20903" y="36848"/>
                  </a:cubicBezTo>
                  <a:cubicBezTo>
                    <a:pt x="21336" y="36848"/>
                    <a:pt x="21763" y="36782"/>
                    <a:pt x="22190" y="36670"/>
                  </a:cubicBezTo>
                  <a:cubicBezTo>
                    <a:pt x="22980" y="36457"/>
                    <a:pt x="23588" y="35971"/>
                    <a:pt x="24287" y="35576"/>
                  </a:cubicBezTo>
                  <a:cubicBezTo>
                    <a:pt x="24804" y="35272"/>
                    <a:pt x="25199" y="34877"/>
                    <a:pt x="25503" y="34360"/>
                  </a:cubicBezTo>
                  <a:cubicBezTo>
                    <a:pt x="25685" y="34087"/>
                    <a:pt x="25867" y="33783"/>
                    <a:pt x="26050" y="33509"/>
                  </a:cubicBezTo>
                  <a:cubicBezTo>
                    <a:pt x="26567" y="32749"/>
                    <a:pt x="26840" y="31868"/>
                    <a:pt x="26962" y="30956"/>
                  </a:cubicBezTo>
                  <a:cubicBezTo>
                    <a:pt x="27083" y="29892"/>
                    <a:pt x="26901" y="28919"/>
                    <a:pt x="26141" y="28068"/>
                  </a:cubicBezTo>
                  <a:cubicBezTo>
                    <a:pt x="25685" y="27521"/>
                    <a:pt x="25351" y="26913"/>
                    <a:pt x="25259" y="26214"/>
                  </a:cubicBezTo>
                  <a:cubicBezTo>
                    <a:pt x="25138" y="25515"/>
                    <a:pt x="25016" y="24786"/>
                    <a:pt x="24956" y="24086"/>
                  </a:cubicBezTo>
                  <a:cubicBezTo>
                    <a:pt x="24864" y="22810"/>
                    <a:pt x="24773" y="21503"/>
                    <a:pt x="24500" y="20257"/>
                  </a:cubicBezTo>
                  <a:cubicBezTo>
                    <a:pt x="24135" y="18524"/>
                    <a:pt x="23527" y="16913"/>
                    <a:pt x="22463" y="15454"/>
                  </a:cubicBezTo>
                  <a:cubicBezTo>
                    <a:pt x="22342" y="15302"/>
                    <a:pt x="22250" y="15089"/>
                    <a:pt x="22129" y="14907"/>
                  </a:cubicBezTo>
                  <a:cubicBezTo>
                    <a:pt x="21430" y="13630"/>
                    <a:pt x="20700" y="12384"/>
                    <a:pt x="20001" y="11077"/>
                  </a:cubicBezTo>
                  <a:cubicBezTo>
                    <a:pt x="19819" y="10804"/>
                    <a:pt x="19697" y="10500"/>
                    <a:pt x="19576" y="10196"/>
                  </a:cubicBezTo>
                  <a:cubicBezTo>
                    <a:pt x="18998" y="8615"/>
                    <a:pt x="18724" y="6943"/>
                    <a:pt x="18664" y="5241"/>
                  </a:cubicBezTo>
                  <a:cubicBezTo>
                    <a:pt x="18603" y="3752"/>
                    <a:pt x="18542" y="2262"/>
                    <a:pt x="18451" y="773"/>
                  </a:cubicBezTo>
                  <a:cubicBezTo>
                    <a:pt x="18451" y="591"/>
                    <a:pt x="18420" y="378"/>
                    <a:pt x="18360" y="165"/>
                  </a:cubicBezTo>
                  <a:cubicBezTo>
                    <a:pt x="18339" y="62"/>
                    <a:pt x="18290" y="1"/>
                    <a:pt x="18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9"/>
            <p:cNvSpPr/>
            <p:nvPr/>
          </p:nvSpPr>
          <p:spPr>
            <a:xfrm>
              <a:off x="7100700" y="423550"/>
              <a:ext cx="653525" cy="896125"/>
            </a:xfrm>
            <a:custGeom>
              <a:avLst/>
              <a:gdLst/>
              <a:ahLst/>
              <a:cxnLst/>
              <a:rect l="l" t="t" r="r" b="b"/>
              <a:pathLst>
                <a:path w="26141" h="35845" extrusionOk="0">
                  <a:moveTo>
                    <a:pt x="8967" y="8268"/>
                  </a:moveTo>
                  <a:cubicBezTo>
                    <a:pt x="8967" y="8298"/>
                    <a:pt x="8998" y="8298"/>
                    <a:pt x="9028" y="8298"/>
                  </a:cubicBezTo>
                  <a:cubicBezTo>
                    <a:pt x="8998" y="8390"/>
                    <a:pt x="8967" y="8450"/>
                    <a:pt x="8907" y="8511"/>
                  </a:cubicBezTo>
                  <a:lnTo>
                    <a:pt x="8876" y="8511"/>
                  </a:lnTo>
                  <a:cubicBezTo>
                    <a:pt x="8907" y="8420"/>
                    <a:pt x="8937" y="8359"/>
                    <a:pt x="8967" y="8268"/>
                  </a:cubicBezTo>
                  <a:close/>
                  <a:moveTo>
                    <a:pt x="17661" y="0"/>
                  </a:moveTo>
                  <a:cubicBezTo>
                    <a:pt x="17113" y="304"/>
                    <a:pt x="16627" y="578"/>
                    <a:pt x="16141" y="852"/>
                  </a:cubicBezTo>
                  <a:cubicBezTo>
                    <a:pt x="15168" y="1429"/>
                    <a:pt x="14226" y="2007"/>
                    <a:pt x="13253" y="2584"/>
                  </a:cubicBezTo>
                  <a:cubicBezTo>
                    <a:pt x="11612" y="3557"/>
                    <a:pt x="10001" y="4529"/>
                    <a:pt x="8359" y="5532"/>
                  </a:cubicBezTo>
                  <a:cubicBezTo>
                    <a:pt x="8025" y="5745"/>
                    <a:pt x="7721" y="6019"/>
                    <a:pt x="7387" y="6292"/>
                  </a:cubicBezTo>
                  <a:cubicBezTo>
                    <a:pt x="6384" y="7143"/>
                    <a:pt x="5502" y="8116"/>
                    <a:pt x="4651" y="9119"/>
                  </a:cubicBezTo>
                  <a:cubicBezTo>
                    <a:pt x="3709" y="10274"/>
                    <a:pt x="2888" y="11520"/>
                    <a:pt x="2128" y="12827"/>
                  </a:cubicBezTo>
                  <a:cubicBezTo>
                    <a:pt x="1399" y="14074"/>
                    <a:pt x="882" y="15411"/>
                    <a:pt x="517" y="16809"/>
                  </a:cubicBezTo>
                  <a:cubicBezTo>
                    <a:pt x="365" y="17356"/>
                    <a:pt x="244" y="17934"/>
                    <a:pt x="213" y="18481"/>
                  </a:cubicBezTo>
                  <a:cubicBezTo>
                    <a:pt x="183" y="19514"/>
                    <a:pt x="183" y="20548"/>
                    <a:pt x="244" y="21581"/>
                  </a:cubicBezTo>
                  <a:cubicBezTo>
                    <a:pt x="426" y="23648"/>
                    <a:pt x="426" y="25715"/>
                    <a:pt x="92" y="27752"/>
                  </a:cubicBezTo>
                  <a:cubicBezTo>
                    <a:pt x="1" y="28268"/>
                    <a:pt x="1" y="28815"/>
                    <a:pt x="1" y="29332"/>
                  </a:cubicBezTo>
                  <a:cubicBezTo>
                    <a:pt x="31" y="30274"/>
                    <a:pt x="426" y="31095"/>
                    <a:pt x="1064" y="31794"/>
                  </a:cubicBezTo>
                  <a:cubicBezTo>
                    <a:pt x="1642" y="32402"/>
                    <a:pt x="2371" y="32888"/>
                    <a:pt x="3131" y="33253"/>
                  </a:cubicBezTo>
                  <a:cubicBezTo>
                    <a:pt x="3982" y="33648"/>
                    <a:pt x="4894" y="33922"/>
                    <a:pt x="5837" y="34074"/>
                  </a:cubicBezTo>
                  <a:cubicBezTo>
                    <a:pt x="6615" y="34169"/>
                    <a:pt x="7394" y="34216"/>
                    <a:pt x="8173" y="34216"/>
                  </a:cubicBezTo>
                  <a:cubicBezTo>
                    <a:pt x="8641" y="34216"/>
                    <a:pt x="9108" y="34199"/>
                    <a:pt x="9575" y="34165"/>
                  </a:cubicBezTo>
                  <a:cubicBezTo>
                    <a:pt x="10700" y="34104"/>
                    <a:pt x="11764" y="33800"/>
                    <a:pt x="12736" y="33192"/>
                  </a:cubicBezTo>
                  <a:cubicBezTo>
                    <a:pt x="13010" y="33040"/>
                    <a:pt x="13284" y="32828"/>
                    <a:pt x="13436" y="32554"/>
                  </a:cubicBezTo>
                  <a:cubicBezTo>
                    <a:pt x="13618" y="32189"/>
                    <a:pt x="13831" y="31855"/>
                    <a:pt x="13922" y="31490"/>
                  </a:cubicBezTo>
                  <a:cubicBezTo>
                    <a:pt x="14104" y="30882"/>
                    <a:pt x="14226" y="30244"/>
                    <a:pt x="13709" y="29697"/>
                  </a:cubicBezTo>
                  <a:cubicBezTo>
                    <a:pt x="13618" y="29606"/>
                    <a:pt x="13587" y="29454"/>
                    <a:pt x="13496" y="29332"/>
                  </a:cubicBezTo>
                  <a:cubicBezTo>
                    <a:pt x="13496" y="29332"/>
                    <a:pt x="13466" y="29332"/>
                    <a:pt x="13405" y="29302"/>
                  </a:cubicBezTo>
                  <a:cubicBezTo>
                    <a:pt x="13344" y="29363"/>
                    <a:pt x="13253" y="29423"/>
                    <a:pt x="13162" y="29484"/>
                  </a:cubicBezTo>
                  <a:cubicBezTo>
                    <a:pt x="13223" y="29606"/>
                    <a:pt x="13284" y="29697"/>
                    <a:pt x="13344" y="29819"/>
                  </a:cubicBezTo>
                  <a:cubicBezTo>
                    <a:pt x="13861" y="30974"/>
                    <a:pt x="13709" y="31825"/>
                    <a:pt x="12645" y="32493"/>
                  </a:cubicBezTo>
                  <a:cubicBezTo>
                    <a:pt x="12098" y="32828"/>
                    <a:pt x="11521" y="33101"/>
                    <a:pt x="10882" y="33223"/>
                  </a:cubicBezTo>
                  <a:cubicBezTo>
                    <a:pt x="10669" y="33253"/>
                    <a:pt x="10457" y="33344"/>
                    <a:pt x="10244" y="33375"/>
                  </a:cubicBezTo>
                  <a:cubicBezTo>
                    <a:pt x="9788" y="33466"/>
                    <a:pt x="9332" y="33557"/>
                    <a:pt x="8876" y="33557"/>
                  </a:cubicBezTo>
                  <a:cubicBezTo>
                    <a:pt x="7660" y="33557"/>
                    <a:pt x="6414" y="33436"/>
                    <a:pt x="5229" y="33101"/>
                  </a:cubicBezTo>
                  <a:cubicBezTo>
                    <a:pt x="3922" y="32767"/>
                    <a:pt x="2919" y="32007"/>
                    <a:pt x="2098" y="30974"/>
                  </a:cubicBezTo>
                  <a:cubicBezTo>
                    <a:pt x="2037" y="30882"/>
                    <a:pt x="1976" y="30791"/>
                    <a:pt x="1916" y="30700"/>
                  </a:cubicBezTo>
                  <a:lnTo>
                    <a:pt x="1916" y="30700"/>
                  </a:lnTo>
                  <a:cubicBezTo>
                    <a:pt x="2128" y="30822"/>
                    <a:pt x="2280" y="31004"/>
                    <a:pt x="2463" y="31186"/>
                  </a:cubicBezTo>
                  <a:cubicBezTo>
                    <a:pt x="3162" y="31885"/>
                    <a:pt x="3952" y="32463"/>
                    <a:pt x="4894" y="32737"/>
                  </a:cubicBezTo>
                  <a:cubicBezTo>
                    <a:pt x="6072" y="33083"/>
                    <a:pt x="7249" y="33301"/>
                    <a:pt x="8426" y="33301"/>
                  </a:cubicBezTo>
                  <a:cubicBezTo>
                    <a:pt x="9316" y="33301"/>
                    <a:pt x="10205" y="33176"/>
                    <a:pt x="11095" y="32888"/>
                  </a:cubicBezTo>
                  <a:cubicBezTo>
                    <a:pt x="11703" y="32706"/>
                    <a:pt x="12220" y="32433"/>
                    <a:pt x="12706" y="32068"/>
                  </a:cubicBezTo>
                  <a:cubicBezTo>
                    <a:pt x="12949" y="31885"/>
                    <a:pt x="13192" y="31673"/>
                    <a:pt x="13223" y="31369"/>
                  </a:cubicBezTo>
                  <a:cubicBezTo>
                    <a:pt x="13314" y="30730"/>
                    <a:pt x="13223" y="30122"/>
                    <a:pt x="12888" y="29606"/>
                  </a:cubicBezTo>
                  <a:cubicBezTo>
                    <a:pt x="12797" y="29575"/>
                    <a:pt x="12767" y="29575"/>
                    <a:pt x="12736" y="29575"/>
                  </a:cubicBezTo>
                  <a:lnTo>
                    <a:pt x="12554" y="29575"/>
                  </a:lnTo>
                  <a:cubicBezTo>
                    <a:pt x="11764" y="29484"/>
                    <a:pt x="11034" y="29241"/>
                    <a:pt x="10669" y="28420"/>
                  </a:cubicBezTo>
                  <a:cubicBezTo>
                    <a:pt x="10548" y="28177"/>
                    <a:pt x="10396" y="27934"/>
                    <a:pt x="10274" y="27721"/>
                  </a:cubicBezTo>
                  <a:cubicBezTo>
                    <a:pt x="10198" y="27568"/>
                    <a:pt x="10100" y="27501"/>
                    <a:pt x="9963" y="27501"/>
                  </a:cubicBezTo>
                  <a:cubicBezTo>
                    <a:pt x="9937" y="27501"/>
                    <a:pt x="9909" y="27504"/>
                    <a:pt x="9879" y="27508"/>
                  </a:cubicBezTo>
                  <a:cubicBezTo>
                    <a:pt x="9666" y="27539"/>
                    <a:pt x="9454" y="27569"/>
                    <a:pt x="9211" y="27569"/>
                  </a:cubicBezTo>
                  <a:cubicBezTo>
                    <a:pt x="9000" y="27578"/>
                    <a:pt x="8787" y="27586"/>
                    <a:pt x="8574" y="27586"/>
                  </a:cubicBezTo>
                  <a:cubicBezTo>
                    <a:pt x="8019" y="27586"/>
                    <a:pt x="7466" y="27529"/>
                    <a:pt x="6961" y="27265"/>
                  </a:cubicBezTo>
                  <a:cubicBezTo>
                    <a:pt x="6019" y="26809"/>
                    <a:pt x="5229" y="26171"/>
                    <a:pt x="4682" y="25259"/>
                  </a:cubicBezTo>
                  <a:cubicBezTo>
                    <a:pt x="3891" y="24043"/>
                    <a:pt x="3283" y="22736"/>
                    <a:pt x="2797" y="21338"/>
                  </a:cubicBezTo>
                  <a:cubicBezTo>
                    <a:pt x="2554" y="20639"/>
                    <a:pt x="2311" y="19940"/>
                    <a:pt x="2250" y="19180"/>
                  </a:cubicBezTo>
                  <a:cubicBezTo>
                    <a:pt x="2128" y="18116"/>
                    <a:pt x="2159" y="17022"/>
                    <a:pt x="2311" y="15958"/>
                  </a:cubicBezTo>
                  <a:cubicBezTo>
                    <a:pt x="2371" y="15563"/>
                    <a:pt x="2463" y="15168"/>
                    <a:pt x="2523" y="14773"/>
                  </a:cubicBezTo>
                  <a:lnTo>
                    <a:pt x="2523" y="14773"/>
                  </a:lnTo>
                  <a:cubicBezTo>
                    <a:pt x="2523" y="15259"/>
                    <a:pt x="2463" y="15715"/>
                    <a:pt x="2402" y="16171"/>
                  </a:cubicBezTo>
                  <a:cubicBezTo>
                    <a:pt x="2250" y="17569"/>
                    <a:pt x="2189" y="18967"/>
                    <a:pt x="2615" y="20305"/>
                  </a:cubicBezTo>
                  <a:cubicBezTo>
                    <a:pt x="3162" y="21976"/>
                    <a:pt x="3770" y="23587"/>
                    <a:pt x="4773" y="25016"/>
                  </a:cubicBezTo>
                  <a:cubicBezTo>
                    <a:pt x="5563" y="26110"/>
                    <a:pt x="6657" y="26749"/>
                    <a:pt x="7903" y="27144"/>
                  </a:cubicBezTo>
                  <a:cubicBezTo>
                    <a:pt x="7964" y="27174"/>
                    <a:pt x="8055" y="27174"/>
                    <a:pt x="8116" y="27174"/>
                  </a:cubicBezTo>
                  <a:cubicBezTo>
                    <a:pt x="8663" y="27205"/>
                    <a:pt x="9180" y="27235"/>
                    <a:pt x="9727" y="27265"/>
                  </a:cubicBezTo>
                  <a:cubicBezTo>
                    <a:pt x="9788" y="27265"/>
                    <a:pt x="9849" y="27235"/>
                    <a:pt x="9970" y="27235"/>
                  </a:cubicBezTo>
                  <a:cubicBezTo>
                    <a:pt x="9758" y="26840"/>
                    <a:pt x="9545" y="26475"/>
                    <a:pt x="9332" y="26110"/>
                  </a:cubicBezTo>
                  <a:cubicBezTo>
                    <a:pt x="8603" y="24864"/>
                    <a:pt x="8268" y="23496"/>
                    <a:pt x="7964" y="22098"/>
                  </a:cubicBezTo>
                  <a:cubicBezTo>
                    <a:pt x="7903" y="21885"/>
                    <a:pt x="7964" y="21642"/>
                    <a:pt x="8147" y="21521"/>
                  </a:cubicBezTo>
                  <a:cubicBezTo>
                    <a:pt x="8220" y="21468"/>
                    <a:pt x="8289" y="21448"/>
                    <a:pt x="8356" y="21448"/>
                  </a:cubicBezTo>
                  <a:cubicBezTo>
                    <a:pt x="8485" y="21448"/>
                    <a:pt x="8604" y="21521"/>
                    <a:pt x="8724" y="21581"/>
                  </a:cubicBezTo>
                  <a:cubicBezTo>
                    <a:pt x="8846" y="21673"/>
                    <a:pt x="8967" y="21764"/>
                    <a:pt x="9089" y="21824"/>
                  </a:cubicBezTo>
                  <a:cubicBezTo>
                    <a:pt x="9119" y="21824"/>
                    <a:pt x="9150" y="21794"/>
                    <a:pt x="9150" y="21764"/>
                  </a:cubicBezTo>
                  <a:cubicBezTo>
                    <a:pt x="9028" y="21460"/>
                    <a:pt x="8937" y="21125"/>
                    <a:pt x="8785" y="20821"/>
                  </a:cubicBezTo>
                  <a:cubicBezTo>
                    <a:pt x="8025" y="19302"/>
                    <a:pt x="7660" y="17660"/>
                    <a:pt x="7417" y="15958"/>
                  </a:cubicBezTo>
                  <a:cubicBezTo>
                    <a:pt x="7265" y="14803"/>
                    <a:pt x="7296" y="13618"/>
                    <a:pt x="7539" y="12463"/>
                  </a:cubicBezTo>
                  <a:cubicBezTo>
                    <a:pt x="7721" y="11429"/>
                    <a:pt x="8055" y="10426"/>
                    <a:pt x="8481" y="9453"/>
                  </a:cubicBezTo>
                  <a:cubicBezTo>
                    <a:pt x="8511" y="9362"/>
                    <a:pt x="8572" y="9271"/>
                    <a:pt x="8603" y="9150"/>
                  </a:cubicBezTo>
                  <a:cubicBezTo>
                    <a:pt x="8633" y="9210"/>
                    <a:pt x="8633" y="9210"/>
                    <a:pt x="8633" y="9241"/>
                  </a:cubicBezTo>
                  <a:cubicBezTo>
                    <a:pt x="8572" y="9453"/>
                    <a:pt x="8481" y="9697"/>
                    <a:pt x="8390" y="9909"/>
                  </a:cubicBezTo>
                  <a:cubicBezTo>
                    <a:pt x="7934" y="11125"/>
                    <a:pt x="7600" y="12371"/>
                    <a:pt x="7508" y="13709"/>
                  </a:cubicBezTo>
                  <a:cubicBezTo>
                    <a:pt x="7417" y="15320"/>
                    <a:pt x="7843" y="16870"/>
                    <a:pt x="8238" y="18420"/>
                  </a:cubicBezTo>
                  <a:cubicBezTo>
                    <a:pt x="8420" y="19059"/>
                    <a:pt x="8633" y="19666"/>
                    <a:pt x="8907" y="20274"/>
                  </a:cubicBezTo>
                  <a:cubicBezTo>
                    <a:pt x="9150" y="20852"/>
                    <a:pt x="9332" y="21429"/>
                    <a:pt x="9484" y="22007"/>
                  </a:cubicBezTo>
                  <a:cubicBezTo>
                    <a:pt x="9514" y="22159"/>
                    <a:pt x="9606" y="22341"/>
                    <a:pt x="9727" y="22463"/>
                  </a:cubicBezTo>
                  <a:cubicBezTo>
                    <a:pt x="10153" y="22858"/>
                    <a:pt x="10578" y="23253"/>
                    <a:pt x="11004" y="23648"/>
                  </a:cubicBezTo>
                  <a:cubicBezTo>
                    <a:pt x="11460" y="24135"/>
                    <a:pt x="11916" y="24590"/>
                    <a:pt x="12402" y="25077"/>
                  </a:cubicBezTo>
                  <a:cubicBezTo>
                    <a:pt x="12463" y="25138"/>
                    <a:pt x="12554" y="25229"/>
                    <a:pt x="12645" y="25320"/>
                  </a:cubicBezTo>
                  <a:cubicBezTo>
                    <a:pt x="12676" y="25259"/>
                    <a:pt x="12676" y="25198"/>
                    <a:pt x="12706" y="25168"/>
                  </a:cubicBezTo>
                  <a:cubicBezTo>
                    <a:pt x="13223" y="23800"/>
                    <a:pt x="13587" y="22402"/>
                    <a:pt x="13679" y="20943"/>
                  </a:cubicBezTo>
                  <a:cubicBezTo>
                    <a:pt x="13770" y="19545"/>
                    <a:pt x="13770" y="18147"/>
                    <a:pt x="13800" y="16748"/>
                  </a:cubicBezTo>
                  <a:cubicBezTo>
                    <a:pt x="13831" y="14985"/>
                    <a:pt x="13800" y="13223"/>
                    <a:pt x="13861" y="11460"/>
                  </a:cubicBezTo>
                  <a:cubicBezTo>
                    <a:pt x="13922" y="10183"/>
                    <a:pt x="13983" y="8906"/>
                    <a:pt x="14347" y="7630"/>
                  </a:cubicBezTo>
                  <a:cubicBezTo>
                    <a:pt x="14834" y="5897"/>
                    <a:pt x="15442" y="4195"/>
                    <a:pt x="16080" y="2493"/>
                  </a:cubicBezTo>
                  <a:cubicBezTo>
                    <a:pt x="16110" y="2371"/>
                    <a:pt x="16171" y="2250"/>
                    <a:pt x="16232" y="2159"/>
                  </a:cubicBezTo>
                  <a:lnTo>
                    <a:pt x="16232" y="2159"/>
                  </a:lnTo>
                  <a:cubicBezTo>
                    <a:pt x="16262" y="2250"/>
                    <a:pt x="16232" y="2341"/>
                    <a:pt x="16202" y="2432"/>
                  </a:cubicBezTo>
                  <a:cubicBezTo>
                    <a:pt x="15806" y="3587"/>
                    <a:pt x="15411" y="4742"/>
                    <a:pt x="15046" y="5897"/>
                  </a:cubicBezTo>
                  <a:cubicBezTo>
                    <a:pt x="14682" y="7022"/>
                    <a:pt x="14378" y="8146"/>
                    <a:pt x="14287" y="9332"/>
                  </a:cubicBezTo>
                  <a:cubicBezTo>
                    <a:pt x="14074" y="11551"/>
                    <a:pt x="13983" y="13770"/>
                    <a:pt x="13983" y="16019"/>
                  </a:cubicBezTo>
                  <a:cubicBezTo>
                    <a:pt x="13983" y="17691"/>
                    <a:pt x="13952" y="19332"/>
                    <a:pt x="13861" y="21004"/>
                  </a:cubicBezTo>
                  <a:cubicBezTo>
                    <a:pt x="13770" y="22584"/>
                    <a:pt x="13466" y="24135"/>
                    <a:pt x="12888" y="25624"/>
                  </a:cubicBezTo>
                  <a:cubicBezTo>
                    <a:pt x="13284" y="26201"/>
                    <a:pt x="13648" y="26779"/>
                    <a:pt x="14043" y="27356"/>
                  </a:cubicBezTo>
                  <a:cubicBezTo>
                    <a:pt x="14682" y="27296"/>
                    <a:pt x="15350" y="27205"/>
                    <a:pt x="15989" y="27083"/>
                  </a:cubicBezTo>
                  <a:cubicBezTo>
                    <a:pt x="16202" y="27053"/>
                    <a:pt x="16445" y="26961"/>
                    <a:pt x="16627" y="26809"/>
                  </a:cubicBezTo>
                  <a:cubicBezTo>
                    <a:pt x="17235" y="26353"/>
                    <a:pt x="17752" y="25837"/>
                    <a:pt x="18208" y="25198"/>
                  </a:cubicBezTo>
                  <a:cubicBezTo>
                    <a:pt x="19363" y="23527"/>
                    <a:pt x="19910" y="21673"/>
                    <a:pt x="19910" y="19666"/>
                  </a:cubicBezTo>
                  <a:cubicBezTo>
                    <a:pt x="19910" y="19119"/>
                    <a:pt x="19879" y="18603"/>
                    <a:pt x="19879" y="18086"/>
                  </a:cubicBezTo>
                  <a:lnTo>
                    <a:pt x="19879" y="18086"/>
                  </a:lnTo>
                  <a:cubicBezTo>
                    <a:pt x="19940" y="18116"/>
                    <a:pt x="19971" y="18177"/>
                    <a:pt x="19971" y="18238"/>
                  </a:cubicBezTo>
                  <a:cubicBezTo>
                    <a:pt x="20062" y="19545"/>
                    <a:pt x="20092" y="20882"/>
                    <a:pt x="19788" y="22189"/>
                  </a:cubicBezTo>
                  <a:cubicBezTo>
                    <a:pt x="19332" y="24074"/>
                    <a:pt x="18451" y="25715"/>
                    <a:pt x="16901" y="26961"/>
                  </a:cubicBezTo>
                  <a:cubicBezTo>
                    <a:pt x="16627" y="27205"/>
                    <a:pt x="16293" y="27356"/>
                    <a:pt x="15928" y="27417"/>
                  </a:cubicBezTo>
                  <a:cubicBezTo>
                    <a:pt x="15442" y="27478"/>
                    <a:pt x="14925" y="27539"/>
                    <a:pt x="14439" y="27600"/>
                  </a:cubicBezTo>
                  <a:cubicBezTo>
                    <a:pt x="14317" y="27600"/>
                    <a:pt x="14226" y="27630"/>
                    <a:pt x="14104" y="27630"/>
                  </a:cubicBezTo>
                  <a:cubicBezTo>
                    <a:pt x="14165" y="27752"/>
                    <a:pt x="14256" y="27812"/>
                    <a:pt x="14347" y="27873"/>
                  </a:cubicBezTo>
                  <a:cubicBezTo>
                    <a:pt x="14591" y="28025"/>
                    <a:pt x="14834" y="28177"/>
                    <a:pt x="15046" y="28360"/>
                  </a:cubicBezTo>
                  <a:cubicBezTo>
                    <a:pt x="15594" y="28815"/>
                    <a:pt x="15867" y="29454"/>
                    <a:pt x="16080" y="30122"/>
                  </a:cubicBezTo>
                  <a:cubicBezTo>
                    <a:pt x="16262" y="30791"/>
                    <a:pt x="16627" y="31369"/>
                    <a:pt x="16961" y="31946"/>
                  </a:cubicBezTo>
                  <a:cubicBezTo>
                    <a:pt x="17600" y="32980"/>
                    <a:pt x="18451" y="33709"/>
                    <a:pt x="19545" y="34165"/>
                  </a:cubicBezTo>
                  <a:cubicBezTo>
                    <a:pt x="19889" y="34297"/>
                    <a:pt x="20233" y="34384"/>
                    <a:pt x="20577" y="34384"/>
                  </a:cubicBezTo>
                  <a:cubicBezTo>
                    <a:pt x="20628" y="34384"/>
                    <a:pt x="20679" y="34382"/>
                    <a:pt x="20730" y="34378"/>
                  </a:cubicBezTo>
                  <a:cubicBezTo>
                    <a:pt x="21521" y="34317"/>
                    <a:pt x="22250" y="34074"/>
                    <a:pt x="22949" y="33770"/>
                  </a:cubicBezTo>
                  <a:cubicBezTo>
                    <a:pt x="23041" y="33740"/>
                    <a:pt x="23101" y="33709"/>
                    <a:pt x="23162" y="33679"/>
                  </a:cubicBezTo>
                  <a:lnTo>
                    <a:pt x="23162" y="33679"/>
                  </a:lnTo>
                  <a:cubicBezTo>
                    <a:pt x="23041" y="33800"/>
                    <a:pt x="22889" y="33922"/>
                    <a:pt x="22737" y="33983"/>
                  </a:cubicBezTo>
                  <a:cubicBezTo>
                    <a:pt x="22220" y="34195"/>
                    <a:pt x="21703" y="34408"/>
                    <a:pt x="21156" y="34591"/>
                  </a:cubicBezTo>
                  <a:cubicBezTo>
                    <a:pt x="20905" y="34674"/>
                    <a:pt x="20646" y="34721"/>
                    <a:pt x="20387" y="34721"/>
                  </a:cubicBezTo>
                  <a:cubicBezTo>
                    <a:pt x="20175" y="34721"/>
                    <a:pt x="19963" y="34690"/>
                    <a:pt x="19758" y="34621"/>
                  </a:cubicBezTo>
                  <a:cubicBezTo>
                    <a:pt x="18694" y="34226"/>
                    <a:pt x="17721" y="33679"/>
                    <a:pt x="17113" y="32676"/>
                  </a:cubicBezTo>
                  <a:cubicBezTo>
                    <a:pt x="16931" y="32372"/>
                    <a:pt x="16749" y="32037"/>
                    <a:pt x="16536" y="31733"/>
                  </a:cubicBezTo>
                  <a:cubicBezTo>
                    <a:pt x="16262" y="31369"/>
                    <a:pt x="16080" y="30913"/>
                    <a:pt x="15928" y="30457"/>
                  </a:cubicBezTo>
                  <a:cubicBezTo>
                    <a:pt x="15776" y="30001"/>
                    <a:pt x="15594" y="29515"/>
                    <a:pt x="15350" y="29089"/>
                  </a:cubicBezTo>
                  <a:cubicBezTo>
                    <a:pt x="15107" y="28603"/>
                    <a:pt x="14712" y="28238"/>
                    <a:pt x="14135" y="28025"/>
                  </a:cubicBezTo>
                  <a:cubicBezTo>
                    <a:pt x="14135" y="28208"/>
                    <a:pt x="14104" y="28360"/>
                    <a:pt x="14074" y="28481"/>
                  </a:cubicBezTo>
                  <a:cubicBezTo>
                    <a:pt x="14955" y="28998"/>
                    <a:pt x="15107" y="29180"/>
                    <a:pt x="15320" y="30153"/>
                  </a:cubicBezTo>
                  <a:cubicBezTo>
                    <a:pt x="15411" y="30578"/>
                    <a:pt x="15472" y="31004"/>
                    <a:pt x="15533" y="31430"/>
                  </a:cubicBezTo>
                  <a:cubicBezTo>
                    <a:pt x="15624" y="32098"/>
                    <a:pt x="15806" y="32767"/>
                    <a:pt x="16050" y="33405"/>
                  </a:cubicBezTo>
                  <a:cubicBezTo>
                    <a:pt x="16202" y="33740"/>
                    <a:pt x="16414" y="34044"/>
                    <a:pt x="16718" y="34317"/>
                  </a:cubicBezTo>
                  <a:cubicBezTo>
                    <a:pt x="17721" y="35138"/>
                    <a:pt x="18846" y="35654"/>
                    <a:pt x="20123" y="35806"/>
                  </a:cubicBezTo>
                  <a:cubicBezTo>
                    <a:pt x="20328" y="35831"/>
                    <a:pt x="20532" y="35845"/>
                    <a:pt x="20733" y="35845"/>
                  </a:cubicBezTo>
                  <a:cubicBezTo>
                    <a:pt x="21275" y="35845"/>
                    <a:pt x="21801" y="35746"/>
                    <a:pt x="22311" y="35503"/>
                  </a:cubicBezTo>
                  <a:cubicBezTo>
                    <a:pt x="22737" y="35290"/>
                    <a:pt x="23162" y="34986"/>
                    <a:pt x="23557" y="34743"/>
                  </a:cubicBezTo>
                  <a:cubicBezTo>
                    <a:pt x="24013" y="34469"/>
                    <a:pt x="24378" y="34135"/>
                    <a:pt x="24652" y="33679"/>
                  </a:cubicBezTo>
                  <a:cubicBezTo>
                    <a:pt x="24803" y="33375"/>
                    <a:pt x="25016" y="33071"/>
                    <a:pt x="25199" y="32767"/>
                  </a:cubicBezTo>
                  <a:cubicBezTo>
                    <a:pt x="25594" y="32189"/>
                    <a:pt x="25837" y="31521"/>
                    <a:pt x="25989" y="30822"/>
                  </a:cubicBezTo>
                  <a:cubicBezTo>
                    <a:pt x="26141" y="30062"/>
                    <a:pt x="26111" y="29332"/>
                    <a:pt x="25776" y="28603"/>
                  </a:cubicBezTo>
                  <a:cubicBezTo>
                    <a:pt x="25655" y="28299"/>
                    <a:pt x="25472" y="27995"/>
                    <a:pt x="25290" y="27721"/>
                  </a:cubicBezTo>
                  <a:cubicBezTo>
                    <a:pt x="24652" y="26779"/>
                    <a:pt x="24196" y="25776"/>
                    <a:pt x="24104" y="24621"/>
                  </a:cubicBezTo>
                  <a:cubicBezTo>
                    <a:pt x="24013" y="23709"/>
                    <a:pt x="23892" y="22828"/>
                    <a:pt x="23800" y="21916"/>
                  </a:cubicBezTo>
                  <a:cubicBezTo>
                    <a:pt x="23557" y="19514"/>
                    <a:pt x="22949" y="17265"/>
                    <a:pt x="21521" y="15259"/>
                  </a:cubicBezTo>
                  <a:cubicBezTo>
                    <a:pt x="21399" y="15077"/>
                    <a:pt x="21278" y="14864"/>
                    <a:pt x="21156" y="14682"/>
                  </a:cubicBezTo>
                  <a:cubicBezTo>
                    <a:pt x="20487" y="13496"/>
                    <a:pt x="19849" y="12280"/>
                    <a:pt x="19150" y="11095"/>
                  </a:cubicBezTo>
                  <a:cubicBezTo>
                    <a:pt x="18360" y="9727"/>
                    <a:pt x="17873" y="8238"/>
                    <a:pt x="17812" y="6627"/>
                  </a:cubicBezTo>
                  <a:cubicBezTo>
                    <a:pt x="17721" y="5107"/>
                    <a:pt x="17752" y="3557"/>
                    <a:pt x="17721" y="2007"/>
                  </a:cubicBezTo>
                  <a:cubicBezTo>
                    <a:pt x="17721" y="1368"/>
                    <a:pt x="17691" y="730"/>
                    <a:pt x="176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9"/>
            <p:cNvSpPr/>
            <p:nvPr/>
          </p:nvSpPr>
          <p:spPr>
            <a:xfrm>
              <a:off x="7308925" y="966875"/>
              <a:ext cx="131475" cy="183875"/>
            </a:xfrm>
            <a:custGeom>
              <a:avLst/>
              <a:gdLst/>
              <a:ahLst/>
              <a:cxnLst/>
              <a:rect l="l" t="t" r="r" b="b"/>
              <a:pathLst>
                <a:path w="5259" h="7355" extrusionOk="0">
                  <a:moveTo>
                    <a:pt x="760" y="1277"/>
                  </a:moveTo>
                  <a:cubicBezTo>
                    <a:pt x="821" y="1277"/>
                    <a:pt x="851" y="1307"/>
                    <a:pt x="882" y="1338"/>
                  </a:cubicBezTo>
                  <a:cubicBezTo>
                    <a:pt x="912" y="1338"/>
                    <a:pt x="882" y="1399"/>
                    <a:pt x="851" y="1459"/>
                  </a:cubicBezTo>
                  <a:cubicBezTo>
                    <a:pt x="790" y="1429"/>
                    <a:pt x="760" y="1399"/>
                    <a:pt x="730" y="1368"/>
                  </a:cubicBezTo>
                  <a:cubicBezTo>
                    <a:pt x="730" y="1338"/>
                    <a:pt x="760" y="1277"/>
                    <a:pt x="760" y="1277"/>
                  </a:cubicBezTo>
                  <a:close/>
                  <a:moveTo>
                    <a:pt x="1337" y="2037"/>
                  </a:moveTo>
                  <a:cubicBezTo>
                    <a:pt x="1398" y="2037"/>
                    <a:pt x="1459" y="2067"/>
                    <a:pt x="1550" y="2098"/>
                  </a:cubicBezTo>
                  <a:cubicBezTo>
                    <a:pt x="1489" y="2158"/>
                    <a:pt x="1459" y="2219"/>
                    <a:pt x="1429" y="2219"/>
                  </a:cubicBezTo>
                  <a:cubicBezTo>
                    <a:pt x="1398" y="2219"/>
                    <a:pt x="1307" y="2189"/>
                    <a:pt x="1307" y="2158"/>
                  </a:cubicBezTo>
                  <a:cubicBezTo>
                    <a:pt x="1277" y="2128"/>
                    <a:pt x="1337" y="2037"/>
                    <a:pt x="1337" y="2037"/>
                  </a:cubicBezTo>
                  <a:close/>
                  <a:moveTo>
                    <a:pt x="2219" y="3009"/>
                  </a:moveTo>
                  <a:cubicBezTo>
                    <a:pt x="2371" y="3070"/>
                    <a:pt x="2371" y="3161"/>
                    <a:pt x="2340" y="3344"/>
                  </a:cubicBezTo>
                  <a:cubicBezTo>
                    <a:pt x="2158" y="3313"/>
                    <a:pt x="2097" y="3222"/>
                    <a:pt x="2097" y="3101"/>
                  </a:cubicBezTo>
                  <a:cubicBezTo>
                    <a:pt x="2128" y="3070"/>
                    <a:pt x="2189" y="3009"/>
                    <a:pt x="2219" y="3009"/>
                  </a:cubicBezTo>
                  <a:close/>
                  <a:moveTo>
                    <a:pt x="2340" y="3830"/>
                  </a:moveTo>
                  <a:cubicBezTo>
                    <a:pt x="2371" y="3891"/>
                    <a:pt x="2432" y="3952"/>
                    <a:pt x="2432" y="3982"/>
                  </a:cubicBezTo>
                  <a:cubicBezTo>
                    <a:pt x="2432" y="4043"/>
                    <a:pt x="2401" y="4104"/>
                    <a:pt x="2371" y="4165"/>
                  </a:cubicBezTo>
                  <a:cubicBezTo>
                    <a:pt x="2340" y="4134"/>
                    <a:pt x="2249" y="4134"/>
                    <a:pt x="2219" y="4073"/>
                  </a:cubicBezTo>
                  <a:cubicBezTo>
                    <a:pt x="2189" y="4043"/>
                    <a:pt x="2249" y="3982"/>
                    <a:pt x="2249" y="3921"/>
                  </a:cubicBezTo>
                  <a:cubicBezTo>
                    <a:pt x="2280" y="3891"/>
                    <a:pt x="2310" y="3861"/>
                    <a:pt x="2340" y="3830"/>
                  </a:cubicBezTo>
                  <a:close/>
                  <a:moveTo>
                    <a:pt x="3252" y="4165"/>
                  </a:moveTo>
                  <a:cubicBezTo>
                    <a:pt x="3404" y="4195"/>
                    <a:pt x="3374" y="4286"/>
                    <a:pt x="3344" y="4408"/>
                  </a:cubicBezTo>
                  <a:cubicBezTo>
                    <a:pt x="3192" y="4408"/>
                    <a:pt x="3131" y="4377"/>
                    <a:pt x="3161" y="4225"/>
                  </a:cubicBezTo>
                  <a:cubicBezTo>
                    <a:pt x="3161" y="4195"/>
                    <a:pt x="3222" y="4165"/>
                    <a:pt x="3252" y="4165"/>
                  </a:cubicBezTo>
                  <a:close/>
                  <a:moveTo>
                    <a:pt x="2523" y="4590"/>
                  </a:moveTo>
                  <a:cubicBezTo>
                    <a:pt x="2614" y="4651"/>
                    <a:pt x="2675" y="4651"/>
                    <a:pt x="2675" y="4681"/>
                  </a:cubicBezTo>
                  <a:cubicBezTo>
                    <a:pt x="2675" y="4742"/>
                    <a:pt x="2644" y="4772"/>
                    <a:pt x="2614" y="4803"/>
                  </a:cubicBezTo>
                  <a:cubicBezTo>
                    <a:pt x="2605" y="4812"/>
                    <a:pt x="2594" y="4815"/>
                    <a:pt x="2582" y="4815"/>
                  </a:cubicBezTo>
                  <a:cubicBezTo>
                    <a:pt x="2553" y="4815"/>
                    <a:pt x="2523" y="4794"/>
                    <a:pt x="2523" y="4772"/>
                  </a:cubicBezTo>
                  <a:cubicBezTo>
                    <a:pt x="2492" y="4712"/>
                    <a:pt x="2523" y="4681"/>
                    <a:pt x="2523" y="4590"/>
                  </a:cubicBezTo>
                  <a:close/>
                  <a:moveTo>
                    <a:pt x="3435" y="5472"/>
                  </a:moveTo>
                  <a:cubicBezTo>
                    <a:pt x="3496" y="5502"/>
                    <a:pt x="3526" y="5502"/>
                    <a:pt x="3556" y="5532"/>
                  </a:cubicBezTo>
                  <a:cubicBezTo>
                    <a:pt x="3556" y="5563"/>
                    <a:pt x="3556" y="5593"/>
                    <a:pt x="3556" y="5623"/>
                  </a:cubicBezTo>
                  <a:cubicBezTo>
                    <a:pt x="3496" y="5623"/>
                    <a:pt x="3465" y="5623"/>
                    <a:pt x="3435" y="5593"/>
                  </a:cubicBezTo>
                  <a:cubicBezTo>
                    <a:pt x="3404" y="5593"/>
                    <a:pt x="3435" y="5532"/>
                    <a:pt x="3435" y="5472"/>
                  </a:cubicBezTo>
                  <a:close/>
                  <a:moveTo>
                    <a:pt x="4529" y="5563"/>
                  </a:moveTo>
                  <a:cubicBezTo>
                    <a:pt x="4681" y="5623"/>
                    <a:pt x="4711" y="5745"/>
                    <a:pt x="4681" y="5927"/>
                  </a:cubicBezTo>
                  <a:cubicBezTo>
                    <a:pt x="4620" y="5958"/>
                    <a:pt x="4620" y="5958"/>
                    <a:pt x="4590" y="5958"/>
                  </a:cubicBezTo>
                  <a:cubicBezTo>
                    <a:pt x="4438" y="5897"/>
                    <a:pt x="4347" y="5806"/>
                    <a:pt x="4407" y="5623"/>
                  </a:cubicBezTo>
                  <a:cubicBezTo>
                    <a:pt x="4407" y="5593"/>
                    <a:pt x="4499" y="5563"/>
                    <a:pt x="4529" y="5563"/>
                  </a:cubicBezTo>
                  <a:close/>
                  <a:moveTo>
                    <a:pt x="4241" y="6408"/>
                  </a:moveTo>
                  <a:cubicBezTo>
                    <a:pt x="4279" y="6408"/>
                    <a:pt x="4347" y="6479"/>
                    <a:pt x="4347" y="6505"/>
                  </a:cubicBezTo>
                  <a:cubicBezTo>
                    <a:pt x="4347" y="6566"/>
                    <a:pt x="4316" y="6627"/>
                    <a:pt x="4286" y="6718"/>
                  </a:cubicBezTo>
                  <a:cubicBezTo>
                    <a:pt x="4225" y="6687"/>
                    <a:pt x="4164" y="6657"/>
                    <a:pt x="4073" y="6596"/>
                  </a:cubicBezTo>
                  <a:cubicBezTo>
                    <a:pt x="4134" y="6505"/>
                    <a:pt x="4164" y="6444"/>
                    <a:pt x="4225" y="6414"/>
                  </a:cubicBezTo>
                  <a:cubicBezTo>
                    <a:pt x="4229" y="6410"/>
                    <a:pt x="4235" y="6408"/>
                    <a:pt x="4241" y="6408"/>
                  </a:cubicBezTo>
                  <a:close/>
                  <a:moveTo>
                    <a:pt x="182" y="0"/>
                  </a:moveTo>
                  <a:cubicBezTo>
                    <a:pt x="0" y="243"/>
                    <a:pt x="30" y="456"/>
                    <a:pt x="91" y="608"/>
                  </a:cubicBezTo>
                  <a:cubicBezTo>
                    <a:pt x="395" y="1490"/>
                    <a:pt x="638" y="2371"/>
                    <a:pt x="1003" y="3192"/>
                  </a:cubicBezTo>
                  <a:cubicBezTo>
                    <a:pt x="1429" y="4165"/>
                    <a:pt x="1976" y="5076"/>
                    <a:pt x="2432" y="6049"/>
                  </a:cubicBezTo>
                  <a:cubicBezTo>
                    <a:pt x="2644" y="6444"/>
                    <a:pt x="2918" y="6779"/>
                    <a:pt x="3222" y="7052"/>
                  </a:cubicBezTo>
                  <a:cubicBezTo>
                    <a:pt x="3471" y="7266"/>
                    <a:pt x="3731" y="7354"/>
                    <a:pt x="4001" y="7354"/>
                  </a:cubicBezTo>
                  <a:cubicBezTo>
                    <a:pt x="4192" y="7354"/>
                    <a:pt x="4388" y="7310"/>
                    <a:pt x="4590" y="7234"/>
                  </a:cubicBezTo>
                  <a:cubicBezTo>
                    <a:pt x="5046" y="7052"/>
                    <a:pt x="5228" y="6687"/>
                    <a:pt x="5228" y="6231"/>
                  </a:cubicBezTo>
                  <a:cubicBezTo>
                    <a:pt x="5258" y="5897"/>
                    <a:pt x="5167" y="5593"/>
                    <a:pt x="4985" y="5320"/>
                  </a:cubicBezTo>
                  <a:cubicBezTo>
                    <a:pt x="4468" y="4620"/>
                    <a:pt x="4012" y="3921"/>
                    <a:pt x="3435" y="3283"/>
                  </a:cubicBezTo>
                  <a:cubicBezTo>
                    <a:pt x="2553" y="2280"/>
                    <a:pt x="1611" y="1368"/>
                    <a:pt x="669" y="395"/>
                  </a:cubicBezTo>
                  <a:cubicBezTo>
                    <a:pt x="547" y="274"/>
                    <a:pt x="365" y="152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9"/>
            <p:cNvSpPr/>
            <p:nvPr/>
          </p:nvSpPr>
          <p:spPr>
            <a:xfrm>
              <a:off x="7322600" y="630250"/>
              <a:ext cx="3825" cy="6100"/>
            </a:xfrm>
            <a:custGeom>
              <a:avLst/>
              <a:gdLst/>
              <a:ahLst/>
              <a:cxnLst/>
              <a:rect l="l" t="t" r="r" b="b"/>
              <a:pathLst>
                <a:path w="153" h="244" extrusionOk="0">
                  <a:moveTo>
                    <a:pt x="91" y="0"/>
                  </a:moveTo>
                  <a:cubicBezTo>
                    <a:pt x="61" y="91"/>
                    <a:pt x="31" y="152"/>
                    <a:pt x="0" y="243"/>
                  </a:cubicBezTo>
                  <a:lnTo>
                    <a:pt x="31" y="243"/>
                  </a:lnTo>
                  <a:cubicBezTo>
                    <a:pt x="91" y="182"/>
                    <a:pt x="122" y="122"/>
                    <a:pt x="152" y="30"/>
                  </a:cubicBezTo>
                  <a:cubicBezTo>
                    <a:pt x="122" y="30"/>
                    <a:pt x="91" y="3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9"/>
            <p:cNvSpPr/>
            <p:nvPr/>
          </p:nvSpPr>
          <p:spPr>
            <a:xfrm>
              <a:off x="7417575" y="1105925"/>
              <a:ext cx="9150" cy="9900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153" y="1"/>
                    <a:pt x="61" y="31"/>
                    <a:pt x="61" y="61"/>
                  </a:cubicBezTo>
                  <a:cubicBezTo>
                    <a:pt x="1" y="244"/>
                    <a:pt x="92" y="335"/>
                    <a:pt x="244" y="396"/>
                  </a:cubicBezTo>
                  <a:cubicBezTo>
                    <a:pt x="274" y="396"/>
                    <a:pt x="274" y="396"/>
                    <a:pt x="335" y="365"/>
                  </a:cubicBezTo>
                  <a:cubicBezTo>
                    <a:pt x="365" y="183"/>
                    <a:pt x="335" y="61"/>
                    <a:pt x="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9"/>
            <p:cNvSpPr/>
            <p:nvPr/>
          </p:nvSpPr>
          <p:spPr>
            <a:xfrm>
              <a:off x="7361350" y="1042100"/>
              <a:ext cx="6850" cy="8375"/>
            </a:xfrm>
            <a:custGeom>
              <a:avLst/>
              <a:gdLst/>
              <a:ahLst/>
              <a:cxnLst/>
              <a:rect l="l" t="t" r="r" b="b"/>
              <a:pathLst>
                <a:path w="274" h="335" extrusionOk="0">
                  <a:moveTo>
                    <a:pt x="122" y="0"/>
                  </a:moveTo>
                  <a:cubicBezTo>
                    <a:pt x="92" y="0"/>
                    <a:pt x="31" y="61"/>
                    <a:pt x="0" y="92"/>
                  </a:cubicBezTo>
                  <a:cubicBezTo>
                    <a:pt x="0" y="213"/>
                    <a:pt x="61" y="304"/>
                    <a:pt x="243" y="335"/>
                  </a:cubicBezTo>
                  <a:cubicBezTo>
                    <a:pt x="274" y="152"/>
                    <a:pt x="274" y="61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9"/>
            <p:cNvSpPr/>
            <p:nvPr/>
          </p:nvSpPr>
          <p:spPr>
            <a:xfrm>
              <a:off x="7410750" y="11270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168" y="1"/>
                  </a:moveTo>
                  <a:cubicBezTo>
                    <a:pt x="162" y="1"/>
                    <a:pt x="156" y="3"/>
                    <a:pt x="152" y="7"/>
                  </a:cubicBezTo>
                  <a:cubicBezTo>
                    <a:pt x="91" y="37"/>
                    <a:pt x="61" y="98"/>
                    <a:pt x="0" y="189"/>
                  </a:cubicBezTo>
                  <a:cubicBezTo>
                    <a:pt x="91" y="250"/>
                    <a:pt x="152" y="280"/>
                    <a:pt x="213" y="311"/>
                  </a:cubicBezTo>
                  <a:cubicBezTo>
                    <a:pt x="243" y="220"/>
                    <a:pt x="274" y="159"/>
                    <a:pt x="274" y="98"/>
                  </a:cubicBezTo>
                  <a:cubicBezTo>
                    <a:pt x="274" y="72"/>
                    <a:pt x="20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9"/>
            <p:cNvSpPr/>
            <p:nvPr/>
          </p:nvSpPr>
          <p:spPr>
            <a:xfrm>
              <a:off x="7363625" y="1062625"/>
              <a:ext cx="6100" cy="8375"/>
            </a:xfrm>
            <a:custGeom>
              <a:avLst/>
              <a:gdLst/>
              <a:ahLst/>
              <a:cxnLst/>
              <a:rect l="l" t="t" r="r" b="b"/>
              <a:pathLst>
                <a:path w="244" h="335" extrusionOk="0">
                  <a:moveTo>
                    <a:pt x="152" y="0"/>
                  </a:moveTo>
                  <a:cubicBezTo>
                    <a:pt x="122" y="31"/>
                    <a:pt x="92" y="61"/>
                    <a:pt x="61" y="91"/>
                  </a:cubicBezTo>
                  <a:cubicBezTo>
                    <a:pt x="61" y="152"/>
                    <a:pt x="1" y="213"/>
                    <a:pt x="31" y="243"/>
                  </a:cubicBezTo>
                  <a:cubicBezTo>
                    <a:pt x="61" y="304"/>
                    <a:pt x="152" y="304"/>
                    <a:pt x="183" y="335"/>
                  </a:cubicBezTo>
                  <a:cubicBezTo>
                    <a:pt x="213" y="274"/>
                    <a:pt x="244" y="213"/>
                    <a:pt x="244" y="152"/>
                  </a:cubicBezTo>
                  <a:cubicBezTo>
                    <a:pt x="244" y="122"/>
                    <a:pt x="183" y="61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9"/>
            <p:cNvSpPr/>
            <p:nvPr/>
          </p:nvSpPr>
          <p:spPr>
            <a:xfrm>
              <a:off x="7387175" y="107097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22" y="1"/>
                  </a:moveTo>
                  <a:cubicBezTo>
                    <a:pt x="92" y="1"/>
                    <a:pt x="31" y="31"/>
                    <a:pt x="31" y="61"/>
                  </a:cubicBezTo>
                  <a:cubicBezTo>
                    <a:pt x="1" y="213"/>
                    <a:pt x="62" y="244"/>
                    <a:pt x="214" y="244"/>
                  </a:cubicBezTo>
                  <a:cubicBezTo>
                    <a:pt x="244" y="122"/>
                    <a:pt x="274" y="3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9"/>
            <p:cNvSpPr/>
            <p:nvPr/>
          </p:nvSpPr>
          <p:spPr>
            <a:xfrm>
              <a:off x="7340825" y="1017775"/>
              <a:ext cx="6875" cy="4600"/>
            </a:xfrm>
            <a:custGeom>
              <a:avLst/>
              <a:gdLst/>
              <a:ahLst/>
              <a:cxnLst/>
              <a:rect l="l" t="t" r="r" b="b"/>
              <a:pathLst>
                <a:path w="275" h="184" extrusionOk="0">
                  <a:moveTo>
                    <a:pt x="61" y="1"/>
                  </a:moveTo>
                  <a:cubicBezTo>
                    <a:pt x="61" y="1"/>
                    <a:pt x="1" y="92"/>
                    <a:pt x="31" y="122"/>
                  </a:cubicBezTo>
                  <a:cubicBezTo>
                    <a:pt x="31" y="153"/>
                    <a:pt x="122" y="183"/>
                    <a:pt x="153" y="183"/>
                  </a:cubicBezTo>
                  <a:cubicBezTo>
                    <a:pt x="183" y="183"/>
                    <a:pt x="213" y="122"/>
                    <a:pt x="274" y="62"/>
                  </a:cubicBezTo>
                  <a:cubicBezTo>
                    <a:pt x="183" y="31"/>
                    <a:pt x="12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9"/>
            <p:cNvSpPr/>
            <p:nvPr/>
          </p:nvSpPr>
          <p:spPr>
            <a:xfrm>
              <a:off x="7371225" y="1081625"/>
              <a:ext cx="4575" cy="5650"/>
            </a:xfrm>
            <a:custGeom>
              <a:avLst/>
              <a:gdLst/>
              <a:ahLst/>
              <a:cxnLst/>
              <a:rect l="l" t="t" r="r" b="b"/>
              <a:pathLst>
                <a:path w="183" h="226" extrusionOk="0">
                  <a:moveTo>
                    <a:pt x="31" y="0"/>
                  </a:moveTo>
                  <a:cubicBezTo>
                    <a:pt x="31" y="91"/>
                    <a:pt x="0" y="122"/>
                    <a:pt x="31" y="182"/>
                  </a:cubicBezTo>
                  <a:cubicBezTo>
                    <a:pt x="31" y="204"/>
                    <a:pt x="61" y="225"/>
                    <a:pt x="90" y="225"/>
                  </a:cubicBezTo>
                  <a:cubicBezTo>
                    <a:pt x="102" y="225"/>
                    <a:pt x="113" y="222"/>
                    <a:pt x="122" y="213"/>
                  </a:cubicBezTo>
                  <a:cubicBezTo>
                    <a:pt x="152" y="182"/>
                    <a:pt x="183" y="152"/>
                    <a:pt x="183" y="91"/>
                  </a:cubicBezTo>
                  <a:cubicBezTo>
                    <a:pt x="183" y="61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9"/>
            <p:cNvSpPr/>
            <p:nvPr/>
          </p:nvSpPr>
          <p:spPr>
            <a:xfrm>
              <a:off x="7327150" y="998775"/>
              <a:ext cx="4575" cy="4600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31" y="1"/>
                  </a:moveTo>
                  <a:cubicBezTo>
                    <a:pt x="31" y="1"/>
                    <a:pt x="1" y="62"/>
                    <a:pt x="1" y="92"/>
                  </a:cubicBezTo>
                  <a:cubicBezTo>
                    <a:pt x="31" y="123"/>
                    <a:pt x="61" y="153"/>
                    <a:pt x="122" y="183"/>
                  </a:cubicBezTo>
                  <a:cubicBezTo>
                    <a:pt x="153" y="123"/>
                    <a:pt x="183" y="62"/>
                    <a:pt x="153" y="62"/>
                  </a:cubicBezTo>
                  <a:cubicBezTo>
                    <a:pt x="122" y="31"/>
                    <a:pt x="9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9"/>
            <p:cNvSpPr/>
            <p:nvPr/>
          </p:nvSpPr>
          <p:spPr>
            <a:xfrm>
              <a:off x="7394025" y="11036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31" y="1"/>
                  </a:moveTo>
                  <a:cubicBezTo>
                    <a:pt x="31" y="61"/>
                    <a:pt x="0" y="122"/>
                    <a:pt x="31" y="122"/>
                  </a:cubicBezTo>
                  <a:cubicBezTo>
                    <a:pt x="61" y="152"/>
                    <a:pt x="92" y="152"/>
                    <a:pt x="152" y="152"/>
                  </a:cubicBezTo>
                  <a:cubicBezTo>
                    <a:pt x="152" y="122"/>
                    <a:pt x="152" y="92"/>
                    <a:pt x="152" y="61"/>
                  </a:cubicBezTo>
                  <a:cubicBezTo>
                    <a:pt x="122" y="31"/>
                    <a:pt x="92" y="3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5" name="Google Shape;405;p9"/>
          <p:cNvGrpSpPr/>
          <p:nvPr/>
        </p:nvGrpSpPr>
        <p:grpSpPr>
          <a:xfrm rot="-6342186" flipH="1">
            <a:off x="10799894" y="-1156652"/>
            <a:ext cx="1967397" cy="2989085"/>
            <a:chOff x="3047425" y="3463875"/>
            <a:chExt cx="948375" cy="1440875"/>
          </a:xfrm>
        </p:grpSpPr>
        <p:sp>
          <p:nvSpPr>
            <p:cNvPr id="406" name="Google Shape;406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8" name="Google Shape;408;p9"/>
          <p:cNvGrpSpPr/>
          <p:nvPr/>
        </p:nvGrpSpPr>
        <p:grpSpPr>
          <a:xfrm rot="-7212587" flipH="1">
            <a:off x="10958386" y="-565735"/>
            <a:ext cx="2269311" cy="3447785"/>
            <a:chOff x="3047425" y="3463875"/>
            <a:chExt cx="948375" cy="1440875"/>
          </a:xfrm>
        </p:grpSpPr>
        <p:sp>
          <p:nvSpPr>
            <p:cNvPr id="409" name="Google Shape;409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1762706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3"/>
        </a:solidFill>
        <a:effectLst/>
      </p:bgPr>
    </p:bg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10"/>
          <p:cNvSpPr txBox="1">
            <a:spLocks noGrp="1"/>
          </p:cNvSpPr>
          <p:nvPr>
            <p:ph type="title"/>
          </p:nvPr>
        </p:nvSpPr>
        <p:spPr>
          <a:xfrm>
            <a:off x="7859600" y="3596400"/>
            <a:ext cx="3372400" cy="254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13" name="Google Shape;413;p10"/>
          <p:cNvGrpSpPr/>
          <p:nvPr/>
        </p:nvGrpSpPr>
        <p:grpSpPr>
          <a:xfrm rot="-10360879">
            <a:off x="11219292" y="-371893"/>
            <a:ext cx="1967405" cy="2989097"/>
            <a:chOff x="3047425" y="3463875"/>
            <a:chExt cx="948375" cy="1440875"/>
          </a:xfrm>
        </p:grpSpPr>
        <p:sp>
          <p:nvSpPr>
            <p:cNvPr id="414" name="Google Shape;414;p1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1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16" name="Google Shape;416;p10"/>
          <p:cNvGrpSpPr/>
          <p:nvPr/>
        </p:nvGrpSpPr>
        <p:grpSpPr>
          <a:xfrm rot="-7554418">
            <a:off x="10455353" y="-1741420"/>
            <a:ext cx="2269313" cy="3447789"/>
            <a:chOff x="3047425" y="3463875"/>
            <a:chExt cx="948375" cy="1440875"/>
          </a:xfrm>
        </p:grpSpPr>
        <p:sp>
          <p:nvSpPr>
            <p:cNvPr id="417" name="Google Shape;417;p1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1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1011650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lt1"/>
        </a:solidFill>
        <a:effectLst/>
      </p:bgPr>
    </p:bg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" name="Google Shape;420;p11"/>
          <p:cNvGrpSpPr/>
          <p:nvPr/>
        </p:nvGrpSpPr>
        <p:grpSpPr>
          <a:xfrm>
            <a:off x="1728067" y="-17870"/>
            <a:ext cx="10464333" cy="6875603"/>
            <a:chOff x="1296050" y="-13402"/>
            <a:chExt cx="7848250" cy="5156702"/>
          </a:xfrm>
        </p:grpSpPr>
        <p:sp>
          <p:nvSpPr>
            <p:cNvPr id="421" name="Google Shape;421;p11"/>
            <p:cNvSpPr/>
            <p:nvPr/>
          </p:nvSpPr>
          <p:spPr>
            <a:xfrm rot="5400000">
              <a:off x="-72937" y="1355585"/>
              <a:ext cx="5156674" cy="2418700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11"/>
            <p:cNvSpPr/>
            <p:nvPr/>
          </p:nvSpPr>
          <p:spPr>
            <a:xfrm rot="5400000">
              <a:off x="31838" y="1355585"/>
              <a:ext cx="5156674" cy="2418700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11"/>
            <p:cNvSpPr/>
            <p:nvPr/>
          </p:nvSpPr>
          <p:spPr>
            <a:xfrm>
              <a:off x="3724800" y="-13400"/>
              <a:ext cx="5419500" cy="5156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4" name="Google Shape;424;p11"/>
          <p:cNvSpPr/>
          <p:nvPr/>
        </p:nvSpPr>
        <p:spPr>
          <a:xfrm rot="-5400000" flipH="1">
            <a:off x="-1931802" y="1931770"/>
            <a:ext cx="6856569" cy="2992964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0" y="0"/>
                </a:move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11"/>
          <p:cNvSpPr txBox="1">
            <a:spLocks noGrp="1"/>
          </p:cNvSpPr>
          <p:nvPr>
            <p:ph type="title" hasCustomPrompt="1"/>
          </p:nvPr>
        </p:nvSpPr>
        <p:spPr>
          <a:xfrm>
            <a:off x="4902900" y="2561867"/>
            <a:ext cx="6339200" cy="17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0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426" name="Google Shape;426;p11"/>
          <p:cNvSpPr txBox="1">
            <a:spLocks noGrp="1"/>
          </p:cNvSpPr>
          <p:nvPr>
            <p:ph type="subTitle" idx="1"/>
          </p:nvPr>
        </p:nvSpPr>
        <p:spPr>
          <a:xfrm>
            <a:off x="4902900" y="4263667"/>
            <a:ext cx="6339200" cy="6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27" name="Google Shape;427;p11"/>
          <p:cNvSpPr/>
          <p:nvPr/>
        </p:nvSpPr>
        <p:spPr>
          <a:xfrm rot="-5400000" flipH="1">
            <a:off x="-1810819" y="1796059"/>
            <a:ext cx="6858037" cy="3240420"/>
          </a:xfrm>
          <a:custGeom>
            <a:avLst/>
            <a:gdLst/>
            <a:ahLst/>
            <a:cxnLst/>
            <a:rect l="l" t="t" r="r" b="b"/>
            <a:pathLst>
              <a:path w="284960" h="99941" extrusionOk="0">
                <a:moveTo>
                  <a:pt x="275598" y="0"/>
                </a:moveTo>
                <a:cubicBezTo>
                  <a:pt x="275598" y="0"/>
                  <a:pt x="260572" y="12256"/>
                  <a:pt x="242574" y="12256"/>
                </a:cubicBezTo>
                <a:cubicBezTo>
                  <a:pt x="241813" y="12256"/>
                  <a:pt x="241048" y="12234"/>
                  <a:pt x="240278" y="12189"/>
                </a:cubicBezTo>
                <a:cubicBezTo>
                  <a:pt x="225801" y="11308"/>
                  <a:pt x="216620" y="8010"/>
                  <a:pt x="204825" y="8010"/>
                </a:cubicBezTo>
                <a:cubicBezTo>
                  <a:pt x="201142" y="8010"/>
                  <a:pt x="197203" y="8332"/>
                  <a:pt x="192770" y="9149"/>
                </a:cubicBezTo>
                <a:cubicBezTo>
                  <a:pt x="174167" y="12553"/>
                  <a:pt x="172252" y="29666"/>
                  <a:pt x="163894" y="32706"/>
                </a:cubicBezTo>
                <a:cubicBezTo>
                  <a:pt x="155535" y="35745"/>
                  <a:pt x="165049" y="46748"/>
                  <a:pt x="145656" y="49970"/>
                </a:cubicBezTo>
                <a:cubicBezTo>
                  <a:pt x="133494" y="52013"/>
                  <a:pt x="128887" y="57307"/>
                  <a:pt x="118155" y="57307"/>
                </a:cubicBezTo>
                <a:cubicBezTo>
                  <a:pt x="111802" y="57307"/>
                  <a:pt x="103303" y="55452"/>
                  <a:pt x="89819" y="49970"/>
                </a:cubicBezTo>
                <a:cubicBezTo>
                  <a:pt x="78221" y="45262"/>
                  <a:pt x="70827" y="43788"/>
                  <a:pt x="64956" y="43788"/>
                </a:cubicBezTo>
                <a:cubicBezTo>
                  <a:pt x="55440" y="43788"/>
                  <a:pt x="49924" y="47659"/>
                  <a:pt x="36992" y="47903"/>
                </a:cubicBezTo>
                <a:cubicBezTo>
                  <a:pt x="21429" y="48177"/>
                  <a:pt x="29909" y="61186"/>
                  <a:pt x="14955" y="62706"/>
                </a:cubicBezTo>
                <a:cubicBezTo>
                  <a:pt x="0" y="64226"/>
                  <a:pt x="0" y="72676"/>
                  <a:pt x="0" y="72676"/>
                </a:cubicBezTo>
                <a:lnTo>
                  <a:pt x="0" y="99941"/>
                </a:lnTo>
                <a:cubicBezTo>
                  <a:pt x="0" y="99941"/>
                  <a:pt x="10395" y="74287"/>
                  <a:pt x="25228" y="72676"/>
                </a:cubicBezTo>
                <a:cubicBezTo>
                  <a:pt x="39264" y="71148"/>
                  <a:pt x="41358" y="55356"/>
                  <a:pt x="55788" y="55356"/>
                </a:cubicBezTo>
                <a:cubicBezTo>
                  <a:pt x="56577" y="55356"/>
                  <a:pt x="57402" y="55403"/>
                  <a:pt x="58269" y="55502"/>
                </a:cubicBezTo>
                <a:cubicBezTo>
                  <a:pt x="74986" y="57387"/>
                  <a:pt x="84865" y="65746"/>
                  <a:pt x="96658" y="66506"/>
                </a:cubicBezTo>
                <a:cubicBezTo>
                  <a:pt x="98711" y="66638"/>
                  <a:pt x="100844" y="66678"/>
                  <a:pt x="103027" y="66678"/>
                </a:cubicBezTo>
                <a:cubicBezTo>
                  <a:pt x="106361" y="66678"/>
                  <a:pt x="109809" y="66585"/>
                  <a:pt x="113257" y="66585"/>
                </a:cubicBezTo>
                <a:cubicBezTo>
                  <a:pt x="120492" y="66585"/>
                  <a:pt x="127724" y="66996"/>
                  <a:pt x="133893" y="69545"/>
                </a:cubicBezTo>
                <a:cubicBezTo>
                  <a:pt x="137352" y="70978"/>
                  <a:pt x="141226" y="71625"/>
                  <a:pt x="145041" y="71625"/>
                </a:cubicBezTo>
                <a:cubicBezTo>
                  <a:pt x="153364" y="71625"/>
                  <a:pt x="161413" y="68550"/>
                  <a:pt x="164289" y="63861"/>
                </a:cubicBezTo>
                <a:cubicBezTo>
                  <a:pt x="168453" y="57022"/>
                  <a:pt x="165049" y="44864"/>
                  <a:pt x="171128" y="38785"/>
                </a:cubicBezTo>
                <a:cubicBezTo>
                  <a:pt x="176495" y="33417"/>
                  <a:pt x="184825" y="23002"/>
                  <a:pt x="197687" y="23002"/>
                </a:cubicBezTo>
                <a:cubicBezTo>
                  <a:pt x="199391" y="23002"/>
                  <a:pt x="201176" y="23185"/>
                  <a:pt x="203043" y="23587"/>
                </a:cubicBezTo>
                <a:cubicBezTo>
                  <a:pt x="216801" y="26522"/>
                  <a:pt x="221951" y="31174"/>
                  <a:pt x="229985" y="31174"/>
                </a:cubicBezTo>
                <a:cubicBezTo>
                  <a:pt x="231270" y="31174"/>
                  <a:pt x="232628" y="31055"/>
                  <a:pt x="234108" y="30791"/>
                </a:cubicBezTo>
                <a:cubicBezTo>
                  <a:pt x="244837" y="28906"/>
                  <a:pt x="248637" y="21307"/>
                  <a:pt x="258515" y="20547"/>
                </a:cubicBezTo>
                <a:cubicBezTo>
                  <a:pt x="268394" y="19788"/>
                  <a:pt x="276844" y="15563"/>
                  <a:pt x="284960" y="6079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11"/>
          <p:cNvSpPr/>
          <p:nvPr/>
        </p:nvSpPr>
        <p:spPr>
          <a:xfrm rot="-5400000" flipH="1">
            <a:off x="-1937167" y="1937136"/>
            <a:ext cx="6856569" cy="2982233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247936" y="1452"/>
                </a:moveTo>
                <a:cubicBezTo>
                  <a:pt x="249563" y="1452"/>
                  <a:pt x="250662" y="2288"/>
                  <a:pt x="251281" y="3739"/>
                </a:cubicBezTo>
                <a:cubicBezTo>
                  <a:pt x="252440" y="6442"/>
                  <a:pt x="248300" y="9825"/>
                  <a:pt x="242949" y="9825"/>
                </a:cubicBezTo>
                <a:cubicBezTo>
                  <a:pt x="241141" y="9825"/>
                  <a:pt x="239195" y="9439"/>
                  <a:pt x="237269" y="8511"/>
                </a:cubicBezTo>
                <a:cubicBezTo>
                  <a:pt x="234624" y="7265"/>
                  <a:pt x="234472" y="3799"/>
                  <a:pt x="237694" y="3313"/>
                </a:cubicBezTo>
                <a:cubicBezTo>
                  <a:pt x="238546" y="3190"/>
                  <a:pt x="239230" y="3165"/>
                  <a:pt x="239832" y="3165"/>
                </a:cubicBezTo>
                <a:cubicBezTo>
                  <a:pt x="240267" y="3165"/>
                  <a:pt x="240658" y="3178"/>
                  <a:pt x="241039" y="3178"/>
                </a:cubicBezTo>
                <a:cubicBezTo>
                  <a:pt x="242090" y="3178"/>
                  <a:pt x="243060" y="3076"/>
                  <a:pt x="244625" y="2310"/>
                </a:cubicBezTo>
                <a:cubicBezTo>
                  <a:pt x="245906" y="1725"/>
                  <a:pt x="247007" y="1452"/>
                  <a:pt x="247936" y="1452"/>
                </a:cubicBezTo>
                <a:close/>
                <a:moveTo>
                  <a:pt x="85198" y="22365"/>
                </a:moveTo>
                <a:cubicBezTo>
                  <a:pt x="87854" y="22365"/>
                  <a:pt x="91014" y="23441"/>
                  <a:pt x="93041" y="24712"/>
                </a:cubicBezTo>
                <a:cubicBezTo>
                  <a:pt x="95199" y="26049"/>
                  <a:pt x="97023" y="27326"/>
                  <a:pt x="99455" y="28298"/>
                </a:cubicBezTo>
                <a:cubicBezTo>
                  <a:pt x="101370" y="29058"/>
                  <a:pt x="103558" y="29545"/>
                  <a:pt x="105382" y="30548"/>
                </a:cubicBezTo>
                <a:cubicBezTo>
                  <a:pt x="109577" y="32858"/>
                  <a:pt x="107874" y="37721"/>
                  <a:pt x="103801" y="38967"/>
                </a:cubicBezTo>
                <a:cubicBezTo>
                  <a:pt x="102786" y="39279"/>
                  <a:pt x="101699" y="39422"/>
                  <a:pt x="100570" y="39422"/>
                </a:cubicBezTo>
                <a:cubicBezTo>
                  <a:pt x="92466" y="39422"/>
                  <a:pt x="82169" y="32100"/>
                  <a:pt x="80488" y="27751"/>
                </a:cubicBezTo>
                <a:cubicBezTo>
                  <a:pt x="79843" y="23737"/>
                  <a:pt x="82199" y="22365"/>
                  <a:pt x="85198" y="22365"/>
                </a:cubicBezTo>
                <a:close/>
                <a:moveTo>
                  <a:pt x="116835" y="34498"/>
                </a:moveTo>
                <a:cubicBezTo>
                  <a:pt x="118191" y="34498"/>
                  <a:pt x="120042" y="35078"/>
                  <a:pt x="122464" y="36718"/>
                </a:cubicBezTo>
                <a:cubicBezTo>
                  <a:pt x="123984" y="37751"/>
                  <a:pt x="126537" y="40001"/>
                  <a:pt x="124957" y="41824"/>
                </a:cubicBezTo>
                <a:cubicBezTo>
                  <a:pt x="123973" y="42929"/>
                  <a:pt x="122448" y="43333"/>
                  <a:pt x="120864" y="43333"/>
                </a:cubicBezTo>
                <a:cubicBezTo>
                  <a:pt x="119265" y="43333"/>
                  <a:pt x="117607" y="42921"/>
                  <a:pt x="116385" y="42402"/>
                </a:cubicBezTo>
                <a:cubicBezTo>
                  <a:pt x="113771" y="41338"/>
                  <a:pt x="114592" y="39453"/>
                  <a:pt x="113893" y="37265"/>
                </a:cubicBezTo>
                <a:cubicBezTo>
                  <a:pt x="113602" y="36296"/>
                  <a:pt x="114449" y="34498"/>
                  <a:pt x="116835" y="34498"/>
                </a:cubicBezTo>
                <a:close/>
                <a:moveTo>
                  <a:pt x="166842" y="0"/>
                </a:moveTo>
                <a:cubicBezTo>
                  <a:pt x="158818" y="2584"/>
                  <a:pt x="151614" y="6413"/>
                  <a:pt x="147450" y="13404"/>
                </a:cubicBezTo>
                <a:cubicBezTo>
                  <a:pt x="144562" y="18237"/>
                  <a:pt x="144562" y="23192"/>
                  <a:pt x="139334" y="26444"/>
                </a:cubicBezTo>
                <a:cubicBezTo>
                  <a:pt x="135700" y="28718"/>
                  <a:pt x="131221" y="29563"/>
                  <a:pt x="126599" y="29563"/>
                </a:cubicBezTo>
                <a:cubicBezTo>
                  <a:pt x="120783" y="29563"/>
                  <a:pt x="114742" y="28225"/>
                  <a:pt x="109880" y="26718"/>
                </a:cubicBezTo>
                <a:cubicBezTo>
                  <a:pt x="97874" y="22979"/>
                  <a:pt x="87357" y="13708"/>
                  <a:pt x="74895" y="11702"/>
                </a:cubicBezTo>
                <a:cubicBezTo>
                  <a:pt x="73498" y="11474"/>
                  <a:pt x="72112" y="11364"/>
                  <a:pt x="70742" y="11364"/>
                </a:cubicBezTo>
                <a:cubicBezTo>
                  <a:pt x="65554" y="11364"/>
                  <a:pt x="60581" y="12929"/>
                  <a:pt x="55989" y="15502"/>
                </a:cubicBezTo>
                <a:cubicBezTo>
                  <a:pt x="49697" y="19028"/>
                  <a:pt x="47660" y="22797"/>
                  <a:pt x="43739" y="28450"/>
                </a:cubicBezTo>
                <a:cubicBezTo>
                  <a:pt x="39758" y="34225"/>
                  <a:pt x="33131" y="36232"/>
                  <a:pt x="26383" y="36505"/>
                </a:cubicBezTo>
                <a:cubicBezTo>
                  <a:pt x="26069" y="36518"/>
                  <a:pt x="25757" y="36524"/>
                  <a:pt x="25449" y="36524"/>
                </a:cubicBezTo>
                <a:cubicBezTo>
                  <a:pt x="19935" y="36524"/>
                  <a:pt x="15264" y="34568"/>
                  <a:pt x="9939" y="34165"/>
                </a:cubicBezTo>
                <a:cubicBezTo>
                  <a:pt x="9522" y="34134"/>
                  <a:pt x="9109" y="34119"/>
                  <a:pt x="8701" y="34119"/>
                </a:cubicBezTo>
                <a:cubicBezTo>
                  <a:pt x="5449" y="34119"/>
                  <a:pt x="2484" y="35071"/>
                  <a:pt x="0" y="36718"/>
                </a:cubicBez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11"/>
          <p:cNvSpPr/>
          <p:nvPr/>
        </p:nvSpPr>
        <p:spPr>
          <a:xfrm rot="-5400000" flipH="1">
            <a:off x="-106209" y="106176"/>
            <a:ext cx="1166800" cy="954381"/>
          </a:xfrm>
          <a:custGeom>
            <a:avLst/>
            <a:gdLst/>
            <a:ahLst/>
            <a:cxnLst/>
            <a:rect l="l" t="t" r="r" b="b"/>
            <a:pathLst>
              <a:path w="48482" h="29435" extrusionOk="0">
                <a:moveTo>
                  <a:pt x="44742" y="0"/>
                </a:moveTo>
                <a:cubicBezTo>
                  <a:pt x="44651" y="213"/>
                  <a:pt x="44560" y="426"/>
                  <a:pt x="44408" y="578"/>
                </a:cubicBezTo>
                <a:cubicBezTo>
                  <a:pt x="43709" y="1489"/>
                  <a:pt x="41946" y="2037"/>
                  <a:pt x="40973" y="2462"/>
                </a:cubicBezTo>
                <a:cubicBezTo>
                  <a:pt x="39241" y="3192"/>
                  <a:pt x="37387" y="3891"/>
                  <a:pt x="35593" y="4468"/>
                </a:cubicBezTo>
                <a:cubicBezTo>
                  <a:pt x="32615" y="5410"/>
                  <a:pt x="28754" y="5502"/>
                  <a:pt x="26900" y="8511"/>
                </a:cubicBezTo>
                <a:cubicBezTo>
                  <a:pt x="24955" y="11642"/>
                  <a:pt x="26991" y="13860"/>
                  <a:pt x="30001" y="14559"/>
                </a:cubicBezTo>
                <a:cubicBezTo>
                  <a:pt x="32098" y="15015"/>
                  <a:pt x="34226" y="15775"/>
                  <a:pt x="35472" y="17660"/>
                </a:cubicBezTo>
                <a:cubicBezTo>
                  <a:pt x="37204" y="20243"/>
                  <a:pt x="35411" y="23435"/>
                  <a:pt x="32919" y="24864"/>
                </a:cubicBezTo>
                <a:cubicBezTo>
                  <a:pt x="31427" y="25737"/>
                  <a:pt x="29795" y="26102"/>
                  <a:pt x="28147" y="26102"/>
                </a:cubicBezTo>
                <a:cubicBezTo>
                  <a:pt x="25663" y="26102"/>
                  <a:pt x="23141" y="25273"/>
                  <a:pt x="21003" y="24104"/>
                </a:cubicBezTo>
                <a:cubicBezTo>
                  <a:pt x="18785" y="22888"/>
                  <a:pt x="16140" y="21338"/>
                  <a:pt x="15350" y="18784"/>
                </a:cubicBezTo>
                <a:cubicBezTo>
                  <a:pt x="14468" y="16049"/>
                  <a:pt x="16991" y="14711"/>
                  <a:pt x="17204" y="12128"/>
                </a:cubicBezTo>
                <a:cubicBezTo>
                  <a:pt x="17630" y="7234"/>
                  <a:pt x="10608" y="5593"/>
                  <a:pt x="7082" y="5593"/>
                </a:cubicBezTo>
                <a:cubicBezTo>
                  <a:pt x="5350" y="5593"/>
                  <a:pt x="2432" y="5927"/>
                  <a:pt x="3678" y="8268"/>
                </a:cubicBezTo>
                <a:cubicBezTo>
                  <a:pt x="4407" y="9605"/>
                  <a:pt x="5775" y="9696"/>
                  <a:pt x="7082" y="10061"/>
                </a:cubicBezTo>
                <a:cubicBezTo>
                  <a:pt x="9028" y="10578"/>
                  <a:pt x="13283" y="11368"/>
                  <a:pt x="12189" y="14377"/>
                </a:cubicBezTo>
                <a:cubicBezTo>
                  <a:pt x="11713" y="15662"/>
                  <a:pt x="10235" y="15929"/>
                  <a:pt x="8636" y="15929"/>
                </a:cubicBezTo>
                <a:cubicBezTo>
                  <a:pt x="7504" y="15929"/>
                  <a:pt x="6311" y="15795"/>
                  <a:pt x="5372" y="15795"/>
                </a:cubicBezTo>
                <a:cubicBezTo>
                  <a:pt x="5097" y="15795"/>
                  <a:pt x="4844" y="15806"/>
                  <a:pt x="4620" y="15836"/>
                </a:cubicBezTo>
                <a:cubicBezTo>
                  <a:pt x="3283" y="16018"/>
                  <a:pt x="1337" y="16687"/>
                  <a:pt x="0" y="17751"/>
                </a:cubicBezTo>
                <a:lnTo>
                  <a:pt x="0" y="22432"/>
                </a:lnTo>
                <a:cubicBezTo>
                  <a:pt x="213" y="22219"/>
                  <a:pt x="456" y="22006"/>
                  <a:pt x="699" y="21794"/>
                </a:cubicBezTo>
                <a:cubicBezTo>
                  <a:pt x="2462" y="20487"/>
                  <a:pt x="4651" y="19149"/>
                  <a:pt x="6748" y="18481"/>
                </a:cubicBezTo>
                <a:cubicBezTo>
                  <a:pt x="7306" y="18303"/>
                  <a:pt x="7838" y="18222"/>
                  <a:pt x="8345" y="18222"/>
                </a:cubicBezTo>
                <a:cubicBezTo>
                  <a:pt x="11395" y="18222"/>
                  <a:pt x="13551" y="21146"/>
                  <a:pt x="15350" y="23465"/>
                </a:cubicBezTo>
                <a:cubicBezTo>
                  <a:pt x="17447" y="26201"/>
                  <a:pt x="20851" y="28025"/>
                  <a:pt x="24195" y="28876"/>
                </a:cubicBezTo>
                <a:cubicBezTo>
                  <a:pt x="25606" y="29231"/>
                  <a:pt x="27288" y="29434"/>
                  <a:pt x="29021" y="29434"/>
                </a:cubicBezTo>
                <a:cubicBezTo>
                  <a:pt x="32178" y="29434"/>
                  <a:pt x="35502" y="28761"/>
                  <a:pt x="37660" y="27113"/>
                </a:cubicBezTo>
                <a:cubicBezTo>
                  <a:pt x="40396" y="25016"/>
                  <a:pt x="42676" y="20335"/>
                  <a:pt x="40365" y="17234"/>
                </a:cubicBezTo>
                <a:cubicBezTo>
                  <a:pt x="38572" y="14894"/>
                  <a:pt x="35837" y="14955"/>
                  <a:pt x="33496" y="13617"/>
                </a:cubicBezTo>
                <a:cubicBezTo>
                  <a:pt x="32523" y="13070"/>
                  <a:pt x="30669" y="12158"/>
                  <a:pt x="30548" y="10912"/>
                </a:cubicBezTo>
                <a:cubicBezTo>
                  <a:pt x="30426" y="9605"/>
                  <a:pt x="31885" y="8146"/>
                  <a:pt x="32919" y="7568"/>
                </a:cubicBezTo>
                <a:cubicBezTo>
                  <a:pt x="34226" y="6809"/>
                  <a:pt x="35837" y="6535"/>
                  <a:pt x="37326" y="6353"/>
                </a:cubicBezTo>
                <a:cubicBezTo>
                  <a:pt x="39606" y="6110"/>
                  <a:pt x="41429" y="5319"/>
                  <a:pt x="43435" y="4225"/>
                </a:cubicBezTo>
                <a:cubicBezTo>
                  <a:pt x="44226" y="3799"/>
                  <a:pt x="46840" y="1915"/>
                  <a:pt x="48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0" name="Google Shape;430;p11"/>
          <p:cNvGrpSpPr/>
          <p:nvPr/>
        </p:nvGrpSpPr>
        <p:grpSpPr>
          <a:xfrm>
            <a:off x="-1101738" y="-1654678"/>
            <a:ext cx="4123495" cy="4476083"/>
            <a:chOff x="-826304" y="-1241008"/>
            <a:chExt cx="3092621" cy="3357062"/>
          </a:xfrm>
        </p:grpSpPr>
        <p:grpSp>
          <p:nvGrpSpPr>
            <p:cNvPr id="431" name="Google Shape;431;p11"/>
            <p:cNvGrpSpPr/>
            <p:nvPr/>
          </p:nvGrpSpPr>
          <p:grpSpPr>
            <a:xfrm rot="10360879" flipH="1">
              <a:off x="-604635" y="-210620"/>
              <a:ext cx="1475554" cy="2241823"/>
              <a:chOff x="3047425" y="3463875"/>
              <a:chExt cx="948375" cy="1440875"/>
            </a:xfrm>
          </p:grpSpPr>
          <p:sp>
            <p:nvSpPr>
              <p:cNvPr id="432" name="Google Shape;432;p1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" name="Google Shape;433;p1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4" name="Google Shape;434;p11"/>
            <p:cNvGrpSpPr/>
            <p:nvPr/>
          </p:nvGrpSpPr>
          <p:grpSpPr>
            <a:xfrm rot="7554418" flipH="1">
              <a:off x="-130986" y="-1086390"/>
              <a:ext cx="1701985" cy="2585842"/>
              <a:chOff x="3047425" y="3463875"/>
              <a:chExt cx="948375" cy="1440875"/>
            </a:xfrm>
          </p:grpSpPr>
          <p:sp>
            <p:nvSpPr>
              <p:cNvPr id="435" name="Google Shape;435;p1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1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47389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dk1"/>
        </a:solidFill>
        <a:effectLst/>
      </p:bgPr>
    </p:bg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764605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lt1"/>
        </a:solidFill>
        <a:effectLst/>
      </p:bgPr>
    </p:bg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13"/>
          <p:cNvSpPr txBox="1">
            <a:spLocks noGrp="1"/>
          </p:cNvSpPr>
          <p:nvPr>
            <p:ph type="title"/>
          </p:nvPr>
        </p:nvSpPr>
        <p:spPr>
          <a:xfrm>
            <a:off x="960000" y="2425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40" name="Google Shape;440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634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41" name="Google Shape;441;p13"/>
          <p:cNvSpPr txBox="1">
            <a:spLocks noGrp="1"/>
          </p:cNvSpPr>
          <p:nvPr>
            <p:ph type="subTitle" idx="1"/>
          </p:nvPr>
        </p:nvSpPr>
        <p:spPr>
          <a:xfrm>
            <a:off x="960000" y="31057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" name="Google Shape;442;p13"/>
          <p:cNvSpPr txBox="1">
            <a:spLocks noGrp="1"/>
          </p:cNvSpPr>
          <p:nvPr>
            <p:ph type="title" idx="3"/>
          </p:nvPr>
        </p:nvSpPr>
        <p:spPr>
          <a:xfrm>
            <a:off x="4538400" y="2425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43" name="Google Shape;443;p13"/>
          <p:cNvSpPr txBox="1">
            <a:spLocks noGrp="1"/>
          </p:cNvSpPr>
          <p:nvPr>
            <p:ph type="title" idx="4" hasCustomPrompt="1"/>
          </p:nvPr>
        </p:nvSpPr>
        <p:spPr>
          <a:xfrm>
            <a:off x="4538400" y="1634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44" name="Google Shape;444;p13"/>
          <p:cNvSpPr txBox="1">
            <a:spLocks noGrp="1"/>
          </p:cNvSpPr>
          <p:nvPr>
            <p:ph type="subTitle" idx="5"/>
          </p:nvPr>
        </p:nvSpPr>
        <p:spPr>
          <a:xfrm>
            <a:off x="4538400" y="31057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" name="Google Shape;445;p13"/>
          <p:cNvSpPr txBox="1">
            <a:spLocks noGrp="1"/>
          </p:cNvSpPr>
          <p:nvPr>
            <p:ph type="title" idx="6"/>
          </p:nvPr>
        </p:nvSpPr>
        <p:spPr>
          <a:xfrm>
            <a:off x="8116800" y="2425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46" name="Google Shape;446;p13"/>
          <p:cNvSpPr txBox="1">
            <a:spLocks noGrp="1"/>
          </p:cNvSpPr>
          <p:nvPr>
            <p:ph type="title" idx="7" hasCustomPrompt="1"/>
          </p:nvPr>
        </p:nvSpPr>
        <p:spPr>
          <a:xfrm>
            <a:off x="8116800" y="1634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47" name="Google Shape;447;p13"/>
          <p:cNvSpPr txBox="1">
            <a:spLocks noGrp="1"/>
          </p:cNvSpPr>
          <p:nvPr>
            <p:ph type="subTitle" idx="8"/>
          </p:nvPr>
        </p:nvSpPr>
        <p:spPr>
          <a:xfrm>
            <a:off x="8116800" y="31057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9"/>
          </p:nvPr>
        </p:nvSpPr>
        <p:spPr>
          <a:xfrm>
            <a:off x="960000" y="4811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4020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50" name="Google Shape;450;p13"/>
          <p:cNvSpPr txBox="1">
            <a:spLocks noGrp="1"/>
          </p:cNvSpPr>
          <p:nvPr>
            <p:ph type="subTitle" idx="14"/>
          </p:nvPr>
        </p:nvSpPr>
        <p:spPr>
          <a:xfrm>
            <a:off x="960000" y="54916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title" idx="15"/>
          </p:nvPr>
        </p:nvSpPr>
        <p:spPr>
          <a:xfrm>
            <a:off x="4538400" y="4811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16" hasCustomPrompt="1"/>
          </p:nvPr>
        </p:nvSpPr>
        <p:spPr>
          <a:xfrm>
            <a:off x="4538400" y="4020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17"/>
          </p:nvPr>
        </p:nvSpPr>
        <p:spPr>
          <a:xfrm>
            <a:off x="4538400" y="54916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18"/>
          </p:nvPr>
        </p:nvSpPr>
        <p:spPr>
          <a:xfrm>
            <a:off x="8116800" y="4811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19" hasCustomPrompt="1"/>
          </p:nvPr>
        </p:nvSpPr>
        <p:spPr>
          <a:xfrm>
            <a:off x="8116800" y="4020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56" name="Google Shape;456;p13"/>
          <p:cNvSpPr txBox="1">
            <a:spLocks noGrp="1"/>
          </p:cNvSpPr>
          <p:nvPr>
            <p:ph type="subTitle" idx="20"/>
          </p:nvPr>
        </p:nvSpPr>
        <p:spPr>
          <a:xfrm>
            <a:off x="8116800" y="54916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21"/>
          </p:nvPr>
        </p:nvSpPr>
        <p:spPr>
          <a:xfrm>
            <a:off x="960000" y="723667"/>
            <a:ext cx="4602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58" name="Google Shape;458;p13"/>
          <p:cNvGrpSpPr/>
          <p:nvPr/>
        </p:nvGrpSpPr>
        <p:grpSpPr>
          <a:xfrm>
            <a:off x="20724" y="5255526"/>
            <a:ext cx="2191465" cy="1476508"/>
            <a:chOff x="15542" y="3941644"/>
            <a:chExt cx="1643599" cy="1107381"/>
          </a:xfrm>
        </p:grpSpPr>
        <p:sp>
          <p:nvSpPr>
            <p:cNvPr id="459" name="Google Shape;459;p13"/>
            <p:cNvSpPr/>
            <p:nvPr/>
          </p:nvSpPr>
          <p:spPr>
            <a:xfrm rot="-98929">
              <a:off x="333056" y="4574363"/>
              <a:ext cx="1319802" cy="455769"/>
            </a:xfrm>
            <a:custGeom>
              <a:avLst/>
              <a:gdLst/>
              <a:ahLst/>
              <a:cxnLst/>
              <a:rect l="l" t="t" r="r" b="b"/>
              <a:pathLst>
                <a:path w="68117" h="13114" extrusionOk="0">
                  <a:moveTo>
                    <a:pt x="1" y="1"/>
                  </a:moveTo>
                  <a:lnTo>
                    <a:pt x="1" y="1"/>
                  </a:lnTo>
                  <a:cubicBezTo>
                    <a:pt x="2834" y="1001"/>
                    <a:pt x="5573" y="2227"/>
                    <a:pt x="8144" y="3691"/>
                  </a:cubicBezTo>
                  <a:cubicBezTo>
                    <a:pt x="9430" y="4418"/>
                    <a:pt x="10680" y="5215"/>
                    <a:pt x="11847" y="6108"/>
                  </a:cubicBezTo>
                  <a:cubicBezTo>
                    <a:pt x="12431" y="6549"/>
                    <a:pt x="12990" y="7013"/>
                    <a:pt x="13526" y="7501"/>
                  </a:cubicBezTo>
                  <a:cubicBezTo>
                    <a:pt x="14086" y="7990"/>
                    <a:pt x="14526" y="8490"/>
                    <a:pt x="15157" y="9061"/>
                  </a:cubicBezTo>
                  <a:cubicBezTo>
                    <a:pt x="16384" y="10133"/>
                    <a:pt x="17824" y="10871"/>
                    <a:pt x="19289" y="11407"/>
                  </a:cubicBezTo>
                  <a:cubicBezTo>
                    <a:pt x="20765" y="11942"/>
                    <a:pt x="22277" y="12300"/>
                    <a:pt x="23789" y="12562"/>
                  </a:cubicBezTo>
                  <a:cubicBezTo>
                    <a:pt x="26288" y="12983"/>
                    <a:pt x="28803" y="13114"/>
                    <a:pt x="31307" y="13114"/>
                  </a:cubicBezTo>
                  <a:cubicBezTo>
                    <a:pt x="31846" y="13114"/>
                    <a:pt x="32384" y="13108"/>
                    <a:pt x="32921" y="13097"/>
                  </a:cubicBezTo>
                  <a:cubicBezTo>
                    <a:pt x="35957" y="13002"/>
                    <a:pt x="38970" y="12704"/>
                    <a:pt x="41958" y="12300"/>
                  </a:cubicBezTo>
                  <a:cubicBezTo>
                    <a:pt x="44947" y="11859"/>
                    <a:pt x="47923" y="11335"/>
                    <a:pt x="50864" y="10657"/>
                  </a:cubicBezTo>
                  <a:cubicBezTo>
                    <a:pt x="56734" y="9335"/>
                    <a:pt x="62508" y="7597"/>
                    <a:pt x="68116" y="5454"/>
                  </a:cubicBezTo>
                  <a:lnTo>
                    <a:pt x="68116" y="5454"/>
                  </a:lnTo>
                  <a:cubicBezTo>
                    <a:pt x="62270" y="6835"/>
                    <a:pt x="56436" y="8156"/>
                    <a:pt x="50566" y="9192"/>
                  </a:cubicBezTo>
                  <a:cubicBezTo>
                    <a:pt x="47626" y="9692"/>
                    <a:pt x="44685" y="10180"/>
                    <a:pt x="41732" y="10514"/>
                  </a:cubicBezTo>
                  <a:cubicBezTo>
                    <a:pt x="38779" y="10871"/>
                    <a:pt x="35815" y="11121"/>
                    <a:pt x="32862" y="11204"/>
                  </a:cubicBezTo>
                  <a:cubicBezTo>
                    <a:pt x="32174" y="11226"/>
                    <a:pt x="31486" y="11238"/>
                    <a:pt x="30798" y="11238"/>
                  </a:cubicBezTo>
                  <a:cubicBezTo>
                    <a:pt x="28536" y="11238"/>
                    <a:pt x="26282" y="11110"/>
                    <a:pt x="24063" y="10799"/>
                  </a:cubicBezTo>
                  <a:cubicBezTo>
                    <a:pt x="22622" y="10597"/>
                    <a:pt x="21194" y="10299"/>
                    <a:pt x="19836" y="9847"/>
                  </a:cubicBezTo>
                  <a:cubicBezTo>
                    <a:pt x="18479" y="9395"/>
                    <a:pt x="17169" y="8811"/>
                    <a:pt x="16086" y="7954"/>
                  </a:cubicBezTo>
                  <a:cubicBezTo>
                    <a:pt x="15586" y="7549"/>
                    <a:pt x="15002" y="6954"/>
                    <a:pt x="14407" y="6478"/>
                  </a:cubicBezTo>
                  <a:cubicBezTo>
                    <a:pt x="13812" y="5989"/>
                    <a:pt x="13181" y="5537"/>
                    <a:pt x="12550" y="5120"/>
                  </a:cubicBezTo>
                  <a:cubicBezTo>
                    <a:pt x="11264" y="4275"/>
                    <a:pt x="9930" y="3525"/>
                    <a:pt x="8561" y="2882"/>
                  </a:cubicBezTo>
                  <a:cubicBezTo>
                    <a:pt x="5811" y="1608"/>
                    <a:pt x="2941" y="62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13"/>
            <p:cNvSpPr/>
            <p:nvPr/>
          </p:nvSpPr>
          <p:spPr>
            <a:xfrm rot="1814013">
              <a:off x="21480" y="4182893"/>
              <a:ext cx="1040540" cy="304669"/>
            </a:xfrm>
            <a:custGeom>
              <a:avLst/>
              <a:gdLst/>
              <a:ahLst/>
              <a:cxnLst/>
              <a:rect l="l" t="t" r="r" b="b"/>
              <a:pathLst>
                <a:path w="34481" h="10096" extrusionOk="0">
                  <a:moveTo>
                    <a:pt x="0" y="1"/>
                  </a:moveTo>
                  <a:lnTo>
                    <a:pt x="0" y="1"/>
                  </a:lnTo>
                  <a:cubicBezTo>
                    <a:pt x="1524" y="334"/>
                    <a:pt x="3013" y="775"/>
                    <a:pt x="4453" y="1311"/>
                  </a:cubicBezTo>
                  <a:cubicBezTo>
                    <a:pt x="5894" y="1846"/>
                    <a:pt x="7287" y="2501"/>
                    <a:pt x="8608" y="3263"/>
                  </a:cubicBezTo>
                  <a:cubicBezTo>
                    <a:pt x="9918" y="4037"/>
                    <a:pt x="11168" y="4906"/>
                    <a:pt x="12252" y="5954"/>
                  </a:cubicBezTo>
                  <a:lnTo>
                    <a:pt x="13049" y="6752"/>
                  </a:lnTo>
                  <a:cubicBezTo>
                    <a:pt x="13335" y="7026"/>
                    <a:pt x="13633" y="7335"/>
                    <a:pt x="13942" y="7597"/>
                  </a:cubicBezTo>
                  <a:cubicBezTo>
                    <a:pt x="14585" y="8109"/>
                    <a:pt x="15288" y="8573"/>
                    <a:pt x="16026" y="8907"/>
                  </a:cubicBezTo>
                  <a:cubicBezTo>
                    <a:pt x="17526" y="9597"/>
                    <a:pt x="19134" y="9931"/>
                    <a:pt x="20729" y="10050"/>
                  </a:cubicBezTo>
                  <a:cubicBezTo>
                    <a:pt x="21190" y="10081"/>
                    <a:pt x="21651" y="10096"/>
                    <a:pt x="22112" y="10096"/>
                  </a:cubicBezTo>
                  <a:cubicBezTo>
                    <a:pt x="23244" y="10096"/>
                    <a:pt x="24371" y="10005"/>
                    <a:pt x="25480" y="9836"/>
                  </a:cubicBezTo>
                  <a:cubicBezTo>
                    <a:pt x="25861" y="9788"/>
                    <a:pt x="26254" y="9716"/>
                    <a:pt x="26635" y="9645"/>
                  </a:cubicBezTo>
                  <a:cubicBezTo>
                    <a:pt x="27027" y="9574"/>
                    <a:pt x="27420" y="9514"/>
                    <a:pt x="27801" y="9419"/>
                  </a:cubicBezTo>
                  <a:cubicBezTo>
                    <a:pt x="28563" y="9228"/>
                    <a:pt x="29325" y="9062"/>
                    <a:pt x="30075" y="8824"/>
                  </a:cubicBezTo>
                  <a:cubicBezTo>
                    <a:pt x="31576" y="8395"/>
                    <a:pt x="33040" y="7859"/>
                    <a:pt x="34481" y="7264"/>
                  </a:cubicBezTo>
                  <a:lnTo>
                    <a:pt x="34481" y="7264"/>
                  </a:lnTo>
                  <a:cubicBezTo>
                    <a:pt x="32969" y="7621"/>
                    <a:pt x="31468" y="8002"/>
                    <a:pt x="29944" y="8288"/>
                  </a:cubicBezTo>
                  <a:cubicBezTo>
                    <a:pt x="28420" y="8597"/>
                    <a:pt x="26896" y="8812"/>
                    <a:pt x="25372" y="8954"/>
                  </a:cubicBezTo>
                  <a:cubicBezTo>
                    <a:pt x="24610" y="9026"/>
                    <a:pt x="23848" y="9050"/>
                    <a:pt x="23086" y="9074"/>
                  </a:cubicBezTo>
                  <a:cubicBezTo>
                    <a:pt x="22324" y="9062"/>
                    <a:pt x="21562" y="9062"/>
                    <a:pt x="20812" y="8966"/>
                  </a:cubicBezTo>
                  <a:cubicBezTo>
                    <a:pt x="19324" y="8824"/>
                    <a:pt x="17836" y="8502"/>
                    <a:pt x="16514" y="7883"/>
                  </a:cubicBezTo>
                  <a:cubicBezTo>
                    <a:pt x="15836" y="7585"/>
                    <a:pt x="15228" y="7180"/>
                    <a:pt x="14657" y="6740"/>
                  </a:cubicBezTo>
                  <a:cubicBezTo>
                    <a:pt x="14371" y="6502"/>
                    <a:pt x="14121" y="6252"/>
                    <a:pt x="13847" y="6002"/>
                  </a:cubicBezTo>
                  <a:lnTo>
                    <a:pt x="12990" y="5156"/>
                  </a:lnTo>
                  <a:cubicBezTo>
                    <a:pt x="11776" y="4097"/>
                    <a:pt x="10454" y="3192"/>
                    <a:pt x="9037" y="2477"/>
                  </a:cubicBezTo>
                  <a:cubicBezTo>
                    <a:pt x="7620" y="1751"/>
                    <a:pt x="6132" y="1204"/>
                    <a:pt x="4620" y="787"/>
                  </a:cubicBezTo>
                  <a:cubicBezTo>
                    <a:pt x="3108" y="382"/>
                    <a:pt x="1560" y="8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2681985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>
            <a:off x="1" y="0"/>
            <a:ext cx="12188929" cy="6857811"/>
          </a:xfrm>
          <a:custGeom>
            <a:avLst/>
            <a:gdLst/>
            <a:ahLst/>
            <a:cxnLst/>
            <a:rect l="l" t="t" r="r" b="b"/>
            <a:pathLst>
              <a:path w="284899" h="189547" extrusionOk="0">
                <a:moveTo>
                  <a:pt x="0" y="0"/>
                </a:moveTo>
                <a:lnTo>
                  <a:pt x="0" y="189547"/>
                </a:lnTo>
                <a:lnTo>
                  <a:pt x="284899" y="189547"/>
                </a:lnTo>
                <a:lnTo>
                  <a:pt x="28489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14"/>
          <p:cNvSpPr/>
          <p:nvPr/>
        </p:nvSpPr>
        <p:spPr>
          <a:xfrm>
            <a:off x="1" y="0"/>
            <a:ext cx="12188929" cy="3748936"/>
          </a:xfrm>
          <a:custGeom>
            <a:avLst/>
            <a:gdLst/>
            <a:ahLst/>
            <a:cxnLst/>
            <a:rect l="l" t="t" r="r" b="b"/>
            <a:pathLst>
              <a:path w="284899" h="103619" extrusionOk="0">
                <a:moveTo>
                  <a:pt x="0" y="0"/>
                </a:moveTo>
                <a:lnTo>
                  <a:pt x="0" y="103619"/>
                </a:lnTo>
                <a:cubicBezTo>
                  <a:pt x="1307" y="101339"/>
                  <a:pt x="2310" y="98755"/>
                  <a:pt x="3556" y="96719"/>
                </a:cubicBezTo>
                <a:cubicBezTo>
                  <a:pt x="6839" y="91339"/>
                  <a:pt x="10091" y="85351"/>
                  <a:pt x="15715" y="82098"/>
                </a:cubicBezTo>
                <a:cubicBezTo>
                  <a:pt x="21520" y="78694"/>
                  <a:pt x="29575" y="78725"/>
                  <a:pt x="34742" y="74500"/>
                </a:cubicBezTo>
                <a:cubicBezTo>
                  <a:pt x="39575" y="70579"/>
                  <a:pt x="41612" y="63618"/>
                  <a:pt x="46475" y="59667"/>
                </a:cubicBezTo>
                <a:cubicBezTo>
                  <a:pt x="48787" y="57808"/>
                  <a:pt x="51475" y="57069"/>
                  <a:pt x="54400" y="57069"/>
                </a:cubicBezTo>
                <a:cubicBezTo>
                  <a:pt x="64010" y="57069"/>
                  <a:pt x="76179" y="65053"/>
                  <a:pt x="85989" y="67569"/>
                </a:cubicBezTo>
                <a:cubicBezTo>
                  <a:pt x="96871" y="70366"/>
                  <a:pt x="107479" y="68147"/>
                  <a:pt x="118300" y="70305"/>
                </a:cubicBezTo>
                <a:cubicBezTo>
                  <a:pt x="124976" y="71624"/>
                  <a:pt x="134523" y="75936"/>
                  <a:pt x="142664" y="75936"/>
                </a:cubicBezTo>
                <a:cubicBezTo>
                  <a:pt x="146719" y="75936"/>
                  <a:pt x="150426" y="74866"/>
                  <a:pt x="153255" y="71825"/>
                </a:cubicBezTo>
                <a:cubicBezTo>
                  <a:pt x="155960" y="68907"/>
                  <a:pt x="155930" y="64560"/>
                  <a:pt x="157419" y="61126"/>
                </a:cubicBezTo>
                <a:cubicBezTo>
                  <a:pt x="161280" y="52250"/>
                  <a:pt x="169517" y="45320"/>
                  <a:pt x="177055" y="39697"/>
                </a:cubicBezTo>
                <a:cubicBezTo>
                  <a:pt x="185247" y="33592"/>
                  <a:pt x="192378" y="29029"/>
                  <a:pt x="201079" y="29029"/>
                </a:cubicBezTo>
                <a:cubicBezTo>
                  <a:pt x="204163" y="29029"/>
                  <a:pt x="207443" y="29602"/>
                  <a:pt x="211037" y="30882"/>
                </a:cubicBezTo>
                <a:cubicBezTo>
                  <a:pt x="214383" y="32070"/>
                  <a:pt x="222049" y="34688"/>
                  <a:pt x="230042" y="34688"/>
                </a:cubicBezTo>
                <a:cubicBezTo>
                  <a:pt x="235340" y="34688"/>
                  <a:pt x="240780" y="33538"/>
                  <a:pt x="245202" y="30061"/>
                </a:cubicBezTo>
                <a:cubicBezTo>
                  <a:pt x="250096" y="26201"/>
                  <a:pt x="251889" y="19514"/>
                  <a:pt x="257786" y="16930"/>
                </a:cubicBezTo>
                <a:cubicBezTo>
                  <a:pt x="262406" y="14894"/>
                  <a:pt x="267817" y="15745"/>
                  <a:pt x="272741" y="15228"/>
                </a:cubicBezTo>
                <a:cubicBezTo>
                  <a:pt x="277239" y="14742"/>
                  <a:pt x="281464" y="13009"/>
                  <a:pt x="284899" y="10274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14"/>
          <p:cNvSpPr/>
          <p:nvPr/>
        </p:nvSpPr>
        <p:spPr>
          <a:xfrm>
            <a:off x="1" y="1"/>
            <a:ext cx="12188929" cy="3339721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0" y="0"/>
                </a:move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14"/>
          <p:cNvSpPr/>
          <p:nvPr/>
        </p:nvSpPr>
        <p:spPr>
          <a:xfrm>
            <a:off x="1" y="1"/>
            <a:ext cx="12188929" cy="3327764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247936" y="1452"/>
                </a:moveTo>
                <a:cubicBezTo>
                  <a:pt x="249563" y="1452"/>
                  <a:pt x="250662" y="2288"/>
                  <a:pt x="251281" y="3739"/>
                </a:cubicBezTo>
                <a:cubicBezTo>
                  <a:pt x="252440" y="6442"/>
                  <a:pt x="248300" y="9825"/>
                  <a:pt x="242949" y="9825"/>
                </a:cubicBezTo>
                <a:cubicBezTo>
                  <a:pt x="241141" y="9825"/>
                  <a:pt x="239195" y="9439"/>
                  <a:pt x="237269" y="8511"/>
                </a:cubicBezTo>
                <a:cubicBezTo>
                  <a:pt x="234624" y="7265"/>
                  <a:pt x="234472" y="3799"/>
                  <a:pt x="237694" y="3313"/>
                </a:cubicBezTo>
                <a:cubicBezTo>
                  <a:pt x="238546" y="3190"/>
                  <a:pt x="239230" y="3165"/>
                  <a:pt x="239832" y="3165"/>
                </a:cubicBezTo>
                <a:cubicBezTo>
                  <a:pt x="240267" y="3165"/>
                  <a:pt x="240658" y="3178"/>
                  <a:pt x="241039" y="3178"/>
                </a:cubicBezTo>
                <a:cubicBezTo>
                  <a:pt x="242090" y="3178"/>
                  <a:pt x="243060" y="3076"/>
                  <a:pt x="244625" y="2310"/>
                </a:cubicBezTo>
                <a:cubicBezTo>
                  <a:pt x="245906" y="1725"/>
                  <a:pt x="247007" y="1452"/>
                  <a:pt x="247936" y="1452"/>
                </a:cubicBezTo>
                <a:close/>
                <a:moveTo>
                  <a:pt x="85198" y="22365"/>
                </a:moveTo>
                <a:cubicBezTo>
                  <a:pt x="87854" y="22365"/>
                  <a:pt x="91014" y="23441"/>
                  <a:pt x="93041" y="24712"/>
                </a:cubicBezTo>
                <a:cubicBezTo>
                  <a:pt x="95199" y="26049"/>
                  <a:pt x="97023" y="27326"/>
                  <a:pt x="99455" y="28298"/>
                </a:cubicBezTo>
                <a:cubicBezTo>
                  <a:pt x="101370" y="29058"/>
                  <a:pt x="103558" y="29545"/>
                  <a:pt x="105382" y="30548"/>
                </a:cubicBezTo>
                <a:cubicBezTo>
                  <a:pt x="109577" y="32858"/>
                  <a:pt x="107874" y="37721"/>
                  <a:pt x="103801" y="38967"/>
                </a:cubicBezTo>
                <a:cubicBezTo>
                  <a:pt x="102786" y="39279"/>
                  <a:pt x="101699" y="39422"/>
                  <a:pt x="100570" y="39422"/>
                </a:cubicBezTo>
                <a:cubicBezTo>
                  <a:pt x="92466" y="39422"/>
                  <a:pt x="82169" y="32100"/>
                  <a:pt x="80488" y="27751"/>
                </a:cubicBezTo>
                <a:cubicBezTo>
                  <a:pt x="79843" y="23737"/>
                  <a:pt x="82199" y="22365"/>
                  <a:pt x="85198" y="22365"/>
                </a:cubicBezTo>
                <a:close/>
                <a:moveTo>
                  <a:pt x="116835" y="34498"/>
                </a:moveTo>
                <a:cubicBezTo>
                  <a:pt x="118191" y="34498"/>
                  <a:pt x="120042" y="35078"/>
                  <a:pt x="122464" y="36718"/>
                </a:cubicBezTo>
                <a:cubicBezTo>
                  <a:pt x="123984" y="37751"/>
                  <a:pt x="126537" y="40001"/>
                  <a:pt x="124957" y="41824"/>
                </a:cubicBezTo>
                <a:cubicBezTo>
                  <a:pt x="123973" y="42929"/>
                  <a:pt x="122448" y="43333"/>
                  <a:pt x="120864" y="43333"/>
                </a:cubicBezTo>
                <a:cubicBezTo>
                  <a:pt x="119265" y="43333"/>
                  <a:pt x="117607" y="42921"/>
                  <a:pt x="116385" y="42402"/>
                </a:cubicBezTo>
                <a:cubicBezTo>
                  <a:pt x="113771" y="41338"/>
                  <a:pt x="114592" y="39453"/>
                  <a:pt x="113893" y="37265"/>
                </a:cubicBezTo>
                <a:cubicBezTo>
                  <a:pt x="113602" y="36296"/>
                  <a:pt x="114449" y="34498"/>
                  <a:pt x="116835" y="34498"/>
                </a:cubicBezTo>
                <a:close/>
                <a:moveTo>
                  <a:pt x="166842" y="0"/>
                </a:moveTo>
                <a:cubicBezTo>
                  <a:pt x="158818" y="2584"/>
                  <a:pt x="151614" y="6413"/>
                  <a:pt x="147450" y="13404"/>
                </a:cubicBezTo>
                <a:cubicBezTo>
                  <a:pt x="144562" y="18237"/>
                  <a:pt x="144562" y="23192"/>
                  <a:pt x="139334" y="26444"/>
                </a:cubicBezTo>
                <a:cubicBezTo>
                  <a:pt x="135700" y="28718"/>
                  <a:pt x="131221" y="29563"/>
                  <a:pt x="126599" y="29563"/>
                </a:cubicBezTo>
                <a:cubicBezTo>
                  <a:pt x="120783" y="29563"/>
                  <a:pt x="114742" y="28225"/>
                  <a:pt x="109880" y="26718"/>
                </a:cubicBezTo>
                <a:cubicBezTo>
                  <a:pt x="97874" y="22979"/>
                  <a:pt x="87357" y="13708"/>
                  <a:pt x="74895" y="11702"/>
                </a:cubicBezTo>
                <a:cubicBezTo>
                  <a:pt x="73498" y="11474"/>
                  <a:pt x="72112" y="11364"/>
                  <a:pt x="70742" y="11364"/>
                </a:cubicBezTo>
                <a:cubicBezTo>
                  <a:pt x="65554" y="11364"/>
                  <a:pt x="60581" y="12929"/>
                  <a:pt x="55989" y="15502"/>
                </a:cubicBezTo>
                <a:cubicBezTo>
                  <a:pt x="49697" y="19028"/>
                  <a:pt x="47660" y="22797"/>
                  <a:pt x="43739" y="28450"/>
                </a:cubicBezTo>
                <a:cubicBezTo>
                  <a:pt x="39758" y="34225"/>
                  <a:pt x="33131" y="36232"/>
                  <a:pt x="26383" y="36505"/>
                </a:cubicBezTo>
                <a:cubicBezTo>
                  <a:pt x="26069" y="36518"/>
                  <a:pt x="25757" y="36524"/>
                  <a:pt x="25449" y="36524"/>
                </a:cubicBezTo>
                <a:cubicBezTo>
                  <a:pt x="19935" y="36524"/>
                  <a:pt x="15264" y="34568"/>
                  <a:pt x="9939" y="34165"/>
                </a:cubicBezTo>
                <a:cubicBezTo>
                  <a:pt x="9522" y="34134"/>
                  <a:pt x="9109" y="34119"/>
                  <a:pt x="8701" y="34119"/>
                </a:cubicBezTo>
                <a:cubicBezTo>
                  <a:pt x="5449" y="34119"/>
                  <a:pt x="2484" y="35071"/>
                  <a:pt x="0" y="36718"/>
                </a:cubicBez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14"/>
          <p:cNvSpPr/>
          <p:nvPr/>
        </p:nvSpPr>
        <p:spPr>
          <a:xfrm>
            <a:off x="0" y="1"/>
            <a:ext cx="12191539" cy="3615865"/>
          </a:xfrm>
          <a:custGeom>
            <a:avLst/>
            <a:gdLst/>
            <a:ahLst/>
            <a:cxnLst/>
            <a:rect l="l" t="t" r="r" b="b"/>
            <a:pathLst>
              <a:path w="284960" h="99941" extrusionOk="0">
                <a:moveTo>
                  <a:pt x="275598" y="0"/>
                </a:moveTo>
                <a:cubicBezTo>
                  <a:pt x="275598" y="0"/>
                  <a:pt x="260572" y="12256"/>
                  <a:pt x="242574" y="12256"/>
                </a:cubicBezTo>
                <a:cubicBezTo>
                  <a:pt x="241813" y="12256"/>
                  <a:pt x="241048" y="12234"/>
                  <a:pt x="240278" y="12189"/>
                </a:cubicBezTo>
                <a:cubicBezTo>
                  <a:pt x="225801" y="11308"/>
                  <a:pt x="216620" y="8010"/>
                  <a:pt x="204825" y="8010"/>
                </a:cubicBezTo>
                <a:cubicBezTo>
                  <a:pt x="201142" y="8010"/>
                  <a:pt x="197203" y="8332"/>
                  <a:pt x="192770" y="9149"/>
                </a:cubicBezTo>
                <a:cubicBezTo>
                  <a:pt x="174167" y="12553"/>
                  <a:pt x="172252" y="29666"/>
                  <a:pt x="163894" y="32706"/>
                </a:cubicBezTo>
                <a:cubicBezTo>
                  <a:pt x="155535" y="35745"/>
                  <a:pt x="165049" y="46748"/>
                  <a:pt x="145656" y="49970"/>
                </a:cubicBezTo>
                <a:cubicBezTo>
                  <a:pt x="133494" y="52013"/>
                  <a:pt x="128887" y="57307"/>
                  <a:pt x="118155" y="57307"/>
                </a:cubicBezTo>
                <a:cubicBezTo>
                  <a:pt x="111802" y="57307"/>
                  <a:pt x="103303" y="55452"/>
                  <a:pt x="89819" y="49970"/>
                </a:cubicBezTo>
                <a:cubicBezTo>
                  <a:pt x="78221" y="45262"/>
                  <a:pt x="70827" y="43788"/>
                  <a:pt x="64956" y="43788"/>
                </a:cubicBezTo>
                <a:cubicBezTo>
                  <a:pt x="55440" y="43788"/>
                  <a:pt x="49924" y="47659"/>
                  <a:pt x="36992" y="47903"/>
                </a:cubicBezTo>
                <a:cubicBezTo>
                  <a:pt x="21429" y="48177"/>
                  <a:pt x="29909" y="61186"/>
                  <a:pt x="14955" y="62706"/>
                </a:cubicBezTo>
                <a:cubicBezTo>
                  <a:pt x="0" y="64226"/>
                  <a:pt x="0" y="72676"/>
                  <a:pt x="0" y="72676"/>
                </a:cubicBezTo>
                <a:lnTo>
                  <a:pt x="0" y="99941"/>
                </a:lnTo>
                <a:cubicBezTo>
                  <a:pt x="0" y="99941"/>
                  <a:pt x="10395" y="74287"/>
                  <a:pt x="25228" y="72676"/>
                </a:cubicBezTo>
                <a:cubicBezTo>
                  <a:pt x="39264" y="71148"/>
                  <a:pt x="41358" y="55356"/>
                  <a:pt x="55788" y="55356"/>
                </a:cubicBezTo>
                <a:cubicBezTo>
                  <a:pt x="56577" y="55356"/>
                  <a:pt x="57402" y="55403"/>
                  <a:pt x="58269" y="55502"/>
                </a:cubicBezTo>
                <a:cubicBezTo>
                  <a:pt x="74986" y="57387"/>
                  <a:pt x="84865" y="65746"/>
                  <a:pt x="96658" y="66506"/>
                </a:cubicBezTo>
                <a:cubicBezTo>
                  <a:pt x="98711" y="66638"/>
                  <a:pt x="100844" y="66678"/>
                  <a:pt x="103027" y="66678"/>
                </a:cubicBezTo>
                <a:cubicBezTo>
                  <a:pt x="106361" y="66678"/>
                  <a:pt x="109809" y="66585"/>
                  <a:pt x="113257" y="66585"/>
                </a:cubicBezTo>
                <a:cubicBezTo>
                  <a:pt x="120492" y="66585"/>
                  <a:pt x="127724" y="66996"/>
                  <a:pt x="133893" y="69545"/>
                </a:cubicBezTo>
                <a:cubicBezTo>
                  <a:pt x="137352" y="70978"/>
                  <a:pt x="141226" y="71625"/>
                  <a:pt x="145041" y="71625"/>
                </a:cubicBezTo>
                <a:cubicBezTo>
                  <a:pt x="153364" y="71625"/>
                  <a:pt x="161413" y="68550"/>
                  <a:pt x="164289" y="63861"/>
                </a:cubicBezTo>
                <a:cubicBezTo>
                  <a:pt x="168453" y="57022"/>
                  <a:pt x="165049" y="44864"/>
                  <a:pt x="171128" y="38785"/>
                </a:cubicBezTo>
                <a:cubicBezTo>
                  <a:pt x="176495" y="33417"/>
                  <a:pt x="184825" y="23002"/>
                  <a:pt x="197687" y="23002"/>
                </a:cubicBezTo>
                <a:cubicBezTo>
                  <a:pt x="199391" y="23002"/>
                  <a:pt x="201176" y="23185"/>
                  <a:pt x="203043" y="23587"/>
                </a:cubicBezTo>
                <a:cubicBezTo>
                  <a:pt x="216801" y="26522"/>
                  <a:pt x="221951" y="31174"/>
                  <a:pt x="229985" y="31174"/>
                </a:cubicBezTo>
                <a:cubicBezTo>
                  <a:pt x="231270" y="31174"/>
                  <a:pt x="232628" y="31055"/>
                  <a:pt x="234108" y="30791"/>
                </a:cubicBezTo>
                <a:cubicBezTo>
                  <a:pt x="244837" y="28906"/>
                  <a:pt x="248637" y="21307"/>
                  <a:pt x="258515" y="20547"/>
                </a:cubicBezTo>
                <a:cubicBezTo>
                  <a:pt x="268394" y="19788"/>
                  <a:pt x="276844" y="15563"/>
                  <a:pt x="284960" y="6079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14"/>
          <p:cNvSpPr/>
          <p:nvPr/>
        </p:nvSpPr>
        <p:spPr>
          <a:xfrm>
            <a:off x="0" y="1"/>
            <a:ext cx="2074221" cy="1064959"/>
          </a:xfrm>
          <a:custGeom>
            <a:avLst/>
            <a:gdLst/>
            <a:ahLst/>
            <a:cxnLst/>
            <a:rect l="l" t="t" r="r" b="b"/>
            <a:pathLst>
              <a:path w="48482" h="29435" extrusionOk="0">
                <a:moveTo>
                  <a:pt x="44742" y="0"/>
                </a:moveTo>
                <a:cubicBezTo>
                  <a:pt x="44651" y="213"/>
                  <a:pt x="44560" y="426"/>
                  <a:pt x="44408" y="578"/>
                </a:cubicBezTo>
                <a:cubicBezTo>
                  <a:pt x="43709" y="1489"/>
                  <a:pt x="41946" y="2037"/>
                  <a:pt x="40973" y="2462"/>
                </a:cubicBezTo>
                <a:cubicBezTo>
                  <a:pt x="39241" y="3192"/>
                  <a:pt x="37387" y="3891"/>
                  <a:pt x="35593" y="4468"/>
                </a:cubicBezTo>
                <a:cubicBezTo>
                  <a:pt x="32615" y="5410"/>
                  <a:pt x="28754" y="5502"/>
                  <a:pt x="26900" y="8511"/>
                </a:cubicBezTo>
                <a:cubicBezTo>
                  <a:pt x="24955" y="11642"/>
                  <a:pt x="26991" y="13860"/>
                  <a:pt x="30001" y="14559"/>
                </a:cubicBezTo>
                <a:cubicBezTo>
                  <a:pt x="32098" y="15015"/>
                  <a:pt x="34226" y="15775"/>
                  <a:pt x="35472" y="17660"/>
                </a:cubicBezTo>
                <a:cubicBezTo>
                  <a:pt x="37204" y="20243"/>
                  <a:pt x="35411" y="23435"/>
                  <a:pt x="32919" y="24864"/>
                </a:cubicBezTo>
                <a:cubicBezTo>
                  <a:pt x="31427" y="25737"/>
                  <a:pt x="29795" y="26102"/>
                  <a:pt x="28147" y="26102"/>
                </a:cubicBezTo>
                <a:cubicBezTo>
                  <a:pt x="25663" y="26102"/>
                  <a:pt x="23141" y="25273"/>
                  <a:pt x="21003" y="24104"/>
                </a:cubicBezTo>
                <a:cubicBezTo>
                  <a:pt x="18785" y="22888"/>
                  <a:pt x="16140" y="21338"/>
                  <a:pt x="15350" y="18784"/>
                </a:cubicBezTo>
                <a:cubicBezTo>
                  <a:pt x="14468" y="16049"/>
                  <a:pt x="16991" y="14711"/>
                  <a:pt x="17204" y="12128"/>
                </a:cubicBezTo>
                <a:cubicBezTo>
                  <a:pt x="17630" y="7234"/>
                  <a:pt x="10608" y="5593"/>
                  <a:pt x="7082" y="5593"/>
                </a:cubicBezTo>
                <a:cubicBezTo>
                  <a:pt x="5350" y="5593"/>
                  <a:pt x="2432" y="5927"/>
                  <a:pt x="3678" y="8268"/>
                </a:cubicBezTo>
                <a:cubicBezTo>
                  <a:pt x="4407" y="9605"/>
                  <a:pt x="5775" y="9696"/>
                  <a:pt x="7082" y="10061"/>
                </a:cubicBezTo>
                <a:cubicBezTo>
                  <a:pt x="9028" y="10578"/>
                  <a:pt x="13283" y="11368"/>
                  <a:pt x="12189" y="14377"/>
                </a:cubicBezTo>
                <a:cubicBezTo>
                  <a:pt x="11713" y="15662"/>
                  <a:pt x="10235" y="15929"/>
                  <a:pt x="8636" y="15929"/>
                </a:cubicBezTo>
                <a:cubicBezTo>
                  <a:pt x="7504" y="15929"/>
                  <a:pt x="6311" y="15795"/>
                  <a:pt x="5372" y="15795"/>
                </a:cubicBezTo>
                <a:cubicBezTo>
                  <a:pt x="5097" y="15795"/>
                  <a:pt x="4844" y="15806"/>
                  <a:pt x="4620" y="15836"/>
                </a:cubicBezTo>
                <a:cubicBezTo>
                  <a:pt x="3283" y="16018"/>
                  <a:pt x="1337" y="16687"/>
                  <a:pt x="0" y="17751"/>
                </a:cubicBezTo>
                <a:lnTo>
                  <a:pt x="0" y="22432"/>
                </a:lnTo>
                <a:cubicBezTo>
                  <a:pt x="213" y="22219"/>
                  <a:pt x="456" y="22006"/>
                  <a:pt x="699" y="21794"/>
                </a:cubicBezTo>
                <a:cubicBezTo>
                  <a:pt x="2462" y="20487"/>
                  <a:pt x="4651" y="19149"/>
                  <a:pt x="6748" y="18481"/>
                </a:cubicBezTo>
                <a:cubicBezTo>
                  <a:pt x="7306" y="18303"/>
                  <a:pt x="7838" y="18222"/>
                  <a:pt x="8345" y="18222"/>
                </a:cubicBezTo>
                <a:cubicBezTo>
                  <a:pt x="11395" y="18222"/>
                  <a:pt x="13551" y="21146"/>
                  <a:pt x="15350" y="23465"/>
                </a:cubicBezTo>
                <a:cubicBezTo>
                  <a:pt x="17447" y="26201"/>
                  <a:pt x="20851" y="28025"/>
                  <a:pt x="24195" y="28876"/>
                </a:cubicBezTo>
                <a:cubicBezTo>
                  <a:pt x="25606" y="29231"/>
                  <a:pt x="27288" y="29434"/>
                  <a:pt x="29021" y="29434"/>
                </a:cubicBezTo>
                <a:cubicBezTo>
                  <a:pt x="32178" y="29434"/>
                  <a:pt x="35502" y="28761"/>
                  <a:pt x="37660" y="27113"/>
                </a:cubicBezTo>
                <a:cubicBezTo>
                  <a:pt x="40396" y="25016"/>
                  <a:pt x="42676" y="20335"/>
                  <a:pt x="40365" y="17234"/>
                </a:cubicBezTo>
                <a:cubicBezTo>
                  <a:pt x="38572" y="14894"/>
                  <a:pt x="35837" y="14955"/>
                  <a:pt x="33496" y="13617"/>
                </a:cubicBezTo>
                <a:cubicBezTo>
                  <a:pt x="32523" y="13070"/>
                  <a:pt x="30669" y="12158"/>
                  <a:pt x="30548" y="10912"/>
                </a:cubicBezTo>
                <a:cubicBezTo>
                  <a:pt x="30426" y="9605"/>
                  <a:pt x="31885" y="8146"/>
                  <a:pt x="32919" y="7568"/>
                </a:cubicBezTo>
                <a:cubicBezTo>
                  <a:pt x="34226" y="6809"/>
                  <a:pt x="35837" y="6535"/>
                  <a:pt x="37326" y="6353"/>
                </a:cubicBezTo>
                <a:cubicBezTo>
                  <a:pt x="39606" y="6110"/>
                  <a:pt x="41429" y="5319"/>
                  <a:pt x="43435" y="4225"/>
                </a:cubicBezTo>
                <a:cubicBezTo>
                  <a:pt x="44226" y="3799"/>
                  <a:pt x="46840" y="1915"/>
                  <a:pt x="48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14"/>
          <p:cNvSpPr txBox="1">
            <a:spLocks noGrp="1"/>
          </p:cNvSpPr>
          <p:nvPr>
            <p:ph type="title"/>
          </p:nvPr>
        </p:nvSpPr>
        <p:spPr>
          <a:xfrm>
            <a:off x="5146800" y="5661284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subTitle" idx="1"/>
          </p:nvPr>
        </p:nvSpPr>
        <p:spPr>
          <a:xfrm>
            <a:off x="3973200" y="2963600"/>
            <a:ext cx="7258800" cy="24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7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470" name="Google Shape;470;p14"/>
          <p:cNvGrpSpPr/>
          <p:nvPr/>
        </p:nvGrpSpPr>
        <p:grpSpPr>
          <a:xfrm>
            <a:off x="9800837" y="-1141736"/>
            <a:ext cx="3855563" cy="4039439"/>
            <a:chOff x="7350628" y="-856302"/>
            <a:chExt cx="2891672" cy="3029579"/>
          </a:xfrm>
        </p:grpSpPr>
        <p:grpSp>
          <p:nvGrpSpPr>
            <p:cNvPr id="471" name="Google Shape;471;p14"/>
            <p:cNvGrpSpPr/>
            <p:nvPr/>
          </p:nvGrpSpPr>
          <p:grpSpPr>
            <a:xfrm rot="-9510697" flipH="1">
              <a:off x="8125842" y="-634440"/>
              <a:ext cx="1701994" cy="2585855"/>
              <a:chOff x="3047425" y="3463875"/>
              <a:chExt cx="948375" cy="1440875"/>
            </a:xfrm>
          </p:grpSpPr>
          <p:sp>
            <p:nvSpPr>
              <p:cNvPr id="472" name="Google Shape;472;p14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" name="Google Shape;473;p14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" name="Google Shape;474;p14"/>
            <p:cNvGrpSpPr/>
            <p:nvPr/>
          </p:nvGrpSpPr>
          <p:grpSpPr>
            <a:xfrm rot="-5839121" flipH="1">
              <a:off x="7818614" y="-839015"/>
              <a:ext cx="1475554" cy="2241823"/>
              <a:chOff x="3047425" y="3463875"/>
              <a:chExt cx="948375" cy="1440875"/>
            </a:xfrm>
          </p:grpSpPr>
          <p:sp>
            <p:nvSpPr>
              <p:cNvPr id="475" name="Google Shape;475;p14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" name="Google Shape;476;p14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" name="Google Shape;477;p14"/>
            <p:cNvGrpSpPr/>
            <p:nvPr/>
          </p:nvGrpSpPr>
          <p:grpSpPr>
            <a:xfrm rot="-893538" flipH="1">
              <a:off x="8228121" y="-225229"/>
              <a:ext cx="1191512" cy="1171662"/>
              <a:chOff x="2183450" y="930325"/>
              <a:chExt cx="1191525" cy="1171675"/>
            </a:xfrm>
          </p:grpSpPr>
          <p:sp>
            <p:nvSpPr>
              <p:cNvPr id="478" name="Google Shape;478;p14"/>
              <p:cNvSpPr/>
              <p:nvPr/>
            </p:nvSpPr>
            <p:spPr>
              <a:xfrm>
                <a:off x="2183450" y="930325"/>
                <a:ext cx="1191525" cy="1171675"/>
              </a:xfrm>
              <a:custGeom>
                <a:avLst/>
                <a:gdLst/>
                <a:ahLst/>
                <a:cxnLst/>
                <a:rect l="l" t="t" r="r" b="b"/>
                <a:pathLst>
                  <a:path w="47661" h="46867" extrusionOk="0">
                    <a:moveTo>
                      <a:pt x="19567" y="357"/>
                    </a:moveTo>
                    <a:cubicBezTo>
                      <a:pt x="19767" y="357"/>
                      <a:pt x="19952" y="432"/>
                      <a:pt x="20122" y="581"/>
                    </a:cubicBezTo>
                    <a:cubicBezTo>
                      <a:pt x="20365" y="763"/>
                      <a:pt x="20578" y="1006"/>
                      <a:pt x="20791" y="1219"/>
                    </a:cubicBezTo>
                    <a:cubicBezTo>
                      <a:pt x="20954" y="1364"/>
                      <a:pt x="21052" y="1434"/>
                      <a:pt x="21176" y="1434"/>
                    </a:cubicBezTo>
                    <a:cubicBezTo>
                      <a:pt x="21260" y="1434"/>
                      <a:pt x="21355" y="1402"/>
                      <a:pt x="21490" y="1341"/>
                    </a:cubicBezTo>
                    <a:cubicBezTo>
                      <a:pt x="21611" y="1250"/>
                      <a:pt x="21763" y="1189"/>
                      <a:pt x="21946" y="1158"/>
                    </a:cubicBezTo>
                    <a:cubicBezTo>
                      <a:pt x="22083" y="1105"/>
                      <a:pt x="22217" y="1078"/>
                      <a:pt x="22348" y="1078"/>
                    </a:cubicBezTo>
                    <a:cubicBezTo>
                      <a:pt x="22591" y="1078"/>
                      <a:pt x="22822" y="1173"/>
                      <a:pt x="23040" y="1371"/>
                    </a:cubicBezTo>
                    <a:cubicBezTo>
                      <a:pt x="23186" y="1485"/>
                      <a:pt x="23289" y="1547"/>
                      <a:pt x="23400" y="1547"/>
                    </a:cubicBezTo>
                    <a:cubicBezTo>
                      <a:pt x="23496" y="1547"/>
                      <a:pt x="23598" y="1500"/>
                      <a:pt x="23739" y="1402"/>
                    </a:cubicBezTo>
                    <a:cubicBezTo>
                      <a:pt x="24010" y="1242"/>
                      <a:pt x="24273" y="1158"/>
                      <a:pt x="24536" y="1158"/>
                    </a:cubicBezTo>
                    <a:cubicBezTo>
                      <a:pt x="24775" y="1158"/>
                      <a:pt x="25013" y="1227"/>
                      <a:pt x="25259" y="1371"/>
                    </a:cubicBezTo>
                    <a:cubicBezTo>
                      <a:pt x="25326" y="1416"/>
                      <a:pt x="25409" y="1444"/>
                      <a:pt x="25484" y="1444"/>
                    </a:cubicBezTo>
                    <a:cubicBezTo>
                      <a:pt x="25512" y="1444"/>
                      <a:pt x="25538" y="1440"/>
                      <a:pt x="25563" y="1432"/>
                    </a:cubicBezTo>
                    <a:cubicBezTo>
                      <a:pt x="25601" y="1430"/>
                      <a:pt x="25639" y="1429"/>
                      <a:pt x="25677" y="1429"/>
                    </a:cubicBezTo>
                    <a:cubicBezTo>
                      <a:pt x="26301" y="1429"/>
                      <a:pt x="26872" y="1660"/>
                      <a:pt x="27417" y="1918"/>
                    </a:cubicBezTo>
                    <a:cubicBezTo>
                      <a:pt x="27690" y="2040"/>
                      <a:pt x="27934" y="2192"/>
                      <a:pt x="28207" y="2344"/>
                    </a:cubicBezTo>
                    <a:cubicBezTo>
                      <a:pt x="28511" y="2526"/>
                      <a:pt x="28754" y="2769"/>
                      <a:pt x="28937" y="3104"/>
                    </a:cubicBezTo>
                    <a:cubicBezTo>
                      <a:pt x="29180" y="3529"/>
                      <a:pt x="29453" y="3924"/>
                      <a:pt x="29697" y="4350"/>
                    </a:cubicBezTo>
                    <a:cubicBezTo>
                      <a:pt x="29818" y="4593"/>
                      <a:pt x="29909" y="4836"/>
                      <a:pt x="29970" y="5079"/>
                    </a:cubicBezTo>
                    <a:cubicBezTo>
                      <a:pt x="30578" y="7146"/>
                      <a:pt x="30578" y="9274"/>
                      <a:pt x="30244" y="11402"/>
                    </a:cubicBezTo>
                    <a:cubicBezTo>
                      <a:pt x="29940" y="13469"/>
                      <a:pt x="29423" y="15444"/>
                      <a:pt x="28754" y="17390"/>
                    </a:cubicBezTo>
                    <a:cubicBezTo>
                      <a:pt x="28511" y="18089"/>
                      <a:pt x="28238" y="18757"/>
                      <a:pt x="27994" y="19456"/>
                    </a:cubicBezTo>
                    <a:cubicBezTo>
                      <a:pt x="27782" y="20064"/>
                      <a:pt x="27599" y="20672"/>
                      <a:pt x="27447" y="21311"/>
                    </a:cubicBezTo>
                    <a:cubicBezTo>
                      <a:pt x="27630" y="20976"/>
                      <a:pt x="27812" y="20642"/>
                      <a:pt x="27964" y="20308"/>
                    </a:cubicBezTo>
                    <a:cubicBezTo>
                      <a:pt x="28420" y="19274"/>
                      <a:pt x="28846" y="18271"/>
                      <a:pt x="29271" y="17238"/>
                    </a:cubicBezTo>
                    <a:cubicBezTo>
                      <a:pt x="29666" y="16326"/>
                      <a:pt x="29940" y="15353"/>
                      <a:pt x="30183" y="14380"/>
                    </a:cubicBezTo>
                    <a:cubicBezTo>
                      <a:pt x="30244" y="14137"/>
                      <a:pt x="30365" y="13924"/>
                      <a:pt x="30487" y="13742"/>
                    </a:cubicBezTo>
                    <a:cubicBezTo>
                      <a:pt x="31885" y="11706"/>
                      <a:pt x="33800" y="10429"/>
                      <a:pt x="36049" y="9578"/>
                    </a:cubicBezTo>
                    <a:cubicBezTo>
                      <a:pt x="37294" y="9069"/>
                      <a:pt x="38590" y="8876"/>
                      <a:pt x="39940" y="8876"/>
                    </a:cubicBezTo>
                    <a:cubicBezTo>
                      <a:pt x="40041" y="8876"/>
                      <a:pt x="40142" y="8877"/>
                      <a:pt x="40244" y="8879"/>
                    </a:cubicBezTo>
                    <a:cubicBezTo>
                      <a:pt x="41065" y="8909"/>
                      <a:pt x="41824" y="9213"/>
                      <a:pt x="42584" y="9548"/>
                    </a:cubicBezTo>
                    <a:cubicBezTo>
                      <a:pt x="42797" y="9639"/>
                      <a:pt x="42980" y="9760"/>
                      <a:pt x="43192" y="9851"/>
                    </a:cubicBezTo>
                    <a:cubicBezTo>
                      <a:pt x="43861" y="10247"/>
                      <a:pt x="44378" y="10824"/>
                      <a:pt x="44742" y="11493"/>
                    </a:cubicBezTo>
                    <a:cubicBezTo>
                      <a:pt x="45077" y="12162"/>
                      <a:pt x="45320" y="12830"/>
                      <a:pt x="45381" y="13560"/>
                    </a:cubicBezTo>
                    <a:cubicBezTo>
                      <a:pt x="45442" y="14076"/>
                      <a:pt x="45624" y="14532"/>
                      <a:pt x="45867" y="14958"/>
                    </a:cubicBezTo>
                    <a:cubicBezTo>
                      <a:pt x="46049" y="15323"/>
                      <a:pt x="46293" y="15657"/>
                      <a:pt x="46475" y="16022"/>
                    </a:cubicBezTo>
                    <a:cubicBezTo>
                      <a:pt x="46718" y="16447"/>
                      <a:pt x="46931" y="16873"/>
                      <a:pt x="47144" y="17298"/>
                    </a:cubicBezTo>
                    <a:cubicBezTo>
                      <a:pt x="47448" y="17967"/>
                      <a:pt x="47417" y="18636"/>
                      <a:pt x="47113" y="19274"/>
                    </a:cubicBezTo>
                    <a:cubicBezTo>
                      <a:pt x="47022" y="19456"/>
                      <a:pt x="46901" y="19608"/>
                      <a:pt x="46779" y="19730"/>
                    </a:cubicBezTo>
                    <a:cubicBezTo>
                      <a:pt x="46445" y="20064"/>
                      <a:pt x="46049" y="20308"/>
                      <a:pt x="45594" y="20429"/>
                    </a:cubicBezTo>
                    <a:cubicBezTo>
                      <a:pt x="45107" y="20581"/>
                      <a:pt x="44621" y="20703"/>
                      <a:pt x="44135" y="20824"/>
                    </a:cubicBezTo>
                    <a:cubicBezTo>
                      <a:pt x="43253" y="21007"/>
                      <a:pt x="42463" y="21402"/>
                      <a:pt x="41764" y="22010"/>
                    </a:cubicBezTo>
                    <a:cubicBezTo>
                      <a:pt x="41490" y="22253"/>
                      <a:pt x="41217" y="22496"/>
                      <a:pt x="40943" y="22739"/>
                    </a:cubicBezTo>
                    <a:cubicBezTo>
                      <a:pt x="40092" y="23499"/>
                      <a:pt x="39089" y="23925"/>
                      <a:pt x="37964" y="24046"/>
                    </a:cubicBezTo>
                    <a:cubicBezTo>
                      <a:pt x="37505" y="24099"/>
                      <a:pt x="37046" y="24132"/>
                      <a:pt x="36580" y="24132"/>
                    </a:cubicBezTo>
                    <a:cubicBezTo>
                      <a:pt x="36245" y="24132"/>
                      <a:pt x="35907" y="24115"/>
                      <a:pt x="35563" y="24077"/>
                    </a:cubicBezTo>
                    <a:cubicBezTo>
                      <a:pt x="35263" y="24039"/>
                      <a:pt x="34963" y="24012"/>
                      <a:pt x="34665" y="24012"/>
                    </a:cubicBezTo>
                    <a:cubicBezTo>
                      <a:pt x="34238" y="24012"/>
                      <a:pt x="33816" y="24068"/>
                      <a:pt x="33405" y="24229"/>
                    </a:cubicBezTo>
                    <a:cubicBezTo>
                      <a:pt x="33097" y="24344"/>
                      <a:pt x="32800" y="24387"/>
                      <a:pt x="32501" y="24387"/>
                    </a:cubicBezTo>
                    <a:cubicBezTo>
                      <a:pt x="32328" y="24387"/>
                      <a:pt x="32154" y="24372"/>
                      <a:pt x="31976" y="24350"/>
                    </a:cubicBezTo>
                    <a:cubicBezTo>
                      <a:pt x="31847" y="24329"/>
                      <a:pt x="31714" y="24319"/>
                      <a:pt x="31580" y="24319"/>
                    </a:cubicBezTo>
                    <a:cubicBezTo>
                      <a:pt x="31335" y="24319"/>
                      <a:pt x="31087" y="24352"/>
                      <a:pt x="30852" y="24411"/>
                    </a:cubicBezTo>
                    <a:cubicBezTo>
                      <a:pt x="30213" y="24563"/>
                      <a:pt x="29605" y="24776"/>
                      <a:pt x="28967" y="24958"/>
                    </a:cubicBezTo>
                    <a:cubicBezTo>
                      <a:pt x="28815" y="25019"/>
                      <a:pt x="28663" y="25110"/>
                      <a:pt x="28542" y="25232"/>
                    </a:cubicBezTo>
                    <a:cubicBezTo>
                      <a:pt x="29058" y="25110"/>
                      <a:pt x="29605" y="24958"/>
                      <a:pt x="30122" y="24806"/>
                    </a:cubicBezTo>
                    <a:cubicBezTo>
                      <a:pt x="30574" y="24693"/>
                      <a:pt x="31026" y="24623"/>
                      <a:pt x="31482" y="24623"/>
                    </a:cubicBezTo>
                    <a:cubicBezTo>
                      <a:pt x="31885" y="24623"/>
                      <a:pt x="32292" y="24678"/>
                      <a:pt x="32706" y="24806"/>
                    </a:cubicBezTo>
                    <a:cubicBezTo>
                      <a:pt x="33223" y="24988"/>
                      <a:pt x="33800" y="25049"/>
                      <a:pt x="34347" y="25171"/>
                    </a:cubicBezTo>
                    <a:cubicBezTo>
                      <a:pt x="34530" y="25201"/>
                      <a:pt x="34742" y="25292"/>
                      <a:pt x="34925" y="25323"/>
                    </a:cubicBezTo>
                    <a:cubicBezTo>
                      <a:pt x="34925" y="25353"/>
                      <a:pt x="34925" y="25384"/>
                      <a:pt x="34925" y="25414"/>
                    </a:cubicBezTo>
                    <a:cubicBezTo>
                      <a:pt x="34530" y="25353"/>
                      <a:pt x="34165" y="25323"/>
                      <a:pt x="33770" y="25292"/>
                    </a:cubicBezTo>
                    <a:cubicBezTo>
                      <a:pt x="33309" y="25277"/>
                      <a:pt x="32851" y="25265"/>
                      <a:pt x="32394" y="25265"/>
                    </a:cubicBezTo>
                    <a:cubicBezTo>
                      <a:pt x="31104" y="25265"/>
                      <a:pt x="29830" y="25359"/>
                      <a:pt x="28572" y="25718"/>
                    </a:cubicBezTo>
                    <a:cubicBezTo>
                      <a:pt x="28086" y="25870"/>
                      <a:pt x="27599" y="26022"/>
                      <a:pt x="27143" y="26326"/>
                    </a:cubicBezTo>
                    <a:cubicBezTo>
                      <a:pt x="27204" y="26356"/>
                      <a:pt x="27235" y="26356"/>
                      <a:pt x="27235" y="26356"/>
                    </a:cubicBezTo>
                    <a:cubicBezTo>
                      <a:pt x="28689" y="25814"/>
                      <a:pt x="30171" y="25594"/>
                      <a:pt x="31704" y="25594"/>
                    </a:cubicBezTo>
                    <a:cubicBezTo>
                      <a:pt x="31805" y="25594"/>
                      <a:pt x="31906" y="25595"/>
                      <a:pt x="32007" y="25596"/>
                    </a:cubicBezTo>
                    <a:cubicBezTo>
                      <a:pt x="33162" y="25596"/>
                      <a:pt x="34286" y="25779"/>
                      <a:pt x="35411" y="25900"/>
                    </a:cubicBezTo>
                    <a:cubicBezTo>
                      <a:pt x="35593" y="25931"/>
                      <a:pt x="35715" y="25992"/>
                      <a:pt x="35806" y="26144"/>
                    </a:cubicBezTo>
                    <a:cubicBezTo>
                      <a:pt x="35867" y="26265"/>
                      <a:pt x="35928" y="26356"/>
                      <a:pt x="36019" y="26417"/>
                    </a:cubicBezTo>
                    <a:cubicBezTo>
                      <a:pt x="36166" y="26535"/>
                      <a:pt x="36278" y="26596"/>
                      <a:pt x="36389" y="26596"/>
                    </a:cubicBezTo>
                    <a:cubicBezTo>
                      <a:pt x="36506" y="26596"/>
                      <a:pt x="36622" y="26527"/>
                      <a:pt x="36779" y="26387"/>
                    </a:cubicBezTo>
                    <a:cubicBezTo>
                      <a:pt x="36840" y="26417"/>
                      <a:pt x="36900" y="26447"/>
                      <a:pt x="36931" y="26508"/>
                    </a:cubicBezTo>
                    <a:cubicBezTo>
                      <a:pt x="38147" y="27451"/>
                      <a:pt x="39302" y="28484"/>
                      <a:pt x="40214" y="29730"/>
                    </a:cubicBezTo>
                    <a:cubicBezTo>
                      <a:pt x="41004" y="30794"/>
                      <a:pt x="41673" y="31888"/>
                      <a:pt x="42068" y="33165"/>
                    </a:cubicBezTo>
                    <a:cubicBezTo>
                      <a:pt x="42220" y="33590"/>
                      <a:pt x="42372" y="33986"/>
                      <a:pt x="42524" y="34411"/>
                    </a:cubicBezTo>
                    <a:cubicBezTo>
                      <a:pt x="42676" y="34806"/>
                      <a:pt x="42736" y="35232"/>
                      <a:pt x="42706" y="35657"/>
                    </a:cubicBezTo>
                    <a:cubicBezTo>
                      <a:pt x="42676" y="36326"/>
                      <a:pt x="42676" y="36995"/>
                      <a:pt x="42615" y="37663"/>
                    </a:cubicBezTo>
                    <a:cubicBezTo>
                      <a:pt x="42493" y="38575"/>
                      <a:pt x="42128" y="39335"/>
                      <a:pt x="41308" y="39822"/>
                    </a:cubicBezTo>
                    <a:cubicBezTo>
                      <a:pt x="40609" y="40217"/>
                      <a:pt x="40092" y="40794"/>
                      <a:pt x="39727" y="41524"/>
                    </a:cubicBezTo>
                    <a:cubicBezTo>
                      <a:pt x="39393" y="42223"/>
                      <a:pt x="38998" y="42922"/>
                      <a:pt x="38603" y="43591"/>
                    </a:cubicBezTo>
                    <a:cubicBezTo>
                      <a:pt x="38268" y="44168"/>
                      <a:pt x="37843" y="44685"/>
                      <a:pt x="37326" y="45080"/>
                    </a:cubicBezTo>
                    <a:cubicBezTo>
                      <a:pt x="36811" y="45501"/>
                      <a:pt x="36225" y="45760"/>
                      <a:pt x="35580" y="45760"/>
                    </a:cubicBezTo>
                    <a:cubicBezTo>
                      <a:pt x="35387" y="45760"/>
                      <a:pt x="35189" y="45737"/>
                      <a:pt x="34985" y="45688"/>
                    </a:cubicBezTo>
                    <a:cubicBezTo>
                      <a:pt x="34134" y="45506"/>
                      <a:pt x="33314" y="45262"/>
                      <a:pt x="32463" y="45019"/>
                    </a:cubicBezTo>
                    <a:cubicBezTo>
                      <a:pt x="32189" y="44958"/>
                      <a:pt x="31885" y="44806"/>
                      <a:pt x="31612" y="44715"/>
                    </a:cubicBezTo>
                    <a:cubicBezTo>
                      <a:pt x="30548" y="44381"/>
                      <a:pt x="29697" y="43712"/>
                      <a:pt x="28998" y="42891"/>
                    </a:cubicBezTo>
                    <a:cubicBezTo>
                      <a:pt x="28298" y="42101"/>
                      <a:pt x="27751" y="41250"/>
                      <a:pt x="27235" y="40338"/>
                    </a:cubicBezTo>
                    <a:cubicBezTo>
                      <a:pt x="26779" y="39457"/>
                      <a:pt x="26262" y="38606"/>
                      <a:pt x="25745" y="37785"/>
                    </a:cubicBezTo>
                    <a:cubicBezTo>
                      <a:pt x="25168" y="36843"/>
                      <a:pt x="24833" y="35840"/>
                      <a:pt x="24894" y="34745"/>
                    </a:cubicBezTo>
                    <a:cubicBezTo>
                      <a:pt x="24894" y="34563"/>
                      <a:pt x="24924" y="34350"/>
                      <a:pt x="24894" y="34168"/>
                    </a:cubicBezTo>
                    <a:cubicBezTo>
                      <a:pt x="24773" y="33165"/>
                      <a:pt x="24864" y="32162"/>
                      <a:pt x="24985" y="31159"/>
                    </a:cubicBezTo>
                    <a:cubicBezTo>
                      <a:pt x="25046" y="30612"/>
                      <a:pt x="25046" y="30095"/>
                      <a:pt x="25046" y="29578"/>
                    </a:cubicBezTo>
                    <a:cubicBezTo>
                      <a:pt x="25076" y="29426"/>
                      <a:pt x="25076" y="29274"/>
                      <a:pt x="25076" y="29122"/>
                    </a:cubicBezTo>
                    <a:cubicBezTo>
                      <a:pt x="25107" y="29092"/>
                      <a:pt x="25137" y="29092"/>
                      <a:pt x="25168" y="29092"/>
                    </a:cubicBezTo>
                    <a:cubicBezTo>
                      <a:pt x="26110" y="28879"/>
                      <a:pt x="27022" y="28666"/>
                      <a:pt x="27994" y="28666"/>
                    </a:cubicBezTo>
                    <a:cubicBezTo>
                      <a:pt x="28937" y="28666"/>
                      <a:pt x="29788" y="28910"/>
                      <a:pt x="30548" y="29487"/>
                    </a:cubicBezTo>
                    <a:cubicBezTo>
                      <a:pt x="30730" y="29609"/>
                      <a:pt x="30912" y="29761"/>
                      <a:pt x="31125" y="29852"/>
                    </a:cubicBezTo>
                    <a:cubicBezTo>
                      <a:pt x="30146" y="28791"/>
                      <a:pt x="28948" y="28217"/>
                      <a:pt x="27508" y="28217"/>
                    </a:cubicBezTo>
                    <a:cubicBezTo>
                      <a:pt x="27339" y="28217"/>
                      <a:pt x="27167" y="28225"/>
                      <a:pt x="26991" y="28241"/>
                    </a:cubicBezTo>
                    <a:cubicBezTo>
                      <a:pt x="27265" y="27876"/>
                      <a:pt x="27569" y="27663"/>
                      <a:pt x="27873" y="27451"/>
                    </a:cubicBezTo>
                    <a:cubicBezTo>
                      <a:pt x="27934" y="27390"/>
                      <a:pt x="28055" y="27390"/>
                      <a:pt x="28146" y="27390"/>
                    </a:cubicBezTo>
                    <a:cubicBezTo>
                      <a:pt x="28967" y="27390"/>
                      <a:pt x="29757" y="27481"/>
                      <a:pt x="30548" y="27724"/>
                    </a:cubicBezTo>
                    <a:cubicBezTo>
                      <a:pt x="31125" y="27906"/>
                      <a:pt x="31703" y="28119"/>
                      <a:pt x="32280" y="28302"/>
                    </a:cubicBezTo>
                    <a:cubicBezTo>
                      <a:pt x="32523" y="28393"/>
                      <a:pt x="32736" y="28514"/>
                      <a:pt x="32797" y="28818"/>
                    </a:cubicBezTo>
                    <a:cubicBezTo>
                      <a:pt x="32827" y="29061"/>
                      <a:pt x="32979" y="29274"/>
                      <a:pt x="33223" y="29396"/>
                    </a:cubicBezTo>
                    <a:cubicBezTo>
                      <a:pt x="33275" y="29413"/>
                      <a:pt x="33348" y="29431"/>
                      <a:pt x="33412" y="29431"/>
                    </a:cubicBezTo>
                    <a:cubicBezTo>
                      <a:pt x="33459" y="29431"/>
                      <a:pt x="33501" y="29422"/>
                      <a:pt x="33526" y="29396"/>
                    </a:cubicBezTo>
                    <a:cubicBezTo>
                      <a:pt x="33587" y="29365"/>
                      <a:pt x="33618" y="29213"/>
                      <a:pt x="33618" y="29122"/>
                    </a:cubicBezTo>
                    <a:cubicBezTo>
                      <a:pt x="33618" y="28910"/>
                      <a:pt x="33587" y="28666"/>
                      <a:pt x="33557" y="28423"/>
                    </a:cubicBezTo>
                    <a:cubicBezTo>
                      <a:pt x="33526" y="28362"/>
                      <a:pt x="33526" y="28302"/>
                      <a:pt x="33496" y="28241"/>
                    </a:cubicBezTo>
                    <a:cubicBezTo>
                      <a:pt x="33427" y="27998"/>
                      <a:pt x="33318" y="27874"/>
                      <a:pt x="33175" y="27874"/>
                    </a:cubicBezTo>
                    <a:cubicBezTo>
                      <a:pt x="33068" y="27874"/>
                      <a:pt x="32941" y="27945"/>
                      <a:pt x="32797" y="28089"/>
                    </a:cubicBezTo>
                    <a:cubicBezTo>
                      <a:pt x="31465" y="27522"/>
                      <a:pt x="30081" y="27140"/>
                      <a:pt x="28545" y="27140"/>
                    </a:cubicBezTo>
                    <a:cubicBezTo>
                      <a:pt x="28433" y="27140"/>
                      <a:pt x="28321" y="27142"/>
                      <a:pt x="28207" y="27147"/>
                    </a:cubicBezTo>
                    <a:cubicBezTo>
                      <a:pt x="28359" y="26964"/>
                      <a:pt x="28481" y="26873"/>
                      <a:pt x="28572" y="26751"/>
                    </a:cubicBezTo>
                    <a:cubicBezTo>
                      <a:pt x="28572" y="26751"/>
                      <a:pt x="28572" y="26751"/>
                      <a:pt x="28572" y="26721"/>
                    </a:cubicBezTo>
                    <a:cubicBezTo>
                      <a:pt x="28450" y="26782"/>
                      <a:pt x="28359" y="26812"/>
                      <a:pt x="28268" y="26873"/>
                    </a:cubicBezTo>
                    <a:cubicBezTo>
                      <a:pt x="27903" y="27116"/>
                      <a:pt x="27508" y="27238"/>
                      <a:pt x="27083" y="27268"/>
                    </a:cubicBezTo>
                    <a:cubicBezTo>
                      <a:pt x="26870" y="27268"/>
                      <a:pt x="26657" y="27329"/>
                      <a:pt x="26444" y="27359"/>
                    </a:cubicBezTo>
                    <a:cubicBezTo>
                      <a:pt x="26353" y="27390"/>
                      <a:pt x="26231" y="27420"/>
                      <a:pt x="26140" y="27451"/>
                    </a:cubicBezTo>
                    <a:lnTo>
                      <a:pt x="26140" y="27542"/>
                    </a:lnTo>
                    <a:cubicBezTo>
                      <a:pt x="26505" y="27511"/>
                      <a:pt x="26870" y="27481"/>
                      <a:pt x="27265" y="27420"/>
                    </a:cubicBezTo>
                    <a:lnTo>
                      <a:pt x="27265" y="27420"/>
                    </a:lnTo>
                    <a:cubicBezTo>
                      <a:pt x="26718" y="28058"/>
                      <a:pt x="26080" y="28484"/>
                      <a:pt x="25259" y="28545"/>
                    </a:cubicBezTo>
                    <a:cubicBezTo>
                      <a:pt x="25107" y="28545"/>
                      <a:pt x="24894" y="28484"/>
                      <a:pt x="24742" y="28393"/>
                    </a:cubicBezTo>
                    <a:cubicBezTo>
                      <a:pt x="24377" y="28180"/>
                      <a:pt x="24013" y="27967"/>
                      <a:pt x="23557" y="27967"/>
                    </a:cubicBezTo>
                    <a:cubicBezTo>
                      <a:pt x="23374" y="27967"/>
                      <a:pt x="23283" y="27815"/>
                      <a:pt x="23222" y="27663"/>
                    </a:cubicBezTo>
                    <a:cubicBezTo>
                      <a:pt x="23101" y="27359"/>
                      <a:pt x="22979" y="27086"/>
                      <a:pt x="22858" y="26812"/>
                    </a:cubicBezTo>
                    <a:cubicBezTo>
                      <a:pt x="22614" y="26265"/>
                      <a:pt x="22158" y="26022"/>
                      <a:pt x="21581" y="25992"/>
                    </a:cubicBezTo>
                    <a:cubicBezTo>
                      <a:pt x="21451" y="25985"/>
                      <a:pt x="21321" y="25981"/>
                      <a:pt x="21192" y="25981"/>
                    </a:cubicBezTo>
                    <a:cubicBezTo>
                      <a:pt x="20744" y="25981"/>
                      <a:pt x="20296" y="26026"/>
                      <a:pt x="19848" y="26144"/>
                    </a:cubicBezTo>
                    <a:cubicBezTo>
                      <a:pt x="18693" y="26417"/>
                      <a:pt x="17569" y="26751"/>
                      <a:pt x="16444" y="27116"/>
                    </a:cubicBezTo>
                    <a:cubicBezTo>
                      <a:pt x="15532" y="27420"/>
                      <a:pt x="14560" y="27572"/>
                      <a:pt x="13617" y="27724"/>
                    </a:cubicBezTo>
                    <a:cubicBezTo>
                      <a:pt x="11976" y="27967"/>
                      <a:pt x="10365" y="28180"/>
                      <a:pt x="8724" y="28362"/>
                    </a:cubicBezTo>
                    <a:cubicBezTo>
                      <a:pt x="7660" y="28484"/>
                      <a:pt x="6596" y="28575"/>
                      <a:pt x="5532" y="28666"/>
                    </a:cubicBezTo>
                    <a:cubicBezTo>
                      <a:pt x="5473" y="28668"/>
                      <a:pt x="5414" y="28670"/>
                      <a:pt x="5355" y="28670"/>
                    </a:cubicBezTo>
                    <a:cubicBezTo>
                      <a:pt x="4567" y="28670"/>
                      <a:pt x="3814" y="28476"/>
                      <a:pt x="3192" y="27967"/>
                    </a:cubicBezTo>
                    <a:cubicBezTo>
                      <a:pt x="2888" y="27724"/>
                      <a:pt x="2644" y="27420"/>
                      <a:pt x="2401" y="27116"/>
                    </a:cubicBezTo>
                    <a:cubicBezTo>
                      <a:pt x="1945" y="26417"/>
                      <a:pt x="1489" y="25688"/>
                      <a:pt x="1033" y="24988"/>
                    </a:cubicBezTo>
                    <a:cubicBezTo>
                      <a:pt x="638" y="24411"/>
                      <a:pt x="547" y="23712"/>
                      <a:pt x="426" y="23043"/>
                    </a:cubicBezTo>
                    <a:cubicBezTo>
                      <a:pt x="426" y="22922"/>
                      <a:pt x="426" y="22800"/>
                      <a:pt x="395" y="22709"/>
                    </a:cubicBezTo>
                    <a:cubicBezTo>
                      <a:pt x="365" y="22374"/>
                      <a:pt x="426" y="22071"/>
                      <a:pt x="638" y="21797"/>
                    </a:cubicBezTo>
                    <a:cubicBezTo>
                      <a:pt x="851" y="21523"/>
                      <a:pt x="1003" y="21189"/>
                      <a:pt x="1185" y="20915"/>
                    </a:cubicBezTo>
                    <a:cubicBezTo>
                      <a:pt x="1398" y="20581"/>
                      <a:pt x="1520" y="20186"/>
                      <a:pt x="1520" y="19791"/>
                    </a:cubicBezTo>
                    <a:cubicBezTo>
                      <a:pt x="1550" y="19092"/>
                      <a:pt x="1581" y="18393"/>
                      <a:pt x="1611" y="17694"/>
                    </a:cubicBezTo>
                    <a:cubicBezTo>
                      <a:pt x="1611" y="17207"/>
                      <a:pt x="1672" y="16721"/>
                      <a:pt x="1824" y="16235"/>
                    </a:cubicBezTo>
                    <a:cubicBezTo>
                      <a:pt x="1976" y="15809"/>
                      <a:pt x="2067" y="15323"/>
                      <a:pt x="2310" y="14928"/>
                    </a:cubicBezTo>
                    <a:cubicBezTo>
                      <a:pt x="2432" y="14745"/>
                      <a:pt x="2584" y="14563"/>
                      <a:pt x="2736" y="14411"/>
                    </a:cubicBezTo>
                    <a:cubicBezTo>
                      <a:pt x="3161" y="14046"/>
                      <a:pt x="3647" y="13803"/>
                      <a:pt x="4164" y="13621"/>
                    </a:cubicBezTo>
                    <a:cubicBezTo>
                      <a:pt x="5198" y="13256"/>
                      <a:pt x="6262" y="12982"/>
                      <a:pt x="7325" y="12709"/>
                    </a:cubicBezTo>
                    <a:cubicBezTo>
                      <a:pt x="7783" y="12598"/>
                      <a:pt x="8234" y="12544"/>
                      <a:pt x="8681" y="12544"/>
                    </a:cubicBezTo>
                    <a:cubicBezTo>
                      <a:pt x="9215" y="12544"/>
                      <a:pt x="9745" y="12621"/>
                      <a:pt x="10274" y="12769"/>
                    </a:cubicBezTo>
                    <a:cubicBezTo>
                      <a:pt x="11550" y="13134"/>
                      <a:pt x="12797" y="13590"/>
                      <a:pt x="14012" y="14076"/>
                    </a:cubicBezTo>
                    <a:cubicBezTo>
                      <a:pt x="14924" y="14472"/>
                      <a:pt x="15867" y="14897"/>
                      <a:pt x="16778" y="15292"/>
                    </a:cubicBezTo>
                    <a:cubicBezTo>
                      <a:pt x="17204" y="15505"/>
                      <a:pt x="17599" y="15718"/>
                      <a:pt x="17903" y="16143"/>
                    </a:cubicBezTo>
                    <a:cubicBezTo>
                      <a:pt x="18055" y="16356"/>
                      <a:pt x="18268" y="16539"/>
                      <a:pt x="18481" y="16721"/>
                    </a:cubicBezTo>
                    <a:cubicBezTo>
                      <a:pt x="18845" y="17025"/>
                      <a:pt x="19149" y="17390"/>
                      <a:pt x="19392" y="17785"/>
                    </a:cubicBezTo>
                    <a:cubicBezTo>
                      <a:pt x="19696" y="18241"/>
                      <a:pt x="20000" y="18636"/>
                      <a:pt x="20304" y="19092"/>
                    </a:cubicBezTo>
                    <a:cubicBezTo>
                      <a:pt x="21095" y="20308"/>
                      <a:pt x="21915" y="21523"/>
                      <a:pt x="22706" y="22739"/>
                    </a:cubicBezTo>
                    <a:cubicBezTo>
                      <a:pt x="22766" y="22830"/>
                      <a:pt x="22827" y="22922"/>
                      <a:pt x="22918" y="23013"/>
                    </a:cubicBezTo>
                    <a:cubicBezTo>
                      <a:pt x="22888" y="22891"/>
                      <a:pt x="22858" y="22770"/>
                      <a:pt x="22797" y="22648"/>
                    </a:cubicBezTo>
                    <a:cubicBezTo>
                      <a:pt x="22280" y="21280"/>
                      <a:pt x="21551" y="20034"/>
                      <a:pt x="20699" y="18818"/>
                    </a:cubicBezTo>
                    <a:cubicBezTo>
                      <a:pt x="20396" y="18393"/>
                      <a:pt x="20092" y="17937"/>
                      <a:pt x="19818" y="17481"/>
                    </a:cubicBezTo>
                    <a:cubicBezTo>
                      <a:pt x="19544" y="17055"/>
                      <a:pt x="19240" y="16690"/>
                      <a:pt x="18876" y="16356"/>
                    </a:cubicBezTo>
                    <a:cubicBezTo>
                      <a:pt x="18602" y="16113"/>
                      <a:pt x="18359" y="15839"/>
                      <a:pt x="18116" y="15566"/>
                    </a:cubicBezTo>
                    <a:cubicBezTo>
                      <a:pt x="18055" y="15475"/>
                      <a:pt x="17994" y="15383"/>
                      <a:pt x="17903" y="15323"/>
                    </a:cubicBezTo>
                    <a:cubicBezTo>
                      <a:pt x="17417" y="14958"/>
                      <a:pt x="17204" y="14380"/>
                      <a:pt x="17022" y="13833"/>
                    </a:cubicBezTo>
                    <a:cubicBezTo>
                      <a:pt x="16809" y="13225"/>
                      <a:pt x="16657" y="12587"/>
                      <a:pt x="16444" y="11949"/>
                    </a:cubicBezTo>
                    <a:cubicBezTo>
                      <a:pt x="16231" y="11219"/>
                      <a:pt x="16171" y="10490"/>
                      <a:pt x="16110" y="9760"/>
                    </a:cubicBezTo>
                    <a:cubicBezTo>
                      <a:pt x="15988" y="8575"/>
                      <a:pt x="15897" y="7359"/>
                      <a:pt x="16079" y="6174"/>
                    </a:cubicBezTo>
                    <a:cubicBezTo>
                      <a:pt x="16231" y="4958"/>
                      <a:pt x="16535" y="3772"/>
                      <a:pt x="17022" y="2648"/>
                    </a:cubicBezTo>
                    <a:cubicBezTo>
                      <a:pt x="17386" y="1766"/>
                      <a:pt x="17933" y="1006"/>
                      <a:pt x="18845" y="581"/>
                    </a:cubicBezTo>
                    <a:cubicBezTo>
                      <a:pt x="18997" y="520"/>
                      <a:pt x="19149" y="459"/>
                      <a:pt x="19301" y="398"/>
                    </a:cubicBezTo>
                    <a:cubicBezTo>
                      <a:pt x="19392" y="371"/>
                      <a:pt x="19481" y="357"/>
                      <a:pt x="19567" y="357"/>
                    </a:cubicBezTo>
                    <a:close/>
                    <a:moveTo>
                      <a:pt x="21099" y="26345"/>
                    </a:moveTo>
                    <a:cubicBezTo>
                      <a:pt x="21218" y="26345"/>
                      <a:pt x="21338" y="26349"/>
                      <a:pt x="21459" y="26356"/>
                    </a:cubicBezTo>
                    <a:cubicBezTo>
                      <a:pt x="21946" y="26387"/>
                      <a:pt x="22280" y="26569"/>
                      <a:pt x="22493" y="27025"/>
                    </a:cubicBezTo>
                    <a:cubicBezTo>
                      <a:pt x="22675" y="27390"/>
                      <a:pt x="22858" y="27754"/>
                      <a:pt x="23070" y="28119"/>
                    </a:cubicBezTo>
                    <a:cubicBezTo>
                      <a:pt x="22949" y="28150"/>
                      <a:pt x="22797" y="28180"/>
                      <a:pt x="22675" y="28241"/>
                    </a:cubicBezTo>
                    <a:cubicBezTo>
                      <a:pt x="22371" y="28362"/>
                      <a:pt x="22037" y="28454"/>
                      <a:pt x="21703" y="28606"/>
                    </a:cubicBezTo>
                    <a:cubicBezTo>
                      <a:pt x="20912" y="28940"/>
                      <a:pt x="20517" y="29609"/>
                      <a:pt x="20304" y="30460"/>
                    </a:cubicBezTo>
                    <a:cubicBezTo>
                      <a:pt x="20487" y="30308"/>
                      <a:pt x="20547" y="30156"/>
                      <a:pt x="20608" y="30004"/>
                    </a:cubicBezTo>
                    <a:cubicBezTo>
                      <a:pt x="20882" y="29213"/>
                      <a:pt x="21459" y="28788"/>
                      <a:pt x="22189" y="28545"/>
                    </a:cubicBezTo>
                    <a:cubicBezTo>
                      <a:pt x="22280" y="28514"/>
                      <a:pt x="22371" y="28484"/>
                      <a:pt x="22432" y="28454"/>
                    </a:cubicBezTo>
                    <a:cubicBezTo>
                      <a:pt x="22772" y="28356"/>
                      <a:pt x="23006" y="28303"/>
                      <a:pt x="23212" y="28303"/>
                    </a:cubicBezTo>
                    <a:cubicBezTo>
                      <a:pt x="23521" y="28303"/>
                      <a:pt x="23769" y="28423"/>
                      <a:pt x="24225" y="28697"/>
                    </a:cubicBezTo>
                    <a:cubicBezTo>
                      <a:pt x="24377" y="28788"/>
                      <a:pt x="24529" y="28879"/>
                      <a:pt x="24651" y="28970"/>
                    </a:cubicBezTo>
                    <a:cubicBezTo>
                      <a:pt x="24529" y="30095"/>
                      <a:pt x="24408" y="31189"/>
                      <a:pt x="24317" y="32283"/>
                    </a:cubicBezTo>
                    <a:cubicBezTo>
                      <a:pt x="24286" y="32770"/>
                      <a:pt x="24317" y="33286"/>
                      <a:pt x="24317" y="33773"/>
                    </a:cubicBezTo>
                    <a:cubicBezTo>
                      <a:pt x="24347" y="34138"/>
                      <a:pt x="24347" y="34502"/>
                      <a:pt x="24347" y="34837"/>
                    </a:cubicBezTo>
                    <a:cubicBezTo>
                      <a:pt x="24317" y="35445"/>
                      <a:pt x="24408" y="36052"/>
                      <a:pt x="24621" y="36600"/>
                    </a:cubicBezTo>
                    <a:cubicBezTo>
                      <a:pt x="24773" y="36964"/>
                      <a:pt x="24833" y="37329"/>
                      <a:pt x="24773" y="37724"/>
                    </a:cubicBezTo>
                    <a:cubicBezTo>
                      <a:pt x="24681" y="38180"/>
                      <a:pt x="24651" y="38666"/>
                      <a:pt x="24621" y="39122"/>
                    </a:cubicBezTo>
                    <a:cubicBezTo>
                      <a:pt x="24560" y="39670"/>
                      <a:pt x="24377" y="40125"/>
                      <a:pt x="24104" y="40581"/>
                    </a:cubicBezTo>
                    <a:cubicBezTo>
                      <a:pt x="23861" y="40916"/>
                      <a:pt x="23648" y="41281"/>
                      <a:pt x="23435" y="41645"/>
                    </a:cubicBezTo>
                    <a:cubicBezTo>
                      <a:pt x="22645" y="42983"/>
                      <a:pt x="21611" y="44077"/>
                      <a:pt x="20487" y="45110"/>
                    </a:cubicBezTo>
                    <a:cubicBezTo>
                      <a:pt x="19940" y="45597"/>
                      <a:pt x="19301" y="45931"/>
                      <a:pt x="18633" y="46265"/>
                    </a:cubicBezTo>
                    <a:cubicBezTo>
                      <a:pt x="18164" y="46516"/>
                      <a:pt x="17677" y="46629"/>
                      <a:pt x="17187" y="46629"/>
                    </a:cubicBezTo>
                    <a:cubicBezTo>
                      <a:pt x="16787" y="46629"/>
                      <a:pt x="16384" y="46554"/>
                      <a:pt x="15988" y="46417"/>
                    </a:cubicBezTo>
                    <a:cubicBezTo>
                      <a:pt x="15198" y="46144"/>
                      <a:pt x="14438" y="45809"/>
                      <a:pt x="13678" y="45506"/>
                    </a:cubicBezTo>
                    <a:cubicBezTo>
                      <a:pt x="13222" y="45323"/>
                      <a:pt x="12857" y="44989"/>
                      <a:pt x="12705" y="44502"/>
                    </a:cubicBezTo>
                    <a:cubicBezTo>
                      <a:pt x="12493" y="43925"/>
                      <a:pt x="12128" y="43499"/>
                      <a:pt x="11672" y="43165"/>
                    </a:cubicBezTo>
                    <a:cubicBezTo>
                      <a:pt x="11064" y="42740"/>
                      <a:pt x="10487" y="42344"/>
                      <a:pt x="9909" y="41888"/>
                    </a:cubicBezTo>
                    <a:cubicBezTo>
                      <a:pt x="9575" y="41645"/>
                      <a:pt x="9271" y="41372"/>
                      <a:pt x="8967" y="41068"/>
                    </a:cubicBezTo>
                    <a:cubicBezTo>
                      <a:pt x="7872" y="39943"/>
                      <a:pt x="7599" y="38545"/>
                      <a:pt x="7690" y="37025"/>
                    </a:cubicBezTo>
                    <a:cubicBezTo>
                      <a:pt x="7721" y="36600"/>
                      <a:pt x="7781" y="36174"/>
                      <a:pt x="7781" y="35749"/>
                    </a:cubicBezTo>
                    <a:cubicBezTo>
                      <a:pt x="7812" y="34745"/>
                      <a:pt x="8116" y="33834"/>
                      <a:pt x="8541" y="32983"/>
                    </a:cubicBezTo>
                    <a:cubicBezTo>
                      <a:pt x="9453" y="31098"/>
                      <a:pt x="10912" y="29791"/>
                      <a:pt x="12736" y="28849"/>
                    </a:cubicBezTo>
                    <a:cubicBezTo>
                      <a:pt x="13070" y="28666"/>
                      <a:pt x="13435" y="28484"/>
                      <a:pt x="13800" y="28302"/>
                    </a:cubicBezTo>
                    <a:cubicBezTo>
                      <a:pt x="13921" y="28241"/>
                      <a:pt x="14073" y="28180"/>
                      <a:pt x="14225" y="28150"/>
                    </a:cubicBezTo>
                    <a:cubicBezTo>
                      <a:pt x="14864" y="27967"/>
                      <a:pt x="15532" y="27815"/>
                      <a:pt x="16171" y="27663"/>
                    </a:cubicBezTo>
                    <a:cubicBezTo>
                      <a:pt x="16353" y="27603"/>
                      <a:pt x="16505" y="27572"/>
                      <a:pt x="16657" y="27481"/>
                    </a:cubicBezTo>
                    <a:cubicBezTo>
                      <a:pt x="17751" y="27025"/>
                      <a:pt x="18876" y="26721"/>
                      <a:pt x="20031" y="26447"/>
                    </a:cubicBezTo>
                    <a:cubicBezTo>
                      <a:pt x="20396" y="26379"/>
                      <a:pt x="20743" y="26345"/>
                      <a:pt x="21099" y="26345"/>
                    </a:cubicBezTo>
                    <a:close/>
                    <a:moveTo>
                      <a:pt x="19420" y="0"/>
                    </a:moveTo>
                    <a:cubicBezTo>
                      <a:pt x="19284" y="0"/>
                      <a:pt x="19143" y="21"/>
                      <a:pt x="18997" y="64"/>
                    </a:cubicBezTo>
                    <a:cubicBezTo>
                      <a:pt x="18845" y="125"/>
                      <a:pt x="18724" y="155"/>
                      <a:pt x="18572" y="216"/>
                    </a:cubicBezTo>
                    <a:cubicBezTo>
                      <a:pt x="17599" y="611"/>
                      <a:pt x="16991" y="1402"/>
                      <a:pt x="16596" y="2344"/>
                    </a:cubicBezTo>
                    <a:cubicBezTo>
                      <a:pt x="16049" y="3620"/>
                      <a:pt x="15745" y="4927"/>
                      <a:pt x="15563" y="6295"/>
                    </a:cubicBezTo>
                    <a:cubicBezTo>
                      <a:pt x="15411" y="7633"/>
                      <a:pt x="15563" y="8970"/>
                      <a:pt x="15654" y="10307"/>
                    </a:cubicBezTo>
                    <a:cubicBezTo>
                      <a:pt x="15715" y="11159"/>
                      <a:pt x="15897" y="11979"/>
                      <a:pt x="16201" y="12769"/>
                    </a:cubicBezTo>
                    <a:cubicBezTo>
                      <a:pt x="16444" y="13408"/>
                      <a:pt x="16657" y="14046"/>
                      <a:pt x="16900" y="14715"/>
                    </a:cubicBezTo>
                    <a:cubicBezTo>
                      <a:pt x="16748" y="14654"/>
                      <a:pt x="16626" y="14624"/>
                      <a:pt x="16505" y="14563"/>
                    </a:cubicBezTo>
                    <a:cubicBezTo>
                      <a:pt x="16292" y="14472"/>
                      <a:pt x="16079" y="14350"/>
                      <a:pt x="15867" y="14259"/>
                    </a:cubicBezTo>
                    <a:cubicBezTo>
                      <a:pt x="14164" y="13529"/>
                      <a:pt x="12432" y="12891"/>
                      <a:pt x="10699" y="12314"/>
                    </a:cubicBezTo>
                    <a:cubicBezTo>
                      <a:pt x="10054" y="12098"/>
                      <a:pt x="9393" y="11975"/>
                      <a:pt x="8728" y="11975"/>
                    </a:cubicBezTo>
                    <a:cubicBezTo>
                      <a:pt x="8453" y="11975"/>
                      <a:pt x="8178" y="11996"/>
                      <a:pt x="7903" y="12040"/>
                    </a:cubicBezTo>
                    <a:cubicBezTo>
                      <a:pt x="6383" y="12314"/>
                      <a:pt x="4894" y="12739"/>
                      <a:pt x="3465" y="13347"/>
                    </a:cubicBezTo>
                    <a:cubicBezTo>
                      <a:pt x="2827" y="13621"/>
                      <a:pt x="2219" y="14016"/>
                      <a:pt x="1915" y="14684"/>
                    </a:cubicBezTo>
                    <a:cubicBezTo>
                      <a:pt x="1489" y="15596"/>
                      <a:pt x="1185" y="16569"/>
                      <a:pt x="1155" y="17602"/>
                    </a:cubicBezTo>
                    <a:cubicBezTo>
                      <a:pt x="1155" y="18332"/>
                      <a:pt x="1125" y="19061"/>
                      <a:pt x="1094" y="19821"/>
                    </a:cubicBezTo>
                    <a:cubicBezTo>
                      <a:pt x="1094" y="20095"/>
                      <a:pt x="1033" y="20368"/>
                      <a:pt x="881" y="20612"/>
                    </a:cubicBezTo>
                    <a:cubicBezTo>
                      <a:pt x="638" y="20976"/>
                      <a:pt x="426" y="21371"/>
                      <a:pt x="213" y="21736"/>
                    </a:cubicBezTo>
                    <a:cubicBezTo>
                      <a:pt x="61" y="21949"/>
                      <a:pt x="0" y="22192"/>
                      <a:pt x="0" y="22466"/>
                    </a:cubicBezTo>
                    <a:cubicBezTo>
                      <a:pt x="0" y="22618"/>
                      <a:pt x="0" y="22800"/>
                      <a:pt x="0" y="22952"/>
                    </a:cubicBezTo>
                    <a:cubicBezTo>
                      <a:pt x="122" y="23742"/>
                      <a:pt x="243" y="24502"/>
                      <a:pt x="699" y="25201"/>
                    </a:cubicBezTo>
                    <a:cubicBezTo>
                      <a:pt x="1155" y="25900"/>
                      <a:pt x="1641" y="26599"/>
                      <a:pt x="2097" y="27299"/>
                    </a:cubicBezTo>
                    <a:cubicBezTo>
                      <a:pt x="2340" y="27694"/>
                      <a:pt x="2644" y="28028"/>
                      <a:pt x="3040" y="28302"/>
                    </a:cubicBezTo>
                    <a:cubicBezTo>
                      <a:pt x="3921" y="28879"/>
                      <a:pt x="4863" y="29244"/>
                      <a:pt x="5897" y="29244"/>
                    </a:cubicBezTo>
                    <a:cubicBezTo>
                      <a:pt x="6900" y="29244"/>
                      <a:pt x="7903" y="29122"/>
                      <a:pt x="8876" y="28970"/>
                    </a:cubicBezTo>
                    <a:cubicBezTo>
                      <a:pt x="10061" y="28788"/>
                      <a:pt x="11246" y="28606"/>
                      <a:pt x="12401" y="28423"/>
                    </a:cubicBezTo>
                    <a:cubicBezTo>
                      <a:pt x="12523" y="28423"/>
                      <a:pt x="12614" y="28423"/>
                      <a:pt x="12705" y="28393"/>
                    </a:cubicBezTo>
                    <a:cubicBezTo>
                      <a:pt x="12736" y="28423"/>
                      <a:pt x="12736" y="28454"/>
                      <a:pt x="12736" y="28454"/>
                    </a:cubicBezTo>
                    <a:cubicBezTo>
                      <a:pt x="12614" y="28514"/>
                      <a:pt x="12493" y="28575"/>
                      <a:pt x="12371" y="28636"/>
                    </a:cubicBezTo>
                    <a:cubicBezTo>
                      <a:pt x="10669" y="29548"/>
                      <a:pt x="9240" y="30672"/>
                      <a:pt x="8359" y="32435"/>
                    </a:cubicBezTo>
                    <a:cubicBezTo>
                      <a:pt x="7812" y="33530"/>
                      <a:pt x="7417" y="34624"/>
                      <a:pt x="7447" y="35840"/>
                    </a:cubicBezTo>
                    <a:cubicBezTo>
                      <a:pt x="7477" y="36144"/>
                      <a:pt x="7447" y="36417"/>
                      <a:pt x="7386" y="36691"/>
                    </a:cubicBezTo>
                    <a:cubicBezTo>
                      <a:pt x="7325" y="37268"/>
                      <a:pt x="7325" y="37815"/>
                      <a:pt x="7386" y="38393"/>
                    </a:cubicBezTo>
                    <a:cubicBezTo>
                      <a:pt x="7477" y="40065"/>
                      <a:pt x="8268" y="41372"/>
                      <a:pt x="9635" y="42314"/>
                    </a:cubicBezTo>
                    <a:cubicBezTo>
                      <a:pt x="10274" y="42770"/>
                      <a:pt x="10882" y="43256"/>
                      <a:pt x="11520" y="43712"/>
                    </a:cubicBezTo>
                    <a:cubicBezTo>
                      <a:pt x="11824" y="43925"/>
                      <a:pt x="12067" y="44229"/>
                      <a:pt x="12219" y="44563"/>
                    </a:cubicBezTo>
                    <a:cubicBezTo>
                      <a:pt x="12493" y="45202"/>
                      <a:pt x="12979" y="45657"/>
                      <a:pt x="13617" y="45870"/>
                    </a:cubicBezTo>
                    <a:cubicBezTo>
                      <a:pt x="14438" y="46144"/>
                      <a:pt x="15228" y="46448"/>
                      <a:pt x="16049" y="46691"/>
                    </a:cubicBezTo>
                    <a:cubicBezTo>
                      <a:pt x="16451" y="46806"/>
                      <a:pt x="16853" y="46866"/>
                      <a:pt x="17254" y="46866"/>
                    </a:cubicBezTo>
                    <a:cubicBezTo>
                      <a:pt x="17704" y="46866"/>
                      <a:pt x="18153" y="46791"/>
                      <a:pt x="18602" y="46630"/>
                    </a:cubicBezTo>
                    <a:cubicBezTo>
                      <a:pt x="19636" y="46235"/>
                      <a:pt x="20608" y="45718"/>
                      <a:pt x="21429" y="44958"/>
                    </a:cubicBezTo>
                    <a:cubicBezTo>
                      <a:pt x="22371" y="44077"/>
                      <a:pt x="23192" y="43104"/>
                      <a:pt x="23830" y="41980"/>
                    </a:cubicBezTo>
                    <a:cubicBezTo>
                      <a:pt x="24043" y="41554"/>
                      <a:pt x="24256" y="41159"/>
                      <a:pt x="24499" y="40764"/>
                    </a:cubicBezTo>
                    <a:cubicBezTo>
                      <a:pt x="24712" y="40369"/>
                      <a:pt x="24924" y="39974"/>
                      <a:pt x="24955" y="39518"/>
                    </a:cubicBezTo>
                    <a:cubicBezTo>
                      <a:pt x="24985" y="39031"/>
                      <a:pt x="25016" y="38575"/>
                      <a:pt x="25046" y="38089"/>
                    </a:cubicBezTo>
                    <a:cubicBezTo>
                      <a:pt x="25076" y="37967"/>
                      <a:pt x="25076" y="37846"/>
                      <a:pt x="25076" y="37694"/>
                    </a:cubicBezTo>
                    <a:cubicBezTo>
                      <a:pt x="25168" y="37785"/>
                      <a:pt x="25198" y="37846"/>
                      <a:pt x="25259" y="37907"/>
                    </a:cubicBezTo>
                    <a:cubicBezTo>
                      <a:pt x="25715" y="38666"/>
                      <a:pt x="26201" y="39426"/>
                      <a:pt x="26627" y="40247"/>
                    </a:cubicBezTo>
                    <a:cubicBezTo>
                      <a:pt x="27143" y="41220"/>
                      <a:pt x="27721" y="42162"/>
                      <a:pt x="28420" y="43013"/>
                    </a:cubicBezTo>
                    <a:cubicBezTo>
                      <a:pt x="29271" y="44016"/>
                      <a:pt x="30244" y="44806"/>
                      <a:pt x="31520" y="45262"/>
                    </a:cubicBezTo>
                    <a:cubicBezTo>
                      <a:pt x="32432" y="45597"/>
                      <a:pt x="33374" y="45870"/>
                      <a:pt x="34347" y="46113"/>
                    </a:cubicBezTo>
                    <a:cubicBezTo>
                      <a:pt x="34738" y="46217"/>
                      <a:pt x="35125" y="46277"/>
                      <a:pt x="35506" y="46277"/>
                    </a:cubicBezTo>
                    <a:cubicBezTo>
                      <a:pt x="36131" y="46277"/>
                      <a:pt x="36740" y="46115"/>
                      <a:pt x="37326" y="45718"/>
                    </a:cubicBezTo>
                    <a:cubicBezTo>
                      <a:pt x="37508" y="45597"/>
                      <a:pt x="37691" y="45445"/>
                      <a:pt x="37843" y="45293"/>
                    </a:cubicBezTo>
                    <a:cubicBezTo>
                      <a:pt x="38086" y="45019"/>
                      <a:pt x="38299" y="44776"/>
                      <a:pt x="38511" y="44502"/>
                    </a:cubicBezTo>
                    <a:cubicBezTo>
                      <a:pt x="38694" y="44198"/>
                      <a:pt x="38876" y="43925"/>
                      <a:pt x="39028" y="43621"/>
                    </a:cubicBezTo>
                    <a:cubicBezTo>
                      <a:pt x="39332" y="43013"/>
                      <a:pt x="39636" y="42375"/>
                      <a:pt x="39910" y="41736"/>
                    </a:cubicBezTo>
                    <a:cubicBezTo>
                      <a:pt x="40092" y="41341"/>
                      <a:pt x="40396" y="40977"/>
                      <a:pt x="40761" y="40733"/>
                    </a:cubicBezTo>
                    <a:cubicBezTo>
                      <a:pt x="41034" y="40551"/>
                      <a:pt x="41308" y="40369"/>
                      <a:pt x="41612" y="40217"/>
                    </a:cubicBezTo>
                    <a:cubicBezTo>
                      <a:pt x="42676" y="39670"/>
                      <a:pt x="43101" y="38727"/>
                      <a:pt x="43162" y="37603"/>
                    </a:cubicBezTo>
                    <a:cubicBezTo>
                      <a:pt x="43192" y="36934"/>
                      <a:pt x="43162" y="36265"/>
                      <a:pt x="43162" y="35597"/>
                    </a:cubicBezTo>
                    <a:cubicBezTo>
                      <a:pt x="43162" y="35141"/>
                      <a:pt x="43101" y="34685"/>
                      <a:pt x="42949" y="34290"/>
                    </a:cubicBezTo>
                    <a:cubicBezTo>
                      <a:pt x="42645" y="33438"/>
                      <a:pt x="42311" y="32587"/>
                      <a:pt x="41946" y="31736"/>
                    </a:cubicBezTo>
                    <a:cubicBezTo>
                      <a:pt x="41642" y="31037"/>
                      <a:pt x="41277" y="30369"/>
                      <a:pt x="40791" y="29730"/>
                    </a:cubicBezTo>
                    <a:cubicBezTo>
                      <a:pt x="40244" y="29031"/>
                      <a:pt x="39697" y="28362"/>
                      <a:pt x="38998" y="27815"/>
                    </a:cubicBezTo>
                    <a:cubicBezTo>
                      <a:pt x="38329" y="27268"/>
                      <a:pt x="37660" y="26782"/>
                      <a:pt x="36992" y="26265"/>
                    </a:cubicBezTo>
                    <a:cubicBezTo>
                      <a:pt x="36870" y="26174"/>
                      <a:pt x="36809" y="26083"/>
                      <a:pt x="36718" y="25961"/>
                    </a:cubicBezTo>
                    <a:cubicBezTo>
                      <a:pt x="36596" y="25718"/>
                      <a:pt x="36414" y="25505"/>
                      <a:pt x="36232" y="25323"/>
                    </a:cubicBezTo>
                    <a:cubicBezTo>
                      <a:pt x="36177" y="25254"/>
                      <a:pt x="36116" y="25223"/>
                      <a:pt x="36052" y="25223"/>
                    </a:cubicBezTo>
                    <a:cubicBezTo>
                      <a:pt x="35973" y="25223"/>
                      <a:pt x="35890" y="25270"/>
                      <a:pt x="35806" y="25353"/>
                    </a:cubicBezTo>
                    <a:cubicBezTo>
                      <a:pt x="35776" y="25384"/>
                      <a:pt x="35745" y="25414"/>
                      <a:pt x="35685" y="25475"/>
                    </a:cubicBezTo>
                    <a:cubicBezTo>
                      <a:pt x="35077" y="25080"/>
                      <a:pt x="34469" y="24745"/>
                      <a:pt x="33770" y="24593"/>
                    </a:cubicBezTo>
                    <a:cubicBezTo>
                      <a:pt x="33891" y="24533"/>
                      <a:pt x="34013" y="24502"/>
                      <a:pt x="34134" y="24502"/>
                    </a:cubicBezTo>
                    <a:cubicBezTo>
                      <a:pt x="34590" y="24533"/>
                      <a:pt x="35077" y="24563"/>
                      <a:pt x="35533" y="24593"/>
                    </a:cubicBezTo>
                    <a:cubicBezTo>
                      <a:pt x="35806" y="24624"/>
                      <a:pt x="36076" y="24637"/>
                      <a:pt x="36344" y="24637"/>
                    </a:cubicBezTo>
                    <a:cubicBezTo>
                      <a:pt x="36880" y="24637"/>
                      <a:pt x="37407" y="24583"/>
                      <a:pt x="37934" y="24502"/>
                    </a:cubicBezTo>
                    <a:cubicBezTo>
                      <a:pt x="39089" y="24320"/>
                      <a:pt x="40153" y="23864"/>
                      <a:pt x="41065" y="23074"/>
                    </a:cubicBezTo>
                    <a:cubicBezTo>
                      <a:pt x="41308" y="22861"/>
                      <a:pt x="41521" y="22648"/>
                      <a:pt x="41764" y="22435"/>
                    </a:cubicBezTo>
                    <a:cubicBezTo>
                      <a:pt x="42463" y="21827"/>
                      <a:pt x="43283" y="21402"/>
                      <a:pt x="44165" y="21128"/>
                    </a:cubicBezTo>
                    <a:cubicBezTo>
                      <a:pt x="44712" y="20976"/>
                      <a:pt x="45259" y="20824"/>
                      <a:pt x="45776" y="20642"/>
                    </a:cubicBezTo>
                    <a:cubicBezTo>
                      <a:pt x="46171" y="20490"/>
                      <a:pt x="46505" y="20277"/>
                      <a:pt x="46870" y="20064"/>
                    </a:cubicBezTo>
                    <a:cubicBezTo>
                      <a:pt x="47144" y="19882"/>
                      <a:pt x="47296" y="19639"/>
                      <a:pt x="47417" y="19335"/>
                    </a:cubicBezTo>
                    <a:cubicBezTo>
                      <a:pt x="47660" y="18697"/>
                      <a:pt x="47660" y="18058"/>
                      <a:pt x="47478" y="17420"/>
                    </a:cubicBezTo>
                    <a:cubicBezTo>
                      <a:pt x="47326" y="16934"/>
                      <a:pt x="47144" y="16447"/>
                      <a:pt x="46901" y="15961"/>
                    </a:cubicBezTo>
                    <a:cubicBezTo>
                      <a:pt x="46749" y="15566"/>
                      <a:pt x="46505" y="15201"/>
                      <a:pt x="46293" y="14806"/>
                    </a:cubicBezTo>
                    <a:cubicBezTo>
                      <a:pt x="46080" y="14380"/>
                      <a:pt x="45898" y="13924"/>
                      <a:pt x="45837" y="13438"/>
                    </a:cubicBezTo>
                    <a:cubicBezTo>
                      <a:pt x="45746" y="12769"/>
                      <a:pt x="45502" y="12162"/>
                      <a:pt x="45168" y="11554"/>
                    </a:cubicBezTo>
                    <a:cubicBezTo>
                      <a:pt x="44712" y="10763"/>
                      <a:pt x="44074" y="10155"/>
                      <a:pt x="43314" y="9669"/>
                    </a:cubicBezTo>
                    <a:cubicBezTo>
                      <a:pt x="42493" y="9122"/>
                      <a:pt x="41642" y="8636"/>
                      <a:pt x="40639" y="8544"/>
                    </a:cubicBezTo>
                    <a:cubicBezTo>
                      <a:pt x="40214" y="8491"/>
                      <a:pt x="39791" y="8464"/>
                      <a:pt x="39371" y="8464"/>
                    </a:cubicBezTo>
                    <a:cubicBezTo>
                      <a:pt x="38350" y="8464"/>
                      <a:pt x="37344" y="8625"/>
                      <a:pt x="36353" y="8970"/>
                    </a:cubicBezTo>
                    <a:cubicBezTo>
                      <a:pt x="35350" y="9335"/>
                      <a:pt x="34408" y="9791"/>
                      <a:pt x="33496" y="10338"/>
                    </a:cubicBezTo>
                    <a:cubicBezTo>
                      <a:pt x="32523" y="10915"/>
                      <a:pt x="31642" y="11584"/>
                      <a:pt x="30943" y="12526"/>
                    </a:cubicBezTo>
                    <a:cubicBezTo>
                      <a:pt x="30821" y="12678"/>
                      <a:pt x="30700" y="12800"/>
                      <a:pt x="30487" y="13043"/>
                    </a:cubicBezTo>
                    <a:cubicBezTo>
                      <a:pt x="30517" y="12830"/>
                      <a:pt x="30517" y="12739"/>
                      <a:pt x="30548" y="12648"/>
                    </a:cubicBezTo>
                    <a:cubicBezTo>
                      <a:pt x="30669" y="11554"/>
                      <a:pt x="30791" y="10490"/>
                      <a:pt x="30882" y="9396"/>
                    </a:cubicBezTo>
                    <a:cubicBezTo>
                      <a:pt x="30973" y="8271"/>
                      <a:pt x="30882" y="7146"/>
                      <a:pt x="30578" y="6082"/>
                    </a:cubicBezTo>
                    <a:cubicBezTo>
                      <a:pt x="30548" y="5900"/>
                      <a:pt x="30487" y="5718"/>
                      <a:pt x="30456" y="5505"/>
                    </a:cubicBezTo>
                    <a:cubicBezTo>
                      <a:pt x="30396" y="5049"/>
                      <a:pt x="30244" y="4593"/>
                      <a:pt x="30001" y="4198"/>
                    </a:cubicBezTo>
                    <a:cubicBezTo>
                      <a:pt x="29697" y="3620"/>
                      <a:pt x="29423" y="3012"/>
                      <a:pt x="28998" y="2526"/>
                    </a:cubicBezTo>
                    <a:cubicBezTo>
                      <a:pt x="28261" y="1711"/>
                      <a:pt x="27389" y="1146"/>
                      <a:pt x="26301" y="1146"/>
                    </a:cubicBezTo>
                    <a:cubicBezTo>
                      <a:pt x="26131" y="1146"/>
                      <a:pt x="25956" y="1160"/>
                      <a:pt x="25776" y="1189"/>
                    </a:cubicBezTo>
                    <a:cubicBezTo>
                      <a:pt x="25733" y="1196"/>
                      <a:pt x="25693" y="1200"/>
                      <a:pt x="25655" y="1200"/>
                    </a:cubicBezTo>
                    <a:cubicBezTo>
                      <a:pt x="25534" y="1200"/>
                      <a:pt x="25436" y="1160"/>
                      <a:pt x="25320" y="1067"/>
                    </a:cubicBezTo>
                    <a:cubicBezTo>
                      <a:pt x="25042" y="869"/>
                      <a:pt x="24751" y="761"/>
                      <a:pt x="24447" y="761"/>
                    </a:cubicBezTo>
                    <a:cubicBezTo>
                      <a:pt x="24285" y="761"/>
                      <a:pt x="24120" y="791"/>
                      <a:pt x="23952" y="854"/>
                    </a:cubicBezTo>
                    <a:cubicBezTo>
                      <a:pt x="23769" y="915"/>
                      <a:pt x="23557" y="1006"/>
                      <a:pt x="23344" y="1098"/>
                    </a:cubicBezTo>
                    <a:cubicBezTo>
                      <a:pt x="23038" y="805"/>
                      <a:pt x="22728" y="699"/>
                      <a:pt x="22414" y="699"/>
                    </a:cubicBezTo>
                    <a:cubicBezTo>
                      <a:pt x="21978" y="699"/>
                      <a:pt x="21536" y="903"/>
                      <a:pt x="21095" y="1098"/>
                    </a:cubicBezTo>
                    <a:cubicBezTo>
                      <a:pt x="21003" y="1006"/>
                      <a:pt x="20912" y="915"/>
                      <a:pt x="20821" y="824"/>
                    </a:cubicBezTo>
                    <a:cubicBezTo>
                      <a:pt x="20669" y="672"/>
                      <a:pt x="20517" y="520"/>
                      <a:pt x="20365" y="398"/>
                    </a:cubicBezTo>
                    <a:cubicBezTo>
                      <a:pt x="20081" y="137"/>
                      <a:pt x="19767" y="0"/>
                      <a:pt x="19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" name="Google Shape;479;p14"/>
              <p:cNvSpPr/>
              <p:nvPr/>
            </p:nvSpPr>
            <p:spPr>
              <a:xfrm>
                <a:off x="2192550" y="939250"/>
                <a:ext cx="1177100" cy="1135100"/>
              </a:xfrm>
              <a:custGeom>
                <a:avLst/>
                <a:gdLst/>
                <a:ahLst/>
                <a:cxnLst/>
                <a:rect l="l" t="t" r="r" b="b"/>
                <a:pathLst>
                  <a:path w="47084" h="45404" extrusionOk="0">
                    <a:moveTo>
                      <a:pt x="22828" y="2473"/>
                    </a:moveTo>
                    <a:cubicBezTo>
                      <a:pt x="22950" y="2777"/>
                      <a:pt x="23041" y="3111"/>
                      <a:pt x="22980" y="3476"/>
                    </a:cubicBezTo>
                    <a:lnTo>
                      <a:pt x="22858" y="3446"/>
                    </a:lnTo>
                    <a:cubicBezTo>
                      <a:pt x="22828" y="3142"/>
                      <a:pt x="22767" y="2807"/>
                      <a:pt x="22737" y="2473"/>
                    </a:cubicBezTo>
                    <a:close/>
                    <a:moveTo>
                      <a:pt x="21673" y="3203"/>
                    </a:moveTo>
                    <a:lnTo>
                      <a:pt x="21673" y="3203"/>
                    </a:lnTo>
                    <a:cubicBezTo>
                      <a:pt x="21703" y="3263"/>
                      <a:pt x="21734" y="3324"/>
                      <a:pt x="21764" y="3385"/>
                    </a:cubicBezTo>
                    <a:cubicBezTo>
                      <a:pt x="22220" y="4327"/>
                      <a:pt x="22433" y="5270"/>
                      <a:pt x="22220" y="6303"/>
                    </a:cubicBezTo>
                    <a:cubicBezTo>
                      <a:pt x="22038" y="7154"/>
                      <a:pt x="22007" y="7975"/>
                      <a:pt x="22190" y="8795"/>
                    </a:cubicBezTo>
                    <a:cubicBezTo>
                      <a:pt x="22250" y="9039"/>
                      <a:pt x="22250" y="9282"/>
                      <a:pt x="22281" y="9525"/>
                    </a:cubicBezTo>
                    <a:cubicBezTo>
                      <a:pt x="22007" y="8522"/>
                      <a:pt x="21855" y="7488"/>
                      <a:pt x="22007" y="6455"/>
                    </a:cubicBezTo>
                    <a:cubicBezTo>
                      <a:pt x="22159" y="5573"/>
                      <a:pt x="22068" y="4722"/>
                      <a:pt x="21764" y="3871"/>
                    </a:cubicBezTo>
                    <a:cubicBezTo>
                      <a:pt x="21703" y="3659"/>
                      <a:pt x="21673" y="3446"/>
                      <a:pt x="21673" y="3203"/>
                    </a:cubicBezTo>
                    <a:close/>
                    <a:moveTo>
                      <a:pt x="44166" y="17002"/>
                    </a:moveTo>
                    <a:lnTo>
                      <a:pt x="44227" y="17063"/>
                    </a:lnTo>
                    <a:lnTo>
                      <a:pt x="43801" y="17580"/>
                    </a:lnTo>
                    <a:cubicBezTo>
                      <a:pt x="43771" y="17580"/>
                      <a:pt x="43740" y="17549"/>
                      <a:pt x="43740" y="17519"/>
                    </a:cubicBezTo>
                    <a:cubicBezTo>
                      <a:pt x="43862" y="17367"/>
                      <a:pt x="44014" y="17185"/>
                      <a:pt x="44166" y="17002"/>
                    </a:cubicBezTo>
                    <a:close/>
                    <a:moveTo>
                      <a:pt x="26871" y="13416"/>
                    </a:moveTo>
                    <a:cubicBezTo>
                      <a:pt x="26931" y="13416"/>
                      <a:pt x="27023" y="13537"/>
                      <a:pt x="27053" y="13628"/>
                    </a:cubicBezTo>
                    <a:cubicBezTo>
                      <a:pt x="27175" y="13902"/>
                      <a:pt x="27266" y="14175"/>
                      <a:pt x="27326" y="14479"/>
                    </a:cubicBezTo>
                    <a:cubicBezTo>
                      <a:pt x="27387" y="14814"/>
                      <a:pt x="27326" y="14905"/>
                      <a:pt x="26992" y="14996"/>
                    </a:cubicBezTo>
                    <a:cubicBezTo>
                      <a:pt x="26506" y="16394"/>
                      <a:pt x="26050" y="17762"/>
                      <a:pt x="25594" y="19160"/>
                    </a:cubicBezTo>
                    <a:cubicBezTo>
                      <a:pt x="25594" y="18765"/>
                      <a:pt x="25685" y="18370"/>
                      <a:pt x="25776" y="18005"/>
                    </a:cubicBezTo>
                    <a:cubicBezTo>
                      <a:pt x="26019" y="17093"/>
                      <a:pt x="26263" y="16212"/>
                      <a:pt x="26536" y="15300"/>
                    </a:cubicBezTo>
                    <a:cubicBezTo>
                      <a:pt x="26567" y="15178"/>
                      <a:pt x="26597" y="15026"/>
                      <a:pt x="26627" y="14905"/>
                    </a:cubicBezTo>
                    <a:cubicBezTo>
                      <a:pt x="26688" y="14692"/>
                      <a:pt x="26719" y="14510"/>
                      <a:pt x="26597" y="14297"/>
                    </a:cubicBezTo>
                    <a:cubicBezTo>
                      <a:pt x="26475" y="14054"/>
                      <a:pt x="26475" y="13811"/>
                      <a:pt x="26627" y="13598"/>
                    </a:cubicBezTo>
                    <a:cubicBezTo>
                      <a:pt x="26688" y="13507"/>
                      <a:pt x="26779" y="13416"/>
                      <a:pt x="26871" y="13416"/>
                    </a:cubicBezTo>
                    <a:close/>
                    <a:moveTo>
                      <a:pt x="20895" y="14161"/>
                    </a:moveTo>
                    <a:cubicBezTo>
                      <a:pt x="20974" y="14161"/>
                      <a:pt x="21063" y="14194"/>
                      <a:pt x="21156" y="14267"/>
                    </a:cubicBezTo>
                    <a:cubicBezTo>
                      <a:pt x="21278" y="14388"/>
                      <a:pt x="21369" y="14510"/>
                      <a:pt x="21460" y="14662"/>
                    </a:cubicBezTo>
                    <a:cubicBezTo>
                      <a:pt x="21551" y="14783"/>
                      <a:pt x="21612" y="14905"/>
                      <a:pt x="21703" y="15026"/>
                    </a:cubicBezTo>
                    <a:cubicBezTo>
                      <a:pt x="21946" y="15330"/>
                      <a:pt x="21916" y="15482"/>
                      <a:pt x="21551" y="15634"/>
                    </a:cubicBezTo>
                    <a:cubicBezTo>
                      <a:pt x="21551" y="15665"/>
                      <a:pt x="21521" y="15665"/>
                      <a:pt x="21491" y="15695"/>
                    </a:cubicBezTo>
                    <a:cubicBezTo>
                      <a:pt x="21734" y="16151"/>
                      <a:pt x="21946" y="16637"/>
                      <a:pt x="22190" y="17093"/>
                    </a:cubicBezTo>
                    <a:cubicBezTo>
                      <a:pt x="22615" y="17884"/>
                      <a:pt x="22919" y="18704"/>
                      <a:pt x="22950" y="19616"/>
                    </a:cubicBezTo>
                    <a:cubicBezTo>
                      <a:pt x="22980" y="20072"/>
                      <a:pt x="23071" y="20528"/>
                      <a:pt x="23071" y="20984"/>
                    </a:cubicBezTo>
                    <a:cubicBezTo>
                      <a:pt x="23010" y="20680"/>
                      <a:pt x="22889" y="20346"/>
                      <a:pt x="22858" y="20042"/>
                    </a:cubicBezTo>
                    <a:cubicBezTo>
                      <a:pt x="22737" y="19008"/>
                      <a:pt x="22311" y="18096"/>
                      <a:pt x="21734" y="17215"/>
                    </a:cubicBezTo>
                    <a:cubicBezTo>
                      <a:pt x="21369" y="16729"/>
                      <a:pt x="21095" y="16151"/>
                      <a:pt x="20791" y="15604"/>
                    </a:cubicBezTo>
                    <a:cubicBezTo>
                      <a:pt x="20609" y="15270"/>
                      <a:pt x="20579" y="14905"/>
                      <a:pt x="20609" y="14510"/>
                    </a:cubicBezTo>
                    <a:cubicBezTo>
                      <a:pt x="20629" y="14289"/>
                      <a:pt x="20742" y="14161"/>
                      <a:pt x="20895" y="14161"/>
                    </a:cubicBezTo>
                    <a:close/>
                    <a:moveTo>
                      <a:pt x="45685" y="17458"/>
                    </a:moveTo>
                    <a:cubicBezTo>
                      <a:pt x="45685" y="17701"/>
                      <a:pt x="45534" y="17853"/>
                      <a:pt x="45412" y="17975"/>
                    </a:cubicBezTo>
                    <a:cubicBezTo>
                      <a:pt x="44986" y="18400"/>
                      <a:pt x="44500" y="18674"/>
                      <a:pt x="43983" y="18917"/>
                    </a:cubicBezTo>
                    <a:cubicBezTo>
                      <a:pt x="43679" y="19069"/>
                      <a:pt x="43375" y="19191"/>
                      <a:pt x="43071" y="19312"/>
                    </a:cubicBezTo>
                    <a:cubicBezTo>
                      <a:pt x="42646" y="19464"/>
                      <a:pt x="42281" y="19707"/>
                      <a:pt x="41977" y="20042"/>
                    </a:cubicBezTo>
                    <a:cubicBezTo>
                      <a:pt x="41582" y="20437"/>
                      <a:pt x="41187" y="20862"/>
                      <a:pt x="40792" y="21258"/>
                    </a:cubicBezTo>
                    <a:cubicBezTo>
                      <a:pt x="40488" y="21562"/>
                      <a:pt x="40214" y="21865"/>
                      <a:pt x="39880" y="22139"/>
                    </a:cubicBezTo>
                    <a:cubicBezTo>
                      <a:pt x="39363" y="22569"/>
                      <a:pt x="38766" y="22810"/>
                      <a:pt x="38086" y="22810"/>
                    </a:cubicBezTo>
                    <a:cubicBezTo>
                      <a:pt x="38046" y="22810"/>
                      <a:pt x="38006" y="22809"/>
                      <a:pt x="37965" y="22808"/>
                    </a:cubicBezTo>
                    <a:cubicBezTo>
                      <a:pt x="37053" y="22747"/>
                      <a:pt x="36141" y="22656"/>
                      <a:pt x="35229" y="22595"/>
                    </a:cubicBezTo>
                    <a:cubicBezTo>
                      <a:pt x="35229" y="22565"/>
                      <a:pt x="35229" y="22565"/>
                      <a:pt x="35229" y="22534"/>
                    </a:cubicBezTo>
                    <a:cubicBezTo>
                      <a:pt x="35685" y="22534"/>
                      <a:pt x="36141" y="22565"/>
                      <a:pt x="36597" y="22565"/>
                    </a:cubicBezTo>
                    <a:cubicBezTo>
                      <a:pt x="37023" y="22595"/>
                      <a:pt x="37479" y="22625"/>
                      <a:pt x="37904" y="22625"/>
                    </a:cubicBezTo>
                    <a:cubicBezTo>
                      <a:pt x="38603" y="22625"/>
                      <a:pt x="39211" y="22382"/>
                      <a:pt x="39728" y="21896"/>
                    </a:cubicBezTo>
                    <a:cubicBezTo>
                      <a:pt x="40032" y="21622"/>
                      <a:pt x="40305" y="21288"/>
                      <a:pt x="40609" y="20984"/>
                    </a:cubicBezTo>
                    <a:cubicBezTo>
                      <a:pt x="40944" y="20589"/>
                      <a:pt x="41309" y="20224"/>
                      <a:pt x="41673" y="19829"/>
                    </a:cubicBezTo>
                    <a:cubicBezTo>
                      <a:pt x="42068" y="19403"/>
                      <a:pt x="42524" y="19130"/>
                      <a:pt x="43071" y="18948"/>
                    </a:cubicBezTo>
                    <a:cubicBezTo>
                      <a:pt x="43558" y="18796"/>
                      <a:pt x="44014" y="18583"/>
                      <a:pt x="44500" y="18370"/>
                    </a:cubicBezTo>
                    <a:cubicBezTo>
                      <a:pt x="44926" y="18157"/>
                      <a:pt x="45321" y="17884"/>
                      <a:pt x="45685" y="17458"/>
                    </a:cubicBezTo>
                    <a:close/>
                    <a:moveTo>
                      <a:pt x="24921" y="13688"/>
                    </a:moveTo>
                    <a:cubicBezTo>
                      <a:pt x="24992" y="13688"/>
                      <a:pt x="25068" y="13727"/>
                      <a:pt x="25138" y="13811"/>
                    </a:cubicBezTo>
                    <a:cubicBezTo>
                      <a:pt x="25138" y="13841"/>
                      <a:pt x="25168" y="13841"/>
                      <a:pt x="25168" y="13871"/>
                    </a:cubicBezTo>
                    <a:cubicBezTo>
                      <a:pt x="25290" y="14175"/>
                      <a:pt x="25442" y="14479"/>
                      <a:pt x="25564" y="14814"/>
                    </a:cubicBezTo>
                    <a:cubicBezTo>
                      <a:pt x="25685" y="15118"/>
                      <a:pt x="25624" y="15209"/>
                      <a:pt x="25260" y="15330"/>
                    </a:cubicBezTo>
                    <a:cubicBezTo>
                      <a:pt x="24895" y="16789"/>
                      <a:pt x="24500" y="18248"/>
                      <a:pt x="24165" y="19707"/>
                    </a:cubicBezTo>
                    <a:cubicBezTo>
                      <a:pt x="23922" y="20802"/>
                      <a:pt x="23861" y="21896"/>
                      <a:pt x="23831" y="23021"/>
                    </a:cubicBezTo>
                    <a:cubicBezTo>
                      <a:pt x="23831" y="23057"/>
                      <a:pt x="23820" y="23105"/>
                      <a:pt x="23811" y="23150"/>
                    </a:cubicBezTo>
                    <a:lnTo>
                      <a:pt x="23811" y="23150"/>
                    </a:lnTo>
                    <a:cubicBezTo>
                      <a:pt x="23780" y="23035"/>
                      <a:pt x="23740" y="22937"/>
                      <a:pt x="23740" y="22838"/>
                    </a:cubicBezTo>
                    <a:cubicBezTo>
                      <a:pt x="23740" y="21166"/>
                      <a:pt x="23831" y="19525"/>
                      <a:pt x="24226" y="17914"/>
                    </a:cubicBezTo>
                    <a:cubicBezTo>
                      <a:pt x="24439" y="16972"/>
                      <a:pt x="24591" y="16060"/>
                      <a:pt x="24804" y="15118"/>
                    </a:cubicBezTo>
                    <a:cubicBezTo>
                      <a:pt x="24834" y="14875"/>
                      <a:pt x="24864" y="14662"/>
                      <a:pt x="24712" y="14449"/>
                    </a:cubicBezTo>
                    <a:cubicBezTo>
                      <a:pt x="24591" y="14267"/>
                      <a:pt x="24621" y="14054"/>
                      <a:pt x="24712" y="13841"/>
                    </a:cubicBezTo>
                    <a:cubicBezTo>
                      <a:pt x="24762" y="13742"/>
                      <a:pt x="24838" y="13688"/>
                      <a:pt x="24921" y="13688"/>
                    </a:cubicBezTo>
                    <a:close/>
                    <a:moveTo>
                      <a:pt x="23815" y="23287"/>
                    </a:moveTo>
                    <a:cubicBezTo>
                      <a:pt x="23831" y="23359"/>
                      <a:pt x="23831" y="23428"/>
                      <a:pt x="23831" y="23476"/>
                    </a:cubicBezTo>
                    <a:lnTo>
                      <a:pt x="23770" y="23476"/>
                    </a:lnTo>
                    <a:cubicBezTo>
                      <a:pt x="23794" y="23404"/>
                      <a:pt x="23799" y="23351"/>
                      <a:pt x="23815" y="23287"/>
                    </a:cubicBezTo>
                    <a:close/>
                    <a:moveTo>
                      <a:pt x="4043" y="23993"/>
                    </a:moveTo>
                    <a:cubicBezTo>
                      <a:pt x="4803" y="24115"/>
                      <a:pt x="5563" y="24236"/>
                      <a:pt x="6323" y="24358"/>
                    </a:cubicBezTo>
                    <a:cubicBezTo>
                      <a:pt x="6217" y="24407"/>
                      <a:pt x="6037" y="24429"/>
                      <a:pt x="5821" y="24429"/>
                    </a:cubicBezTo>
                    <a:cubicBezTo>
                      <a:pt x="5232" y="24429"/>
                      <a:pt x="4377" y="24260"/>
                      <a:pt x="4043" y="23993"/>
                    </a:cubicBezTo>
                    <a:close/>
                    <a:moveTo>
                      <a:pt x="17237" y="19287"/>
                    </a:moveTo>
                    <a:cubicBezTo>
                      <a:pt x="17324" y="19287"/>
                      <a:pt x="17406" y="19314"/>
                      <a:pt x="17478" y="19403"/>
                    </a:cubicBezTo>
                    <a:cubicBezTo>
                      <a:pt x="17569" y="19525"/>
                      <a:pt x="17539" y="19738"/>
                      <a:pt x="17417" y="19890"/>
                    </a:cubicBezTo>
                    <a:cubicBezTo>
                      <a:pt x="17387" y="19951"/>
                      <a:pt x="17326" y="19981"/>
                      <a:pt x="17235" y="20072"/>
                    </a:cubicBezTo>
                    <a:cubicBezTo>
                      <a:pt x="20639" y="20741"/>
                      <a:pt x="22858" y="23416"/>
                      <a:pt x="23284" y="24875"/>
                    </a:cubicBezTo>
                    <a:cubicBezTo>
                      <a:pt x="22980" y="24297"/>
                      <a:pt x="22524" y="23811"/>
                      <a:pt x="22098" y="23324"/>
                    </a:cubicBezTo>
                    <a:cubicBezTo>
                      <a:pt x="21004" y="22078"/>
                      <a:pt x="19636" y="21258"/>
                      <a:pt x="18056" y="20802"/>
                    </a:cubicBezTo>
                    <a:cubicBezTo>
                      <a:pt x="17661" y="20680"/>
                      <a:pt x="17235" y="20710"/>
                      <a:pt x="16840" y="20650"/>
                    </a:cubicBezTo>
                    <a:cubicBezTo>
                      <a:pt x="16658" y="20650"/>
                      <a:pt x="16475" y="20650"/>
                      <a:pt x="16293" y="20619"/>
                    </a:cubicBezTo>
                    <a:cubicBezTo>
                      <a:pt x="16080" y="20589"/>
                      <a:pt x="15898" y="20498"/>
                      <a:pt x="15867" y="20285"/>
                    </a:cubicBezTo>
                    <a:cubicBezTo>
                      <a:pt x="15837" y="20042"/>
                      <a:pt x="15928" y="19829"/>
                      <a:pt x="16110" y="19707"/>
                    </a:cubicBezTo>
                    <a:cubicBezTo>
                      <a:pt x="16232" y="19616"/>
                      <a:pt x="16384" y="19586"/>
                      <a:pt x="16506" y="19525"/>
                    </a:cubicBezTo>
                    <a:cubicBezTo>
                      <a:pt x="16688" y="19464"/>
                      <a:pt x="16870" y="19373"/>
                      <a:pt x="17053" y="19312"/>
                    </a:cubicBezTo>
                    <a:cubicBezTo>
                      <a:pt x="17115" y="19300"/>
                      <a:pt x="17177" y="19287"/>
                      <a:pt x="17237" y="19287"/>
                    </a:cubicBezTo>
                    <a:close/>
                    <a:moveTo>
                      <a:pt x="16110" y="22352"/>
                    </a:moveTo>
                    <a:cubicBezTo>
                      <a:pt x="16262" y="22352"/>
                      <a:pt x="16354" y="22473"/>
                      <a:pt x="16414" y="22595"/>
                    </a:cubicBezTo>
                    <a:cubicBezTo>
                      <a:pt x="16445" y="22747"/>
                      <a:pt x="16506" y="22899"/>
                      <a:pt x="16536" y="23021"/>
                    </a:cubicBezTo>
                    <a:cubicBezTo>
                      <a:pt x="17144" y="23051"/>
                      <a:pt x="17721" y="23051"/>
                      <a:pt x="18299" y="23081"/>
                    </a:cubicBezTo>
                    <a:cubicBezTo>
                      <a:pt x="19393" y="23142"/>
                      <a:pt x="20396" y="23537"/>
                      <a:pt x="21247" y="24206"/>
                    </a:cubicBezTo>
                    <a:cubicBezTo>
                      <a:pt x="21491" y="24419"/>
                      <a:pt x="21764" y="24631"/>
                      <a:pt x="22007" y="24844"/>
                    </a:cubicBezTo>
                    <a:cubicBezTo>
                      <a:pt x="22068" y="24905"/>
                      <a:pt x="22068" y="24996"/>
                      <a:pt x="22129" y="25057"/>
                    </a:cubicBezTo>
                    <a:cubicBezTo>
                      <a:pt x="21612" y="24692"/>
                      <a:pt x="21095" y="24297"/>
                      <a:pt x="20548" y="23993"/>
                    </a:cubicBezTo>
                    <a:cubicBezTo>
                      <a:pt x="19880" y="23598"/>
                      <a:pt x="19120" y="23446"/>
                      <a:pt x="18329" y="23416"/>
                    </a:cubicBezTo>
                    <a:cubicBezTo>
                      <a:pt x="18046" y="23416"/>
                      <a:pt x="17762" y="23402"/>
                      <a:pt x="17478" y="23402"/>
                    </a:cubicBezTo>
                    <a:cubicBezTo>
                      <a:pt x="17336" y="23402"/>
                      <a:pt x="17195" y="23406"/>
                      <a:pt x="17053" y="23416"/>
                    </a:cubicBezTo>
                    <a:cubicBezTo>
                      <a:pt x="16810" y="23416"/>
                      <a:pt x="16536" y="23416"/>
                      <a:pt x="16354" y="23689"/>
                    </a:cubicBezTo>
                    <a:cubicBezTo>
                      <a:pt x="16290" y="23791"/>
                      <a:pt x="16190" y="23839"/>
                      <a:pt x="16087" y="23839"/>
                    </a:cubicBezTo>
                    <a:cubicBezTo>
                      <a:pt x="15945" y="23839"/>
                      <a:pt x="15799" y="23745"/>
                      <a:pt x="15746" y="23568"/>
                    </a:cubicBezTo>
                    <a:cubicBezTo>
                      <a:pt x="15655" y="23233"/>
                      <a:pt x="15655" y="22929"/>
                      <a:pt x="15776" y="22595"/>
                    </a:cubicBezTo>
                    <a:cubicBezTo>
                      <a:pt x="15837" y="22443"/>
                      <a:pt x="15928" y="22352"/>
                      <a:pt x="16110" y="22352"/>
                    </a:cubicBezTo>
                    <a:close/>
                    <a:moveTo>
                      <a:pt x="25229" y="19920"/>
                    </a:moveTo>
                    <a:cubicBezTo>
                      <a:pt x="25412" y="19920"/>
                      <a:pt x="25533" y="20042"/>
                      <a:pt x="25655" y="20346"/>
                    </a:cubicBezTo>
                    <a:cubicBezTo>
                      <a:pt x="25746" y="20619"/>
                      <a:pt x="25837" y="20923"/>
                      <a:pt x="25898" y="21197"/>
                    </a:cubicBezTo>
                    <a:cubicBezTo>
                      <a:pt x="25928" y="21501"/>
                      <a:pt x="25928" y="21774"/>
                      <a:pt x="25594" y="21957"/>
                    </a:cubicBezTo>
                    <a:cubicBezTo>
                      <a:pt x="25533" y="21987"/>
                      <a:pt x="25472" y="22109"/>
                      <a:pt x="25442" y="22230"/>
                    </a:cubicBezTo>
                    <a:cubicBezTo>
                      <a:pt x="25077" y="23112"/>
                      <a:pt x="24743" y="24024"/>
                      <a:pt x="24621" y="25027"/>
                    </a:cubicBezTo>
                    <a:cubicBezTo>
                      <a:pt x="24621" y="25057"/>
                      <a:pt x="24591" y="25087"/>
                      <a:pt x="24560" y="25179"/>
                    </a:cubicBezTo>
                    <a:cubicBezTo>
                      <a:pt x="24560" y="24935"/>
                      <a:pt x="24560" y="24753"/>
                      <a:pt x="24591" y="24571"/>
                    </a:cubicBezTo>
                    <a:cubicBezTo>
                      <a:pt x="24682" y="23750"/>
                      <a:pt x="24804" y="22929"/>
                      <a:pt x="25077" y="22139"/>
                    </a:cubicBezTo>
                    <a:cubicBezTo>
                      <a:pt x="25168" y="21865"/>
                      <a:pt x="25168" y="21622"/>
                      <a:pt x="25077" y="21349"/>
                    </a:cubicBezTo>
                    <a:cubicBezTo>
                      <a:pt x="24956" y="21075"/>
                      <a:pt x="24925" y="20741"/>
                      <a:pt x="24925" y="20437"/>
                    </a:cubicBezTo>
                    <a:cubicBezTo>
                      <a:pt x="24925" y="20163"/>
                      <a:pt x="25077" y="19951"/>
                      <a:pt x="25229" y="19920"/>
                    </a:cubicBezTo>
                    <a:close/>
                    <a:moveTo>
                      <a:pt x="22162" y="25085"/>
                    </a:moveTo>
                    <a:lnTo>
                      <a:pt x="22162" y="25085"/>
                    </a:lnTo>
                    <a:cubicBezTo>
                      <a:pt x="22219" y="25128"/>
                      <a:pt x="22291" y="25153"/>
                      <a:pt x="22342" y="25179"/>
                    </a:cubicBezTo>
                    <a:cubicBezTo>
                      <a:pt x="22342" y="25209"/>
                      <a:pt x="22342" y="25209"/>
                      <a:pt x="22342" y="25239"/>
                    </a:cubicBezTo>
                    <a:lnTo>
                      <a:pt x="22162" y="25085"/>
                    </a:lnTo>
                    <a:close/>
                    <a:moveTo>
                      <a:pt x="1673" y="24024"/>
                    </a:moveTo>
                    <a:lnTo>
                      <a:pt x="1673" y="24024"/>
                    </a:lnTo>
                    <a:cubicBezTo>
                      <a:pt x="2098" y="24540"/>
                      <a:pt x="2645" y="24723"/>
                      <a:pt x="3223" y="24783"/>
                    </a:cubicBezTo>
                    <a:cubicBezTo>
                      <a:pt x="4104" y="24875"/>
                      <a:pt x="4955" y="24966"/>
                      <a:pt x="5806" y="25027"/>
                    </a:cubicBezTo>
                    <a:cubicBezTo>
                      <a:pt x="5868" y="25032"/>
                      <a:pt x="5929" y="25035"/>
                      <a:pt x="5990" y="25035"/>
                    </a:cubicBezTo>
                    <a:cubicBezTo>
                      <a:pt x="6262" y="25035"/>
                      <a:pt x="6531" y="24985"/>
                      <a:pt x="6779" y="24935"/>
                    </a:cubicBezTo>
                    <a:cubicBezTo>
                      <a:pt x="7137" y="24870"/>
                      <a:pt x="7487" y="24840"/>
                      <a:pt x="7837" y="24840"/>
                    </a:cubicBezTo>
                    <a:cubicBezTo>
                      <a:pt x="8141" y="24840"/>
                      <a:pt x="8444" y="24863"/>
                      <a:pt x="8755" y="24905"/>
                    </a:cubicBezTo>
                    <a:cubicBezTo>
                      <a:pt x="8542" y="24905"/>
                      <a:pt x="8329" y="24935"/>
                      <a:pt x="8147" y="24935"/>
                    </a:cubicBezTo>
                    <a:cubicBezTo>
                      <a:pt x="7569" y="24966"/>
                      <a:pt x="7053" y="25027"/>
                      <a:pt x="6505" y="25148"/>
                    </a:cubicBezTo>
                    <a:cubicBezTo>
                      <a:pt x="6205" y="25223"/>
                      <a:pt x="5885" y="25278"/>
                      <a:pt x="5577" y="25278"/>
                    </a:cubicBezTo>
                    <a:cubicBezTo>
                      <a:pt x="5511" y="25278"/>
                      <a:pt x="5445" y="25275"/>
                      <a:pt x="5381" y="25270"/>
                    </a:cubicBezTo>
                    <a:cubicBezTo>
                      <a:pt x="4560" y="25179"/>
                      <a:pt x="3739" y="25057"/>
                      <a:pt x="2949" y="24935"/>
                    </a:cubicBezTo>
                    <a:cubicBezTo>
                      <a:pt x="2584" y="24875"/>
                      <a:pt x="2250" y="24753"/>
                      <a:pt x="1946" y="24510"/>
                    </a:cubicBezTo>
                    <a:cubicBezTo>
                      <a:pt x="1824" y="24388"/>
                      <a:pt x="1673" y="24267"/>
                      <a:pt x="1673" y="24024"/>
                    </a:cubicBezTo>
                    <a:close/>
                    <a:moveTo>
                      <a:pt x="31555" y="18060"/>
                    </a:moveTo>
                    <a:cubicBezTo>
                      <a:pt x="31573" y="18060"/>
                      <a:pt x="31592" y="18062"/>
                      <a:pt x="31612" y="18066"/>
                    </a:cubicBezTo>
                    <a:cubicBezTo>
                      <a:pt x="31764" y="18066"/>
                      <a:pt x="31825" y="18188"/>
                      <a:pt x="31855" y="18309"/>
                    </a:cubicBezTo>
                    <a:cubicBezTo>
                      <a:pt x="31947" y="18522"/>
                      <a:pt x="31947" y="18735"/>
                      <a:pt x="31886" y="18948"/>
                    </a:cubicBezTo>
                    <a:cubicBezTo>
                      <a:pt x="31825" y="19251"/>
                      <a:pt x="31795" y="19525"/>
                      <a:pt x="31795" y="19829"/>
                    </a:cubicBezTo>
                    <a:cubicBezTo>
                      <a:pt x="31795" y="19951"/>
                      <a:pt x="31825" y="20103"/>
                      <a:pt x="31703" y="20163"/>
                    </a:cubicBezTo>
                    <a:cubicBezTo>
                      <a:pt x="31640" y="20202"/>
                      <a:pt x="31581" y="20218"/>
                      <a:pt x="31526" y="20218"/>
                    </a:cubicBezTo>
                    <a:cubicBezTo>
                      <a:pt x="31450" y="20218"/>
                      <a:pt x="31379" y="20186"/>
                      <a:pt x="31308" y="20133"/>
                    </a:cubicBezTo>
                    <a:cubicBezTo>
                      <a:pt x="31278" y="20103"/>
                      <a:pt x="31248" y="20072"/>
                      <a:pt x="31187" y="20042"/>
                    </a:cubicBezTo>
                    <a:cubicBezTo>
                      <a:pt x="30852" y="20619"/>
                      <a:pt x="30305" y="21045"/>
                      <a:pt x="29819" y="21501"/>
                    </a:cubicBezTo>
                    <a:cubicBezTo>
                      <a:pt x="28573" y="22595"/>
                      <a:pt x="27418" y="23780"/>
                      <a:pt x="26475" y="25179"/>
                    </a:cubicBezTo>
                    <a:cubicBezTo>
                      <a:pt x="26445" y="25209"/>
                      <a:pt x="26415" y="25270"/>
                      <a:pt x="26384" y="25331"/>
                    </a:cubicBezTo>
                    <a:lnTo>
                      <a:pt x="26323" y="25270"/>
                    </a:lnTo>
                    <a:cubicBezTo>
                      <a:pt x="26384" y="25179"/>
                      <a:pt x="26415" y="25027"/>
                      <a:pt x="26506" y="24935"/>
                    </a:cubicBezTo>
                    <a:cubicBezTo>
                      <a:pt x="26658" y="24631"/>
                      <a:pt x="26840" y="24328"/>
                      <a:pt x="27053" y="24054"/>
                    </a:cubicBezTo>
                    <a:cubicBezTo>
                      <a:pt x="27904" y="23021"/>
                      <a:pt x="28694" y="21957"/>
                      <a:pt x="29728" y="21075"/>
                    </a:cubicBezTo>
                    <a:cubicBezTo>
                      <a:pt x="30336" y="20528"/>
                      <a:pt x="30731" y="19890"/>
                      <a:pt x="30944" y="19099"/>
                    </a:cubicBezTo>
                    <a:cubicBezTo>
                      <a:pt x="31035" y="18826"/>
                      <a:pt x="31187" y="18552"/>
                      <a:pt x="31308" y="18248"/>
                    </a:cubicBezTo>
                    <a:cubicBezTo>
                      <a:pt x="31361" y="18143"/>
                      <a:pt x="31437" y="18060"/>
                      <a:pt x="31555" y="18060"/>
                    </a:cubicBezTo>
                    <a:close/>
                    <a:moveTo>
                      <a:pt x="29642" y="16763"/>
                    </a:moveTo>
                    <a:cubicBezTo>
                      <a:pt x="29737" y="16763"/>
                      <a:pt x="29841" y="16812"/>
                      <a:pt x="29941" y="16911"/>
                    </a:cubicBezTo>
                    <a:cubicBezTo>
                      <a:pt x="30123" y="17093"/>
                      <a:pt x="30153" y="17306"/>
                      <a:pt x="30123" y="17549"/>
                    </a:cubicBezTo>
                    <a:cubicBezTo>
                      <a:pt x="30092" y="17884"/>
                      <a:pt x="30001" y="18218"/>
                      <a:pt x="29941" y="18552"/>
                    </a:cubicBezTo>
                    <a:cubicBezTo>
                      <a:pt x="29910" y="18704"/>
                      <a:pt x="29880" y="18887"/>
                      <a:pt x="29849" y="19039"/>
                    </a:cubicBezTo>
                    <a:cubicBezTo>
                      <a:pt x="29811" y="19193"/>
                      <a:pt x="29760" y="19274"/>
                      <a:pt x="29666" y="19274"/>
                    </a:cubicBezTo>
                    <a:cubicBezTo>
                      <a:pt x="29612" y="19274"/>
                      <a:pt x="29543" y="19246"/>
                      <a:pt x="29454" y="19191"/>
                    </a:cubicBezTo>
                    <a:cubicBezTo>
                      <a:pt x="29424" y="19191"/>
                      <a:pt x="29393" y="19160"/>
                      <a:pt x="29363" y="19130"/>
                    </a:cubicBezTo>
                    <a:cubicBezTo>
                      <a:pt x="27296" y="21166"/>
                      <a:pt x="25746" y="23476"/>
                      <a:pt x="25047" y="26334"/>
                    </a:cubicBezTo>
                    <a:cubicBezTo>
                      <a:pt x="25077" y="26151"/>
                      <a:pt x="25047" y="25999"/>
                      <a:pt x="25108" y="25817"/>
                    </a:cubicBezTo>
                    <a:cubicBezTo>
                      <a:pt x="25320" y="24844"/>
                      <a:pt x="25685" y="23932"/>
                      <a:pt x="26141" y="23051"/>
                    </a:cubicBezTo>
                    <a:cubicBezTo>
                      <a:pt x="26627" y="22078"/>
                      <a:pt x="27266" y="21166"/>
                      <a:pt x="27965" y="20315"/>
                    </a:cubicBezTo>
                    <a:cubicBezTo>
                      <a:pt x="28299" y="19890"/>
                      <a:pt x="28603" y="19464"/>
                      <a:pt x="28937" y="19069"/>
                    </a:cubicBezTo>
                    <a:cubicBezTo>
                      <a:pt x="29211" y="18735"/>
                      <a:pt x="29302" y="18400"/>
                      <a:pt x="29272" y="17975"/>
                    </a:cubicBezTo>
                    <a:cubicBezTo>
                      <a:pt x="29241" y="17671"/>
                      <a:pt x="29272" y="17367"/>
                      <a:pt x="29333" y="17063"/>
                    </a:cubicBezTo>
                    <a:cubicBezTo>
                      <a:pt x="29387" y="16865"/>
                      <a:pt x="29504" y="16763"/>
                      <a:pt x="29642" y="16763"/>
                    </a:cubicBezTo>
                    <a:close/>
                    <a:moveTo>
                      <a:pt x="33618" y="31167"/>
                    </a:moveTo>
                    <a:cubicBezTo>
                      <a:pt x="34196" y="31531"/>
                      <a:pt x="34682" y="31987"/>
                      <a:pt x="35138" y="32504"/>
                    </a:cubicBezTo>
                    <a:cubicBezTo>
                      <a:pt x="35108" y="32504"/>
                      <a:pt x="35108" y="32534"/>
                      <a:pt x="35077" y="32565"/>
                    </a:cubicBezTo>
                    <a:cubicBezTo>
                      <a:pt x="34591" y="32109"/>
                      <a:pt x="34074" y="31653"/>
                      <a:pt x="33558" y="31197"/>
                    </a:cubicBezTo>
                    <a:lnTo>
                      <a:pt x="33618" y="31167"/>
                    </a:lnTo>
                    <a:close/>
                    <a:moveTo>
                      <a:pt x="33102" y="31592"/>
                    </a:moveTo>
                    <a:cubicBezTo>
                      <a:pt x="33193" y="31653"/>
                      <a:pt x="33284" y="31714"/>
                      <a:pt x="33375" y="31774"/>
                    </a:cubicBezTo>
                    <a:cubicBezTo>
                      <a:pt x="33710" y="32139"/>
                      <a:pt x="34105" y="32474"/>
                      <a:pt x="34378" y="32869"/>
                    </a:cubicBezTo>
                    <a:cubicBezTo>
                      <a:pt x="34925" y="33659"/>
                      <a:pt x="35442" y="34449"/>
                      <a:pt x="35807" y="35361"/>
                    </a:cubicBezTo>
                    <a:cubicBezTo>
                      <a:pt x="35989" y="35878"/>
                      <a:pt x="36293" y="36303"/>
                      <a:pt x="36597" y="36759"/>
                    </a:cubicBezTo>
                    <a:cubicBezTo>
                      <a:pt x="36871" y="37094"/>
                      <a:pt x="37114" y="37428"/>
                      <a:pt x="37357" y="37762"/>
                    </a:cubicBezTo>
                    <a:cubicBezTo>
                      <a:pt x="37418" y="37884"/>
                      <a:pt x="37479" y="38036"/>
                      <a:pt x="37570" y="38158"/>
                    </a:cubicBezTo>
                    <a:cubicBezTo>
                      <a:pt x="37509" y="38188"/>
                      <a:pt x="37479" y="38188"/>
                      <a:pt x="37479" y="38188"/>
                    </a:cubicBezTo>
                    <a:cubicBezTo>
                      <a:pt x="36962" y="37519"/>
                      <a:pt x="36445" y="36851"/>
                      <a:pt x="35928" y="36182"/>
                    </a:cubicBezTo>
                    <a:cubicBezTo>
                      <a:pt x="35868" y="36091"/>
                      <a:pt x="35837" y="36030"/>
                      <a:pt x="35776" y="35939"/>
                    </a:cubicBezTo>
                    <a:cubicBezTo>
                      <a:pt x="35442" y="35088"/>
                      <a:pt x="34895" y="34328"/>
                      <a:pt x="34439" y="33537"/>
                    </a:cubicBezTo>
                    <a:cubicBezTo>
                      <a:pt x="34105" y="32990"/>
                      <a:pt x="33679" y="32443"/>
                      <a:pt x="33284" y="31896"/>
                    </a:cubicBezTo>
                    <a:cubicBezTo>
                      <a:pt x="33223" y="31805"/>
                      <a:pt x="33162" y="31714"/>
                      <a:pt x="33071" y="31622"/>
                    </a:cubicBezTo>
                    <a:cubicBezTo>
                      <a:pt x="33102" y="31622"/>
                      <a:pt x="33102" y="31622"/>
                      <a:pt x="33102" y="31592"/>
                    </a:cubicBezTo>
                    <a:close/>
                    <a:moveTo>
                      <a:pt x="19208" y="0"/>
                    </a:moveTo>
                    <a:cubicBezTo>
                      <a:pt x="19120" y="0"/>
                      <a:pt x="19028" y="14"/>
                      <a:pt x="18937" y="41"/>
                    </a:cubicBezTo>
                    <a:cubicBezTo>
                      <a:pt x="18785" y="102"/>
                      <a:pt x="18633" y="163"/>
                      <a:pt x="18481" y="224"/>
                    </a:cubicBezTo>
                    <a:cubicBezTo>
                      <a:pt x="17569" y="649"/>
                      <a:pt x="17022" y="1409"/>
                      <a:pt x="16658" y="2291"/>
                    </a:cubicBezTo>
                    <a:cubicBezTo>
                      <a:pt x="16171" y="3415"/>
                      <a:pt x="15867" y="4601"/>
                      <a:pt x="15715" y="5817"/>
                    </a:cubicBezTo>
                    <a:cubicBezTo>
                      <a:pt x="15533" y="7002"/>
                      <a:pt x="15655" y="8218"/>
                      <a:pt x="15746" y="9403"/>
                    </a:cubicBezTo>
                    <a:cubicBezTo>
                      <a:pt x="15807" y="10133"/>
                      <a:pt x="15867" y="10862"/>
                      <a:pt x="16080" y="11592"/>
                    </a:cubicBezTo>
                    <a:cubicBezTo>
                      <a:pt x="16293" y="12230"/>
                      <a:pt x="16445" y="12868"/>
                      <a:pt x="16658" y="13476"/>
                    </a:cubicBezTo>
                    <a:cubicBezTo>
                      <a:pt x="16840" y="14023"/>
                      <a:pt x="17053" y="14601"/>
                      <a:pt x="17569" y="14966"/>
                    </a:cubicBezTo>
                    <a:cubicBezTo>
                      <a:pt x="17630" y="15026"/>
                      <a:pt x="17691" y="15118"/>
                      <a:pt x="17752" y="15209"/>
                    </a:cubicBezTo>
                    <a:cubicBezTo>
                      <a:pt x="17995" y="15452"/>
                      <a:pt x="18238" y="15756"/>
                      <a:pt x="18512" y="15999"/>
                    </a:cubicBezTo>
                    <a:cubicBezTo>
                      <a:pt x="18876" y="16333"/>
                      <a:pt x="19180" y="16698"/>
                      <a:pt x="19454" y="17124"/>
                    </a:cubicBezTo>
                    <a:cubicBezTo>
                      <a:pt x="19728" y="17580"/>
                      <a:pt x="20032" y="18036"/>
                      <a:pt x="20335" y="18461"/>
                    </a:cubicBezTo>
                    <a:cubicBezTo>
                      <a:pt x="21187" y="19677"/>
                      <a:pt x="21916" y="20923"/>
                      <a:pt x="22433" y="22291"/>
                    </a:cubicBezTo>
                    <a:cubicBezTo>
                      <a:pt x="22494" y="22413"/>
                      <a:pt x="22524" y="22534"/>
                      <a:pt x="22554" y="22656"/>
                    </a:cubicBezTo>
                    <a:cubicBezTo>
                      <a:pt x="22463" y="22565"/>
                      <a:pt x="22402" y="22473"/>
                      <a:pt x="22342" y="22382"/>
                    </a:cubicBezTo>
                    <a:cubicBezTo>
                      <a:pt x="21551" y="21166"/>
                      <a:pt x="20731" y="19951"/>
                      <a:pt x="19940" y="18735"/>
                    </a:cubicBezTo>
                    <a:cubicBezTo>
                      <a:pt x="19636" y="18279"/>
                      <a:pt x="19332" y="17884"/>
                      <a:pt x="19059" y="17428"/>
                    </a:cubicBezTo>
                    <a:cubicBezTo>
                      <a:pt x="18785" y="17033"/>
                      <a:pt x="18481" y="16668"/>
                      <a:pt x="18117" y="16364"/>
                    </a:cubicBezTo>
                    <a:cubicBezTo>
                      <a:pt x="17904" y="16182"/>
                      <a:pt x="17691" y="15999"/>
                      <a:pt x="17539" y="15756"/>
                    </a:cubicBezTo>
                    <a:cubicBezTo>
                      <a:pt x="17235" y="15361"/>
                      <a:pt x="16840" y="15148"/>
                      <a:pt x="16414" y="14935"/>
                    </a:cubicBezTo>
                    <a:cubicBezTo>
                      <a:pt x="15503" y="14540"/>
                      <a:pt x="14560" y="14115"/>
                      <a:pt x="13648" y="13719"/>
                    </a:cubicBezTo>
                    <a:cubicBezTo>
                      <a:pt x="12433" y="13233"/>
                      <a:pt x="11186" y="12777"/>
                      <a:pt x="9910" y="12412"/>
                    </a:cubicBezTo>
                    <a:cubicBezTo>
                      <a:pt x="9381" y="12264"/>
                      <a:pt x="8851" y="12187"/>
                      <a:pt x="8317" y="12187"/>
                    </a:cubicBezTo>
                    <a:cubicBezTo>
                      <a:pt x="7870" y="12187"/>
                      <a:pt x="7419" y="12241"/>
                      <a:pt x="6961" y="12352"/>
                    </a:cubicBezTo>
                    <a:cubicBezTo>
                      <a:pt x="5898" y="12625"/>
                      <a:pt x="4834" y="12899"/>
                      <a:pt x="3800" y="13264"/>
                    </a:cubicBezTo>
                    <a:cubicBezTo>
                      <a:pt x="3283" y="13446"/>
                      <a:pt x="2797" y="13689"/>
                      <a:pt x="2372" y="14054"/>
                    </a:cubicBezTo>
                    <a:cubicBezTo>
                      <a:pt x="2220" y="14206"/>
                      <a:pt x="2068" y="14388"/>
                      <a:pt x="1946" y="14571"/>
                    </a:cubicBezTo>
                    <a:cubicBezTo>
                      <a:pt x="1703" y="14966"/>
                      <a:pt x="1612" y="15422"/>
                      <a:pt x="1460" y="15878"/>
                    </a:cubicBezTo>
                    <a:cubicBezTo>
                      <a:pt x="1308" y="16364"/>
                      <a:pt x="1247" y="16820"/>
                      <a:pt x="1247" y="17337"/>
                    </a:cubicBezTo>
                    <a:cubicBezTo>
                      <a:pt x="1217" y="18036"/>
                      <a:pt x="1186" y="18735"/>
                      <a:pt x="1186" y="19434"/>
                    </a:cubicBezTo>
                    <a:cubicBezTo>
                      <a:pt x="1156" y="19829"/>
                      <a:pt x="1065" y="20194"/>
                      <a:pt x="821" y="20528"/>
                    </a:cubicBezTo>
                    <a:cubicBezTo>
                      <a:pt x="639" y="20832"/>
                      <a:pt x="487" y="21166"/>
                      <a:pt x="274" y="21440"/>
                    </a:cubicBezTo>
                    <a:cubicBezTo>
                      <a:pt x="92" y="21714"/>
                      <a:pt x="1" y="22017"/>
                      <a:pt x="31" y="22321"/>
                    </a:cubicBezTo>
                    <a:cubicBezTo>
                      <a:pt x="62" y="22443"/>
                      <a:pt x="62" y="22565"/>
                      <a:pt x="62" y="22686"/>
                    </a:cubicBezTo>
                    <a:cubicBezTo>
                      <a:pt x="183" y="23355"/>
                      <a:pt x="274" y="24024"/>
                      <a:pt x="669" y="24631"/>
                    </a:cubicBezTo>
                    <a:cubicBezTo>
                      <a:pt x="1125" y="25331"/>
                      <a:pt x="1581" y="26060"/>
                      <a:pt x="2068" y="26759"/>
                    </a:cubicBezTo>
                    <a:cubicBezTo>
                      <a:pt x="2280" y="27063"/>
                      <a:pt x="2524" y="27367"/>
                      <a:pt x="2828" y="27610"/>
                    </a:cubicBezTo>
                    <a:cubicBezTo>
                      <a:pt x="3450" y="28119"/>
                      <a:pt x="4203" y="28313"/>
                      <a:pt x="4991" y="28313"/>
                    </a:cubicBezTo>
                    <a:cubicBezTo>
                      <a:pt x="5050" y="28313"/>
                      <a:pt x="5109" y="28311"/>
                      <a:pt x="5168" y="28309"/>
                    </a:cubicBezTo>
                    <a:cubicBezTo>
                      <a:pt x="6232" y="28218"/>
                      <a:pt x="7296" y="28127"/>
                      <a:pt x="8360" y="28005"/>
                    </a:cubicBezTo>
                    <a:cubicBezTo>
                      <a:pt x="10001" y="27823"/>
                      <a:pt x="11642" y="27610"/>
                      <a:pt x="13253" y="27367"/>
                    </a:cubicBezTo>
                    <a:cubicBezTo>
                      <a:pt x="14196" y="27215"/>
                      <a:pt x="15168" y="27063"/>
                      <a:pt x="16080" y="26759"/>
                    </a:cubicBezTo>
                    <a:cubicBezTo>
                      <a:pt x="17205" y="26364"/>
                      <a:pt x="18329" y="26030"/>
                      <a:pt x="19484" y="25787"/>
                    </a:cubicBezTo>
                    <a:cubicBezTo>
                      <a:pt x="19932" y="25669"/>
                      <a:pt x="20380" y="25624"/>
                      <a:pt x="20828" y="25624"/>
                    </a:cubicBezTo>
                    <a:cubicBezTo>
                      <a:pt x="20957" y="25624"/>
                      <a:pt x="21087" y="25628"/>
                      <a:pt x="21217" y="25635"/>
                    </a:cubicBezTo>
                    <a:cubicBezTo>
                      <a:pt x="21794" y="25665"/>
                      <a:pt x="22250" y="25908"/>
                      <a:pt x="22494" y="26455"/>
                    </a:cubicBezTo>
                    <a:cubicBezTo>
                      <a:pt x="22615" y="26729"/>
                      <a:pt x="22737" y="27002"/>
                      <a:pt x="22858" y="27306"/>
                    </a:cubicBezTo>
                    <a:cubicBezTo>
                      <a:pt x="22919" y="27458"/>
                      <a:pt x="23010" y="27610"/>
                      <a:pt x="23193" y="27610"/>
                    </a:cubicBezTo>
                    <a:cubicBezTo>
                      <a:pt x="23649" y="27610"/>
                      <a:pt x="24013" y="27823"/>
                      <a:pt x="24378" y="28036"/>
                    </a:cubicBezTo>
                    <a:cubicBezTo>
                      <a:pt x="24530" y="28127"/>
                      <a:pt x="24743" y="28188"/>
                      <a:pt x="24895" y="28188"/>
                    </a:cubicBezTo>
                    <a:cubicBezTo>
                      <a:pt x="25716" y="28127"/>
                      <a:pt x="26354" y="27701"/>
                      <a:pt x="26901" y="27063"/>
                    </a:cubicBezTo>
                    <a:lnTo>
                      <a:pt x="26901" y="27063"/>
                    </a:lnTo>
                    <a:cubicBezTo>
                      <a:pt x="26506" y="27094"/>
                      <a:pt x="26141" y="27154"/>
                      <a:pt x="25776" y="27185"/>
                    </a:cubicBezTo>
                    <a:lnTo>
                      <a:pt x="25776" y="27094"/>
                    </a:lnTo>
                    <a:cubicBezTo>
                      <a:pt x="25867" y="27063"/>
                      <a:pt x="25989" y="27033"/>
                      <a:pt x="26080" y="27002"/>
                    </a:cubicBezTo>
                    <a:cubicBezTo>
                      <a:pt x="26293" y="26972"/>
                      <a:pt x="26506" y="26911"/>
                      <a:pt x="26719" y="26911"/>
                    </a:cubicBezTo>
                    <a:cubicBezTo>
                      <a:pt x="27144" y="26881"/>
                      <a:pt x="27539" y="26759"/>
                      <a:pt x="27904" y="26516"/>
                    </a:cubicBezTo>
                    <a:cubicBezTo>
                      <a:pt x="27995" y="26455"/>
                      <a:pt x="28117" y="26425"/>
                      <a:pt x="28208" y="26364"/>
                    </a:cubicBezTo>
                    <a:cubicBezTo>
                      <a:pt x="28208" y="26394"/>
                      <a:pt x="28208" y="26394"/>
                      <a:pt x="28208" y="26394"/>
                    </a:cubicBezTo>
                    <a:cubicBezTo>
                      <a:pt x="28117" y="26516"/>
                      <a:pt x="27995" y="26607"/>
                      <a:pt x="27843" y="26790"/>
                    </a:cubicBezTo>
                    <a:cubicBezTo>
                      <a:pt x="27957" y="26785"/>
                      <a:pt x="28069" y="26783"/>
                      <a:pt x="28181" y="26783"/>
                    </a:cubicBezTo>
                    <a:cubicBezTo>
                      <a:pt x="29717" y="26783"/>
                      <a:pt x="31101" y="27165"/>
                      <a:pt x="32433" y="27732"/>
                    </a:cubicBezTo>
                    <a:cubicBezTo>
                      <a:pt x="32579" y="27585"/>
                      <a:pt x="32708" y="27515"/>
                      <a:pt x="32817" y="27515"/>
                    </a:cubicBezTo>
                    <a:cubicBezTo>
                      <a:pt x="32957" y="27515"/>
                      <a:pt x="33064" y="27631"/>
                      <a:pt x="33132" y="27853"/>
                    </a:cubicBezTo>
                    <a:cubicBezTo>
                      <a:pt x="33162" y="27945"/>
                      <a:pt x="33193" y="28005"/>
                      <a:pt x="33193" y="28066"/>
                    </a:cubicBezTo>
                    <a:cubicBezTo>
                      <a:pt x="33223" y="28309"/>
                      <a:pt x="33254" y="28553"/>
                      <a:pt x="33254" y="28765"/>
                    </a:cubicBezTo>
                    <a:cubicBezTo>
                      <a:pt x="33284" y="28856"/>
                      <a:pt x="33254" y="29008"/>
                      <a:pt x="33162" y="29039"/>
                    </a:cubicBezTo>
                    <a:cubicBezTo>
                      <a:pt x="33137" y="29065"/>
                      <a:pt x="33095" y="29074"/>
                      <a:pt x="33048" y="29074"/>
                    </a:cubicBezTo>
                    <a:cubicBezTo>
                      <a:pt x="32984" y="29074"/>
                      <a:pt x="32911" y="29056"/>
                      <a:pt x="32859" y="29039"/>
                    </a:cubicBezTo>
                    <a:cubicBezTo>
                      <a:pt x="32615" y="28917"/>
                      <a:pt x="32463" y="28704"/>
                      <a:pt x="32433" y="28461"/>
                    </a:cubicBezTo>
                    <a:cubicBezTo>
                      <a:pt x="32372" y="28157"/>
                      <a:pt x="32159" y="28036"/>
                      <a:pt x="31916" y="27945"/>
                    </a:cubicBezTo>
                    <a:cubicBezTo>
                      <a:pt x="31339" y="27732"/>
                      <a:pt x="30761" y="27549"/>
                      <a:pt x="30184" y="27367"/>
                    </a:cubicBezTo>
                    <a:cubicBezTo>
                      <a:pt x="29393" y="27124"/>
                      <a:pt x="28603" y="27033"/>
                      <a:pt x="27782" y="27033"/>
                    </a:cubicBezTo>
                    <a:cubicBezTo>
                      <a:pt x="27691" y="27033"/>
                      <a:pt x="27570" y="27033"/>
                      <a:pt x="27509" y="27094"/>
                    </a:cubicBezTo>
                    <a:cubicBezTo>
                      <a:pt x="27205" y="27306"/>
                      <a:pt x="26901" y="27519"/>
                      <a:pt x="26627" y="27884"/>
                    </a:cubicBezTo>
                    <a:cubicBezTo>
                      <a:pt x="26806" y="27868"/>
                      <a:pt x="26981" y="27860"/>
                      <a:pt x="27152" y="27860"/>
                    </a:cubicBezTo>
                    <a:cubicBezTo>
                      <a:pt x="28608" y="27860"/>
                      <a:pt x="29782" y="28434"/>
                      <a:pt x="30761" y="29495"/>
                    </a:cubicBezTo>
                    <a:cubicBezTo>
                      <a:pt x="30548" y="29373"/>
                      <a:pt x="30366" y="29252"/>
                      <a:pt x="30184" y="29130"/>
                    </a:cubicBezTo>
                    <a:cubicBezTo>
                      <a:pt x="29424" y="28553"/>
                      <a:pt x="28573" y="28309"/>
                      <a:pt x="27630" y="28309"/>
                    </a:cubicBezTo>
                    <a:cubicBezTo>
                      <a:pt x="26658" y="28309"/>
                      <a:pt x="25746" y="28522"/>
                      <a:pt x="24804" y="28704"/>
                    </a:cubicBezTo>
                    <a:cubicBezTo>
                      <a:pt x="24773" y="28735"/>
                      <a:pt x="24743" y="28735"/>
                      <a:pt x="24712" y="28765"/>
                    </a:cubicBezTo>
                    <a:cubicBezTo>
                      <a:pt x="24712" y="28917"/>
                      <a:pt x="24712" y="29069"/>
                      <a:pt x="24682" y="29221"/>
                    </a:cubicBezTo>
                    <a:cubicBezTo>
                      <a:pt x="24682" y="29738"/>
                      <a:pt x="24682" y="30255"/>
                      <a:pt x="24621" y="30802"/>
                    </a:cubicBezTo>
                    <a:cubicBezTo>
                      <a:pt x="24500" y="31805"/>
                      <a:pt x="24409" y="32808"/>
                      <a:pt x="24530" y="33811"/>
                    </a:cubicBezTo>
                    <a:cubicBezTo>
                      <a:pt x="24560" y="33993"/>
                      <a:pt x="24530" y="34176"/>
                      <a:pt x="24530" y="34388"/>
                    </a:cubicBezTo>
                    <a:cubicBezTo>
                      <a:pt x="24469" y="35483"/>
                      <a:pt x="24804" y="36486"/>
                      <a:pt x="25381" y="37428"/>
                    </a:cubicBezTo>
                    <a:cubicBezTo>
                      <a:pt x="25898" y="38249"/>
                      <a:pt x="26415" y="39100"/>
                      <a:pt x="26871" y="39951"/>
                    </a:cubicBezTo>
                    <a:cubicBezTo>
                      <a:pt x="27387" y="40863"/>
                      <a:pt x="27934" y="41744"/>
                      <a:pt x="28634" y="42534"/>
                    </a:cubicBezTo>
                    <a:cubicBezTo>
                      <a:pt x="29333" y="43355"/>
                      <a:pt x="30184" y="44024"/>
                      <a:pt x="31248" y="44358"/>
                    </a:cubicBezTo>
                    <a:cubicBezTo>
                      <a:pt x="31551" y="44449"/>
                      <a:pt x="31825" y="44601"/>
                      <a:pt x="32099" y="44662"/>
                    </a:cubicBezTo>
                    <a:cubicBezTo>
                      <a:pt x="32950" y="44905"/>
                      <a:pt x="33770" y="45149"/>
                      <a:pt x="34621" y="45331"/>
                    </a:cubicBezTo>
                    <a:cubicBezTo>
                      <a:pt x="34825" y="45380"/>
                      <a:pt x="35023" y="45403"/>
                      <a:pt x="35216" y="45403"/>
                    </a:cubicBezTo>
                    <a:cubicBezTo>
                      <a:pt x="35861" y="45403"/>
                      <a:pt x="36447" y="45144"/>
                      <a:pt x="36962" y="44723"/>
                    </a:cubicBezTo>
                    <a:cubicBezTo>
                      <a:pt x="37479" y="44328"/>
                      <a:pt x="37904" y="43811"/>
                      <a:pt x="38239" y="43234"/>
                    </a:cubicBezTo>
                    <a:cubicBezTo>
                      <a:pt x="38634" y="42565"/>
                      <a:pt x="39029" y="41866"/>
                      <a:pt x="39363" y="41167"/>
                    </a:cubicBezTo>
                    <a:cubicBezTo>
                      <a:pt x="39728" y="40437"/>
                      <a:pt x="40245" y="39860"/>
                      <a:pt x="40944" y="39465"/>
                    </a:cubicBezTo>
                    <a:cubicBezTo>
                      <a:pt x="41764" y="38978"/>
                      <a:pt x="42129" y="38218"/>
                      <a:pt x="42251" y="37306"/>
                    </a:cubicBezTo>
                    <a:cubicBezTo>
                      <a:pt x="42312" y="36638"/>
                      <a:pt x="42312" y="35969"/>
                      <a:pt x="42342" y="35300"/>
                    </a:cubicBezTo>
                    <a:cubicBezTo>
                      <a:pt x="42372" y="34875"/>
                      <a:pt x="42312" y="34449"/>
                      <a:pt x="42190" y="34054"/>
                    </a:cubicBezTo>
                    <a:cubicBezTo>
                      <a:pt x="42038" y="33629"/>
                      <a:pt x="41856" y="33233"/>
                      <a:pt x="41704" y="32808"/>
                    </a:cubicBezTo>
                    <a:cubicBezTo>
                      <a:pt x="41309" y="31531"/>
                      <a:pt x="40640" y="30437"/>
                      <a:pt x="39850" y="29373"/>
                    </a:cubicBezTo>
                    <a:cubicBezTo>
                      <a:pt x="38938" y="28127"/>
                      <a:pt x="37783" y="27094"/>
                      <a:pt x="36567" y="26121"/>
                    </a:cubicBezTo>
                    <a:cubicBezTo>
                      <a:pt x="36536" y="26090"/>
                      <a:pt x="36476" y="26060"/>
                      <a:pt x="36415" y="26030"/>
                    </a:cubicBezTo>
                    <a:cubicBezTo>
                      <a:pt x="36258" y="26170"/>
                      <a:pt x="36142" y="26239"/>
                      <a:pt x="36025" y="26239"/>
                    </a:cubicBezTo>
                    <a:cubicBezTo>
                      <a:pt x="35914" y="26239"/>
                      <a:pt x="35802" y="26178"/>
                      <a:pt x="35655" y="26060"/>
                    </a:cubicBezTo>
                    <a:cubicBezTo>
                      <a:pt x="35564" y="25999"/>
                      <a:pt x="35503" y="25908"/>
                      <a:pt x="35442" y="25787"/>
                    </a:cubicBezTo>
                    <a:cubicBezTo>
                      <a:pt x="35351" y="25635"/>
                      <a:pt x="35229" y="25543"/>
                      <a:pt x="35047" y="25543"/>
                    </a:cubicBezTo>
                    <a:cubicBezTo>
                      <a:pt x="33922" y="25422"/>
                      <a:pt x="32798" y="25239"/>
                      <a:pt x="31643" y="25209"/>
                    </a:cubicBezTo>
                    <a:cubicBezTo>
                      <a:pt x="30001" y="25209"/>
                      <a:pt x="28421" y="25422"/>
                      <a:pt x="26871" y="25999"/>
                    </a:cubicBezTo>
                    <a:cubicBezTo>
                      <a:pt x="26871" y="25999"/>
                      <a:pt x="26840" y="25999"/>
                      <a:pt x="26779" y="25969"/>
                    </a:cubicBezTo>
                    <a:cubicBezTo>
                      <a:pt x="27235" y="25665"/>
                      <a:pt x="27722" y="25513"/>
                      <a:pt x="28208" y="25361"/>
                    </a:cubicBezTo>
                    <a:cubicBezTo>
                      <a:pt x="29466" y="25002"/>
                      <a:pt x="30740" y="24908"/>
                      <a:pt x="32030" y="24908"/>
                    </a:cubicBezTo>
                    <a:cubicBezTo>
                      <a:pt x="32487" y="24908"/>
                      <a:pt x="32945" y="24920"/>
                      <a:pt x="33406" y="24935"/>
                    </a:cubicBezTo>
                    <a:cubicBezTo>
                      <a:pt x="33801" y="24966"/>
                      <a:pt x="34166" y="24996"/>
                      <a:pt x="34561" y="25057"/>
                    </a:cubicBezTo>
                    <a:cubicBezTo>
                      <a:pt x="34561" y="25027"/>
                      <a:pt x="34561" y="24996"/>
                      <a:pt x="34561" y="24966"/>
                    </a:cubicBezTo>
                    <a:cubicBezTo>
                      <a:pt x="34378" y="24905"/>
                      <a:pt x="34196" y="24844"/>
                      <a:pt x="33983" y="24814"/>
                    </a:cubicBezTo>
                    <a:cubicBezTo>
                      <a:pt x="33436" y="24692"/>
                      <a:pt x="32859" y="24631"/>
                      <a:pt x="32342" y="24449"/>
                    </a:cubicBezTo>
                    <a:cubicBezTo>
                      <a:pt x="31928" y="24321"/>
                      <a:pt x="31521" y="24266"/>
                      <a:pt x="31118" y="24266"/>
                    </a:cubicBezTo>
                    <a:cubicBezTo>
                      <a:pt x="30662" y="24266"/>
                      <a:pt x="30210" y="24336"/>
                      <a:pt x="29758" y="24449"/>
                    </a:cubicBezTo>
                    <a:cubicBezTo>
                      <a:pt x="29241" y="24601"/>
                      <a:pt x="28725" y="24753"/>
                      <a:pt x="28178" y="24875"/>
                    </a:cubicBezTo>
                    <a:cubicBezTo>
                      <a:pt x="28299" y="24753"/>
                      <a:pt x="28451" y="24662"/>
                      <a:pt x="28603" y="24601"/>
                    </a:cubicBezTo>
                    <a:cubicBezTo>
                      <a:pt x="29241" y="24419"/>
                      <a:pt x="29849" y="24206"/>
                      <a:pt x="30488" y="24054"/>
                    </a:cubicBezTo>
                    <a:cubicBezTo>
                      <a:pt x="30723" y="23995"/>
                      <a:pt x="30971" y="23962"/>
                      <a:pt x="31216" y="23962"/>
                    </a:cubicBezTo>
                    <a:cubicBezTo>
                      <a:pt x="31350" y="23962"/>
                      <a:pt x="31483" y="23972"/>
                      <a:pt x="31612" y="23993"/>
                    </a:cubicBezTo>
                    <a:cubicBezTo>
                      <a:pt x="31790" y="24015"/>
                      <a:pt x="31964" y="24030"/>
                      <a:pt x="32137" y="24030"/>
                    </a:cubicBezTo>
                    <a:cubicBezTo>
                      <a:pt x="32436" y="24030"/>
                      <a:pt x="32733" y="23987"/>
                      <a:pt x="33041" y="23872"/>
                    </a:cubicBezTo>
                    <a:cubicBezTo>
                      <a:pt x="33452" y="23711"/>
                      <a:pt x="33885" y="23655"/>
                      <a:pt x="34320" y="23655"/>
                    </a:cubicBezTo>
                    <a:cubicBezTo>
                      <a:pt x="34624" y="23655"/>
                      <a:pt x="34929" y="23682"/>
                      <a:pt x="35229" y="23720"/>
                    </a:cubicBezTo>
                    <a:cubicBezTo>
                      <a:pt x="35560" y="23758"/>
                      <a:pt x="35891" y="23775"/>
                      <a:pt x="36222" y="23775"/>
                    </a:cubicBezTo>
                    <a:cubicBezTo>
                      <a:pt x="36682" y="23775"/>
                      <a:pt x="37141" y="23742"/>
                      <a:pt x="37600" y="23689"/>
                    </a:cubicBezTo>
                    <a:cubicBezTo>
                      <a:pt x="38725" y="23537"/>
                      <a:pt x="39728" y="23142"/>
                      <a:pt x="40579" y="22382"/>
                    </a:cubicBezTo>
                    <a:cubicBezTo>
                      <a:pt x="40853" y="22139"/>
                      <a:pt x="41126" y="21896"/>
                      <a:pt x="41400" y="21653"/>
                    </a:cubicBezTo>
                    <a:cubicBezTo>
                      <a:pt x="42099" y="21045"/>
                      <a:pt x="42889" y="20650"/>
                      <a:pt x="43771" y="20467"/>
                    </a:cubicBezTo>
                    <a:cubicBezTo>
                      <a:pt x="44287" y="20346"/>
                      <a:pt x="44774" y="20224"/>
                      <a:pt x="45260" y="20072"/>
                    </a:cubicBezTo>
                    <a:cubicBezTo>
                      <a:pt x="45685" y="19951"/>
                      <a:pt x="46081" y="19707"/>
                      <a:pt x="46415" y="19373"/>
                    </a:cubicBezTo>
                    <a:cubicBezTo>
                      <a:pt x="46537" y="19251"/>
                      <a:pt x="46658" y="19099"/>
                      <a:pt x="46749" y="18917"/>
                    </a:cubicBezTo>
                    <a:cubicBezTo>
                      <a:pt x="47053" y="18279"/>
                      <a:pt x="47084" y="17610"/>
                      <a:pt x="46780" y="16941"/>
                    </a:cubicBezTo>
                    <a:cubicBezTo>
                      <a:pt x="46567" y="16516"/>
                      <a:pt x="46354" y="16090"/>
                      <a:pt x="46111" y="15665"/>
                    </a:cubicBezTo>
                    <a:cubicBezTo>
                      <a:pt x="45929" y="15300"/>
                      <a:pt x="45685" y="14966"/>
                      <a:pt x="45503" y="14601"/>
                    </a:cubicBezTo>
                    <a:cubicBezTo>
                      <a:pt x="45260" y="14175"/>
                      <a:pt x="45078" y="13719"/>
                      <a:pt x="45017" y="13203"/>
                    </a:cubicBezTo>
                    <a:cubicBezTo>
                      <a:pt x="44956" y="12473"/>
                      <a:pt x="44713" y="11805"/>
                      <a:pt x="44378" y="11136"/>
                    </a:cubicBezTo>
                    <a:cubicBezTo>
                      <a:pt x="44014" y="10467"/>
                      <a:pt x="43497" y="9890"/>
                      <a:pt x="42828" y="9494"/>
                    </a:cubicBezTo>
                    <a:cubicBezTo>
                      <a:pt x="42616" y="9403"/>
                      <a:pt x="42433" y="9282"/>
                      <a:pt x="42220" y="9191"/>
                    </a:cubicBezTo>
                    <a:cubicBezTo>
                      <a:pt x="41460" y="8856"/>
                      <a:pt x="40701" y="8552"/>
                      <a:pt x="39880" y="8522"/>
                    </a:cubicBezTo>
                    <a:cubicBezTo>
                      <a:pt x="39778" y="8520"/>
                      <a:pt x="39677" y="8519"/>
                      <a:pt x="39576" y="8519"/>
                    </a:cubicBezTo>
                    <a:cubicBezTo>
                      <a:pt x="38226" y="8519"/>
                      <a:pt x="36930" y="8712"/>
                      <a:pt x="35685" y="9221"/>
                    </a:cubicBezTo>
                    <a:cubicBezTo>
                      <a:pt x="33436" y="10072"/>
                      <a:pt x="31521" y="11349"/>
                      <a:pt x="30123" y="13385"/>
                    </a:cubicBezTo>
                    <a:cubicBezTo>
                      <a:pt x="30001" y="13567"/>
                      <a:pt x="29880" y="13780"/>
                      <a:pt x="29819" y="14023"/>
                    </a:cubicBezTo>
                    <a:cubicBezTo>
                      <a:pt x="29576" y="14996"/>
                      <a:pt x="29302" y="15969"/>
                      <a:pt x="28907" y="16881"/>
                    </a:cubicBezTo>
                    <a:cubicBezTo>
                      <a:pt x="28482" y="17914"/>
                      <a:pt x="28056" y="18917"/>
                      <a:pt x="27600" y="19920"/>
                    </a:cubicBezTo>
                    <a:cubicBezTo>
                      <a:pt x="27448" y="20285"/>
                      <a:pt x="27266" y="20619"/>
                      <a:pt x="27083" y="20954"/>
                    </a:cubicBezTo>
                    <a:cubicBezTo>
                      <a:pt x="27235" y="20315"/>
                      <a:pt x="27418" y="19707"/>
                      <a:pt x="27630" y="19099"/>
                    </a:cubicBezTo>
                    <a:cubicBezTo>
                      <a:pt x="27874" y="18400"/>
                      <a:pt x="28147" y="17732"/>
                      <a:pt x="28390" y="17033"/>
                    </a:cubicBezTo>
                    <a:cubicBezTo>
                      <a:pt x="29059" y="15087"/>
                      <a:pt x="29576" y="13081"/>
                      <a:pt x="29880" y="11045"/>
                    </a:cubicBezTo>
                    <a:cubicBezTo>
                      <a:pt x="30214" y="8917"/>
                      <a:pt x="30214" y="6789"/>
                      <a:pt x="29606" y="4722"/>
                    </a:cubicBezTo>
                    <a:cubicBezTo>
                      <a:pt x="29545" y="4479"/>
                      <a:pt x="29454" y="4236"/>
                      <a:pt x="29333" y="3993"/>
                    </a:cubicBezTo>
                    <a:cubicBezTo>
                      <a:pt x="29089" y="3567"/>
                      <a:pt x="28816" y="3142"/>
                      <a:pt x="28573" y="2716"/>
                    </a:cubicBezTo>
                    <a:cubicBezTo>
                      <a:pt x="28390" y="2412"/>
                      <a:pt x="28147" y="2169"/>
                      <a:pt x="27843" y="1987"/>
                    </a:cubicBezTo>
                    <a:cubicBezTo>
                      <a:pt x="27600" y="1835"/>
                      <a:pt x="27326" y="1683"/>
                      <a:pt x="27053" y="1561"/>
                    </a:cubicBezTo>
                    <a:cubicBezTo>
                      <a:pt x="26508" y="1303"/>
                      <a:pt x="25937" y="1072"/>
                      <a:pt x="25313" y="1072"/>
                    </a:cubicBezTo>
                    <a:cubicBezTo>
                      <a:pt x="25275" y="1072"/>
                      <a:pt x="25237" y="1073"/>
                      <a:pt x="25199" y="1075"/>
                    </a:cubicBezTo>
                    <a:cubicBezTo>
                      <a:pt x="25174" y="1083"/>
                      <a:pt x="25148" y="1087"/>
                      <a:pt x="25120" y="1087"/>
                    </a:cubicBezTo>
                    <a:cubicBezTo>
                      <a:pt x="25045" y="1087"/>
                      <a:pt x="24962" y="1059"/>
                      <a:pt x="24895" y="1014"/>
                    </a:cubicBezTo>
                    <a:cubicBezTo>
                      <a:pt x="24649" y="870"/>
                      <a:pt x="24411" y="801"/>
                      <a:pt x="24172" y="801"/>
                    </a:cubicBezTo>
                    <a:cubicBezTo>
                      <a:pt x="23909" y="801"/>
                      <a:pt x="23646" y="885"/>
                      <a:pt x="23375" y="1045"/>
                    </a:cubicBezTo>
                    <a:cubicBezTo>
                      <a:pt x="23229" y="1132"/>
                      <a:pt x="23125" y="1178"/>
                      <a:pt x="23026" y="1178"/>
                    </a:cubicBezTo>
                    <a:cubicBezTo>
                      <a:pt x="22919" y="1178"/>
                      <a:pt x="22818" y="1125"/>
                      <a:pt x="22676" y="1014"/>
                    </a:cubicBezTo>
                    <a:cubicBezTo>
                      <a:pt x="22447" y="806"/>
                      <a:pt x="22205" y="712"/>
                      <a:pt x="21948" y="712"/>
                    </a:cubicBezTo>
                    <a:cubicBezTo>
                      <a:pt x="21829" y="712"/>
                      <a:pt x="21707" y="732"/>
                      <a:pt x="21582" y="771"/>
                    </a:cubicBezTo>
                    <a:cubicBezTo>
                      <a:pt x="21430" y="832"/>
                      <a:pt x="21278" y="893"/>
                      <a:pt x="21126" y="953"/>
                    </a:cubicBezTo>
                    <a:cubicBezTo>
                      <a:pt x="20978" y="1020"/>
                      <a:pt x="20878" y="1058"/>
                      <a:pt x="20788" y="1058"/>
                    </a:cubicBezTo>
                    <a:cubicBezTo>
                      <a:pt x="20675" y="1058"/>
                      <a:pt x="20579" y="998"/>
                      <a:pt x="20427" y="862"/>
                    </a:cubicBezTo>
                    <a:cubicBezTo>
                      <a:pt x="20214" y="649"/>
                      <a:pt x="20001" y="406"/>
                      <a:pt x="19758" y="224"/>
                    </a:cubicBezTo>
                    <a:cubicBezTo>
                      <a:pt x="19609" y="75"/>
                      <a:pt x="19415" y="0"/>
                      <a:pt x="19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" name="Google Shape;480;p14"/>
              <p:cNvSpPr/>
              <p:nvPr/>
            </p:nvSpPr>
            <p:spPr>
              <a:xfrm>
                <a:off x="2373400" y="1588925"/>
                <a:ext cx="430900" cy="507150"/>
              </a:xfrm>
              <a:custGeom>
                <a:avLst/>
                <a:gdLst/>
                <a:ahLst/>
                <a:cxnLst/>
                <a:rect l="l" t="t" r="r" b="b"/>
                <a:pathLst>
                  <a:path w="17236" h="20286" extrusionOk="0">
                    <a:moveTo>
                      <a:pt x="15077" y="8341"/>
                    </a:moveTo>
                    <a:lnTo>
                      <a:pt x="15077" y="8341"/>
                    </a:lnTo>
                    <a:cubicBezTo>
                      <a:pt x="15138" y="8827"/>
                      <a:pt x="15016" y="9283"/>
                      <a:pt x="14895" y="9739"/>
                    </a:cubicBezTo>
                    <a:cubicBezTo>
                      <a:pt x="14864" y="9739"/>
                      <a:pt x="14804" y="9739"/>
                      <a:pt x="14773" y="9708"/>
                    </a:cubicBezTo>
                    <a:cubicBezTo>
                      <a:pt x="14864" y="9253"/>
                      <a:pt x="14986" y="8797"/>
                      <a:pt x="15077" y="8341"/>
                    </a:cubicBezTo>
                    <a:close/>
                    <a:moveTo>
                      <a:pt x="15685" y="9526"/>
                    </a:moveTo>
                    <a:lnTo>
                      <a:pt x="15685" y="9526"/>
                    </a:lnTo>
                    <a:cubicBezTo>
                      <a:pt x="15746" y="10043"/>
                      <a:pt x="15716" y="10560"/>
                      <a:pt x="15655" y="11046"/>
                    </a:cubicBezTo>
                    <a:cubicBezTo>
                      <a:pt x="15594" y="11471"/>
                      <a:pt x="15533" y="11897"/>
                      <a:pt x="15472" y="12353"/>
                    </a:cubicBezTo>
                    <a:cubicBezTo>
                      <a:pt x="15351" y="13417"/>
                      <a:pt x="14986" y="14450"/>
                      <a:pt x="14348" y="15332"/>
                    </a:cubicBezTo>
                    <a:cubicBezTo>
                      <a:pt x="13831" y="16122"/>
                      <a:pt x="13223" y="16821"/>
                      <a:pt x="12524" y="17429"/>
                    </a:cubicBezTo>
                    <a:cubicBezTo>
                      <a:pt x="12402" y="17520"/>
                      <a:pt x="12311" y="17611"/>
                      <a:pt x="12159" y="17642"/>
                    </a:cubicBezTo>
                    <a:cubicBezTo>
                      <a:pt x="12250" y="17551"/>
                      <a:pt x="12342" y="17459"/>
                      <a:pt x="12433" y="17368"/>
                    </a:cubicBezTo>
                    <a:cubicBezTo>
                      <a:pt x="13223" y="16669"/>
                      <a:pt x="13861" y="15818"/>
                      <a:pt x="14317" y="14845"/>
                    </a:cubicBezTo>
                    <a:cubicBezTo>
                      <a:pt x="14682" y="14146"/>
                      <a:pt x="14895" y="13356"/>
                      <a:pt x="15138" y="12566"/>
                    </a:cubicBezTo>
                    <a:cubicBezTo>
                      <a:pt x="15320" y="11897"/>
                      <a:pt x="15412" y="11228"/>
                      <a:pt x="15564" y="10529"/>
                    </a:cubicBezTo>
                    <a:cubicBezTo>
                      <a:pt x="15594" y="10286"/>
                      <a:pt x="15624" y="10012"/>
                      <a:pt x="15655" y="9739"/>
                    </a:cubicBezTo>
                    <a:cubicBezTo>
                      <a:pt x="15655" y="9678"/>
                      <a:pt x="15685" y="9617"/>
                      <a:pt x="15685" y="9526"/>
                    </a:cubicBezTo>
                    <a:close/>
                    <a:moveTo>
                      <a:pt x="13501" y="1"/>
                    </a:moveTo>
                    <a:cubicBezTo>
                      <a:pt x="13145" y="1"/>
                      <a:pt x="12798" y="35"/>
                      <a:pt x="12433" y="103"/>
                    </a:cubicBezTo>
                    <a:cubicBezTo>
                      <a:pt x="11278" y="377"/>
                      <a:pt x="10153" y="681"/>
                      <a:pt x="9089" y="1137"/>
                    </a:cubicBezTo>
                    <a:cubicBezTo>
                      <a:pt x="8907" y="1228"/>
                      <a:pt x="8755" y="1259"/>
                      <a:pt x="8573" y="1319"/>
                    </a:cubicBezTo>
                    <a:cubicBezTo>
                      <a:pt x="7934" y="1471"/>
                      <a:pt x="7266" y="1623"/>
                      <a:pt x="6627" y="1806"/>
                    </a:cubicBezTo>
                    <a:cubicBezTo>
                      <a:pt x="6475" y="1836"/>
                      <a:pt x="6323" y="1897"/>
                      <a:pt x="6202" y="1958"/>
                    </a:cubicBezTo>
                    <a:cubicBezTo>
                      <a:pt x="5837" y="2140"/>
                      <a:pt x="5472" y="2322"/>
                      <a:pt x="5138" y="2505"/>
                    </a:cubicBezTo>
                    <a:cubicBezTo>
                      <a:pt x="3314" y="3447"/>
                      <a:pt x="1855" y="4754"/>
                      <a:pt x="943" y="6639"/>
                    </a:cubicBezTo>
                    <a:cubicBezTo>
                      <a:pt x="518" y="7490"/>
                      <a:pt x="214" y="8401"/>
                      <a:pt x="183" y="9405"/>
                    </a:cubicBezTo>
                    <a:cubicBezTo>
                      <a:pt x="183" y="9830"/>
                      <a:pt x="123" y="10256"/>
                      <a:pt x="92" y="10681"/>
                    </a:cubicBezTo>
                    <a:cubicBezTo>
                      <a:pt x="1" y="12201"/>
                      <a:pt x="274" y="13599"/>
                      <a:pt x="1369" y="14724"/>
                    </a:cubicBezTo>
                    <a:cubicBezTo>
                      <a:pt x="1673" y="15028"/>
                      <a:pt x="1977" y="15301"/>
                      <a:pt x="2311" y="15544"/>
                    </a:cubicBezTo>
                    <a:cubicBezTo>
                      <a:pt x="2889" y="16000"/>
                      <a:pt x="3466" y="16396"/>
                      <a:pt x="4074" y="16821"/>
                    </a:cubicBezTo>
                    <a:cubicBezTo>
                      <a:pt x="4560" y="17155"/>
                      <a:pt x="4895" y="17581"/>
                      <a:pt x="5107" y="18158"/>
                    </a:cubicBezTo>
                    <a:cubicBezTo>
                      <a:pt x="5259" y="18645"/>
                      <a:pt x="5624" y="18979"/>
                      <a:pt x="6080" y="19162"/>
                    </a:cubicBezTo>
                    <a:cubicBezTo>
                      <a:pt x="6840" y="19465"/>
                      <a:pt x="7600" y="19800"/>
                      <a:pt x="8390" y="20073"/>
                    </a:cubicBezTo>
                    <a:cubicBezTo>
                      <a:pt x="8786" y="20210"/>
                      <a:pt x="9189" y="20285"/>
                      <a:pt x="9592" y="20285"/>
                    </a:cubicBezTo>
                    <a:cubicBezTo>
                      <a:pt x="10085" y="20285"/>
                      <a:pt x="10580" y="20172"/>
                      <a:pt x="11065" y="19921"/>
                    </a:cubicBezTo>
                    <a:cubicBezTo>
                      <a:pt x="11703" y="19587"/>
                      <a:pt x="12342" y="19253"/>
                      <a:pt x="12889" y="18766"/>
                    </a:cubicBezTo>
                    <a:cubicBezTo>
                      <a:pt x="14013" y="17733"/>
                      <a:pt x="15047" y="16639"/>
                      <a:pt x="15837" y="15301"/>
                    </a:cubicBezTo>
                    <a:cubicBezTo>
                      <a:pt x="16050" y="14937"/>
                      <a:pt x="16263" y="14572"/>
                      <a:pt x="16506" y="14237"/>
                    </a:cubicBezTo>
                    <a:cubicBezTo>
                      <a:pt x="16779" y="13781"/>
                      <a:pt x="16962" y="13326"/>
                      <a:pt x="17023" y="12778"/>
                    </a:cubicBezTo>
                    <a:cubicBezTo>
                      <a:pt x="17053" y="12322"/>
                      <a:pt x="17083" y="11836"/>
                      <a:pt x="17175" y="11380"/>
                    </a:cubicBezTo>
                    <a:cubicBezTo>
                      <a:pt x="17235" y="10985"/>
                      <a:pt x="17175" y="10620"/>
                      <a:pt x="17023" y="10256"/>
                    </a:cubicBezTo>
                    <a:cubicBezTo>
                      <a:pt x="16810" y="9708"/>
                      <a:pt x="16719" y="9101"/>
                      <a:pt x="16749" y="8493"/>
                    </a:cubicBezTo>
                    <a:cubicBezTo>
                      <a:pt x="16749" y="8158"/>
                      <a:pt x="16749" y="7794"/>
                      <a:pt x="16719" y="7459"/>
                    </a:cubicBezTo>
                    <a:cubicBezTo>
                      <a:pt x="16719" y="6942"/>
                      <a:pt x="16688" y="6426"/>
                      <a:pt x="16719" y="5939"/>
                    </a:cubicBezTo>
                    <a:cubicBezTo>
                      <a:pt x="16810" y="4845"/>
                      <a:pt x="16931" y="3751"/>
                      <a:pt x="17053" y="2626"/>
                    </a:cubicBezTo>
                    <a:cubicBezTo>
                      <a:pt x="16931" y="2535"/>
                      <a:pt x="16779" y="2444"/>
                      <a:pt x="16627" y="2353"/>
                    </a:cubicBezTo>
                    <a:cubicBezTo>
                      <a:pt x="16190" y="2079"/>
                      <a:pt x="15938" y="1959"/>
                      <a:pt x="15623" y="1959"/>
                    </a:cubicBezTo>
                    <a:cubicBezTo>
                      <a:pt x="15413" y="1959"/>
                      <a:pt x="15174" y="2012"/>
                      <a:pt x="14834" y="2110"/>
                    </a:cubicBezTo>
                    <a:cubicBezTo>
                      <a:pt x="14773" y="2140"/>
                      <a:pt x="14682" y="2170"/>
                      <a:pt x="14591" y="2201"/>
                    </a:cubicBezTo>
                    <a:cubicBezTo>
                      <a:pt x="13861" y="2444"/>
                      <a:pt x="13284" y="2869"/>
                      <a:pt x="13010" y="3660"/>
                    </a:cubicBezTo>
                    <a:cubicBezTo>
                      <a:pt x="12949" y="3812"/>
                      <a:pt x="12889" y="3964"/>
                      <a:pt x="12706" y="4116"/>
                    </a:cubicBezTo>
                    <a:cubicBezTo>
                      <a:pt x="12919" y="3265"/>
                      <a:pt x="13314" y="2596"/>
                      <a:pt x="14105" y="2262"/>
                    </a:cubicBezTo>
                    <a:cubicBezTo>
                      <a:pt x="14439" y="2110"/>
                      <a:pt x="14773" y="2018"/>
                      <a:pt x="15108" y="1897"/>
                    </a:cubicBezTo>
                    <a:cubicBezTo>
                      <a:pt x="15199" y="1836"/>
                      <a:pt x="15351" y="1806"/>
                      <a:pt x="15472" y="1775"/>
                    </a:cubicBezTo>
                    <a:cubicBezTo>
                      <a:pt x="15260" y="1410"/>
                      <a:pt x="15077" y="1046"/>
                      <a:pt x="14895" y="681"/>
                    </a:cubicBezTo>
                    <a:cubicBezTo>
                      <a:pt x="14682" y="225"/>
                      <a:pt x="14348" y="43"/>
                      <a:pt x="13861" y="12"/>
                    </a:cubicBezTo>
                    <a:cubicBezTo>
                      <a:pt x="13740" y="5"/>
                      <a:pt x="13620" y="1"/>
                      <a:pt x="13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" name="Google Shape;481;p14"/>
              <p:cNvSpPr/>
              <p:nvPr/>
            </p:nvSpPr>
            <p:spPr>
              <a:xfrm>
                <a:off x="3073275" y="1375700"/>
                <a:ext cx="261425" cy="133825"/>
              </a:xfrm>
              <a:custGeom>
                <a:avLst/>
                <a:gdLst/>
                <a:ahLst/>
                <a:cxnLst/>
                <a:rect l="l" t="t" r="r" b="b"/>
                <a:pathLst>
                  <a:path w="10457" h="5353" extrusionOk="0">
                    <a:moveTo>
                      <a:pt x="10456" y="0"/>
                    </a:moveTo>
                    <a:lnTo>
                      <a:pt x="10456" y="0"/>
                    </a:lnTo>
                    <a:cubicBezTo>
                      <a:pt x="10092" y="426"/>
                      <a:pt x="9697" y="699"/>
                      <a:pt x="9271" y="912"/>
                    </a:cubicBezTo>
                    <a:cubicBezTo>
                      <a:pt x="8785" y="1125"/>
                      <a:pt x="8298" y="1338"/>
                      <a:pt x="7812" y="1490"/>
                    </a:cubicBezTo>
                    <a:cubicBezTo>
                      <a:pt x="7295" y="1672"/>
                      <a:pt x="6839" y="1945"/>
                      <a:pt x="6444" y="2371"/>
                    </a:cubicBezTo>
                    <a:cubicBezTo>
                      <a:pt x="6080" y="2766"/>
                      <a:pt x="5715" y="3131"/>
                      <a:pt x="5380" y="3526"/>
                    </a:cubicBezTo>
                    <a:cubicBezTo>
                      <a:pt x="5076" y="3830"/>
                      <a:pt x="4803" y="4164"/>
                      <a:pt x="4499" y="4438"/>
                    </a:cubicBezTo>
                    <a:cubicBezTo>
                      <a:pt x="3982" y="4924"/>
                      <a:pt x="3374" y="5167"/>
                      <a:pt x="2675" y="5167"/>
                    </a:cubicBezTo>
                    <a:cubicBezTo>
                      <a:pt x="2250" y="5137"/>
                      <a:pt x="1794" y="5137"/>
                      <a:pt x="1368" y="5107"/>
                    </a:cubicBezTo>
                    <a:cubicBezTo>
                      <a:pt x="912" y="5107"/>
                      <a:pt x="456" y="5076"/>
                      <a:pt x="0" y="5076"/>
                    </a:cubicBezTo>
                    <a:cubicBezTo>
                      <a:pt x="0" y="5107"/>
                      <a:pt x="0" y="5107"/>
                      <a:pt x="0" y="5137"/>
                    </a:cubicBezTo>
                    <a:cubicBezTo>
                      <a:pt x="912" y="5198"/>
                      <a:pt x="1824" y="5289"/>
                      <a:pt x="2736" y="5350"/>
                    </a:cubicBezTo>
                    <a:cubicBezTo>
                      <a:pt x="2775" y="5351"/>
                      <a:pt x="2814" y="5352"/>
                      <a:pt x="2853" y="5352"/>
                    </a:cubicBezTo>
                    <a:cubicBezTo>
                      <a:pt x="3509" y="5352"/>
                      <a:pt x="4134" y="5111"/>
                      <a:pt x="4651" y="4681"/>
                    </a:cubicBezTo>
                    <a:cubicBezTo>
                      <a:pt x="4985" y="4407"/>
                      <a:pt x="5259" y="4104"/>
                      <a:pt x="5563" y="3800"/>
                    </a:cubicBezTo>
                    <a:cubicBezTo>
                      <a:pt x="5958" y="3404"/>
                      <a:pt x="6353" y="2979"/>
                      <a:pt x="6718" y="2584"/>
                    </a:cubicBezTo>
                    <a:cubicBezTo>
                      <a:pt x="7052" y="2249"/>
                      <a:pt x="7417" y="2006"/>
                      <a:pt x="7842" y="1854"/>
                    </a:cubicBezTo>
                    <a:cubicBezTo>
                      <a:pt x="8146" y="1733"/>
                      <a:pt x="8450" y="1611"/>
                      <a:pt x="8754" y="1459"/>
                    </a:cubicBezTo>
                    <a:cubicBezTo>
                      <a:pt x="9271" y="1216"/>
                      <a:pt x="9757" y="942"/>
                      <a:pt x="10183" y="517"/>
                    </a:cubicBezTo>
                    <a:cubicBezTo>
                      <a:pt x="10305" y="395"/>
                      <a:pt x="10456" y="243"/>
                      <a:pt x="104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" name="Google Shape;482;p14"/>
              <p:cNvSpPr/>
              <p:nvPr/>
            </p:nvSpPr>
            <p:spPr>
              <a:xfrm>
                <a:off x="2588450" y="1421425"/>
                <a:ext cx="186200" cy="139700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5588" extrusionOk="0">
                    <a:moveTo>
                      <a:pt x="1401" y="0"/>
                    </a:moveTo>
                    <a:cubicBezTo>
                      <a:pt x="1341" y="0"/>
                      <a:pt x="1279" y="13"/>
                      <a:pt x="1217" y="25"/>
                    </a:cubicBezTo>
                    <a:cubicBezTo>
                      <a:pt x="1034" y="86"/>
                      <a:pt x="852" y="177"/>
                      <a:pt x="670" y="238"/>
                    </a:cubicBezTo>
                    <a:cubicBezTo>
                      <a:pt x="548" y="299"/>
                      <a:pt x="396" y="329"/>
                      <a:pt x="274" y="420"/>
                    </a:cubicBezTo>
                    <a:cubicBezTo>
                      <a:pt x="92" y="542"/>
                      <a:pt x="1" y="755"/>
                      <a:pt x="31" y="998"/>
                    </a:cubicBezTo>
                    <a:cubicBezTo>
                      <a:pt x="92" y="1211"/>
                      <a:pt x="244" y="1302"/>
                      <a:pt x="457" y="1332"/>
                    </a:cubicBezTo>
                    <a:cubicBezTo>
                      <a:pt x="639" y="1363"/>
                      <a:pt x="822" y="1363"/>
                      <a:pt x="1004" y="1363"/>
                    </a:cubicBezTo>
                    <a:cubicBezTo>
                      <a:pt x="1399" y="1423"/>
                      <a:pt x="1825" y="1393"/>
                      <a:pt x="2220" y="1515"/>
                    </a:cubicBezTo>
                    <a:cubicBezTo>
                      <a:pt x="3800" y="1971"/>
                      <a:pt x="5168" y="2791"/>
                      <a:pt x="6262" y="4037"/>
                    </a:cubicBezTo>
                    <a:cubicBezTo>
                      <a:pt x="6688" y="4524"/>
                      <a:pt x="7144" y="5010"/>
                      <a:pt x="7448" y="5588"/>
                    </a:cubicBezTo>
                    <a:cubicBezTo>
                      <a:pt x="7022" y="4129"/>
                      <a:pt x="4803" y="1454"/>
                      <a:pt x="1399" y="785"/>
                    </a:cubicBezTo>
                    <a:cubicBezTo>
                      <a:pt x="1490" y="694"/>
                      <a:pt x="1551" y="664"/>
                      <a:pt x="1581" y="603"/>
                    </a:cubicBezTo>
                    <a:cubicBezTo>
                      <a:pt x="1703" y="451"/>
                      <a:pt x="1733" y="238"/>
                      <a:pt x="1642" y="116"/>
                    </a:cubicBezTo>
                    <a:cubicBezTo>
                      <a:pt x="1570" y="27"/>
                      <a:pt x="1488" y="0"/>
                      <a:pt x="1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" name="Google Shape;483;p14"/>
              <p:cNvSpPr/>
              <p:nvPr/>
            </p:nvSpPr>
            <p:spPr>
              <a:xfrm>
                <a:off x="2850625" y="1390750"/>
                <a:ext cx="14060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7271" extrusionOk="0">
                    <a:moveTo>
                      <a:pt x="5232" y="0"/>
                    </a:moveTo>
                    <a:cubicBezTo>
                      <a:pt x="5114" y="0"/>
                      <a:pt x="5038" y="83"/>
                      <a:pt x="4985" y="188"/>
                    </a:cubicBezTo>
                    <a:cubicBezTo>
                      <a:pt x="4864" y="492"/>
                      <a:pt x="4712" y="766"/>
                      <a:pt x="4621" y="1039"/>
                    </a:cubicBezTo>
                    <a:cubicBezTo>
                      <a:pt x="4408" y="1830"/>
                      <a:pt x="4013" y="2468"/>
                      <a:pt x="3405" y="3015"/>
                    </a:cubicBezTo>
                    <a:cubicBezTo>
                      <a:pt x="2371" y="3897"/>
                      <a:pt x="1581" y="4961"/>
                      <a:pt x="730" y="5994"/>
                    </a:cubicBezTo>
                    <a:cubicBezTo>
                      <a:pt x="517" y="6268"/>
                      <a:pt x="335" y="6571"/>
                      <a:pt x="183" y="6875"/>
                    </a:cubicBezTo>
                    <a:cubicBezTo>
                      <a:pt x="92" y="6967"/>
                      <a:pt x="61" y="7119"/>
                      <a:pt x="0" y="7240"/>
                    </a:cubicBezTo>
                    <a:lnTo>
                      <a:pt x="61" y="7271"/>
                    </a:lnTo>
                    <a:cubicBezTo>
                      <a:pt x="92" y="7210"/>
                      <a:pt x="122" y="7149"/>
                      <a:pt x="152" y="7119"/>
                    </a:cubicBezTo>
                    <a:cubicBezTo>
                      <a:pt x="1095" y="5720"/>
                      <a:pt x="2250" y="4535"/>
                      <a:pt x="3496" y="3441"/>
                    </a:cubicBezTo>
                    <a:cubicBezTo>
                      <a:pt x="3982" y="2985"/>
                      <a:pt x="4529" y="2559"/>
                      <a:pt x="4864" y="1982"/>
                    </a:cubicBezTo>
                    <a:cubicBezTo>
                      <a:pt x="4925" y="2012"/>
                      <a:pt x="4955" y="2043"/>
                      <a:pt x="4985" y="2073"/>
                    </a:cubicBezTo>
                    <a:cubicBezTo>
                      <a:pt x="5056" y="2126"/>
                      <a:pt x="5127" y="2158"/>
                      <a:pt x="5203" y="2158"/>
                    </a:cubicBezTo>
                    <a:cubicBezTo>
                      <a:pt x="5258" y="2158"/>
                      <a:pt x="5317" y="2142"/>
                      <a:pt x="5380" y="2103"/>
                    </a:cubicBezTo>
                    <a:cubicBezTo>
                      <a:pt x="5502" y="2043"/>
                      <a:pt x="5472" y="1891"/>
                      <a:pt x="5472" y="1769"/>
                    </a:cubicBezTo>
                    <a:cubicBezTo>
                      <a:pt x="5472" y="1465"/>
                      <a:pt x="5502" y="1191"/>
                      <a:pt x="5563" y="888"/>
                    </a:cubicBezTo>
                    <a:cubicBezTo>
                      <a:pt x="5624" y="675"/>
                      <a:pt x="5624" y="462"/>
                      <a:pt x="5532" y="249"/>
                    </a:cubicBezTo>
                    <a:cubicBezTo>
                      <a:pt x="5502" y="128"/>
                      <a:pt x="5441" y="6"/>
                      <a:pt x="5289" y="6"/>
                    </a:cubicBezTo>
                    <a:cubicBezTo>
                      <a:pt x="5269" y="2"/>
                      <a:pt x="5250" y="0"/>
                      <a:pt x="5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" name="Google Shape;484;p14"/>
              <p:cNvSpPr/>
              <p:nvPr/>
            </p:nvSpPr>
            <p:spPr>
              <a:xfrm>
                <a:off x="2836950" y="1560875"/>
                <a:ext cx="269775" cy="105225"/>
              </a:xfrm>
              <a:custGeom>
                <a:avLst/>
                <a:gdLst/>
                <a:ahLst/>
                <a:cxnLst/>
                <a:rect l="l" t="t" r="r" b="b"/>
                <a:pathLst>
                  <a:path w="10791" h="4209" extrusionOk="0">
                    <a:moveTo>
                      <a:pt x="10639" y="1165"/>
                    </a:moveTo>
                    <a:lnTo>
                      <a:pt x="10791" y="1256"/>
                    </a:lnTo>
                    <a:cubicBezTo>
                      <a:pt x="10760" y="1225"/>
                      <a:pt x="10700" y="1195"/>
                      <a:pt x="10639" y="1165"/>
                    </a:cubicBezTo>
                    <a:close/>
                    <a:moveTo>
                      <a:pt x="9899" y="1"/>
                    </a:moveTo>
                    <a:cubicBezTo>
                      <a:pt x="9824" y="1"/>
                      <a:pt x="9750" y="48"/>
                      <a:pt x="9666" y="131"/>
                    </a:cubicBezTo>
                    <a:cubicBezTo>
                      <a:pt x="9636" y="162"/>
                      <a:pt x="9605" y="192"/>
                      <a:pt x="9545" y="253"/>
                    </a:cubicBezTo>
                    <a:lnTo>
                      <a:pt x="8785" y="192"/>
                    </a:lnTo>
                    <a:cubicBezTo>
                      <a:pt x="8390" y="131"/>
                      <a:pt x="8025" y="101"/>
                      <a:pt x="7630" y="70"/>
                    </a:cubicBezTo>
                    <a:cubicBezTo>
                      <a:pt x="7169" y="55"/>
                      <a:pt x="6711" y="43"/>
                      <a:pt x="6254" y="43"/>
                    </a:cubicBezTo>
                    <a:cubicBezTo>
                      <a:pt x="4964" y="43"/>
                      <a:pt x="3690" y="137"/>
                      <a:pt x="2432" y="496"/>
                    </a:cubicBezTo>
                    <a:cubicBezTo>
                      <a:pt x="1946" y="648"/>
                      <a:pt x="1459" y="800"/>
                      <a:pt x="1003" y="1104"/>
                    </a:cubicBezTo>
                    <a:cubicBezTo>
                      <a:pt x="1064" y="1134"/>
                      <a:pt x="1095" y="1134"/>
                      <a:pt x="1095" y="1134"/>
                    </a:cubicBezTo>
                    <a:cubicBezTo>
                      <a:pt x="2645" y="557"/>
                      <a:pt x="4225" y="344"/>
                      <a:pt x="5867" y="344"/>
                    </a:cubicBezTo>
                    <a:cubicBezTo>
                      <a:pt x="7022" y="374"/>
                      <a:pt x="8146" y="557"/>
                      <a:pt x="9271" y="678"/>
                    </a:cubicBezTo>
                    <a:cubicBezTo>
                      <a:pt x="9453" y="678"/>
                      <a:pt x="9575" y="770"/>
                      <a:pt x="9666" y="922"/>
                    </a:cubicBezTo>
                    <a:cubicBezTo>
                      <a:pt x="9727" y="1043"/>
                      <a:pt x="9788" y="1134"/>
                      <a:pt x="9879" y="1195"/>
                    </a:cubicBezTo>
                    <a:cubicBezTo>
                      <a:pt x="10026" y="1313"/>
                      <a:pt x="10138" y="1374"/>
                      <a:pt x="10249" y="1374"/>
                    </a:cubicBezTo>
                    <a:cubicBezTo>
                      <a:pt x="10366" y="1374"/>
                      <a:pt x="10482" y="1305"/>
                      <a:pt x="10639" y="1165"/>
                    </a:cubicBezTo>
                    <a:lnTo>
                      <a:pt x="10700" y="1013"/>
                    </a:lnTo>
                    <a:cubicBezTo>
                      <a:pt x="10700" y="1013"/>
                      <a:pt x="10669" y="861"/>
                      <a:pt x="10578" y="739"/>
                    </a:cubicBezTo>
                    <a:cubicBezTo>
                      <a:pt x="10456" y="496"/>
                      <a:pt x="10274" y="283"/>
                      <a:pt x="10092" y="101"/>
                    </a:cubicBezTo>
                    <a:cubicBezTo>
                      <a:pt x="10023" y="32"/>
                      <a:pt x="9961" y="1"/>
                      <a:pt x="9899" y="1"/>
                    </a:cubicBezTo>
                    <a:close/>
                    <a:moveTo>
                      <a:pt x="2405" y="1918"/>
                    </a:moveTo>
                    <a:cubicBezTo>
                      <a:pt x="2293" y="1918"/>
                      <a:pt x="2181" y="1920"/>
                      <a:pt x="2067" y="1925"/>
                    </a:cubicBezTo>
                    <a:lnTo>
                      <a:pt x="943" y="2046"/>
                    </a:lnTo>
                    <a:cubicBezTo>
                      <a:pt x="730" y="2046"/>
                      <a:pt x="517" y="2107"/>
                      <a:pt x="304" y="2137"/>
                    </a:cubicBezTo>
                    <a:cubicBezTo>
                      <a:pt x="213" y="2168"/>
                      <a:pt x="91" y="2198"/>
                      <a:pt x="0" y="2229"/>
                    </a:cubicBezTo>
                    <a:lnTo>
                      <a:pt x="0" y="2320"/>
                    </a:lnTo>
                    <a:cubicBezTo>
                      <a:pt x="365" y="2289"/>
                      <a:pt x="730" y="2229"/>
                      <a:pt x="1125" y="2198"/>
                    </a:cubicBezTo>
                    <a:lnTo>
                      <a:pt x="2006" y="2168"/>
                    </a:lnTo>
                    <a:cubicBezTo>
                      <a:pt x="2827" y="2168"/>
                      <a:pt x="3617" y="2259"/>
                      <a:pt x="4408" y="2502"/>
                    </a:cubicBezTo>
                    <a:cubicBezTo>
                      <a:pt x="4985" y="2684"/>
                      <a:pt x="5563" y="2897"/>
                      <a:pt x="6140" y="3080"/>
                    </a:cubicBezTo>
                    <a:cubicBezTo>
                      <a:pt x="6383" y="3171"/>
                      <a:pt x="6596" y="3292"/>
                      <a:pt x="6657" y="3596"/>
                    </a:cubicBezTo>
                    <a:cubicBezTo>
                      <a:pt x="6687" y="3839"/>
                      <a:pt x="6839" y="4052"/>
                      <a:pt x="7083" y="4174"/>
                    </a:cubicBezTo>
                    <a:cubicBezTo>
                      <a:pt x="7135" y="4191"/>
                      <a:pt x="7208" y="4209"/>
                      <a:pt x="7272" y="4209"/>
                    </a:cubicBezTo>
                    <a:cubicBezTo>
                      <a:pt x="7319" y="4209"/>
                      <a:pt x="7361" y="4200"/>
                      <a:pt x="7386" y="4174"/>
                    </a:cubicBezTo>
                    <a:cubicBezTo>
                      <a:pt x="7447" y="4143"/>
                      <a:pt x="7478" y="3991"/>
                      <a:pt x="7478" y="3900"/>
                    </a:cubicBezTo>
                    <a:cubicBezTo>
                      <a:pt x="7478" y="3688"/>
                      <a:pt x="7447" y="3444"/>
                      <a:pt x="7417" y="3201"/>
                    </a:cubicBezTo>
                    <a:cubicBezTo>
                      <a:pt x="7386" y="3140"/>
                      <a:pt x="7386" y="3080"/>
                      <a:pt x="7356" y="2988"/>
                    </a:cubicBezTo>
                    <a:cubicBezTo>
                      <a:pt x="7288" y="2766"/>
                      <a:pt x="7181" y="2650"/>
                      <a:pt x="7041" y="2650"/>
                    </a:cubicBezTo>
                    <a:cubicBezTo>
                      <a:pt x="6932" y="2650"/>
                      <a:pt x="6803" y="2720"/>
                      <a:pt x="6657" y="2867"/>
                    </a:cubicBezTo>
                    <a:cubicBezTo>
                      <a:pt x="5325" y="2300"/>
                      <a:pt x="3941" y="1918"/>
                      <a:pt x="2405" y="191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14"/>
              <p:cNvSpPr/>
              <p:nvPr/>
            </p:nvSpPr>
            <p:spPr>
              <a:xfrm>
                <a:off x="2818700" y="1358325"/>
                <a:ext cx="127700" cy="23927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9571" extrusionOk="0">
                    <a:moveTo>
                      <a:pt x="4596" y="0"/>
                    </a:moveTo>
                    <a:cubicBezTo>
                      <a:pt x="4458" y="0"/>
                      <a:pt x="4341" y="102"/>
                      <a:pt x="4287" y="300"/>
                    </a:cubicBezTo>
                    <a:cubicBezTo>
                      <a:pt x="4226" y="604"/>
                      <a:pt x="4195" y="908"/>
                      <a:pt x="4226" y="1212"/>
                    </a:cubicBezTo>
                    <a:cubicBezTo>
                      <a:pt x="4256" y="1637"/>
                      <a:pt x="4165" y="1972"/>
                      <a:pt x="3891" y="2306"/>
                    </a:cubicBezTo>
                    <a:cubicBezTo>
                      <a:pt x="3557" y="2701"/>
                      <a:pt x="3253" y="3127"/>
                      <a:pt x="2919" y="3552"/>
                    </a:cubicBezTo>
                    <a:cubicBezTo>
                      <a:pt x="2220" y="4403"/>
                      <a:pt x="1581" y="5315"/>
                      <a:pt x="1095" y="6288"/>
                    </a:cubicBezTo>
                    <a:cubicBezTo>
                      <a:pt x="639" y="7169"/>
                      <a:pt x="274" y="8081"/>
                      <a:pt x="62" y="9054"/>
                    </a:cubicBezTo>
                    <a:cubicBezTo>
                      <a:pt x="1" y="9236"/>
                      <a:pt x="31" y="9388"/>
                      <a:pt x="1" y="9571"/>
                    </a:cubicBezTo>
                    <a:cubicBezTo>
                      <a:pt x="700" y="6713"/>
                      <a:pt x="2250" y="4403"/>
                      <a:pt x="4317" y="2367"/>
                    </a:cubicBezTo>
                    <a:cubicBezTo>
                      <a:pt x="4347" y="2397"/>
                      <a:pt x="4378" y="2428"/>
                      <a:pt x="4408" y="2428"/>
                    </a:cubicBezTo>
                    <a:cubicBezTo>
                      <a:pt x="4497" y="2483"/>
                      <a:pt x="4566" y="2511"/>
                      <a:pt x="4620" y="2511"/>
                    </a:cubicBezTo>
                    <a:cubicBezTo>
                      <a:pt x="4714" y="2511"/>
                      <a:pt x="4765" y="2430"/>
                      <a:pt x="4803" y="2276"/>
                    </a:cubicBezTo>
                    <a:cubicBezTo>
                      <a:pt x="4834" y="2093"/>
                      <a:pt x="4864" y="1941"/>
                      <a:pt x="4895" y="1789"/>
                    </a:cubicBezTo>
                    <a:cubicBezTo>
                      <a:pt x="4955" y="1455"/>
                      <a:pt x="5046" y="1121"/>
                      <a:pt x="5077" y="786"/>
                    </a:cubicBezTo>
                    <a:cubicBezTo>
                      <a:pt x="5107" y="543"/>
                      <a:pt x="5077" y="330"/>
                      <a:pt x="4895" y="148"/>
                    </a:cubicBezTo>
                    <a:cubicBezTo>
                      <a:pt x="4795" y="49"/>
                      <a:pt x="4691" y="0"/>
                      <a:pt x="45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14"/>
              <p:cNvSpPr/>
              <p:nvPr/>
            </p:nvSpPr>
            <p:spPr>
              <a:xfrm>
                <a:off x="2786025" y="1281450"/>
                <a:ext cx="48675" cy="238650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9546" extrusionOk="0">
                    <a:moveTo>
                      <a:pt x="1182" y="0"/>
                    </a:moveTo>
                    <a:cubicBezTo>
                      <a:pt x="1099" y="0"/>
                      <a:pt x="1023" y="54"/>
                      <a:pt x="973" y="153"/>
                    </a:cubicBezTo>
                    <a:cubicBezTo>
                      <a:pt x="882" y="366"/>
                      <a:pt x="852" y="579"/>
                      <a:pt x="973" y="761"/>
                    </a:cubicBezTo>
                    <a:cubicBezTo>
                      <a:pt x="1125" y="974"/>
                      <a:pt x="1095" y="1187"/>
                      <a:pt x="1065" y="1430"/>
                    </a:cubicBezTo>
                    <a:cubicBezTo>
                      <a:pt x="852" y="2372"/>
                      <a:pt x="700" y="3284"/>
                      <a:pt x="487" y="4226"/>
                    </a:cubicBezTo>
                    <a:cubicBezTo>
                      <a:pt x="92" y="5837"/>
                      <a:pt x="1" y="7478"/>
                      <a:pt x="1" y="9150"/>
                    </a:cubicBezTo>
                    <a:cubicBezTo>
                      <a:pt x="1" y="9249"/>
                      <a:pt x="41" y="9347"/>
                      <a:pt x="72" y="9462"/>
                    </a:cubicBezTo>
                    <a:lnTo>
                      <a:pt x="72" y="9462"/>
                    </a:lnTo>
                    <a:cubicBezTo>
                      <a:pt x="81" y="9417"/>
                      <a:pt x="92" y="9369"/>
                      <a:pt x="92" y="9333"/>
                    </a:cubicBezTo>
                    <a:cubicBezTo>
                      <a:pt x="122" y="8208"/>
                      <a:pt x="183" y="7114"/>
                      <a:pt x="426" y="6019"/>
                    </a:cubicBezTo>
                    <a:cubicBezTo>
                      <a:pt x="761" y="4560"/>
                      <a:pt x="1156" y="3101"/>
                      <a:pt x="1521" y="1642"/>
                    </a:cubicBezTo>
                    <a:cubicBezTo>
                      <a:pt x="1885" y="1521"/>
                      <a:pt x="1946" y="1430"/>
                      <a:pt x="1825" y="1126"/>
                    </a:cubicBezTo>
                    <a:cubicBezTo>
                      <a:pt x="1703" y="791"/>
                      <a:pt x="1551" y="487"/>
                      <a:pt x="1429" y="183"/>
                    </a:cubicBezTo>
                    <a:cubicBezTo>
                      <a:pt x="1429" y="153"/>
                      <a:pt x="1399" y="153"/>
                      <a:pt x="1399" y="123"/>
                    </a:cubicBezTo>
                    <a:cubicBezTo>
                      <a:pt x="1329" y="39"/>
                      <a:pt x="1253" y="0"/>
                      <a:pt x="1182" y="0"/>
                    </a:cubicBezTo>
                    <a:close/>
                    <a:moveTo>
                      <a:pt x="72" y="9462"/>
                    </a:moveTo>
                    <a:cubicBezTo>
                      <a:pt x="66" y="9492"/>
                      <a:pt x="62" y="9521"/>
                      <a:pt x="62" y="9545"/>
                    </a:cubicBezTo>
                    <a:lnTo>
                      <a:pt x="92" y="9545"/>
                    </a:lnTo>
                    <a:cubicBezTo>
                      <a:pt x="86" y="9517"/>
                      <a:pt x="79" y="9489"/>
                      <a:pt x="72" y="946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" name="Google Shape;487;p14"/>
              <p:cNvSpPr/>
              <p:nvPr/>
            </p:nvSpPr>
            <p:spPr>
              <a:xfrm>
                <a:off x="2707000" y="1293250"/>
                <a:ext cx="623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6825" extrusionOk="0">
                    <a:moveTo>
                      <a:pt x="317" y="1"/>
                    </a:moveTo>
                    <a:cubicBezTo>
                      <a:pt x="164" y="1"/>
                      <a:pt x="51" y="129"/>
                      <a:pt x="31" y="350"/>
                    </a:cubicBezTo>
                    <a:cubicBezTo>
                      <a:pt x="1" y="745"/>
                      <a:pt x="31" y="1110"/>
                      <a:pt x="213" y="1444"/>
                    </a:cubicBezTo>
                    <a:cubicBezTo>
                      <a:pt x="517" y="1991"/>
                      <a:pt x="791" y="2569"/>
                      <a:pt x="1156" y="3055"/>
                    </a:cubicBezTo>
                    <a:cubicBezTo>
                      <a:pt x="1733" y="3936"/>
                      <a:pt x="2159" y="4818"/>
                      <a:pt x="2280" y="5882"/>
                    </a:cubicBezTo>
                    <a:cubicBezTo>
                      <a:pt x="2311" y="6186"/>
                      <a:pt x="2432" y="6520"/>
                      <a:pt x="2493" y="6824"/>
                    </a:cubicBezTo>
                    <a:cubicBezTo>
                      <a:pt x="2493" y="6368"/>
                      <a:pt x="2402" y="5912"/>
                      <a:pt x="2372" y="5456"/>
                    </a:cubicBezTo>
                    <a:cubicBezTo>
                      <a:pt x="2341" y="4544"/>
                      <a:pt x="2037" y="3724"/>
                      <a:pt x="1612" y="2933"/>
                    </a:cubicBezTo>
                    <a:cubicBezTo>
                      <a:pt x="1368" y="2477"/>
                      <a:pt x="1156" y="1991"/>
                      <a:pt x="913" y="1535"/>
                    </a:cubicBezTo>
                    <a:cubicBezTo>
                      <a:pt x="943" y="1505"/>
                      <a:pt x="973" y="1505"/>
                      <a:pt x="973" y="1474"/>
                    </a:cubicBezTo>
                    <a:cubicBezTo>
                      <a:pt x="1338" y="1322"/>
                      <a:pt x="1368" y="1170"/>
                      <a:pt x="1125" y="866"/>
                    </a:cubicBezTo>
                    <a:cubicBezTo>
                      <a:pt x="1034" y="745"/>
                      <a:pt x="973" y="623"/>
                      <a:pt x="882" y="502"/>
                    </a:cubicBezTo>
                    <a:cubicBezTo>
                      <a:pt x="791" y="350"/>
                      <a:pt x="700" y="228"/>
                      <a:pt x="578" y="107"/>
                    </a:cubicBezTo>
                    <a:cubicBezTo>
                      <a:pt x="485" y="34"/>
                      <a:pt x="396" y="1"/>
                      <a:pt x="3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" name="Google Shape;488;p14"/>
              <p:cNvSpPr/>
              <p:nvPr/>
            </p:nvSpPr>
            <p:spPr>
              <a:xfrm>
                <a:off x="2583900" y="1498025"/>
                <a:ext cx="16187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707" extrusionOk="0">
                    <a:moveTo>
                      <a:pt x="456" y="1"/>
                    </a:moveTo>
                    <a:cubicBezTo>
                      <a:pt x="274" y="1"/>
                      <a:pt x="183" y="92"/>
                      <a:pt x="122" y="244"/>
                    </a:cubicBezTo>
                    <a:cubicBezTo>
                      <a:pt x="1" y="578"/>
                      <a:pt x="1" y="882"/>
                      <a:pt x="92" y="1217"/>
                    </a:cubicBezTo>
                    <a:cubicBezTo>
                      <a:pt x="146" y="1381"/>
                      <a:pt x="300" y="1479"/>
                      <a:pt x="446" y="1479"/>
                    </a:cubicBezTo>
                    <a:cubicBezTo>
                      <a:pt x="544" y="1479"/>
                      <a:pt x="639" y="1435"/>
                      <a:pt x="700" y="1338"/>
                    </a:cubicBezTo>
                    <a:cubicBezTo>
                      <a:pt x="882" y="1065"/>
                      <a:pt x="1156" y="1065"/>
                      <a:pt x="1399" y="1065"/>
                    </a:cubicBezTo>
                    <a:cubicBezTo>
                      <a:pt x="1541" y="1055"/>
                      <a:pt x="1682" y="1051"/>
                      <a:pt x="1824" y="1051"/>
                    </a:cubicBezTo>
                    <a:cubicBezTo>
                      <a:pt x="2108" y="1051"/>
                      <a:pt x="2392" y="1065"/>
                      <a:pt x="2675" y="1065"/>
                    </a:cubicBezTo>
                    <a:cubicBezTo>
                      <a:pt x="3466" y="1065"/>
                      <a:pt x="4226" y="1247"/>
                      <a:pt x="4894" y="1642"/>
                    </a:cubicBezTo>
                    <a:cubicBezTo>
                      <a:pt x="5441" y="1946"/>
                      <a:pt x="5958" y="2341"/>
                      <a:pt x="6475" y="2706"/>
                    </a:cubicBezTo>
                    <a:cubicBezTo>
                      <a:pt x="6414" y="2645"/>
                      <a:pt x="6414" y="2554"/>
                      <a:pt x="6353" y="2493"/>
                    </a:cubicBezTo>
                    <a:cubicBezTo>
                      <a:pt x="6110" y="2280"/>
                      <a:pt x="5837" y="2068"/>
                      <a:pt x="5593" y="1855"/>
                    </a:cubicBezTo>
                    <a:cubicBezTo>
                      <a:pt x="4712" y="1186"/>
                      <a:pt x="3739" y="791"/>
                      <a:pt x="2645" y="730"/>
                    </a:cubicBezTo>
                    <a:cubicBezTo>
                      <a:pt x="2067" y="700"/>
                      <a:pt x="1490" y="700"/>
                      <a:pt x="882" y="670"/>
                    </a:cubicBezTo>
                    <a:cubicBezTo>
                      <a:pt x="852" y="548"/>
                      <a:pt x="791" y="396"/>
                      <a:pt x="760" y="244"/>
                    </a:cubicBezTo>
                    <a:cubicBezTo>
                      <a:pt x="700" y="122"/>
                      <a:pt x="608" y="1"/>
                      <a:pt x="4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14"/>
              <p:cNvSpPr/>
              <p:nvPr/>
            </p:nvSpPr>
            <p:spPr>
              <a:xfrm>
                <a:off x="2806550" y="1437250"/>
                <a:ext cx="34225" cy="13147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5259" extrusionOk="0">
                    <a:moveTo>
                      <a:pt x="669" y="0"/>
                    </a:moveTo>
                    <a:cubicBezTo>
                      <a:pt x="517" y="31"/>
                      <a:pt x="365" y="243"/>
                      <a:pt x="365" y="517"/>
                    </a:cubicBezTo>
                    <a:cubicBezTo>
                      <a:pt x="365" y="821"/>
                      <a:pt x="396" y="1155"/>
                      <a:pt x="517" y="1429"/>
                    </a:cubicBezTo>
                    <a:cubicBezTo>
                      <a:pt x="608" y="1702"/>
                      <a:pt x="608" y="1945"/>
                      <a:pt x="517" y="2219"/>
                    </a:cubicBezTo>
                    <a:cubicBezTo>
                      <a:pt x="244" y="3009"/>
                      <a:pt x="122" y="3830"/>
                      <a:pt x="31" y="4651"/>
                    </a:cubicBezTo>
                    <a:cubicBezTo>
                      <a:pt x="0" y="4833"/>
                      <a:pt x="0" y="5015"/>
                      <a:pt x="0" y="5259"/>
                    </a:cubicBezTo>
                    <a:cubicBezTo>
                      <a:pt x="31" y="5167"/>
                      <a:pt x="61" y="5137"/>
                      <a:pt x="61" y="5107"/>
                    </a:cubicBezTo>
                    <a:cubicBezTo>
                      <a:pt x="183" y="4104"/>
                      <a:pt x="517" y="3192"/>
                      <a:pt x="882" y="2310"/>
                    </a:cubicBezTo>
                    <a:cubicBezTo>
                      <a:pt x="912" y="2189"/>
                      <a:pt x="973" y="2067"/>
                      <a:pt x="1034" y="2037"/>
                    </a:cubicBezTo>
                    <a:cubicBezTo>
                      <a:pt x="1368" y="1854"/>
                      <a:pt x="1368" y="1581"/>
                      <a:pt x="1338" y="1277"/>
                    </a:cubicBezTo>
                    <a:cubicBezTo>
                      <a:pt x="1277" y="1003"/>
                      <a:pt x="1186" y="699"/>
                      <a:pt x="1095" y="426"/>
                    </a:cubicBezTo>
                    <a:cubicBezTo>
                      <a:pt x="973" y="122"/>
                      <a:pt x="852" y="0"/>
                      <a:pt x="6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14"/>
              <p:cNvSpPr/>
              <p:nvPr/>
            </p:nvSpPr>
            <p:spPr>
              <a:xfrm>
                <a:off x="2832375" y="1274625"/>
                <a:ext cx="44875" cy="143650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5746" extrusionOk="0">
                    <a:moveTo>
                      <a:pt x="1278" y="1"/>
                    </a:moveTo>
                    <a:cubicBezTo>
                      <a:pt x="1186" y="1"/>
                      <a:pt x="1095" y="92"/>
                      <a:pt x="1034" y="183"/>
                    </a:cubicBezTo>
                    <a:cubicBezTo>
                      <a:pt x="882" y="396"/>
                      <a:pt x="882" y="639"/>
                      <a:pt x="1004" y="882"/>
                    </a:cubicBezTo>
                    <a:cubicBezTo>
                      <a:pt x="1126" y="1095"/>
                      <a:pt x="1095" y="1277"/>
                      <a:pt x="1034" y="1490"/>
                    </a:cubicBezTo>
                    <a:cubicBezTo>
                      <a:pt x="1004" y="1611"/>
                      <a:pt x="974" y="1763"/>
                      <a:pt x="943" y="1885"/>
                    </a:cubicBezTo>
                    <a:cubicBezTo>
                      <a:pt x="670" y="2797"/>
                      <a:pt x="426" y="3678"/>
                      <a:pt x="183" y="4590"/>
                    </a:cubicBezTo>
                    <a:cubicBezTo>
                      <a:pt x="92" y="4955"/>
                      <a:pt x="1" y="5350"/>
                      <a:pt x="1" y="5745"/>
                    </a:cubicBezTo>
                    <a:cubicBezTo>
                      <a:pt x="457" y="4347"/>
                      <a:pt x="913" y="2979"/>
                      <a:pt x="1399" y="1581"/>
                    </a:cubicBezTo>
                    <a:cubicBezTo>
                      <a:pt x="1733" y="1490"/>
                      <a:pt x="1794" y="1399"/>
                      <a:pt x="1733" y="1064"/>
                    </a:cubicBezTo>
                    <a:cubicBezTo>
                      <a:pt x="1673" y="760"/>
                      <a:pt x="1582" y="487"/>
                      <a:pt x="1460" y="213"/>
                    </a:cubicBezTo>
                    <a:cubicBezTo>
                      <a:pt x="1430" y="122"/>
                      <a:pt x="1338" y="1"/>
                      <a:pt x="1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" name="Google Shape;491;p14"/>
              <p:cNvSpPr/>
              <p:nvPr/>
            </p:nvSpPr>
            <p:spPr>
              <a:xfrm>
                <a:off x="3019325" y="1729050"/>
                <a:ext cx="1124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4499" h="6596" extrusionOk="0">
                    <a:moveTo>
                      <a:pt x="31" y="0"/>
                    </a:moveTo>
                    <a:lnTo>
                      <a:pt x="0" y="30"/>
                    </a:lnTo>
                    <a:cubicBezTo>
                      <a:pt x="91" y="122"/>
                      <a:pt x="152" y="213"/>
                      <a:pt x="213" y="304"/>
                    </a:cubicBezTo>
                    <a:cubicBezTo>
                      <a:pt x="608" y="851"/>
                      <a:pt x="1034" y="1398"/>
                      <a:pt x="1368" y="1945"/>
                    </a:cubicBezTo>
                    <a:cubicBezTo>
                      <a:pt x="1824" y="2736"/>
                      <a:pt x="2371" y="3496"/>
                      <a:pt x="2705" y="4347"/>
                    </a:cubicBezTo>
                    <a:cubicBezTo>
                      <a:pt x="2766" y="4438"/>
                      <a:pt x="2797" y="4499"/>
                      <a:pt x="2857" y="4590"/>
                    </a:cubicBezTo>
                    <a:cubicBezTo>
                      <a:pt x="3374" y="5259"/>
                      <a:pt x="3891" y="5927"/>
                      <a:pt x="4408" y="6596"/>
                    </a:cubicBezTo>
                    <a:cubicBezTo>
                      <a:pt x="4408" y="6596"/>
                      <a:pt x="4438" y="6596"/>
                      <a:pt x="4499" y="6566"/>
                    </a:cubicBezTo>
                    <a:cubicBezTo>
                      <a:pt x="4408" y="6444"/>
                      <a:pt x="4347" y="6292"/>
                      <a:pt x="4286" y="6170"/>
                    </a:cubicBezTo>
                    <a:cubicBezTo>
                      <a:pt x="4043" y="5836"/>
                      <a:pt x="3800" y="5502"/>
                      <a:pt x="3526" y="5167"/>
                    </a:cubicBezTo>
                    <a:cubicBezTo>
                      <a:pt x="3222" y="4711"/>
                      <a:pt x="2918" y="4286"/>
                      <a:pt x="2736" y="3769"/>
                    </a:cubicBezTo>
                    <a:cubicBezTo>
                      <a:pt x="2371" y="2857"/>
                      <a:pt x="1854" y="2067"/>
                      <a:pt x="1307" y="1277"/>
                    </a:cubicBezTo>
                    <a:cubicBezTo>
                      <a:pt x="1034" y="882"/>
                      <a:pt x="639" y="547"/>
                      <a:pt x="304" y="182"/>
                    </a:cubicBezTo>
                    <a:cubicBezTo>
                      <a:pt x="213" y="122"/>
                      <a:pt x="122" y="61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" name="Google Shape;492;p14"/>
              <p:cNvSpPr/>
              <p:nvPr/>
            </p:nvSpPr>
            <p:spPr>
              <a:xfrm>
                <a:off x="2234350" y="1539825"/>
                <a:ext cx="17707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255" extrusionOk="0">
                    <a:moveTo>
                      <a:pt x="1" y="1"/>
                    </a:moveTo>
                    <a:cubicBezTo>
                      <a:pt x="1" y="244"/>
                      <a:pt x="152" y="365"/>
                      <a:pt x="274" y="487"/>
                    </a:cubicBezTo>
                    <a:cubicBezTo>
                      <a:pt x="578" y="730"/>
                      <a:pt x="912" y="852"/>
                      <a:pt x="1277" y="912"/>
                    </a:cubicBezTo>
                    <a:cubicBezTo>
                      <a:pt x="2067" y="1034"/>
                      <a:pt x="2888" y="1156"/>
                      <a:pt x="3709" y="1247"/>
                    </a:cubicBezTo>
                    <a:cubicBezTo>
                      <a:pt x="3773" y="1252"/>
                      <a:pt x="3839" y="1255"/>
                      <a:pt x="3905" y="1255"/>
                    </a:cubicBezTo>
                    <a:cubicBezTo>
                      <a:pt x="4213" y="1255"/>
                      <a:pt x="4533" y="1200"/>
                      <a:pt x="4833" y="1125"/>
                    </a:cubicBezTo>
                    <a:cubicBezTo>
                      <a:pt x="5381" y="1004"/>
                      <a:pt x="5897" y="943"/>
                      <a:pt x="6475" y="912"/>
                    </a:cubicBezTo>
                    <a:cubicBezTo>
                      <a:pt x="6657" y="912"/>
                      <a:pt x="6870" y="882"/>
                      <a:pt x="7083" y="882"/>
                    </a:cubicBezTo>
                    <a:cubicBezTo>
                      <a:pt x="6772" y="840"/>
                      <a:pt x="6469" y="817"/>
                      <a:pt x="6165" y="817"/>
                    </a:cubicBezTo>
                    <a:cubicBezTo>
                      <a:pt x="5815" y="817"/>
                      <a:pt x="5465" y="847"/>
                      <a:pt x="5107" y="912"/>
                    </a:cubicBezTo>
                    <a:cubicBezTo>
                      <a:pt x="4859" y="962"/>
                      <a:pt x="4590" y="1012"/>
                      <a:pt x="4318" y="1012"/>
                    </a:cubicBezTo>
                    <a:cubicBezTo>
                      <a:pt x="4257" y="1012"/>
                      <a:pt x="4196" y="1009"/>
                      <a:pt x="4134" y="1004"/>
                    </a:cubicBezTo>
                    <a:cubicBezTo>
                      <a:pt x="3283" y="943"/>
                      <a:pt x="2432" y="852"/>
                      <a:pt x="1551" y="760"/>
                    </a:cubicBezTo>
                    <a:cubicBezTo>
                      <a:pt x="973" y="700"/>
                      <a:pt x="426" y="5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14"/>
              <p:cNvSpPr/>
              <p:nvPr/>
            </p:nvSpPr>
            <p:spPr>
              <a:xfrm>
                <a:off x="2734350" y="1019300"/>
                <a:ext cx="19025" cy="15807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323" extrusionOk="0">
                    <a:moveTo>
                      <a:pt x="1" y="1"/>
                    </a:moveTo>
                    <a:cubicBezTo>
                      <a:pt x="1" y="244"/>
                      <a:pt x="31" y="457"/>
                      <a:pt x="92" y="669"/>
                    </a:cubicBezTo>
                    <a:cubicBezTo>
                      <a:pt x="396" y="1520"/>
                      <a:pt x="487" y="2371"/>
                      <a:pt x="335" y="3253"/>
                    </a:cubicBezTo>
                    <a:cubicBezTo>
                      <a:pt x="183" y="4286"/>
                      <a:pt x="335" y="5320"/>
                      <a:pt x="609" y="6323"/>
                    </a:cubicBezTo>
                    <a:cubicBezTo>
                      <a:pt x="578" y="6080"/>
                      <a:pt x="578" y="5837"/>
                      <a:pt x="518" y="5593"/>
                    </a:cubicBezTo>
                    <a:cubicBezTo>
                      <a:pt x="335" y="4773"/>
                      <a:pt x="366" y="3952"/>
                      <a:pt x="548" y="3101"/>
                    </a:cubicBezTo>
                    <a:cubicBezTo>
                      <a:pt x="761" y="2068"/>
                      <a:pt x="548" y="1125"/>
                      <a:pt x="92" y="183"/>
                    </a:cubicBezTo>
                    <a:cubicBezTo>
                      <a:pt x="62" y="122"/>
                      <a:pt x="31" y="6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14"/>
              <p:cNvSpPr/>
              <p:nvPr/>
            </p:nvSpPr>
            <p:spPr>
              <a:xfrm>
                <a:off x="2293625" y="1539075"/>
                <a:ext cx="57025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437" extrusionOk="0">
                    <a:moveTo>
                      <a:pt x="0" y="0"/>
                    </a:moveTo>
                    <a:cubicBezTo>
                      <a:pt x="334" y="267"/>
                      <a:pt x="1189" y="436"/>
                      <a:pt x="1778" y="436"/>
                    </a:cubicBezTo>
                    <a:cubicBezTo>
                      <a:pt x="1994" y="436"/>
                      <a:pt x="2174" y="414"/>
                      <a:pt x="2280" y="365"/>
                    </a:cubicBezTo>
                    <a:cubicBezTo>
                      <a:pt x="1520" y="243"/>
                      <a:pt x="760" y="12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" name="Google Shape;495;p14"/>
              <p:cNvSpPr/>
              <p:nvPr/>
            </p:nvSpPr>
            <p:spPr>
              <a:xfrm>
                <a:off x="3031475" y="1718400"/>
                <a:ext cx="39550" cy="34975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399" extrusionOk="0">
                    <a:moveTo>
                      <a:pt x="61" y="1"/>
                    </a:moveTo>
                    <a:lnTo>
                      <a:pt x="1" y="31"/>
                    </a:lnTo>
                    <a:cubicBezTo>
                      <a:pt x="517" y="487"/>
                      <a:pt x="1034" y="943"/>
                      <a:pt x="1520" y="1399"/>
                    </a:cubicBezTo>
                    <a:lnTo>
                      <a:pt x="1581" y="1338"/>
                    </a:lnTo>
                    <a:cubicBezTo>
                      <a:pt x="1125" y="821"/>
                      <a:pt x="639" y="365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" name="Google Shape;496;p14"/>
              <p:cNvSpPr/>
              <p:nvPr/>
            </p:nvSpPr>
            <p:spPr>
              <a:xfrm>
                <a:off x="2760950" y="1001075"/>
                <a:ext cx="762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004" extrusionOk="0">
                    <a:moveTo>
                      <a:pt x="1" y="0"/>
                    </a:moveTo>
                    <a:cubicBezTo>
                      <a:pt x="31" y="334"/>
                      <a:pt x="92" y="669"/>
                      <a:pt x="122" y="973"/>
                    </a:cubicBezTo>
                    <a:lnTo>
                      <a:pt x="244" y="1003"/>
                    </a:lnTo>
                    <a:cubicBezTo>
                      <a:pt x="305" y="638"/>
                      <a:pt x="214" y="304"/>
                      <a:pt x="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14"/>
              <p:cNvSpPr/>
              <p:nvPr/>
            </p:nvSpPr>
            <p:spPr>
              <a:xfrm>
                <a:off x="2745750" y="1565675"/>
                <a:ext cx="53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83" extrusionOk="0">
                    <a:moveTo>
                      <a:pt x="1" y="0"/>
                    </a:moveTo>
                    <a:cubicBezTo>
                      <a:pt x="62" y="61"/>
                      <a:pt x="122" y="122"/>
                      <a:pt x="214" y="182"/>
                    </a:cubicBezTo>
                    <a:cubicBezTo>
                      <a:pt x="214" y="152"/>
                      <a:pt x="214" y="152"/>
                      <a:pt x="214" y="122"/>
                    </a:cubicBezTo>
                    <a:cubicBezTo>
                      <a:pt x="153" y="91"/>
                      <a:pt x="62" y="6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14"/>
              <p:cNvSpPr/>
              <p:nvPr/>
            </p:nvSpPr>
            <p:spPr>
              <a:xfrm>
                <a:off x="2786800" y="1520075"/>
                <a:ext cx="15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244" extrusionOk="0">
                    <a:moveTo>
                      <a:pt x="31" y="0"/>
                    </a:moveTo>
                    <a:cubicBezTo>
                      <a:pt x="37" y="18"/>
                      <a:pt x="41" y="36"/>
                      <a:pt x="45" y="54"/>
                    </a:cubicBezTo>
                    <a:lnTo>
                      <a:pt x="45" y="54"/>
                    </a:lnTo>
                    <a:cubicBezTo>
                      <a:pt x="50" y="37"/>
                      <a:pt x="55" y="19"/>
                      <a:pt x="61" y="0"/>
                    </a:cubicBezTo>
                    <a:close/>
                    <a:moveTo>
                      <a:pt x="45" y="54"/>
                    </a:moveTo>
                    <a:lnTo>
                      <a:pt x="45" y="54"/>
                    </a:lnTo>
                    <a:cubicBezTo>
                      <a:pt x="29" y="118"/>
                      <a:pt x="24" y="171"/>
                      <a:pt x="0" y="243"/>
                    </a:cubicBezTo>
                    <a:lnTo>
                      <a:pt x="61" y="243"/>
                    </a:lnTo>
                    <a:cubicBezTo>
                      <a:pt x="61" y="195"/>
                      <a:pt x="61" y="126"/>
                      <a:pt x="45" y="5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" name="Google Shape;499;p14"/>
              <p:cNvSpPr/>
              <p:nvPr/>
            </p:nvSpPr>
            <p:spPr>
              <a:xfrm>
                <a:off x="2677375" y="1827075"/>
                <a:ext cx="89675" cy="20290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8116" extrusionOk="0">
                    <a:moveTo>
                      <a:pt x="3526" y="0"/>
                    </a:moveTo>
                    <a:lnTo>
                      <a:pt x="3526" y="0"/>
                    </a:lnTo>
                    <a:cubicBezTo>
                      <a:pt x="3526" y="91"/>
                      <a:pt x="3496" y="152"/>
                      <a:pt x="3496" y="213"/>
                    </a:cubicBezTo>
                    <a:cubicBezTo>
                      <a:pt x="3465" y="486"/>
                      <a:pt x="3435" y="760"/>
                      <a:pt x="3405" y="1003"/>
                    </a:cubicBezTo>
                    <a:cubicBezTo>
                      <a:pt x="3253" y="1702"/>
                      <a:pt x="3161" y="2371"/>
                      <a:pt x="2979" y="3040"/>
                    </a:cubicBezTo>
                    <a:cubicBezTo>
                      <a:pt x="2736" y="3830"/>
                      <a:pt x="2523" y="4620"/>
                      <a:pt x="2158" y="5319"/>
                    </a:cubicBezTo>
                    <a:cubicBezTo>
                      <a:pt x="1702" y="6292"/>
                      <a:pt x="1064" y="7143"/>
                      <a:pt x="274" y="7842"/>
                    </a:cubicBezTo>
                    <a:cubicBezTo>
                      <a:pt x="183" y="7933"/>
                      <a:pt x="91" y="8025"/>
                      <a:pt x="0" y="8116"/>
                    </a:cubicBezTo>
                    <a:cubicBezTo>
                      <a:pt x="152" y="8085"/>
                      <a:pt x="243" y="7994"/>
                      <a:pt x="365" y="7903"/>
                    </a:cubicBezTo>
                    <a:cubicBezTo>
                      <a:pt x="1064" y="7295"/>
                      <a:pt x="1672" y="6596"/>
                      <a:pt x="2189" y="5806"/>
                    </a:cubicBezTo>
                    <a:cubicBezTo>
                      <a:pt x="2827" y="4924"/>
                      <a:pt x="3192" y="3891"/>
                      <a:pt x="3313" y="2827"/>
                    </a:cubicBezTo>
                    <a:cubicBezTo>
                      <a:pt x="3374" y="2371"/>
                      <a:pt x="3435" y="1945"/>
                      <a:pt x="3496" y="1520"/>
                    </a:cubicBezTo>
                    <a:cubicBezTo>
                      <a:pt x="3557" y="1034"/>
                      <a:pt x="3587" y="517"/>
                      <a:pt x="35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" name="Google Shape;500;p14"/>
              <p:cNvSpPr/>
              <p:nvPr/>
            </p:nvSpPr>
            <p:spPr>
              <a:xfrm>
                <a:off x="2742725" y="1797425"/>
                <a:ext cx="9125" cy="3497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1399" extrusionOk="0">
                    <a:moveTo>
                      <a:pt x="304" y="1"/>
                    </a:moveTo>
                    <a:lnTo>
                      <a:pt x="304" y="1"/>
                    </a:lnTo>
                    <a:cubicBezTo>
                      <a:pt x="213" y="457"/>
                      <a:pt x="91" y="913"/>
                      <a:pt x="0" y="1368"/>
                    </a:cubicBezTo>
                    <a:cubicBezTo>
                      <a:pt x="31" y="1399"/>
                      <a:pt x="91" y="1399"/>
                      <a:pt x="122" y="1399"/>
                    </a:cubicBezTo>
                    <a:cubicBezTo>
                      <a:pt x="243" y="943"/>
                      <a:pt x="365" y="487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01" name="Google Shape;501;p14"/>
          <p:cNvGrpSpPr/>
          <p:nvPr/>
        </p:nvGrpSpPr>
        <p:grpSpPr>
          <a:xfrm>
            <a:off x="-673170" y="4823261"/>
            <a:ext cx="2773745" cy="2629467"/>
            <a:chOff x="-504878" y="3617446"/>
            <a:chExt cx="2080309" cy="1972100"/>
          </a:xfrm>
        </p:grpSpPr>
        <p:grpSp>
          <p:nvGrpSpPr>
            <p:cNvPr id="502" name="Google Shape;502;p14"/>
            <p:cNvGrpSpPr/>
            <p:nvPr/>
          </p:nvGrpSpPr>
          <p:grpSpPr>
            <a:xfrm rot="-7272545">
              <a:off x="-122114" y="3785615"/>
              <a:ext cx="1314782" cy="1635762"/>
              <a:chOff x="6234425" y="2067200"/>
              <a:chExt cx="877700" cy="1091975"/>
            </a:xfrm>
          </p:grpSpPr>
          <p:sp>
            <p:nvSpPr>
              <p:cNvPr id="503" name="Google Shape;503;p14"/>
              <p:cNvSpPr/>
              <p:nvPr/>
            </p:nvSpPr>
            <p:spPr>
              <a:xfrm>
                <a:off x="6234425" y="2067750"/>
                <a:ext cx="877700" cy="1091425"/>
              </a:xfrm>
              <a:custGeom>
                <a:avLst/>
                <a:gdLst/>
                <a:ahLst/>
                <a:cxnLst/>
                <a:rect l="l" t="t" r="r" b="b"/>
                <a:pathLst>
                  <a:path w="35108" h="43657" extrusionOk="0">
                    <a:moveTo>
                      <a:pt x="22610" y="9337"/>
                    </a:moveTo>
                    <a:cubicBezTo>
                      <a:pt x="22825" y="9337"/>
                      <a:pt x="23032" y="9445"/>
                      <a:pt x="23101" y="9674"/>
                    </a:cubicBezTo>
                    <a:cubicBezTo>
                      <a:pt x="23223" y="9917"/>
                      <a:pt x="23101" y="10282"/>
                      <a:pt x="22828" y="10373"/>
                    </a:cubicBezTo>
                    <a:cubicBezTo>
                      <a:pt x="22402" y="10495"/>
                      <a:pt x="21946" y="10769"/>
                      <a:pt x="21703" y="11042"/>
                    </a:cubicBezTo>
                    <a:cubicBezTo>
                      <a:pt x="21577" y="11169"/>
                      <a:pt x="21407" y="11241"/>
                      <a:pt x="21240" y="11241"/>
                    </a:cubicBezTo>
                    <a:cubicBezTo>
                      <a:pt x="21125" y="11241"/>
                      <a:pt x="21011" y="11207"/>
                      <a:pt x="20913" y="11133"/>
                    </a:cubicBezTo>
                    <a:cubicBezTo>
                      <a:pt x="20700" y="10951"/>
                      <a:pt x="20639" y="10586"/>
                      <a:pt x="20852" y="10373"/>
                    </a:cubicBezTo>
                    <a:cubicBezTo>
                      <a:pt x="21247" y="9917"/>
                      <a:pt x="21825" y="9553"/>
                      <a:pt x="22402" y="9370"/>
                    </a:cubicBezTo>
                    <a:cubicBezTo>
                      <a:pt x="22469" y="9348"/>
                      <a:pt x="22540" y="9337"/>
                      <a:pt x="22610" y="9337"/>
                    </a:cubicBezTo>
                    <a:close/>
                    <a:moveTo>
                      <a:pt x="14773" y="10556"/>
                    </a:moveTo>
                    <a:cubicBezTo>
                      <a:pt x="15077" y="10556"/>
                      <a:pt x="15320" y="10738"/>
                      <a:pt x="15381" y="11042"/>
                    </a:cubicBezTo>
                    <a:cubicBezTo>
                      <a:pt x="15411" y="11316"/>
                      <a:pt x="15168" y="11650"/>
                      <a:pt x="14894" y="11650"/>
                    </a:cubicBezTo>
                    <a:cubicBezTo>
                      <a:pt x="14692" y="11650"/>
                      <a:pt x="14489" y="11664"/>
                      <a:pt x="14295" y="11664"/>
                    </a:cubicBezTo>
                    <a:cubicBezTo>
                      <a:pt x="14199" y="11664"/>
                      <a:pt x="14104" y="11660"/>
                      <a:pt x="14013" y="11650"/>
                    </a:cubicBezTo>
                    <a:cubicBezTo>
                      <a:pt x="13709" y="11650"/>
                      <a:pt x="13527" y="11316"/>
                      <a:pt x="13557" y="11042"/>
                    </a:cubicBezTo>
                    <a:cubicBezTo>
                      <a:pt x="13585" y="10760"/>
                      <a:pt x="13849" y="10583"/>
                      <a:pt x="14105" y="10583"/>
                    </a:cubicBezTo>
                    <a:cubicBezTo>
                      <a:pt x="14125" y="10583"/>
                      <a:pt x="14145" y="10584"/>
                      <a:pt x="14165" y="10586"/>
                    </a:cubicBezTo>
                    <a:lnTo>
                      <a:pt x="14408" y="10586"/>
                    </a:lnTo>
                    <a:cubicBezTo>
                      <a:pt x="14530" y="10586"/>
                      <a:pt x="14651" y="10586"/>
                      <a:pt x="14773" y="10556"/>
                    </a:cubicBezTo>
                    <a:close/>
                    <a:moveTo>
                      <a:pt x="17539" y="10769"/>
                    </a:moveTo>
                    <a:cubicBezTo>
                      <a:pt x="17843" y="10769"/>
                      <a:pt x="18116" y="10951"/>
                      <a:pt x="18147" y="11255"/>
                    </a:cubicBezTo>
                    <a:cubicBezTo>
                      <a:pt x="18177" y="11407"/>
                      <a:pt x="18116" y="11559"/>
                      <a:pt x="18025" y="11650"/>
                    </a:cubicBezTo>
                    <a:cubicBezTo>
                      <a:pt x="17964" y="11772"/>
                      <a:pt x="17812" y="11863"/>
                      <a:pt x="17691" y="11863"/>
                    </a:cubicBezTo>
                    <a:cubicBezTo>
                      <a:pt x="17508" y="11863"/>
                      <a:pt x="17356" y="11863"/>
                      <a:pt x="17204" y="11893"/>
                    </a:cubicBezTo>
                    <a:cubicBezTo>
                      <a:pt x="17185" y="11895"/>
                      <a:pt x="17166" y="11896"/>
                      <a:pt x="17147" y="11896"/>
                    </a:cubicBezTo>
                    <a:cubicBezTo>
                      <a:pt x="16870" y="11896"/>
                      <a:pt x="16653" y="11691"/>
                      <a:pt x="16597" y="11407"/>
                    </a:cubicBezTo>
                    <a:cubicBezTo>
                      <a:pt x="16536" y="11133"/>
                      <a:pt x="16779" y="10829"/>
                      <a:pt x="17083" y="10799"/>
                    </a:cubicBezTo>
                    <a:cubicBezTo>
                      <a:pt x="17235" y="10799"/>
                      <a:pt x="17387" y="10799"/>
                      <a:pt x="17539" y="10769"/>
                    </a:cubicBezTo>
                    <a:close/>
                    <a:moveTo>
                      <a:pt x="20890" y="12556"/>
                    </a:moveTo>
                    <a:cubicBezTo>
                      <a:pt x="20917" y="12556"/>
                      <a:pt x="20945" y="12558"/>
                      <a:pt x="20974" y="12562"/>
                    </a:cubicBezTo>
                    <a:cubicBezTo>
                      <a:pt x="21644" y="12678"/>
                      <a:pt x="21532" y="13662"/>
                      <a:pt x="20905" y="13662"/>
                    </a:cubicBezTo>
                    <a:cubicBezTo>
                      <a:pt x="20878" y="13662"/>
                      <a:pt x="20850" y="13660"/>
                      <a:pt x="20822" y="13656"/>
                    </a:cubicBezTo>
                    <a:cubicBezTo>
                      <a:pt x="20151" y="13540"/>
                      <a:pt x="20263" y="12556"/>
                      <a:pt x="20890" y="12556"/>
                    </a:cubicBezTo>
                    <a:close/>
                    <a:moveTo>
                      <a:pt x="15353" y="13231"/>
                    </a:moveTo>
                    <a:cubicBezTo>
                      <a:pt x="15492" y="13231"/>
                      <a:pt x="15632" y="13240"/>
                      <a:pt x="15776" y="13261"/>
                    </a:cubicBezTo>
                    <a:cubicBezTo>
                      <a:pt x="15806" y="13261"/>
                      <a:pt x="15867" y="13261"/>
                      <a:pt x="15897" y="13291"/>
                    </a:cubicBezTo>
                    <a:cubicBezTo>
                      <a:pt x="15981" y="13284"/>
                      <a:pt x="16065" y="13280"/>
                      <a:pt x="16148" y="13280"/>
                    </a:cubicBezTo>
                    <a:cubicBezTo>
                      <a:pt x="16397" y="13280"/>
                      <a:pt x="16642" y="13314"/>
                      <a:pt x="16870" y="13383"/>
                    </a:cubicBezTo>
                    <a:cubicBezTo>
                      <a:pt x="16961" y="13413"/>
                      <a:pt x="17022" y="13474"/>
                      <a:pt x="17083" y="13535"/>
                    </a:cubicBezTo>
                    <a:cubicBezTo>
                      <a:pt x="17448" y="13535"/>
                      <a:pt x="17812" y="14021"/>
                      <a:pt x="17508" y="14416"/>
                    </a:cubicBezTo>
                    <a:cubicBezTo>
                      <a:pt x="16961" y="15085"/>
                      <a:pt x="16080" y="15571"/>
                      <a:pt x="15229" y="15693"/>
                    </a:cubicBezTo>
                    <a:cubicBezTo>
                      <a:pt x="15038" y="15715"/>
                      <a:pt x="14851" y="15721"/>
                      <a:pt x="14665" y="15721"/>
                    </a:cubicBezTo>
                    <a:cubicBezTo>
                      <a:pt x="14462" y="15721"/>
                      <a:pt x="14261" y="15714"/>
                      <a:pt x="14056" y="15714"/>
                    </a:cubicBezTo>
                    <a:cubicBezTo>
                      <a:pt x="13942" y="15714"/>
                      <a:pt x="13826" y="15716"/>
                      <a:pt x="13709" y="15723"/>
                    </a:cubicBezTo>
                    <a:cubicBezTo>
                      <a:pt x="13314" y="15723"/>
                      <a:pt x="12919" y="15723"/>
                      <a:pt x="12554" y="15510"/>
                    </a:cubicBezTo>
                    <a:cubicBezTo>
                      <a:pt x="12402" y="15389"/>
                      <a:pt x="12341" y="15176"/>
                      <a:pt x="12341" y="14994"/>
                    </a:cubicBezTo>
                    <a:cubicBezTo>
                      <a:pt x="12372" y="14750"/>
                      <a:pt x="12524" y="14598"/>
                      <a:pt x="12676" y="14477"/>
                    </a:cubicBezTo>
                    <a:cubicBezTo>
                      <a:pt x="12706" y="14446"/>
                      <a:pt x="12706" y="14416"/>
                      <a:pt x="12706" y="14416"/>
                    </a:cubicBezTo>
                    <a:cubicBezTo>
                      <a:pt x="12949" y="13930"/>
                      <a:pt x="13527" y="13717"/>
                      <a:pt x="13983" y="13535"/>
                    </a:cubicBezTo>
                    <a:cubicBezTo>
                      <a:pt x="14430" y="13346"/>
                      <a:pt x="14878" y="13231"/>
                      <a:pt x="15353" y="13231"/>
                    </a:cubicBezTo>
                    <a:close/>
                    <a:moveTo>
                      <a:pt x="17336" y="16206"/>
                    </a:moveTo>
                    <a:cubicBezTo>
                      <a:pt x="17447" y="16206"/>
                      <a:pt x="17559" y="16237"/>
                      <a:pt x="17660" y="16301"/>
                    </a:cubicBezTo>
                    <a:cubicBezTo>
                      <a:pt x="17904" y="16483"/>
                      <a:pt x="17934" y="16878"/>
                      <a:pt x="17752" y="17091"/>
                    </a:cubicBezTo>
                    <a:cubicBezTo>
                      <a:pt x="17660" y="17182"/>
                      <a:pt x="17600" y="17243"/>
                      <a:pt x="17508" y="17364"/>
                    </a:cubicBezTo>
                    <a:cubicBezTo>
                      <a:pt x="17448" y="17456"/>
                      <a:pt x="17296" y="17516"/>
                      <a:pt x="17174" y="17547"/>
                    </a:cubicBezTo>
                    <a:cubicBezTo>
                      <a:pt x="17147" y="17552"/>
                      <a:pt x="17120" y="17555"/>
                      <a:pt x="17093" y="17555"/>
                    </a:cubicBezTo>
                    <a:cubicBezTo>
                      <a:pt x="16969" y="17555"/>
                      <a:pt x="16849" y="17500"/>
                      <a:pt x="16749" y="17425"/>
                    </a:cubicBezTo>
                    <a:cubicBezTo>
                      <a:pt x="16657" y="17364"/>
                      <a:pt x="16566" y="17212"/>
                      <a:pt x="16566" y="17060"/>
                    </a:cubicBezTo>
                    <a:cubicBezTo>
                      <a:pt x="16536" y="16908"/>
                      <a:pt x="16597" y="16787"/>
                      <a:pt x="16657" y="16665"/>
                    </a:cubicBezTo>
                    <a:cubicBezTo>
                      <a:pt x="16749" y="16574"/>
                      <a:pt x="16840" y="16483"/>
                      <a:pt x="16901" y="16392"/>
                    </a:cubicBezTo>
                    <a:cubicBezTo>
                      <a:pt x="17025" y="16268"/>
                      <a:pt x="17180" y="16206"/>
                      <a:pt x="17336" y="16206"/>
                    </a:cubicBezTo>
                    <a:close/>
                    <a:moveTo>
                      <a:pt x="20244" y="14778"/>
                    </a:moveTo>
                    <a:cubicBezTo>
                      <a:pt x="20264" y="14778"/>
                      <a:pt x="20284" y="14779"/>
                      <a:pt x="20305" y="14781"/>
                    </a:cubicBezTo>
                    <a:cubicBezTo>
                      <a:pt x="20882" y="14811"/>
                      <a:pt x="21460" y="14994"/>
                      <a:pt x="21977" y="15237"/>
                    </a:cubicBezTo>
                    <a:cubicBezTo>
                      <a:pt x="22524" y="15510"/>
                      <a:pt x="22858" y="15966"/>
                      <a:pt x="23314" y="16331"/>
                    </a:cubicBezTo>
                    <a:cubicBezTo>
                      <a:pt x="23557" y="16513"/>
                      <a:pt x="23557" y="16848"/>
                      <a:pt x="23436" y="17060"/>
                    </a:cubicBezTo>
                    <a:cubicBezTo>
                      <a:pt x="23436" y="17182"/>
                      <a:pt x="23436" y="17334"/>
                      <a:pt x="23344" y="17456"/>
                    </a:cubicBezTo>
                    <a:cubicBezTo>
                      <a:pt x="23156" y="17727"/>
                      <a:pt x="22885" y="17824"/>
                      <a:pt x="22591" y="17824"/>
                    </a:cubicBezTo>
                    <a:cubicBezTo>
                      <a:pt x="22125" y="17824"/>
                      <a:pt x="21601" y="17581"/>
                      <a:pt x="21247" y="17395"/>
                    </a:cubicBezTo>
                    <a:cubicBezTo>
                      <a:pt x="20457" y="16969"/>
                      <a:pt x="19788" y="16331"/>
                      <a:pt x="19667" y="15389"/>
                    </a:cubicBezTo>
                    <a:cubicBezTo>
                      <a:pt x="19638" y="15016"/>
                      <a:pt x="19907" y="14778"/>
                      <a:pt x="20244" y="14778"/>
                    </a:cubicBezTo>
                    <a:close/>
                    <a:moveTo>
                      <a:pt x="14913" y="16428"/>
                    </a:moveTo>
                    <a:cubicBezTo>
                      <a:pt x="15023" y="16428"/>
                      <a:pt x="15111" y="16478"/>
                      <a:pt x="15198" y="16544"/>
                    </a:cubicBezTo>
                    <a:cubicBezTo>
                      <a:pt x="15273" y="16504"/>
                      <a:pt x="15352" y="16486"/>
                      <a:pt x="15429" y="16486"/>
                    </a:cubicBezTo>
                    <a:cubicBezTo>
                      <a:pt x="15826" y="16486"/>
                      <a:pt x="16198" y="16953"/>
                      <a:pt x="15867" y="17334"/>
                    </a:cubicBezTo>
                    <a:cubicBezTo>
                      <a:pt x="15715" y="17486"/>
                      <a:pt x="15533" y="17638"/>
                      <a:pt x="15350" y="17729"/>
                    </a:cubicBezTo>
                    <a:cubicBezTo>
                      <a:pt x="15320" y="17851"/>
                      <a:pt x="15229" y="17942"/>
                      <a:pt x="15077" y="18003"/>
                    </a:cubicBezTo>
                    <a:cubicBezTo>
                      <a:pt x="14712" y="18185"/>
                      <a:pt x="14286" y="18276"/>
                      <a:pt x="13861" y="18337"/>
                    </a:cubicBezTo>
                    <a:cubicBezTo>
                      <a:pt x="13435" y="18428"/>
                      <a:pt x="13010" y="18489"/>
                      <a:pt x="12554" y="18489"/>
                    </a:cubicBezTo>
                    <a:cubicBezTo>
                      <a:pt x="12068" y="18459"/>
                      <a:pt x="11976" y="17760"/>
                      <a:pt x="12311" y="17516"/>
                    </a:cubicBezTo>
                    <a:cubicBezTo>
                      <a:pt x="12432" y="17425"/>
                      <a:pt x="12554" y="17334"/>
                      <a:pt x="12676" y="17273"/>
                    </a:cubicBezTo>
                    <a:cubicBezTo>
                      <a:pt x="12706" y="17243"/>
                      <a:pt x="12706" y="17212"/>
                      <a:pt x="12736" y="17182"/>
                    </a:cubicBezTo>
                    <a:cubicBezTo>
                      <a:pt x="13253" y="16574"/>
                      <a:pt x="14074" y="16574"/>
                      <a:pt x="14773" y="16453"/>
                    </a:cubicBezTo>
                    <a:cubicBezTo>
                      <a:pt x="14824" y="16436"/>
                      <a:pt x="14870" y="16428"/>
                      <a:pt x="14913" y="16428"/>
                    </a:cubicBezTo>
                    <a:close/>
                    <a:moveTo>
                      <a:pt x="24773" y="17881"/>
                    </a:moveTo>
                    <a:cubicBezTo>
                      <a:pt x="24834" y="17881"/>
                      <a:pt x="24895" y="17911"/>
                      <a:pt x="24955" y="17942"/>
                    </a:cubicBezTo>
                    <a:cubicBezTo>
                      <a:pt x="24986" y="17972"/>
                      <a:pt x="25016" y="17972"/>
                      <a:pt x="25016" y="18003"/>
                    </a:cubicBezTo>
                    <a:lnTo>
                      <a:pt x="25077" y="18003"/>
                    </a:lnTo>
                    <a:cubicBezTo>
                      <a:pt x="25168" y="18003"/>
                      <a:pt x="25259" y="18063"/>
                      <a:pt x="25320" y="18124"/>
                    </a:cubicBezTo>
                    <a:cubicBezTo>
                      <a:pt x="25351" y="18155"/>
                      <a:pt x="25381" y="18185"/>
                      <a:pt x="25411" y="18215"/>
                    </a:cubicBezTo>
                    <a:cubicBezTo>
                      <a:pt x="25442" y="18215"/>
                      <a:pt x="25442" y="18215"/>
                      <a:pt x="25442" y="18246"/>
                    </a:cubicBezTo>
                    <a:lnTo>
                      <a:pt x="25472" y="18246"/>
                    </a:lnTo>
                    <a:cubicBezTo>
                      <a:pt x="25494" y="18240"/>
                      <a:pt x="25519" y="18238"/>
                      <a:pt x="25544" y="18238"/>
                    </a:cubicBezTo>
                    <a:cubicBezTo>
                      <a:pt x="25658" y="18238"/>
                      <a:pt x="25793" y="18287"/>
                      <a:pt x="25867" y="18337"/>
                    </a:cubicBezTo>
                    <a:cubicBezTo>
                      <a:pt x="25928" y="18398"/>
                      <a:pt x="25989" y="18459"/>
                      <a:pt x="26050" y="18489"/>
                    </a:cubicBezTo>
                    <a:cubicBezTo>
                      <a:pt x="26171" y="18580"/>
                      <a:pt x="26232" y="18702"/>
                      <a:pt x="26262" y="18854"/>
                    </a:cubicBezTo>
                    <a:cubicBezTo>
                      <a:pt x="26262" y="19006"/>
                      <a:pt x="26232" y="19158"/>
                      <a:pt x="26141" y="19249"/>
                    </a:cubicBezTo>
                    <a:cubicBezTo>
                      <a:pt x="26050" y="19370"/>
                      <a:pt x="25898" y="19431"/>
                      <a:pt x="25776" y="19462"/>
                    </a:cubicBezTo>
                    <a:cubicBezTo>
                      <a:pt x="25624" y="19462"/>
                      <a:pt x="25502" y="19431"/>
                      <a:pt x="25381" y="19340"/>
                    </a:cubicBezTo>
                    <a:cubicBezTo>
                      <a:pt x="25320" y="19310"/>
                      <a:pt x="25259" y="19249"/>
                      <a:pt x="25199" y="19188"/>
                    </a:cubicBezTo>
                    <a:cubicBezTo>
                      <a:pt x="25138" y="19158"/>
                      <a:pt x="25107" y="19127"/>
                      <a:pt x="25077" y="19067"/>
                    </a:cubicBezTo>
                    <a:cubicBezTo>
                      <a:pt x="25047" y="19082"/>
                      <a:pt x="25016" y="19089"/>
                      <a:pt x="24986" y="19089"/>
                    </a:cubicBezTo>
                    <a:cubicBezTo>
                      <a:pt x="24955" y="19089"/>
                      <a:pt x="24925" y="19082"/>
                      <a:pt x="24895" y="19067"/>
                    </a:cubicBezTo>
                    <a:cubicBezTo>
                      <a:pt x="24803" y="19067"/>
                      <a:pt x="24712" y="19036"/>
                      <a:pt x="24651" y="18975"/>
                    </a:cubicBezTo>
                    <a:lnTo>
                      <a:pt x="24591" y="18975"/>
                    </a:lnTo>
                    <a:cubicBezTo>
                      <a:pt x="24530" y="18945"/>
                      <a:pt x="24469" y="18945"/>
                      <a:pt x="24408" y="18884"/>
                    </a:cubicBezTo>
                    <a:cubicBezTo>
                      <a:pt x="24347" y="18854"/>
                      <a:pt x="24287" y="18823"/>
                      <a:pt x="24256" y="18763"/>
                    </a:cubicBezTo>
                    <a:cubicBezTo>
                      <a:pt x="24195" y="18702"/>
                      <a:pt x="24165" y="18641"/>
                      <a:pt x="24165" y="18550"/>
                    </a:cubicBezTo>
                    <a:cubicBezTo>
                      <a:pt x="24135" y="18489"/>
                      <a:pt x="24135" y="18428"/>
                      <a:pt x="24135" y="18337"/>
                    </a:cubicBezTo>
                    <a:cubicBezTo>
                      <a:pt x="24165" y="18246"/>
                      <a:pt x="24195" y="18155"/>
                      <a:pt x="24256" y="18063"/>
                    </a:cubicBezTo>
                    <a:cubicBezTo>
                      <a:pt x="24287" y="18033"/>
                      <a:pt x="24317" y="18003"/>
                      <a:pt x="24378" y="17972"/>
                    </a:cubicBezTo>
                    <a:cubicBezTo>
                      <a:pt x="24439" y="17911"/>
                      <a:pt x="24530" y="17881"/>
                      <a:pt x="24621" y="17881"/>
                    </a:cubicBezTo>
                    <a:close/>
                    <a:moveTo>
                      <a:pt x="16199" y="19054"/>
                    </a:moveTo>
                    <a:cubicBezTo>
                      <a:pt x="16285" y="19054"/>
                      <a:pt x="16350" y="19075"/>
                      <a:pt x="16414" y="19097"/>
                    </a:cubicBezTo>
                    <a:cubicBezTo>
                      <a:pt x="16505" y="19097"/>
                      <a:pt x="16597" y="19097"/>
                      <a:pt x="16718" y="19158"/>
                    </a:cubicBezTo>
                    <a:cubicBezTo>
                      <a:pt x="17052" y="19310"/>
                      <a:pt x="17265" y="19644"/>
                      <a:pt x="17083" y="20039"/>
                    </a:cubicBezTo>
                    <a:cubicBezTo>
                      <a:pt x="17052" y="20100"/>
                      <a:pt x="16992" y="20191"/>
                      <a:pt x="16901" y="20282"/>
                    </a:cubicBezTo>
                    <a:cubicBezTo>
                      <a:pt x="16627" y="20921"/>
                      <a:pt x="16080" y="21285"/>
                      <a:pt x="15442" y="21437"/>
                    </a:cubicBezTo>
                    <a:cubicBezTo>
                      <a:pt x="15212" y="21503"/>
                      <a:pt x="14884" y="21560"/>
                      <a:pt x="14564" y="21560"/>
                    </a:cubicBezTo>
                    <a:cubicBezTo>
                      <a:pt x="14292" y="21560"/>
                      <a:pt x="14026" y="21519"/>
                      <a:pt x="13831" y="21407"/>
                    </a:cubicBezTo>
                    <a:cubicBezTo>
                      <a:pt x="13770" y="21407"/>
                      <a:pt x="13679" y="21407"/>
                      <a:pt x="13618" y="21377"/>
                    </a:cubicBezTo>
                    <a:lnTo>
                      <a:pt x="13496" y="21377"/>
                    </a:lnTo>
                    <a:cubicBezTo>
                      <a:pt x="13375" y="21346"/>
                      <a:pt x="13314" y="21316"/>
                      <a:pt x="13223" y="21255"/>
                    </a:cubicBezTo>
                    <a:cubicBezTo>
                      <a:pt x="13192" y="21225"/>
                      <a:pt x="13162" y="21194"/>
                      <a:pt x="13131" y="21133"/>
                    </a:cubicBezTo>
                    <a:cubicBezTo>
                      <a:pt x="13071" y="21073"/>
                      <a:pt x="12979" y="20951"/>
                      <a:pt x="12979" y="20860"/>
                    </a:cubicBezTo>
                    <a:cubicBezTo>
                      <a:pt x="12797" y="20829"/>
                      <a:pt x="12919" y="20738"/>
                      <a:pt x="12919" y="20708"/>
                    </a:cubicBezTo>
                    <a:cubicBezTo>
                      <a:pt x="12949" y="20617"/>
                      <a:pt x="13071" y="20617"/>
                      <a:pt x="13101" y="20556"/>
                    </a:cubicBezTo>
                    <a:cubicBezTo>
                      <a:pt x="13131" y="20465"/>
                      <a:pt x="13192" y="20434"/>
                      <a:pt x="13253" y="20374"/>
                    </a:cubicBezTo>
                    <a:cubicBezTo>
                      <a:pt x="13314" y="20343"/>
                      <a:pt x="13375" y="20313"/>
                      <a:pt x="13435" y="20313"/>
                    </a:cubicBezTo>
                    <a:cubicBezTo>
                      <a:pt x="13496" y="20282"/>
                      <a:pt x="13557" y="20282"/>
                      <a:pt x="13618" y="20282"/>
                    </a:cubicBezTo>
                    <a:cubicBezTo>
                      <a:pt x="13679" y="20252"/>
                      <a:pt x="13739" y="20191"/>
                      <a:pt x="13800" y="20191"/>
                    </a:cubicBezTo>
                    <a:cubicBezTo>
                      <a:pt x="13861" y="20161"/>
                      <a:pt x="13922" y="20130"/>
                      <a:pt x="13952" y="20130"/>
                    </a:cubicBezTo>
                    <a:cubicBezTo>
                      <a:pt x="14165" y="20009"/>
                      <a:pt x="14347" y="19887"/>
                      <a:pt x="14499" y="19796"/>
                    </a:cubicBezTo>
                    <a:cubicBezTo>
                      <a:pt x="14803" y="19644"/>
                      <a:pt x="15168" y="19522"/>
                      <a:pt x="15442" y="19401"/>
                    </a:cubicBezTo>
                    <a:cubicBezTo>
                      <a:pt x="15654" y="19279"/>
                      <a:pt x="15837" y="19097"/>
                      <a:pt x="16080" y="19067"/>
                    </a:cubicBezTo>
                    <a:cubicBezTo>
                      <a:pt x="16124" y="19058"/>
                      <a:pt x="16164" y="19054"/>
                      <a:pt x="16199" y="19054"/>
                    </a:cubicBezTo>
                    <a:close/>
                    <a:moveTo>
                      <a:pt x="19476" y="18417"/>
                    </a:moveTo>
                    <a:cubicBezTo>
                      <a:pt x="19580" y="18417"/>
                      <a:pt x="19687" y="18456"/>
                      <a:pt x="19788" y="18550"/>
                    </a:cubicBezTo>
                    <a:cubicBezTo>
                      <a:pt x="19788" y="18580"/>
                      <a:pt x="19819" y="18611"/>
                      <a:pt x="19849" y="18611"/>
                    </a:cubicBezTo>
                    <a:cubicBezTo>
                      <a:pt x="19910" y="18611"/>
                      <a:pt x="20001" y="18641"/>
                      <a:pt x="20092" y="18671"/>
                    </a:cubicBezTo>
                    <a:cubicBezTo>
                      <a:pt x="20578" y="18915"/>
                      <a:pt x="20852" y="19279"/>
                      <a:pt x="21095" y="19735"/>
                    </a:cubicBezTo>
                    <a:cubicBezTo>
                      <a:pt x="21338" y="20191"/>
                      <a:pt x="21703" y="20586"/>
                      <a:pt x="21946" y="21012"/>
                    </a:cubicBezTo>
                    <a:cubicBezTo>
                      <a:pt x="22037" y="21164"/>
                      <a:pt x="22037" y="21285"/>
                      <a:pt x="22037" y="21437"/>
                    </a:cubicBezTo>
                    <a:cubicBezTo>
                      <a:pt x="22265" y="21750"/>
                      <a:pt x="22094" y="22328"/>
                      <a:pt x="21624" y="22328"/>
                    </a:cubicBezTo>
                    <a:cubicBezTo>
                      <a:pt x="21591" y="22328"/>
                      <a:pt x="21557" y="22325"/>
                      <a:pt x="21521" y="22319"/>
                    </a:cubicBezTo>
                    <a:cubicBezTo>
                      <a:pt x="20761" y="22197"/>
                      <a:pt x="19970" y="21650"/>
                      <a:pt x="19484" y="21073"/>
                    </a:cubicBezTo>
                    <a:cubicBezTo>
                      <a:pt x="18998" y="20526"/>
                      <a:pt x="18907" y="19766"/>
                      <a:pt x="18907" y="19067"/>
                    </a:cubicBezTo>
                    <a:cubicBezTo>
                      <a:pt x="18907" y="18750"/>
                      <a:pt x="19176" y="18417"/>
                      <a:pt x="19476" y="18417"/>
                    </a:cubicBezTo>
                    <a:close/>
                    <a:moveTo>
                      <a:pt x="15772" y="22736"/>
                    </a:moveTo>
                    <a:cubicBezTo>
                      <a:pt x="15947" y="22736"/>
                      <a:pt x="16114" y="22789"/>
                      <a:pt x="16262" y="22927"/>
                    </a:cubicBezTo>
                    <a:cubicBezTo>
                      <a:pt x="16285" y="22924"/>
                      <a:pt x="16308" y="22923"/>
                      <a:pt x="16331" y="22923"/>
                    </a:cubicBezTo>
                    <a:cubicBezTo>
                      <a:pt x="16584" y="22923"/>
                      <a:pt x="16840" y="23076"/>
                      <a:pt x="16840" y="23383"/>
                    </a:cubicBezTo>
                    <a:cubicBezTo>
                      <a:pt x="16865" y="24695"/>
                      <a:pt x="15322" y="25398"/>
                      <a:pt x="14092" y="25398"/>
                    </a:cubicBezTo>
                    <a:cubicBezTo>
                      <a:pt x="13869" y="25398"/>
                      <a:pt x="13657" y="25375"/>
                      <a:pt x="13466" y="25328"/>
                    </a:cubicBezTo>
                    <a:cubicBezTo>
                      <a:pt x="13101" y="25206"/>
                      <a:pt x="12858" y="24781"/>
                      <a:pt x="13131" y="24447"/>
                    </a:cubicBezTo>
                    <a:cubicBezTo>
                      <a:pt x="13587" y="23839"/>
                      <a:pt x="14104" y="23413"/>
                      <a:pt x="14773" y="23079"/>
                    </a:cubicBezTo>
                    <a:cubicBezTo>
                      <a:pt x="15090" y="22920"/>
                      <a:pt x="15445" y="22736"/>
                      <a:pt x="15772" y="22736"/>
                    </a:cubicBezTo>
                    <a:close/>
                    <a:moveTo>
                      <a:pt x="18773" y="22721"/>
                    </a:moveTo>
                    <a:cubicBezTo>
                      <a:pt x="18906" y="22721"/>
                      <a:pt x="19042" y="22769"/>
                      <a:pt x="19150" y="22866"/>
                    </a:cubicBezTo>
                    <a:cubicBezTo>
                      <a:pt x="19180" y="22858"/>
                      <a:pt x="19211" y="22855"/>
                      <a:pt x="19241" y="22855"/>
                    </a:cubicBezTo>
                    <a:cubicBezTo>
                      <a:pt x="19332" y="22855"/>
                      <a:pt x="19423" y="22889"/>
                      <a:pt x="19515" y="22957"/>
                    </a:cubicBezTo>
                    <a:cubicBezTo>
                      <a:pt x="19849" y="23231"/>
                      <a:pt x="20153" y="23595"/>
                      <a:pt x="20426" y="23899"/>
                    </a:cubicBezTo>
                    <a:cubicBezTo>
                      <a:pt x="20670" y="24203"/>
                      <a:pt x="20882" y="24538"/>
                      <a:pt x="20882" y="24963"/>
                    </a:cubicBezTo>
                    <a:cubicBezTo>
                      <a:pt x="21004" y="25115"/>
                      <a:pt x="21004" y="25358"/>
                      <a:pt x="20882" y="25571"/>
                    </a:cubicBezTo>
                    <a:cubicBezTo>
                      <a:pt x="20722" y="25807"/>
                      <a:pt x="20505" y="25895"/>
                      <a:pt x="20271" y="25895"/>
                    </a:cubicBezTo>
                    <a:cubicBezTo>
                      <a:pt x="19841" y="25895"/>
                      <a:pt x="19354" y="25595"/>
                      <a:pt x="19059" y="25358"/>
                    </a:cubicBezTo>
                    <a:cubicBezTo>
                      <a:pt x="18390" y="24811"/>
                      <a:pt x="18116" y="24021"/>
                      <a:pt x="18238" y="23170"/>
                    </a:cubicBezTo>
                    <a:cubicBezTo>
                      <a:pt x="18297" y="22876"/>
                      <a:pt x="18532" y="22721"/>
                      <a:pt x="18773" y="22721"/>
                    </a:cubicBezTo>
                    <a:close/>
                    <a:moveTo>
                      <a:pt x="15350" y="26445"/>
                    </a:moveTo>
                    <a:cubicBezTo>
                      <a:pt x="15528" y="26445"/>
                      <a:pt x="15702" y="26541"/>
                      <a:pt x="15806" y="26665"/>
                    </a:cubicBezTo>
                    <a:cubicBezTo>
                      <a:pt x="15989" y="26909"/>
                      <a:pt x="15897" y="27213"/>
                      <a:pt x="15685" y="27425"/>
                    </a:cubicBezTo>
                    <a:cubicBezTo>
                      <a:pt x="15685" y="27456"/>
                      <a:pt x="15654" y="27456"/>
                      <a:pt x="15624" y="27486"/>
                    </a:cubicBezTo>
                    <a:cubicBezTo>
                      <a:pt x="15624" y="27516"/>
                      <a:pt x="15624" y="27547"/>
                      <a:pt x="15594" y="27547"/>
                    </a:cubicBezTo>
                    <a:cubicBezTo>
                      <a:pt x="15502" y="27820"/>
                      <a:pt x="15290" y="28033"/>
                      <a:pt x="15046" y="28216"/>
                    </a:cubicBezTo>
                    <a:cubicBezTo>
                      <a:pt x="14888" y="28400"/>
                      <a:pt x="14684" y="28562"/>
                      <a:pt x="14435" y="28562"/>
                    </a:cubicBezTo>
                    <a:cubicBezTo>
                      <a:pt x="14396" y="28562"/>
                      <a:pt x="14357" y="28558"/>
                      <a:pt x="14317" y="28550"/>
                    </a:cubicBezTo>
                    <a:cubicBezTo>
                      <a:pt x="13952" y="28520"/>
                      <a:pt x="13739" y="28185"/>
                      <a:pt x="13800" y="27820"/>
                    </a:cubicBezTo>
                    <a:cubicBezTo>
                      <a:pt x="13831" y="27577"/>
                      <a:pt x="13983" y="27365"/>
                      <a:pt x="14104" y="27182"/>
                    </a:cubicBezTo>
                    <a:cubicBezTo>
                      <a:pt x="14297" y="26879"/>
                      <a:pt x="14615" y="26501"/>
                      <a:pt x="14990" y="26501"/>
                    </a:cubicBezTo>
                    <a:cubicBezTo>
                      <a:pt x="15028" y="26501"/>
                      <a:pt x="15067" y="26505"/>
                      <a:pt x="15107" y="26513"/>
                    </a:cubicBezTo>
                    <a:cubicBezTo>
                      <a:pt x="15184" y="26465"/>
                      <a:pt x="15267" y="26445"/>
                      <a:pt x="15350" y="26445"/>
                    </a:cubicBezTo>
                    <a:close/>
                    <a:moveTo>
                      <a:pt x="14473" y="33196"/>
                    </a:moveTo>
                    <a:cubicBezTo>
                      <a:pt x="14492" y="33196"/>
                      <a:pt x="14511" y="33197"/>
                      <a:pt x="14530" y="33200"/>
                    </a:cubicBezTo>
                    <a:cubicBezTo>
                      <a:pt x="15138" y="33292"/>
                      <a:pt x="14742" y="34447"/>
                      <a:pt x="14043" y="34447"/>
                    </a:cubicBezTo>
                    <a:cubicBezTo>
                      <a:pt x="13602" y="34447"/>
                      <a:pt x="13929" y="33196"/>
                      <a:pt x="14473" y="33196"/>
                    </a:cubicBezTo>
                    <a:close/>
                    <a:moveTo>
                      <a:pt x="15704" y="33216"/>
                    </a:moveTo>
                    <a:cubicBezTo>
                      <a:pt x="15735" y="33216"/>
                      <a:pt x="15769" y="33221"/>
                      <a:pt x="15806" y="33231"/>
                    </a:cubicBezTo>
                    <a:cubicBezTo>
                      <a:pt x="16248" y="33349"/>
                      <a:pt x="16490" y="34664"/>
                      <a:pt x="15897" y="34664"/>
                    </a:cubicBezTo>
                    <a:cubicBezTo>
                      <a:pt x="15878" y="34664"/>
                      <a:pt x="15858" y="34662"/>
                      <a:pt x="15837" y="34659"/>
                    </a:cubicBezTo>
                    <a:cubicBezTo>
                      <a:pt x="15492" y="34602"/>
                      <a:pt x="15175" y="33216"/>
                      <a:pt x="15704" y="33216"/>
                    </a:cubicBezTo>
                    <a:close/>
                    <a:moveTo>
                      <a:pt x="10624" y="1"/>
                    </a:moveTo>
                    <a:cubicBezTo>
                      <a:pt x="9991" y="1"/>
                      <a:pt x="9362" y="64"/>
                      <a:pt x="8754" y="191"/>
                    </a:cubicBezTo>
                    <a:cubicBezTo>
                      <a:pt x="8329" y="282"/>
                      <a:pt x="7934" y="434"/>
                      <a:pt x="7569" y="647"/>
                    </a:cubicBezTo>
                    <a:cubicBezTo>
                      <a:pt x="7447" y="677"/>
                      <a:pt x="7356" y="768"/>
                      <a:pt x="7356" y="890"/>
                    </a:cubicBezTo>
                    <a:cubicBezTo>
                      <a:pt x="7387" y="1042"/>
                      <a:pt x="7508" y="1072"/>
                      <a:pt x="7599" y="1133"/>
                    </a:cubicBezTo>
                    <a:lnTo>
                      <a:pt x="7721" y="1133"/>
                    </a:lnTo>
                    <a:cubicBezTo>
                      <a:pt x="8147" y="1255"/>
                      <a:pt x="8542" y="1407"/>
                      <a:pt x="8906" y="1680"/>
                    </a:cubicBezTo>
                    <a:cubicBezTo>
                      <a:pt x="8998" y="1741"/>
                      <a:pt x="9089" y="1802"/>
                      <a:pt x="9180" y="1863"/>
                    </a:cubicBezTo>
                    <a:cubicBezTo>
                      <a:pt x="9454" y="2045"/>
                      <a:pt x="9697" y="2258"/>
                      <a:pt x="9909" y="2531"/>
                    </a:cubicBezTo>
                    <a:cubicBezTo>
                      <a:pt x="10335" y="3048"/>
                      <a:pt x="10730" y="3595"/>
                      <a:pt x="11034" y="4173"/>
                    </a:cubicBezTo>
                    <a:cubicBezTo>
                      <a:pt x="11581" y="5115"/>
                      <a:pt x="12220" y="5966"/>
                      <a:pt x="13010" y="6726"/>
                    </a:cubicBezTo>
                    <a:cubicBezTo>
                      <a:pt x="13314" y="6999"/>
                      <a:pt x="13587" y="7273"/>
                      <a:pt x="13891" y="7607"/>
                    </a:cubicBezTo>
                    <a:cubicBezTo>
                      <a:pt x="13831" y="7607"/>
                      <a:pt x="13770" y="7638"/>
                      <a:pt x="13709" y="7638"/>
                    </a:cubicBezTo>
                    <a:cubicBezTo>
                      <a:pt x="13162" y="7577"/>
                      <a:pt x="12615" y="7547"/>
                      <a:pt x="12068" y="7455"/>
                    </a:cubicBezTo>
                    <a:cubicBezTo>
                      <a:pt x="11855" y="7425"/>
                      <a:pt x="11672" y="7364"/>
                      <a:pt x="11490" y="7273"/>
                    </a:cubicBezTo>
                    <a:cubicBezTo>
                      <a:pt x="11065" y="7060"/>
                      <a:pt x="10669" y="6848"/>
                      <a:pt x="10244" y="6574"/>
                    </a:cubicBezTo>
                    <a:cubicBezTo>
                      <a:pt x="9575" y="6118"/>
                      <a:pt x="8906" y="5662"/>
                      <a:pt x="8238" y="5176"/>
                    </a:cubicBezTo>
                    <a:cubicBezTo>
                      <a:pt x="7995" y="4993"/>
                      <a:pt x="7751" y="4811"/>
                      <a:pt x="7539" y="4598"/>
                    </a:cubicBezTo>
                    <a:cubicBezTo>
                      <a:pt x="7204" y="4325"/>
                      <a:pt x="6870" y="4051"/>
                      <a:pt x="6536" y="3808"/>
                    </a:cubicBezTo>
                    <a:cubicBezTo>
                      <a:pt x="6171" y="3565"/>
                      <a:pt x="5806" y="3322"/>
                      <a:pt x="5350" y="3170"/>
                    </a:cubicBezTo>
                    <a:cubicBezTo>
                      <a:pt x="5111" y="3093"/>
                      <a:pt x="4879" y="3057"/>
                      <a:pt x="4655" y="3057"/>
                    </a:cubicBezTo>
                    <a:cubicBezTo>
                      <a:pt x="4082" y="3057"/>
                      <a:pt x="3560" y="3293"/>
                      <a:pt x="3101" y="3686"/>
                    </a:cubicBezTo>
                    <a:cubicBezTo>
                      <a:pt x="2858" y="3899"/>
                      <a:pt x="2675" y="4142"/>
                      <a:pt x="2432" y="4355"/>
                    </a:cubicBezTo>
                    <a:cubicBezTo>
                      <a:pt x="2098" y="4720"/>
                      <a:pt x="1794" y="5145"/>
                      <a:pt x="1611" y="5632"/>
                    </a:cubicBezTo>
                    <a:cubicBezTo>
                      <a:pt x="1520" y="5844"/>
                      <a:pt x="1429" y="6057"/>
                      <a:pt x="1338" y="6240"/>
                    </a:cubicBezTo>
                    <a:cubicBezTo>
                      <a:pt x="1308" y="6361"/>
                      <a:pt x="1338" y="6452"/>
                      <a:pt x="1429" y="6513"/>
                    </a:cubicBezTo>
                    <a:cubicBezTo>
                      <a:pt x="1464" y="6536"/>
                      <a:pt x="1494" y="6546"/>
                      <a:pt x="1524" y="6546"/>
                    </a:cubicBezTo>
                    <a:cubicBezTo>
                      <a:pt x="1571" y="6546"/>
                      <a:pt x="1616" y="6520"/>
                      <a:pt x="1672" y="6483"/>
                    </a:cubicBezTo>
                    <a:cubicBezTo>
                      <a:pt x="1824" y="6422"/>
                      <a:pt x="1946" y="6331"/>
                      <a:pt x="2098" y="6300"/>
                    </a:cubicBezTo>
                    <a:cubicBezTo>
                      <a:pt x="2432" y="6240"/>
                      <a:pt x="2736" y="6179"/>
                      <a:pt x="3070" y="6148"/>
                    </a:cubicBezTo>
                    <a:cubicBezTo>
                      <a:pt x="3123" y="6147"/>
                      <a:pt x="3175" y="6146"/>
                      <a:pt x="3227" y="6146"/>
                    </a:cubicBezTo>
                    <a:cubicBezTo>
                      <a:pt x="4138" y="6146"/>
                      <a:pt x="4959" y="6404"/>
                      <a:pt x="5563" y="7151"/>
                    </a:cubicBezTo>
                    <a:cubicBezTo>
                      <a:pt x="5593" y="7182"/>
                      <a:pt x="5624" y="7212"/>
                      <a:pt x="5624" y="7212"/>
                    </a:cubicBezTo>
                    <a:cubicBezTo>
                      <a:pt x="6171" y="7699"/>
                      <a:pt x="6688" y="8185"/>
                      <a:pt x="7356" y="8519"/>
                    </a:cubicBezTo>
                    <a:cubicBezTo>
                      <a:pt x="7903" y="8793"/>
                      <a:pt x="8451" y="9036"/>
                      <a:pt x="9028" y="9249"/>
                    </a:cubicBezTo>
                    <a:cubicBezTo>
                      <a:pt x="9636" y="9462"/>
                      <a:pt x="10244" y="9644"/>
                      <a:pt x="10791" y="9948"/>
                    </a:cubicBezTo>
                    <a:cubicBezTo>
                      <a:pt x="11004" y="10069"/>
                      <a:pt x="11217" y="10191"/>
                      <a:pt x="11399" y="10373"/>
                    </a:cubicBezTo>
                    <a:cubicBezTo>
                      <a:pt x="11612" y="10586"/>
                      <a:pt x="11520" y="10921"/>
                      <a:pt x="11247" y="11042"/>
                    </a:cubicBezTo>
                    <a:cubicBezTo>
                      <a:pt x="11156" y="11072"/>
                      <a:pt x="11095" y="11103"/>
                      <a:pt x="11034" y="11103"/>
                    </a:cubicBezTo>
                    <a:cubicBezTo>
                      <a:pt x="10745" y="11147"/>
                      <a:pt x="10472" y="11176"/>
                      <a:pt x="10191" y="11176"/>
                    </a:cubicBezTo>
                    <a:cubicBezTo>
                      <a:pt x="10089" y="11176"/>
                      <a:pt x="9985" y="11172"/>
                      <a:pt x="9879" y="11164"/>
                    </a:cubicBezTo>
                    <a:cubicBezTo>
                      <a:pt x="8937" y="11042"/>
                      <a:pt x="8025" y="10829"/>
                      <a:pt x="7113" y="10556"/>
                    </a:cubicBezTo>
                    <a:cubicBezTo>
                      <a:pt x="6019" y="10221"/>
                      <a:pt x="5046" y="9705"/>
                      <a:pt x="4043" y="9158"/>
                    </a:cubicBezTo>
                    <a:cubicBezTo>
                      <a:pt x="3618" y="8914"/>
                      <a:pt x="3192" y="8732"/>
                      <a:pt x="2736" y="8550"/>
                    </a:cubicBezTo>
                    <a:cubicBezTo>
                      <a:pt x="2554" y="8458"/>
                      <a:pt x="2341" y="8398"/>
                      <a:pt x="2128" y="8398"/>
                    </a:cubicBezTo>
                    <a:cubicBezTo>
                      <a:pt x="1459" y="8398"/>
                      <a:pt x="1247" y="8519"/>
                      <a:pt x="1034" y="9036"/>
                    </a:cubicBezTo>
                    <a:cubicBezTo>
                      <a:pt x="791" y="9644"/>
                      <a:pt x="548" y="10252"/>
                      <a:pt x="426" y="10921"/>
                    </a:cubicBezTo>
                    <a:cubicBezTo>
                      <a:pt x="274" y="11589"/>
                      <a:pt x="122" y="12258"/>
                      <a:pt x="122" y="12957"/>
                    </a:cubicBezTo>
                    <a:cubicBezTo>
                      <a:pt x="122" y="13198"/>
                      <a:pt x="201" y="13312"/>
                      <a:pt x="370" y="13312"/>
                    </a:cubicBezTo>
                    <a:cubicBezTo>
                      <a:pt x="435" y="13312"/>
                      <a:pt x="515" y="13295"/>
                      <a:pt x="608" y="13261"/>
                    </a:cubicBezTo>
                    <a:cubicBezTo>
                      <a:pt x="791" y="13200"/>
                      <a:pt x="1004" y="13139"/>
                      <a:pt x="1186" y="13139"/>
                    </a:cubicBezTo>
                    <a:cubicBezTo>
                      <a:pt x="1490" y="13139"/>
                      <a:pt x="1794" y="13170"/>
                      <a:pt x="2098" y="13261"/>
                    </a:cubicBezTo>
                    <a:cubicBezTo>
                      <a:pt x="2675" y="13413"/>
                      <a:pt x="3222" y="13656"/>
                      <a:pt x="3739" y="13990"/>
                    </a:cubicBezTo>
                    <a:cubicBezTo>
                      <a:pt x="4104" y="14203"/>
                      <a:pt x="4499" y="14355"/>
                      <a:pt x="4925" y="14446"/>
                    </a:cubicBezTo>
                    <a:cubicBezTo>
                      <a:pt x="5308" y="14550"/>
                      <a:pt x="5692" y="14610"/>
                      <a:pt x="6075" y="14610"/>
                    </a:cubicBezTo>
                    <a:cubicBezTo>
                      <a:pt x="6482" y="14610"/>
                      <a:pt x="6889" y="14542"/>
                      <a:pt x="7295" y="14386"/>
                    </a:cubicBezTo>
                    <a:cubicBezTo>
                      <a:pt x="7660" y="14264"/>
                      <a:pt x="8055" y="14173"/>
                      <a:pt x="8451" y="14112"/>
                    </a:cubicBezTo>
                    <a:cubicBezTo>
                      <a:pt x="8587" y="14084"/>
                      <a:pt x="8721" y="14070"/>
                      <a:pt x="8851" y="14070"/>
                    </a:cubicBezTo>
                    <a:cubicBezTo>
                      <a:pt x="9416" y="14070"/>
                      <a:pt x="9921" y="14325"/>
                      <a:pt x="10365" y="14720"/>
                    </a:cubicBezTo>
                    <a:cubicBezTo>
                      <a:pt x="10426" y="14811"/>
                      <a:pt x="10517" y="14902"/>
                      <a:pt x="10548" y="14994"/>
                    </a:cubicBezTo>
                    <a:cubicBezTo>
                      <a:pt x="10639" y="15176"/>
                      <a:pt x="10578" y="15267"/>
                      <a:pt x="10396" y="15328"/>
                    </a:cubicBezTo>
                    <a:cubicBezTo>
                      <a:pt x="10274" y="15389"/>
                      <a:pt x="10122" y="15449"/>
                      <a:pt x="10001" y="15480"/>
                    </a:cubicBezTo>
                    <a:cubicBezTo>
                      <a:pt x="9702" y="15561"/>
                      <a:pt x="9403" y="15667"/>
                      <a:pt x="9105" y="15667"/>
                    </a:cubicBezTo>
                    <a:cubicBezTo>
                      <a:pt x="9069" y="15667"/>
                      <a:pt x="9033" y="15665"/>
                      <a:pt x="8998" y="15662"/>
                    </a:cubicBezTo>
                    <a:cubicBezTo>
                      <a:pt x="8572" y="15632"/>
                      <a:pt x="8147" y="15632"/>
                      <a:pt x="7721" y="15571"/>
                    </a:cubicBezTo>
                    <a:cubicBezTo>
                      <a:pt x="7338" y="15516"/>
                      <a:pt x="6950" y="15486"/>
                      <a:pt x="6560" y="15486"/>
                    </a:cubicBezTo>
                    <a:cubicBezTo>
                      <a:pt x="6084" y="15486"/>
                      <a:pt x="5606" y="15531"/>
                      <a:pt x="5137" y="15632"/>
                    </a:cubicBezTo>
                    <a:cubicBezTo>
                      <a:pt x="4898" y="15684"/>
                      <a:pt x="4660" y="15707"/>
                      <a:pt x="4422" y="15707"/>
                    </a:cubicBezTo>
                    <a:cubicBezTo>
                      <a:pt x="3964" y="15707"/>
                      <a:pt x="3511" y="15620"/>
                      <a:pt x="3070" y="15480"/>
                    </a:cubicBezTo>
                    <a:cubicBezTo>
                      <a:pt x="2767" y="15358"/>
                      <a:pt x="2493" y="15297"/>
                      <a:pt x="2189" y="15237"/>
                    </a:cubicBezTo>
                    <a:cubicBezTo>
                      <a:pt x="2124" y="15227"/>
                      <a:pt x="2060" y="15222"/>
                      <a:pt x="1997" y="15222"/>
                    </a:cubicBezTo>
                    <a:cubicBezTo>
                      <a:pt x="1677" y="15222"/>
                      <a:pt x="1389" y="15352"/>
                      <a:pt x="1186" y="15632"/>
                    </a:cubicBezTo>
                    <a:cubicBezTo>
                      <a:pt x="1004" y="15905"/>
                      <a:pt x="852" y="16149"/>
                      <a:pt x="669" y="16422"/>
                    </a:cubicBezTo>
                    <a:cubicBezTo>
                      <a:pt x="244" y="17000"/>
                      <a:pt x="61" y="17668"/>
                      <a:pt x="0" y="18367"/>
                    </a:cubicBezTo>
                    <a:cubicBezTo>
                      <a:pt x="0" y="18489"/>
                      <a:pt x="0" y="18611"/>
                      <a:pt x="31" y="18732"/>
                    </a:cubicBezTo>
                    <a:cubicBezTo>
                      <a:pt x="73" y="18858"/>
                      <a:pt x="144" y="18926"/>
                      <a:pt x="244" y="18926"/>
                    </a:cubicBezTo>
                    <a:cubicBezTo>
                      <a:pt x="289" y="18926"/>
                      <a:pt x="339" y="18912"/>
                      <a:pt x="396" y="18884"/>
                    </a:cubicBezTo>
                    <a:cubicBezTo>
                      <a:pt x="487" y="18854"/>
                      <a:pt x="578" y="18793"/>
                      <a:pt x="669" y="18763"/>
                    </a:cubicBezTo>
                    <a:cubicBezTo>
                      <a:pt x="852" y="18702"/>
                      <a:pt x="1004" y="18641"/>
                      <a:pt x="1186" y="18641"/>
                    </a:cubicBezTo>
                    <a:cubicBezTo>
                      <a:pt x="1429" y="18631"/>
                      <a:pt x="1676" y="18624"/>
                      <a:pt x="1923" y="18624"/>
                    </a:cubicBezTo>
                    <a:cubicBezTo>
                      <a:pt x="2419" y="18624"/>
                      <a:pt x="2918" y="18651"/>
                      <a:pt x="3405" y="18732"/>
                    </a:cubicBezTo>
                    <a:cubicBezTo>
                      <a:pt x="3717" y="18771"/>
                      <a:pt x="4036" y="18799"/>
                      <a:pt x="4352" y="18799"/>
                    </a:cubicBezTo>
                    <a:cubicBezTo>
                      <a:pt x="4774" y="18799"/>
                      <a:pt x="5194" y="18750"/>
                      <a:pt x="5593" y="18611"/>
                    </a:cubicBezTo>
                    <a:cubicBezTo>
                      <a:pt x="5806" y="18550"/>
                      <a:pt x="5988" y="18519"/>
                      <a:pt x="6201" y="18459"/>
                    </a:cubicBezTo>
                    <a:cubicBezTo>
                      <a:pt x="6726" y="18315"/>
                      <a:pt x="7251" y="18266"/>
                      <a:pt x="7776" y="18266"/>
                    </a:cubicBezTo>
                    <a:cubicBezTo>
                      <a:pt x="7919" y="18266"/>
                      <a:pt x="8063" y="18270"/>
                      <a:pt x="8207" y="18276"/>
                    </a:cubicBezTo>
                    <a:cubicBezTo>
                      <a:pt x="8724" y="18307"/>
                      <a:pt x="9241" y="18307"/>
                      <a:pt x="9727" y="18337"/>
                    </a:cubicBezTo>
                    <a:cubicBezTo>
                      <a:pt x="9970" y="18337"/>
                      <a:pt x="10183" y="18337"/>
                      <a:pt x="10396" y="18367"/>
                    </a:cubicBezTo>
                    <a:cubicBezTo>
                      <a:pt x="10669" y="18398"/>
                      <a:pt x="10761" y="18580"/>
                      <a:pt x="10609" y="18793"/>
                    </a:cubicBezTo>
                    <a:cubicBezTo>
                      <a:pt x="10457" y="19036"/>
                      <a:pt x="10305" y="19310"/>
                      <a:pt x="10092" y="19492"/>
                    </a:cubicBezTo>
                    <a:cubicBezTo>
                      <a:pt x="9119" y="20313"/>
                      <a:pt x="7995" y="20921"/>
                      <a:pt x="6779" y="21285"/>
                    </a:cubicBezTo>
                    <a:cubicBezTo>
                      <a:pt x="6080" y="21498"/>
                      <a:pt x="5350" y="21620"/>
                      <a:pt x="4651" y="21772"/>
                    </a:cubicBezTo>
                    <a:cubicBezTo>
                      <a:pt x="3496" y="22015"/>
                      <a:pt x="2432" y="22380"/>
                      <a:pt x="1490" y="23109"/>
                    </a:cubicBezTo>
                    <a:cubicBezTo>
                      <a:pt x="1247" y="23292"/>
                      <a:pt x="1156" y="23474"/>
                      <a:pt x="1156" y="23778"/>
                    </a:cubicBezTo>
                    <a:cubicBezTo>
                      <a:pt x="1156" y="24386"/>
                      <a:pt x="1247" y="24994"/>
                      <a:pt x="1429" y="25602"/>
                    </a:cubicBezTo>
                    <a:cubicBezTo>
                      <a:pt x="1520" y="25875"/>
                      <a:pt x="1611" y="25936"/>
                      <a:pt x="1915" y="25936"/>
                    </a:cubicBezTo>
                    <a:cubicBezTo>
                      <a:pt x="1976" y="25936"/>
                      <a:pt x="2067" y="25936"/>
                      <a:pt x="2159" y="25906"/>
                    </a:cubicBezTo>
                    <a:cubicBezTo>
                      <a:pt x="2554" y="25814"/>
                      <a:pt x="2979" y="25723"/>
                      <a:pt x="3374" y="25632"/>
                    </a:cubicBezTo>
                    <a:cubicBezTo>
                      <a:pt x="4195" y="25419"/>
                      <a:pt x="4864" y="24963"/>
                      <a:pt x="5563" y="24538"/>
                    </a:cubicBezTo>
                    <a:cubicBezTo>
                      <a:pt x="5593" y="24507"/>
                      <a:pt x="5624" y="24477"/>
                      <a:pt x="5654" y="24447"/>
                    </a:cubicBezTo>
                    <a:cubicBezTo>
                      <a:pt x="6080" y="24112"/>
                      <a:pt x="6536" y="23778"/>
                      <a:pt x="6961" y="23413"/>
                    </a:cubicBezTo>
                    <a:cubicBezTo>
                      <a:pt x="7143" y="23292"/>
                      <a:pt x="7326" y="23140"/>
                      <a:pt x="7478" y="22988"/>
                    </a:cubicBezTo>
                    <a:cubicBezTo>
                      <a:pt x="8207" y="22319"/>
                      <a:pt x="9089" y="22015"/>
                      <a:pt x="10031" y="21893"/>
                    </a:cubicBezTo>
                    <a:cubicBezTo>
                      <a:pt x="10335" y="21893"/>
                      <a:pt x="10609" y="21924"/>
                      <a:pt x="10852" y="22106"/>
                    </a:cubicBezTo>
                    <a:cubicBezTo>
                      <a:pt x="11065" y="22258"/>
                      <a:pt x="11095" y="22440"/>
                      <a:pt x="10943" y="22653"/>
                    </a:cubicBezTo>
                    <a:cubicBezTo>
                      <a:pt x="10882" y="22714"/>
                      <a:pt x="10791" y="22775"/>
                      <a:pt x="10730" y="22836"/>
                    </a:cubicBezTo>
                    <a:cubicBezTo>
                      <a:pt x="10122" y="23443"/>
                      <a:pt x="9423" y="23930"/>
                      <a:pt x="8663" y="24355"/>
                    </a:cubicBezTo>
                    <a:cubicBezTo>
                      <a:pt x="8329" y="24538"/>
                      <a:pt x="7995" y="24659"/>
                      <a:pt x="7691" y="24811"/>
                    </a:cubicBezTo>
                    <a:cubicBezTo>
                      <a:pt x="7447" y="24902"/>
                      <a:pt x="7235" y="24994"/>
                      <a:pt x="7022" y="25085"/>
                    </a:cubicBezTo>
                    <a:cubicBezTo>
                      <a:pt x="6657" y="25237"/>
                      <a:pt x="6292" y="25419"/>
                      <a:pt x="5928" y="25510"/>
                    </a:cubicBezTo>
                    <a:cubicBezTo>
                      <a:pt x="4894" y="25814"/>
                      <a:pt x="3952" y="26270"/>
                      <a:pt x="3010" y="26726"/>
                    </a:cubicBezTo>
                    <a:cubicBezTo>
                      <a:pt x="2706" y="26878"/>
                      <a:pt x="2523" y="27121"/>
                      <a:pt x="2463" y="27456"/>
                    </a:cubicBezTo>
                    <a:cubicBezTo>
                      <a:pt x="2432" y="27729"/>
                      <a:pt x="2402" y="27972"/>
                      <a:pt x="2493" y="28246"/>
                    </a:cubicBezTo>
                    <a:cubicBezTo>
                      <a:pt x="2615" y="28550"/>
                      <a:pt x="2736" y="28854"/>
                      <a:pt x="2888" y="29158"/>
                    </a:cubicBezTo>
                    <a:cubicBezTo>
                      <a:pt x="2972" y="29342"/>
                      <a:pt x="3083" y="29434"/>
                      <a:pt x="3206" y="29434"/>
                    </a:cubicBezTo>
                    <a:cubicBezTo>
                      <a:pt x="3308" y="29434"/>
                      <a:pt x="3417" y="29372"/>
                      <a:pt x="3526" y="29249"/>
                    </a:cubicBezTo>
                    <a:cubicBezTo>
                      <a:pt x="3800" y="28975"/>
                      <a:pt x="4134" y="28763"/>
                      <a:pt x="4438" y="28550"/>
                    </a:cubicBezTo>
                    <a:cubicBezTo>
                      <a:pt x="4712" y="28368"/>
                      <a:pt x="4955" y="28185"/>
                      <a:pt x="5198" y="28033"/>
                    </a:cubicBezTo>
                    <a:cubicBezTo>
                      <a:pt x="5350" y="27942"/>
                      <a:pt x="5472" y="27851"/>
                      <a:pt x="5624" y="27760"/>
                    </a:cubicBezTo>
                    <a:cubicBezTo>
                      <a:pt x="6444" y="27365"/>
                      <a:pt x="7204" y="26848"/>
                      <a:pt x="7995" y="26361"/>
                    </a:cubicBezTo>
                    <a:cubicBezTo>
                      <a:pt x="8572" y="25997"/>
                      <a:pt x="9180" y="25662"/>
                      <a:pt x="9788" y="25389"/>
                    </a:cubicBezTo>
                    <a:cubicBezTo>
                      <a:pt x="10153" y="25206"/>
                      <a:pt x="10548" y="25115"/>
                      <a:pt x="10973" y="25115"/>
                    </a:cubicBezTo>
                    <a:cubicBezTo>
                      <a:pt x="11247" y="25115"/>
                      <a:pt x="11338" y="25176"/>
                      <a:pt x="11308" y="25450"/>
                    </a:cubicBezTo>
                    <a:cubicBezTo>
                      <a:pt x="11308" y="25602"/>
                      <a:pt x="11277" y="25754"/>
                      <a:pt x="11186" y="25875"/>
                    </a:cubicBezTo>
                    <a:cubicBezTo>
                      <a:pt x="11065" y="26058"/>
                      <a:pt x="10943" y="26270"/>
                      <a:pt x="10761" y="26392"/>
                    </a:cubicBezTo>
                    <a:cubicBezTo>
                      <a:pt x="10213" y="26817"/>
                      <a:pt x="9636" y="27273"/>
                      <a:pt x="8967" y="27547"/>
                    </a:cubicBezTo>
                    <a:cubicBezTo>
                      <a:pt x="7782" y="28094"/>
                      <a:pt x="6596" y="28641"/>
                      <a:pt x="5472" y="29310"/>
                    </a:cubicBezTo>
                    <a:cubicBezTo>
                      <a:pt x="5077" y="29523"/>
                      <a:pt x="4742" y="29827"/>
                      <a:pt x="4438" y="30161"/>
                    </a:cubicBezTo>
                    <a:cubicBezTo>
                      <a:pt x="4195" y="30465"/>
                      <a:pt x="4043" y="30799"/>
                      <a:pt x="4043" y="31194"/>
                    </a:cubicBezTo>
                    <a:cubicBezTo>
                      <a:pt x="4013" y="31650"/>
                      <a:pt x="4134" y="32106"/>
                      <a:pt x="4347" y="32501"/>
                    </a:cubicBezTo>
                    <a:cubicBezTo>
                      <a:pt x="4429" y="32686"/>
                      <a:pt x="4539" y="32774"/>
                      <a:pt x="4686" y="32774"/>
                    </a:cubicBezTo>
                    <a:cubicBezTo>
                      <a:pt x="4757" y="32774"/>
                      <a:pt x="4836" y="32754"/>
                      <a:pt x="4925" y="32714"/>
                    </a:cubicBezTo>
                    <a:cubicBezTo>
                      <a:pt x="5168" y="32623"/>
                      <a:pt x="5411" y="32471"/>
                      <a:pt x="5624" y="32349"/>
                    </a:cubicBezTo>
                    <a:cubicBezTo>
                      <a:pt x="6019" y="32106"/>
                      <a:pt x="6444" y="31893"/>
                      <a:pt x="6900" y="31741"/>
                    </a:cubicBezTo>
                    <a:cubicBezTo>
                      <a:pt x="7052" y="31711"/>
                      <a:pt x="7204" y="31620"/>
                      <a:pt x="7326" y="31529"/>
                    </a:cubicBezTo>
                    <a:cubicBezTo>
                      <a:pt x="7812" y="31194"/>
                      <a:pt x="8299" y="30830"/>
                      <a:pt x="8724" y="30434"/>
                    </a:cubicBezTo>
                    <a:cubicBezTo>
                      <a:pt x="9302" y="29827"/>
                      <a:pt x="10001" y="29340"/>
                      <a:pt x="10669" y="28824"/>
                    </a:cubicBezTo>
                    <a:cubicBezTo>
                      <a:pt x="11065" y="28520"/>
                      <a:pt x="11551" y="28368"/>
                      <a:pt x="12037" y="28337"/>
                    </a:cubicBezTo>
                    <a:cubicBezTo>
                      <a:pt x="12078" y="28327"/>
                      <a:pt x="12115" y="28324"/>
                      <a:pt x="12151" y="28324"/>
                    </a:cubicBezTo>
                    <a:cubicBezTo>
                      <a:pt x="12223" y="28324"/>
                      <a:pt x="12290" y="28337"/>
                      <a:pt x="12372" y="28337"/>
                    </a:cubicBezTo>
                    <a:cubicBezTo>
                      <a:pt x="12432" y="28520"/>
                      <a:pt x="12341" y="28672"/>
                      <a:pt x="12250" y="28793"/>
                    </a:cubicBezTo>
                    <a:cubicBezTo>
                      <a:pt x="11916" y="29340"/>
                      <a:pt x="11490" y="29827"/>
                      <a:pt x="10882" y="30131"/>
                    </a:cubicBezTo>
                    <a:cubicBezTo>
                      <a:pt x="10730" y="30222"/>
                      <a:pt x="10578" y="30313"/>
                      <a:pt x="10426" y="30404"/>
                    </a:cubicBezTo>
                    <a:cubicBezTo>
                      <a:pt x="9849" y="30738"/>
                      <a:pt x="9393" y="31164"/>
                      <a:pt x="9028" y="31711"/>
                    </a:cubicBezTo>
                    <a:cubicBezTo>
                      <a:pt x="8724" y="32167"/>
                      <a:pt x="8329" y="32501"/>
                      <a:pt x="7843" y="32745"/>
                    </a:cubicBezTo>
                    <a:cubicBezTo>
                      <a:pt x="7326" y="32988"/>
                      <a:pt x="6870" y="33322"/>
                      <a:pt x="6414" y="33687"/>
                    </a:cubicBezTo>
                    <a:cubicBezTo>
                      <a:pt x="6140" y="33930"/>
                      <a:pt x="5988" y="34234"/>
                      <a:pt x="6049" y="34599"/>
                    </a:cubicBezTo>
                    <a:cubicBezTo>
                      <a:pt x="6110" y="35055"/>
                      <a:pt x="6262" y="35511"/>
                      <a:pt x="6475" y="35936"/>
                    </a:cubicBezTo>
                    <a:cubicBezTo>
                      <a:pt x="6529" y="36081"/>
                      <a:pt x="6616" y="36151"/>
                      <a:pt x="6723" y="36151"/>
                    </a:cubicBezTo>
                    <a:cubicBezTo>
                      <a:pt x="6795" y="36151"/>
                      <a:pt x="6875" y="36119"/>
                      <a:pt x="6961" y="36058"/>
                    </a:cubicBezTo>
                    <a:cubicBezTo>
                      <a:pt x="7539" y="35693"/>
                      <a:pt x="8086" y="35328"/>
                      <a:pt x="8633" y="34963"/>
                    </a:cubicBezTo>
                    <a:cubicBezTo>
                      <a:pt x="9058" y="34690"/>
                      <a:pt x="9454" y="34356"/>
                      <a:pt x="9758" y="33960"/>
                    </a:cubicBezTo>
                    <a:cubicBezTo>
                      <a:pt x="10365" y="33231"/>
                      <a:pt x="11065" y="32593"/>
                      <a:pt x="11703" y="31893"/>
                    </a:cubicBezTo>
                    <a:cubicBezTo>
                      <a:pt x="11855" y="31711"/>
                      <a:pt x="12037" y="31590"/>
                      <a:pt x="12250" y="31438"/>
                    </a:cubicBezTo>
                    <a:cubicBezTo>
                      <a:pt x="12554" y="31225"/>
                      <a:pt x="12919" y="31012"/>
                      <a:pt x="13253" y="30799"/>
                    </a:cubicBezTo>
                    <a:cubicBezTo>
                      <a:pt x="13466" y="30678"/>
                      <a:pt x="13679" y="30556"/>
                      <a:pt x="13922" y="30495"/>
                    </a:cubicBezTo>
                    <a:cubicBezTo>
                      <a:pt x="14043" y="30434"/>
                      <a:pt x="14165" y="30434"/>
                      <a:pt x="14286" y="30404"/>
                    </a:cubicBezTo>
                    <a:lnTo>
                      <a:pt x="14286" y="30404"/>
                    </a:lnTo>
                    <a:cubicBezTo>
                      <a:pt x="14347" y="30617"/>
                      <a:pt x="14347" y="30708"/>
                      <a:pt x="14226" y="30890"/>
                    </a:cubicBezTo>
                    <a:cubicBezTo>
                      <a:pt x="14104" y="31164"/>
                      <a:pt x="13952" y="31407"/>
                      <a:pt x="13770" y="31650"/>
                    </a:cubicBezTo>
                    <a:cubicBezTo>
                      <a:pt x="13314" y="32197"/>
                      <a:pt x="12858" y="32745"/>
                      <a:pt x="12372" y="33292"/>
                    </a:cubicBezTo>
                    <a:cubicBezTo>
                      <a:pt x="11946" y="33717"/>
                      <a:pt x="11581" y="34204"/>
                      <a:pt x="11277" y="34751"/>
                    </a:cubicBezTo>
                    <a:cubicBezTo>
                      <a:pt x="10913" y="35419"/>
                      <a:pt x="10457" y="35997"/>
                      <a:pt x="9818" y="36453"/>
                    </a:cubicBezTo>
                    <a:cubicBezTo>
                      <a:pt x="9454" y="36696"/>
                      <a:pt x="9180" y="37030"/>
                      <a:pt x="8876" y="37334"/>
                    </a:cubicBezTo>
                    <a:cubicBezTo>
                      <a:pt x="8572" y="37669"/>
                      <a:pt x="8451" y="38064"/>
                      <a:pt x="8572" y="38489"/>
                    </a:cubicBezTo>
                    <a:cubicBezTo>
                      <a:pt x="8663" y="38824"/>
                      <a:pt x="8906" y="39067"/>
                      <a:pt x="9180" y="39280"/>
                    </a:cubicBezTo>
                    <a:cubicBezTo>
                      <a:pt x="9259" y="39345"/>
                      <a:pt x="9332" y="39377"/>
                      <a:pt x="9402" y="39377"/>
                    </a:cubicBezTo>
                    <a:cubicBezTo>
                      <a:pt x="9494" y="39377"/>
                      <a:pt x="9580" y="39322"/>
                      <a:pt x="9666" y="39219"/>
                    </a:cubicBezTo>
                    <a:cubicBezTo>
                      <a:pt x="9697" y="39188"/>
                      <a:pt x="9727" y="39158"/>
                      <a:pt x="9758" y="39128"/>
                    </a:cubicBezTo>
                    <a:cubicBezTo>
                      <a:pt x="10183" y="38641"/>
                      <a:pt x="10639" y="38155"/>
                      <a:pt x="11125" y="37760"/>
                    </a:cubicBezTo>
                    <a:cubicBezTo>
                      <a:pt x="11855" y="37182"/>
                      <a:pt x="12584" y="36574"/>
                      <a:pt x="13314" y="35966"/>
                    </a:cubicBezTo>
                    <a:cubicBezTo>
                      <a:pt x="13527" y="35784"/>
                      <a:pt x="13770" y="35632"/>
                      <a:pt x="14013" y="35450"/>
                    </a:cubicBezTo>
                    <a:cubicBezTo>
                      <a:pt x="14165" y="35328"/>
                      <a:pt x="14347" y="35267"/>
                      <a:pt x="14530" y="35267"/>
                    </a:cubicBezTo>
                    <a:cubicBezTo>
                      <a:pt x="14621" y="35571"/>
                      <a:pt x="14621" y="35693"/>
                      <a:pt x="14469" y="36027"/>
                    </a:cubicBezTo>
                    <a:cubicBezTo>
                      <a:pt x="14165" y="36574"/>
                      <a:pt x="13861" y="37091"/>
                      <a:pt x="13587" y="37638"/>
                    </a:cubicBezTo>
                    <a:cubicBezTo>
                      <a:pt x="13283" y="38185"/>
                      <a:pt x="12979" y="38732"/>
                      <a:pt x="12736" y="39280"/>
                    </a:cubicBezTo>
                    <a:cubicBezTo>
                      <a:pt x="12432" y="39918"/>
                      <a:pt x="12584" y="40556"/>
                      <a:pt x="13131" y="41043"/>
                    </a:cubicBezTo>
                    <a:cubicBezTo>
                      <a:pt x="13223" y="41164"/>
                      <a:pt x="13375" y="41255"/>
                      <a:pt x="13496" y="41346"/>
                    </a:cubicBezTo>
                    <a:cubicBezTo>
                      <a:pt x="13922" y="41620"/>
                      <a:pt x="14256" y="42015"/>
                      <a:pt x="14560" y="42441"/>
                    </a:cubicBezTo>
                    <a:cubicBezTo>
                      <a:pt x="14651" y="42562"/>
                      <a:pt x="14682" y="42745"/>
                      <a:pt x="14742" y="42897"/>
                    </a:cubicBezTo>
                    <a:cubicBezTo>
                      <a:pt x="14773" y="43049"/>
                      <a:pt x="14773" y="43170"/>
                      <a:pt x="14773" y="43322"/>
                    </a:cubicBezTo>
                    <a:cubicBezTo>
                      <a:pt x="14803" y="43413"/>
                      <a:pt x="14803" y="43505"/>
                      <a:pt x="14834" y="43565"/>
                    </a:cubicBezTo>
                    <a:cubicBezTo>
                      <a:pt x="14864" y="43596"/>
                      <a:pt x="14955" y="43657"/>
                      <a:pt x="15016" y="43657"/>
                    </a:cubicBezTo>
                    <a:cubicBezTo>
                      <a:pt x="15046" y="43657"/>
                      <a:pt x="15107" y="43626"/>
                      <a:pt x="15138" y="43565"/>
                    </a:cubicBezTo>
                    <a:cubicBezTo>
                      <a:pt x="15168" y="43535"/>
                      <a:pt x="15168" y="43474"/>
                      <a:pt x="15198" y="43444"/>
                    </a:cubicBezTo>
                    <a:cubicBezTo>
                      <a:pt x="15229" y="43049"/>
                      <a:pt x="15472" y="42745"/>
                      <a:pt x="15745" y="42441"/>
                    </a:cubicBezTo>
                    <a:cubicBezTo>
                      <a:pt x="15989" y="42198"/>
                      <a:pt x="16262" y="41985"/>
                      <a:pt x="16566" y="41802"/>
                    </a:cubicBezTo>
                    <a:cubicBezTo>
                      <a:pt x="16931" y="41559"/>
                      <a:pt x="17235" y="41286"/>
                      <a:pt x="17387" y="40830"/>
                    </a:cubicBezTo>
                    <a:cubicBezTo>
                      <a:pt x="17539" y="40191"/>
                      <a:pt x="17539" y="39584"/>
                      <a:pt x="17326" y="38945"/>
                    </a:cubicBezTo>
                    <a:cubicBezTo>
                      <a:pt x="17113" y="38368"/>
                      <a:pt x="16870" y="37760"/>
                      <a:pt x="16688" y="37182"/>
                    </a:cubicBezTo>
                    <a:cubicBezTo>
                      <a:pt x="16536" y="36726"/>
                      <a:pt x="16475" y="36270"/>
                      <a:pt x="16505" y="35784"/>
                    </a:cubicBezTo>
                    <a:cubicBezTo>
                      <a:pt x="16505" y="35693"/>
                      <a:pt x="16566" y="35602"/>
                      <a:pt x="16597" y="35450"/>
                    </a:cubicBezTo>
                    <a:cubicBezTo>
                      <a:pt x="16961" y="35754"/>
                      <a:pt x="17326" y="35997"/>
                      <a:pt x="17569" y="36392"/>
                    </a:cubicBezTo>
                    <a:cubicBezTo>
                      <a:pt x="17904" y="36939"/>
                      <a:pt x="18086" y="37577"/>
                      <a:pt x="18086" y="38216"/>
                    </a:cubicBezTo>
                    <a:cubicBezTo>
                      <a:pt x="18116" y="38520"/>
                      <a:pt x="18086" y="38824"/>
                      <a:pt x="18086" y="39128"/>
                    </a:cubicBezTo>
                    <a:cubicBezTo>
                      <a:pt x="18086" y="39492"/>
                      <a:pt x="18086" y="39857"/>
                      <a:pt x="18086" y="40252"/>
                    </a:cubicBezTo>
                    <a:cubicBezTo>
                      <a:pt x="18086" y="40374"/>
                      <a:pt x="18116" y="40465"/>
                      <a:pt x="18238" y="40526"/>
                    </a:cubicBezTo>
                    <a:cubicBezTo>
                      <a:pt x="18259" y="40531"/>
                      <a:pt x="18280" y="40534"/>
                      <a:pt x="18300" y="40534"/>
                    </a:cubicBezTo>
                    <a:cubicBezTo>
                      <a:pt x="18391" y="40534"/>
                      <a:pt x="18461" y="40479"/>
                      <a:pt x="18511" y="40404"/>
                    </a:cubicBezTo>
                    <a:cubicBezTo>
                      <a:pt x="18603" y="40313"/>
                      <a:pt x="18694" y="40222"/>
                      <a:pt x="18785" y="40161"/>
                    </a:cubicBezTo>
                    <a:cubicBezTo>
                      <a:pt x="19028" y="39948"/>
                      <a:pt x="19271" y="39766"/>
                      <a:pt x="19515" y="39614"/>
                    </a:cubicBezTo>
                    <a:cubicBezTo>
                      <a:pt x="19636" y="39523"/>
                      <a:pt x="19727" y="39492"/>
                      <a:pt x="19819" y="39432"/>
                    </a:cubicBezTo>
                    <a:cubicBezTo>
                      <a:pt x="20153" y="39219"/>
                      <a:pt x="20366" y="38945"/>
                      <a:pt x="20426" y="38580"/>
                    </a:cubicBezTo>
                    <a:cubicBezTo>
                      <a:pt x="20487" y="38337"/>
                      <a:pt x="20518" y="38125"/>
                      <a:pt x="20548" y="37912"/>
                    </a:cubicBezTo>
                    <a:cubicBezTo>
                      <a:pt x="20578" y="37395"/>
                      <a:pt x="20487" y="36878"/>
                      <a:pt x="20183" y="36453"/>
                    </a:cubicBezTo>
                    <a:cubicBezTo>
                      <a:pt x="19879" y="36058"/>
                      <a:pt x="19545" y="35632"/>
                      <a:pt x="19211" y="35237"/>
                    </a:cubicBezTo>
                    <a:cubicBezTo>
                      <a:pt x="19211" y="35207"/>
                      <a:pt x="19150" y="35176"/>
                      <a:pt x="19119" y="35146"/>
                    </a:cubicBezTo>
                    <a:cubicBezTo>
                      <a:pt x="18907" y="34872"/>
                      <a:pt x="18694" y="34629"/>
                      <a:pt x="18481" y="34386"/>
                    </a:cubicBezTo>
                    <a:cubicBezTo>
                      <a:pt x="18177" y="34021"/>
                      <a:pt x="17904" y="33656"/>
                      <a:pt x="17600" y="33292"/>
                    </a:cubicBezTo>
                    <a:cubicBezTo>
                      <a:pt x="17144" y="32684"/>
                      <a:pt x="16992" y="32015"/>
                      <a:pt x="17052" y="31286"/>
                    </a:cubicBezTo>
                    <a:cubicBezTo>
                      <a:pt x="17080" y="30984"/>
                      <a:pt x="17231" y="30856"/>
                      <a:pt x="17506" y="30856"/>
                    </a:cubicBezTo>
                    <a:cubicBezTo>
                      <a:pt x="17535" y="30856"/>
                      <a:pt x="17567" y="30857"/>
                      <a:pt x="17600" y="30860"/>
                    </a:cubicBezTo>
                    <a:cubicBezTo>
                      <a:pt x="17934" y="30890"/>
                      <a:pt x="18208" y="31012"/>
                      <a:pt x="18451" y="31225"/>
                    </a:cubicBezTo>
                    <a:cubicBezTo>
                      <a:pt x="18603" y="31346"/>
                      <a:pt x="18755" y="31468"/>
                      <a:pt x="18907" y="31590"/>
                    </a:cubicBezTo>
                    <a:cubicBezTo>
                      <a:pt x="19667" y="32258"/>
                      <a:pt x="20305" y="32988"/>
                      <a:pt x="20822" y="33839"/>
                    </a:cubicBezTo>
                    <a:cubicBezTo>
                      <a:pt x="20974" y="34082"/>
                      <a:pt x="21095" y="34356"/>
                      <a:pt x="21247" y="34599"/>
                    </a:cubicBezTo>
                    <a:cubicBezTo>
                      <a:pt x="21612" y="35146"/>
                      <a:pt x="21825" y="35784"/>
                      <a:pt x="21977" y="36422"/>
                    </a:cubicBezTo>
                    <a:cubicBezTo>
                      <a:pt x="22098" y="36878"/>
                      <a:pt x="22129" y="37365"/>
                      <a:pt x="22189" y="37821"/>
                    </a:cubicBezTo>
                    <a:cubicBezTo>
                      <a:pt x="22208" y="38046"/>
                      <a:pt x="22285" y="38156"/>
                      <a:pt x="22406" y="38156"/>
                    </a:cubicBezTo>
                    <a:cubicBezTo>
                      <a:pt x="22481" y="38156"/>
                      <a:pt x="22572" y="38114"/>
                      <a:pt x="22676" y="38033"/>
                    </a:cubicBezTo>
                    <a:cubicBezTo>
                      <a:pt x="23162" y="37638"/>
                      <a:pt x="23648" y="37213"/>
                      <a:pt x="24135" y="36787"/>
                    </a:cubicBezTo>
                    <a:cubicBezTo>
                      <a:pt x="24287" y="36666"/>
                      <a:pt x="24439" y="36483"/>
                      <a:pt x="24530" y="36301"/>
                    </a:cubicBezTo>
                    <a:cubicBezTo>
                      <a:pt x="24864" y="35754"/>
                      <a:pt x="24864" y="35176"/>
                      <a:pt x="24621" y="34599"/>
                    </a:cubicBezTo>
                    <a:cubicBezTo>
                      <a:pt x="24408" y="34143"/>
                      <a:pt x="24135" y="33778"/>
                      <a:pt x="23831" y="33383"/>
                    </a:cubicBezTo>
                    <a:cubicBezTo>
                      <a:pt x="23679" y="33200"/>
                      <a:pt x="23466" y="33018"/>
                      <a:pt x="23284" y="32836"/>
                    </a:cubicBezTo>
                    <a:cubicBezTo>
                      <a:pt x="22828" y="32471"/>
                      <a:pt x="22372" y="32106"/>
                      <a:pt x="21916" y="31711"/>
                    </a:cubicBezTo>
                    <a:cubicBezTo>
                      <a:pt x="21612" y="31407"/>
                      <a:pt x="21308" y="31073"/>
                      <a:pt x="21004" y="30738"/>
                    </a:cubicBezTo>
                    <a:cubicBezTo>
                      <a:pt x="20852" y="30586"/>
                      <a:pt x="20730" y="30404"/>
                      <a:pt x="20578" y="30222"/>
                    </a:cubicBezTo>
                    <a:cubicBezTo>
                      <a:pt x="20244" y="29796"/>
                      <a:pt x="19940" y="29340"/>
                      <a:pt x="19606" y="28915"/>
                    </a:cubicBezTo>
                    <a:cubicBezTo>
                      <a:pt x="19271" y="28520"/>
                      <a:pt x="18937" y="28124"/>
                      <a:pt x="18633" y="27729"/>
                    </a:cubicBezTo>
                    <a:cubicBezTo>
                      <a:pt x="18420" y="27425"/>
                      <a:pt x="18329" y="26969"/>
                      <a:pt x="18451" y="26665"/>
                    </a:cubicBezTo>
                    <a:cubicBezTo>
                      <a:pt x="18663" y="26665"/>
                      <a:pt x="18815" y="26787"/>
                      <a:pt x="18937" y="26909"/>
                    </a:cubicBezTo>
                    <a:cubicBezTo>
                      <a:pt x="19180" y="27091"/>
                      <a:pt x="19393" y="27273"/>
                      <a:pt x="19606" y="27456"/>
                    </a:cubicBezTo>
                    <a:cubicBezTo>
                      <a:pt x="19819" y="27638"/>
                      <a:pt x="20031" y="27820"/>
                      <a:pt x="20183" y="28064"/>
                    </a:cubicBezTo>
                    <a:cubicBezTo>
                      <a:pt x="20578" y="28550"/>
                      <a:pt x="20974" y="29097"/>
                      <a:pt x="21338" y="29614"/>
                    </a:cubicBezTo>
                    <a:cubicBezTo>
                      <a:pt x="21825" y="30313"/>
                      <a:pt x="22463" y="30799"/>
                      <a:pt x="23253" y="31042"/>
                    </a:cubicBezTo>
                    <a:cubicBezTo>
                      <a:pt x="23922" y="31255"/>
                      <a:pt x="24499" y="31590"/>
                      <a:pt x="24986" y="32076"/>
                    </a:cubicBezTo>
                    <a:cubicBezTo>
                      <a:pt x="25594" y="32623"/>
                      <a:pt x="26171" y="33170"/>
                      <a:pt x="26627" y="33869"/>
                    </a:cubicBezTo>
                    <a:cubicBezTo>
                      <a:pt x="26702" y="34000"/>
                      <a:pt x="26777" y="34062"/>
                      <a:pt x="26880" y="34062"/>
                    </a:cubicBezTo>
                    <a:cubicBezTo>
                      <a:pt x="26944" y="34062"/>
                      <a:pt x="27020" y="34038"/>
                      <a:pt x="27113" y="33991"/>
                    </a:cubicBezTo>
                    <a:cubicBezTo>
                      <a:pt x="27600" y="33748"/>
                      <a:pt x="27995" y="33444"/>
                      <a:pt x="28299" y="32988"/>
                    </a:cubicBezTo>
                    <a:cubicBezTo>
                      <a:pt x="28542" y="32623"/>
                      <a:pt x="28785" y="32258"/>
                      <a:pt x="28968" y="31863"/>
                    </a:cubicBezTo>
                    <a:cubicBezTo>
                      <a:pt x="29120" y="31590"/>
                      <a:pt x="29180" y="31316"/>
                      <a:pt x="29241" y="31042"/>
                    </a:cubicBezTo>
                    <a:cubicBezTo>
                      <a:pt x="29302" y="30769"/>
                      <a:pt x="29211" y="30647"/>
                      <a:pt x="28998" y="30495"/>
                    </a:cubicBezTo>
                    <a:cubicBezTo>
                      <a:pt x="28846" y="30404"/>
                      <a:pt x="28694" y="30343"/>
                      <a:pt x="28542" y="30252"/>
                    </a:cubicBezTo>
                    <a:cubicBezTo>
                      <a:pt x="28086" y="29979"/>
                      <a:pt x="27661" y="29705"/>
                      <a:pt x="27235" y="29462"/>
                    </a:cubicBezTo>
                    <a:cubicBezTo>
                      <a:pt x="26718" y="29188"/>
                      <a:pt x="26232" y="28945"/>
                      <a:pt x="25715" y="28732"/>
                    </a:cubicBezTo>
                    <a:cubicBezTo>
                      <a:pt x="25259" y="28520"/>
                      <a:pt x="24773" y="28276"/>
                      <a:pt x="24347" y="27972"/>
                    </a:cubicBezTo>
                    <a:cubicBezTo>
                      <a:pt x="23831" y="27638"/>
                      <a:pt x="23375" y="27243"/>
                      <a:pt x="22919" y="26817"/>
                    </a:cubicBezTo>
                    <a:cubicBezTo>
                      <a:pt x="22828" y="26726"/>
                      <a:pt x="22736" y="26574"/>
                      <a:pt x="22645" y="26453"/>
                    </a:cubicBezTo>
                    <a:cubicBezTo>
                      <a:pt x="22615" y="26392"/>
                      <a:pt x="22585" y="26301"/>
                      <a:pt x="22524" y="26179"/>
                    </a:cubicBezTo>
                    <a:lnTo>
                      <a:pt x="22524" y="26179"/>
                    </a:lnTo>
                    <a:cubicBezTo>
                      <a:pt x="22676" y="26209"/>
                      <a:pt x="22767" y="26240"/>
                      <a:pt x="22858" y="26270"/>
                    </a:cubicBezTo>
                    <a:cubicBezTo>
                      <a:pt x="22980" y="26301"/>
                      <a:pt x="23132" y="26331"/>
                      <a:pt x="23284" y="26392"/>
                    </a:cubicBezTo>
                    <a:cubicBezTo>
                      <a:pt x="23770" y="26544"/>
                      <a:pt x="24256" y="26665"/>
                      <a:pt x="24743" y="26817"/>
                    </a:cubicBezTo>
                    <a:cubicBezTo>
                      <a:pt x="25746" y="27152"/>
                      <a:pt x="26658" y="27577"/>
                      <a:pt x="27478" y="28185"/>
                    </a:cubicBezTo>
                    <a:cubicBezTo>
                      <a:pt x="27569" y="28276"/>
                      <a:pt x="27691" y="28307"/>
                      <a:pt x="27752" y="28368"/>
                    </a:cubicBezTo>
                    <a:cubicBezTo>
                      <a:pt x="28117" y="28611"/>
                      <a:pt x="28481" y="28854"/>
                      <a:pt x="28816" y="29127"/>
                    </a:cubicBezTo>
                    <a:cubicBezTo>
                      <a:pt x="28998" y="29249"/>
                      <a:pt x="29150" y="29401"/>
                      <a:pt x="29302" y="29553"/>
                    </a:cubicBezTo>
                    <a:cubicBezTo>
                      <a:pt x="29363" y="29583"/>
                      <a:pt x="29454" y="29644"/>
                      <a:pt x="29515" y="29675"/>
                    </a:cubicBezTo>
                    <a:cubicBezTo>
                      <a:pt x="29610" y="29734"/>
                      <a:pt x="29691" y="29766"/>
                      <a:pt x="29760" y="29766"/>
                    </a:cubicBezTo>
                    <a:cubicBezTo>
                      <a:pt x="29867" y="29766"/>
                      <a:pt x="29946" y="29689"/>
                      <a:pt x="30001" y="29523"/>
                    </a:cubicBezTo>
                    <a:cubicBezTo>
                      <a:pt x="30062" y="29431"/>
                      <a:pt x="30092" y="29310"/>
                      <a:pt x="30123" y="29188"/>
                    </a:cubicBezTo>
                    <a:cubicBezTo>
                      <a:pt x="30244" y="28824"/>
                      <a:pt x="30335" y="28459"/>
                      <a:pt x="30487" y="28124"/>
                    </a:cubicBezTo>
                    <a:cubicBezTo>
                      <a:pt x="30700" y="27516"/>
                      <a:pt x="30852" y="26878"/>
                      <a:pt x="30974" y="26240"/>
                    </a:cubicBezTo>
                    <a:cubicBezTo>
                      <a:pt x="31004" y="25997"/>
                      <a:pt x="30943" y="25784"/>
                      <a:pt x="30731" y="25662"/>
                    </a:cubicBezTo>
                    <a:cubicBezTo>
                      <a:pt x="30609" y="25571"/>
                      <a:pt x="30457" y="25450"/>
                      <a:pt x="30305" y="25389"/>
                    </a:cubicBezTo>
                    <a:cubicBezTo>
                      <a:pt x="29545" y="25115"/>
                      <a:pt x="28816" y="24811"/>
                      <a:pt x="28056" y="24629"/>
                    </a:cubicBezTo>
                    <a:cubicBezTo>
                      <a:pt x="27509" y="24477"/>
                      <a:pt x="26961" y="24295"/>
                      <a:pt x="26445" y="24021"/>
                    </a:cubicBezTo>
                    <a:cubicBezTo>
                      <a:pt x="25715" y="23595"/>
                      <a:pt x="25107" y="23048"/>
                      <a:pt x="24499" y="22501"/>
                    </a:cubicBezTo>
                    <a:cubicBezTo>
                      <a:pt x="24347" y="22380"/>
                      <a:pt x="24256" y="22197"/>
                      <a:pt x="24165" y="22045"/>
                    </a:cubicBezTo>
                    <a:cubicBezTo>
                      <a:pt x="24074" y="21924"/>
                      <a:pt x="24074" y="21802"/>
                      <a:pt x="24013" y="21620"/>
                    </a:cubicBezTo>
                    <a:cubicBezTo>
                      <a:pt x="24226" y="21589"/>
                      <a:pt x="24378" y="21589"/>
                      <a:pt x="24560" y="21589"/>
                    </a:cubicBezTo>
                    <a:cubicBezTo>
                      <a:pt x="24720" y="21589"/>
                      <a:pt x="24879" y="21587"/>
                      <a:pt x="25038" y="21587"/>
                    </a:cubicBezTo>
                    <a:cubicBezTo>
                      <a:pt x="25516" y="21587"/>
                      <a:pt x="25989" y="21605"/>
                      <a:pt x="26445" y="21741"/>
                    </a:cubicBezTo>
                    <a:cubicBezTo>
                      <a:pt x="27478" y="22045"/>
                      <a:pt x="28420" y="22501"/>
                      <a:pt x="29302" y="23140"/>
                    </a:cubicBezTo>
                    <a:cubicBezTo>
                      <a:pt x="29910" y="23565"/>
                      <a:pt x="30518" y="24021"/>
                      <a:pt x="31126" y="24447"/>
                    </a:cubicBezTo>
                    <a:cubicBezTo>
                      <a:pt x="31460" y="24690"/>
                      <a:pt x="31734" y="24963"/>
                      <a:pt x="31977" y="25298"/>
                    </a:cubicBezTo>
                    <a:cubicBezTo>
                      <a:pt x="32053" y="25374"/>
                      <a:pt x="32109" y="25494"/>
                      <a:pt x="32233" y="25494"/>
                    </a:cubicBezTo>
                    <a:cubicBezTo>
                      <a:pt x="32256" y="25494"/>
                      <a:pt x="32282" y="25490"/>
                      <a:pt x="32311" y="25480"/>
                    </a:cubicBezTo>
                    <a:cubicBezTo>
                      <a:pt x="32463" y="25450"/>
                      <a:pt x="32463" y="25298"/>
                      <a:pt x="32463" y="25146"/>
                    </a:cubicBezTo>
                    <a:cubicBezTo>
                      <a:pt x="32554" y="24538"/>
                      <a:pt x="32585" y="23899"/>
                      <a:pt x="32706" y="23261"/>
                    </a:cubicBezTo>
                    <a:cubicBezTo>
                      <a:pt x="32737" y="22896"/>
                      <a:pt x="32645" y="22684"/>
                      <a:pt x="32372" y="22501"/>
                    </a:cubicBezTo>
                    <a:cubicBezTo>
                      <a:pt x="32281" y="22471"/>
                      <a:pt x="32220" y="22410"/>
                      <a:pt x="32129" y="22380"/>
                    </a:cubicBezTo>
                    <a:cubicBezTo>
                      <a:pt x="31703" y="22167"/>
                      <a:pt x="31278" y="21954"/>
                      <a:pt x="30852" y="21772"/>
                    </a:cubicBezTo>
                    <a:cubicBezTo>
                      <a:pt x="29940" y="21346"/>
                      <a:pt x="29028" y="20951"/>
                      <a:pt x="28208" y="20404"/>
                    </a:cubicBezTo>
                    <a:cubicBezTo>
                      <a:pt x="27904" y="20191"/>
                      <a:pt x="27569" y="20039"/>
                      <a:pt x="27235" y="19857"/>
                    </a:cubicBezTo>
                    <a:cubicBezTo>
                      <a:pt x="27174" y="19826"/>
                      <a:pt x="27144" y="19766"/>
                      <a:pt x="27053" y="19674"/>
                    </a:cubicBezTo>
                    <a:cubicBezTo>
                      <a:pt x="27205" y="19614"/>
                      <a:pt x="27296" y="19583"/>
                      <a:pt x="27387" y="19583"/>
                    </a:cubicBezTo>
                    <a:cubicBezTo>
                      <a:pt x="27630" y="19553"/>
                      <a:pt x="27843" y="19522"/>
                      <a:pt x="28086" y="19492"/>
                    </a:cubicBezTo>
                    <a:cubicBezTo>
                      <a:pt x="28187" y="19487"/>
                      <a:pt x="28287" y="19485"/>
                      <a:pt x="28387" y="19485"/>
                    </a:cubicBezTo>
                    <a:cubicBezTo>
                      <a:pt x="28916" y="19485"/>
                      <a:pt x="29424" y="19556"/>
                      <a:pt x="29910" y="19735"/>
                    </a:cubicBezTo>
                    <a:cubicBezTo>
                      <a:pt x="30852" y="20070"/>
                      <a:pt x="31734" y="20495"/>
                      <a:pt x="32554" y="21073"/>
                    </a:cubicBezTo>
                    <a:cubicBezTo>
                      <a:pt x="32645" y="21103"/>
                      <a:pt x="32706" y="21164"/>
                      <a:pt x="32797" y="21194"/>
                    </a:cubicBezTo>
                    <a:cubicBezTo>
                      <a:pt x="32894" y="21233"/>
                      <a:pt x="32975" y="21253"/>
                      <a:pt x="33043" y="21253"/>
                    </a:cubicBezTo>
                    <a:cubicBezTo>
                      <a:pt x="33192" y="21253"/>
                      <a:pt x="33282" y="21159"/>
                      <a:pt x="33345" y="20951"/>
                    </a:cubicBezTo>
                    <a:cubicBezTo>
                      <a:pt x="33375" y="20769"/>
                      <a:pt x="33405" y="20556"/>
                      <a:pt x="33466" y="20374"/>
                    </a:cubicBezTo>
                    <a:cubicBezTo>
                      <a:pt x="33679" y="19674"/>
                      <a:pt x="33892" y="18945"/>
                      <a:pt x="33953" y="18185"/>
                    </a:cubicBezTo>
                    <a:cubicBezTo>
                      <a:pt x="34013" y="17760"/>
                      <a:pt x="33983" y="17334"/>
                      <a:pt x="33861" y="16939"/>
                    </a:cubicBezTo>
                    <a:cubicBezTo>
                      <a:pt x="33770" y="16574"/>
                      <a:pt x="33588" y="16270"/>
                      <a:pt x="33223" y="16149"/>
                    </a:cubicBezTo>
                    <a:cubicBezTo>
                      <a:pt x="32797" y="15966"/>
                      <a:pt x="32372" y="15723"/>
                      <a:pt x="31946" y="15601"/>
                    </a:cubicBezTo>
                    <a:cubicBezTo>
                      <a:pt x="31004" y="15358"/>
                      <a:pt x="30031" y="15176"/>
                      <a:pt x="29089" y="14963"/>
                    </a:cubicBezTo>
                    <a:cubicBezTo>
                      <a:pt x="28664" y="14872"/>
                      <a:pt x="28208" y="14811"/>
                      <a:pt x="27782" y="14659"/>
                    </a:cubicBezTo>
                    <a:cubicBezTo>
                      <a:pt x="27113" y="14386"/>
                      <a:pt x="26414" y="14234"/>
                      <a:pt x="25715" y="14112"/>
                    </a:cubicBezTo>
                    <a:cubicBezTo>
                      <a:pt x="25411" y="14051"/>
                      <a:pt x="25138" y="14021"/>
                      <a:pt x="24864" y="13960"/>
                    </a:cubicBezTo>
                    <a:cubicBezTo>
                      <a:pt x="24651" y="13899"/>
                      <a:pt x="24408" y="13838"/>
                      <a:pt x="24256" y="13626"/>
                    </a:cubicBezTo>
                    <a:cubicBezTo>
                      <a:pt x="24378" y="13535"/>
                      <a:pt x="24469" y="13443"/>
                      <a:pt x="24591" y="13413"/>
                    </a:cubicBezTo>
                    <a:cubicBezTo>
                      <a:pt x="24773" y="13322"/>
                      <a:pt x="24986" y="13261"/>
                      <a:pt x="25199" y="13200"/>
                    </a:cubicBezTo>
                    <a:cubicBezTo>
                      <a:pt x="25692" y="13105"/>
                      <a:pt x="26186" y="13058"/>
                      <a:pt x="26688" y="13058"/>
                    </a:cubicBezTo>
                    <a:cubicBezTo>
                      <a:pt x="26989" y="13058"/>
                      <a:pt x="27292" y="13075"/>
                      <a:pt x="27600" y="13109"/>
                    </a:cubicBezTo>
                    <a:cubicBezTo>
                      <a:pt x="29272" y="13322"/>
                      <a:pt x="30974" y="13565"/>
                      <a:pt x="32676" y="13808"/>
                    </a:cubicBezTo>
                    <a:cubicBezTo>
                      <a:pt x="33345" y="13899"/>
                      <a:pt x="34013" y="14051"/>
                      <a:pt x="34621" y="14355"/>
                    </a:cubicBezTo>
                    <a:cubicBezTo>
                      <a:pt x="34682" y="14386"/>
                      <a:pt x="34712" y="14416"/>
                      <a:pt x="34773" y="14416"/>
                    </a:cubicBezTo>
                    <a:cubicBezTo>
                      <a:pt x="34799" y="14421"/>
                      <a:pt x="34823" y="14424"/>
                      <a:pt x="34846" y="14424"/>
                    </a:cubicBezTo>
                    <a:cubicBezTo>
                      <a:pt x="34963" y="14424"/>
                      <a:pt x="35052" y="14360"/>
                      <a:pt x="35077" y="14234"/>
                    </a:cubicBezTo>
                    <a:cubicBezTo>
                      <a:pt x="35108" y="14173"/>
                      <a:pt x="35108" y="14112"/>
                      <a:pt x="35108" y="14021"/>
                    </a:cubicBezTo>
                    <a:cubicBezTo>
                      <a:pt x="35077" y="13261"/>
                      <a:pt x="35016" y="12471"/>
                      <a:pt x="34773" y="11741"/>
                    </a:cubicBezTo>
                    <a:cubicBezTo>
                      <a:pt x="34682" y="11528"/>
                      <a:pt x="34621" y="11316"/>
                      <a:pt x="34530" y="11103"/>
                    </a:cubicBezTo>
                    <a:cubicBezTo>
                      <a:pt x="34256" y="10252"/>
                      <a:pt x="33649" y="9674"/>
                      <a:pt x="32980" y="9127"/>
                    </a:cubicBezTo>
                    <a:cubicBezTo>
                      <a:pt x="32889" y="9036"/>
                      <a:pt x="32737" y="8975"/>
                      <a:pt x="32615" y="8945"/>
                    </a:cubicBezTo>
                    <a:cubicBezTo>
                      <a:pt x="32064" y="8715"/>
                      <a:pt x="31496" y="8607"/>
                      <a:pt x="30911" y="8607"/>
                    </a:cubicBezTo>
                    <a:cubicBezTo>
                      <a:pt x="30721" y="8607"/>
                      <a:pt x="30529" y="8619"/>
                      <a:pt x="30335" y="8641"/>
                    </a:cubicBezTo>
                    <a:cubicBezTo>
                      <a:pt x="29272" y="8762"/>
                      <a:pt x="28208" y="8914"/>
                      <a:pt x="27174" y="9218"/>
                    </a:cubicBezTo>
                    <a:cubicBezTo>
                      <a:pt x="27113" y="9218"/>
                      <a:pt x="27022" y="9218"/>
                      <a:pt x="26961" y="9249"/>
                    </a:cubicBezTo>
                    <a:cubicBezTo>
                      <a:pt x="26688" y="9340"/>
                      <a:pt x="26445" y="9401"/>
                      <a:pt x="26202" y="9492"/>
                    </a:cubicBezTo>
                    <a:cubicBezTo>
                      <a:pt x="26050" y="9522"/>
                      <a:pt x="25928" y="9614"/>
                      <a:pt x="25806" y="9644"/>
                    </a:cubicBezTo>
                    <a:cubicBezTo>
                      <a:pt x="25746" y="9644"/>
                      <a:pt x="25654" y="9644"/>
                      <a:pt x="25594" y="9614"/>
                    </a:cubicBezTo>
                    <a:cubicBezTo>
                      <a:pt x="25502" y="9553"/>
                      <a:pt x="25594" y="9462"/>
                      <a:pt x="25654" y="9401"/>
                    </a:cubicBezTo>
                    <a:cubicBezTo>
                      <a:pt x="25958" y="9066"/>
                      <a:pt x="26262" y="8732"/>
                      <a:pt x="26658" y="8489"/>
                    </a:cubicBezTo>
                    <a:cubicBezTo>
                      <a:pt x="26870" y="8367"/>
                      <a:pt x="27053" y="8215"/>
                      <a:pt x="27265" y="8094"/>
                    </a:cubicBezTo>
                    <a:cubicBezTo>
                      <a:pt x="27569" y="7942"/>
                      <a:pt x="27873" y="7759"/>
                      <a:pt x="28208" y="7638"/>
                    </a:cubicBezTo>
                    <a:cubicBezTo>
                      <a:pt x="29150" y="7243"/>
                      <a:pt x="30123" y="6999"/>
                      <a:pt x="31095" y="6726"/>
                    </a:cubicBezTo>
                    <a:cubicBezTo>
                      <a:pt x="31551" y="6604"/>
                      <a:pt x="32007" y="6483"/>
                      <a:pt x="32494" y="6483"/>
                    </a:cubicBezTo>
                    <a:cubicBezTo>
                      <a:pt x="32767" y="6483"/>
                      <a:pt x="32828" y="6331"/>
                      <a:pt x="32706" y="6118"/>
                    </a:cubicBezTo>
                    <a:cubicBezTo>
                      <a:pt x="32585" y="5936"/>
                      <a:pt x="32433" y="5784"/>
                      <a:pt x="32311" y="5601"/>
                    </a:cubicBezTo>
                    <a:cubicBezTo>
                      <a:pt x="32129" y="5267"/>
                      <a:pt x="31886" y="5024"/>
                      <a:pt x="31612" y="4781"/>
                    </a:cubicBezTo>
                    <a:cubicBezTo>
                      <a:pt x="31399" y="4568"/>
                      <a:pt x="31156" y="4355"/>
                      <a:pt x="30913" y="4173"/>
                    </a:cubicBezTo>
                    <a:cubicBezTo>
                      <a:pt x="30377" y="3717"/>
                      <a:pt x="29747" y="3427"/>
                      <a:pt x="29043" y="3427"/>
                    </a:cubicBezTo>
                    <a:cubicBezTo>
                      <a:pt x="28948" y="3427"/>
                      <a:pt x="28852" y="3432"/>
                      <a:pt x="28755" y="3443"/>
                    </a:cubicBezTo>
                    <a:cubicBezTo>
                      <a:pt x="28117" y="3504"/>
                      <a:pt x="27478" y="3656"/>
                      <a:pt x="26870" y="3930"/>
                    </a:cubicBezTo>
                    <a:cubicBezTo>
                      <a:pt x="26262" y="4173"/>
                      <a:pt x="25654" y="4446"/>
                      <a:pt x="25047" y="4689"/>
                    </a:cubicBezTo>
                    <a:cubicBezTo>
                      <a:pt x="24712" y="4811"/>
                      <a:pt x="24347" y="4902"/>
                      <a:pt x="24013" y="5054"/>
                    </a:cubicBezTo>
                    <a:cubicBezTo>
                      <a:pt x="23314" y="5358"/>
                      <a:pt x="22645" y="5723"/>
                      <a:pt x="21946" y="6027"/>
                    </a:cubicBezTo>
                    <a:cubicBezTo>
                      <a:pt x="21399" y="6300"/>
                      <a:pt x="20791" y="6422"/>
                      <a:pt x="20153" y="6452"/>
                    </a:cubicBezTo>
                    <a:cubicBezTo>
                      <a:pt x="20062" y="6452"/>
                      <a:pt x="19970" y="6422"/>
                      <a:pt x="19879" y="6331"/>
                    </a:cubicBezTo>
                    <a:cubicBezTo>
                      <a:pt x="19484" y="5814"/>
                      <a:pt x="19089" y="5267"/>
                      <a:pt x="18755" y="4689"/>
                    </a:cubicBezTo>
                    <a:cubicBezTo>
                      <a:pt x="18603" y="4446"/>
                      <a:pt x="18451" y="4203"/>
                      <a:pt x="18268" y="3990"/>
                    </a:cubicBezTo>
                    <a:cubicBezTo>
                      <a:pt x="17630" y="3230"/>
                      <a:pt x="16931" y="2531"/>
                      <a:pt x="16141" y="1954"/>
                    </a:cubicBezTo>
                    <a:cubicBezTo>
                      <a:pt x="15229" y="1285"/>
                      <a:pt x="14286" y="708"/>
                      <a:pt x="13192" y="404"/>
                    </a:cubicBezTo>
                    <a:cubicBezTo>
                      <a:pt x="12463" y="191"/>
                      <a:pt x="11764" y="9"/>
                      <a:pt x="11004" y="9"/>
                    </a:cubicBezTo>
                    <a:cubicBezTo>
                      <a:pt x="10877" y="3"/>
                      <a:pt x="10750" y="1"/>
                      <a:pt x="106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4" name="Google Shape;504;p14"/>
              <p:cNvSpPr/>
              <p:nvPr/>
            </p:nvSpPr>
            <p:spPr>
              <a:xfrm>
                <a:off x="6234425" y="2067200"/>
                <a:ext cx="877700" cy="1091975"/>
              </a:xfrm>
              <a:custGeom>
                <a:avLst/>
                <a:gdLst/>
                <a:ahLst/>
                <a:cxnLst/>
                <a:rect l="l" t="t" r="r" b="b"/>
                <a:pathLst>
                  <a:path w="35108" h="43679" extrusionOk="0">
                    <a:moveTo>
                      <a:pt x="10763" y="450"/>
                    </a:moveTo>
                    <a:cubicBezTo>
                      <a:pt x="10864" y="450"/>
                      <a:pt x="10964" y="452"/>
                      <a:pt x="11065" y="456"/>
                    </a:cubicBezTo>
                    <a:cubicBezTo>
                      <a:pt x="11733" y="486"/>
                      <a:pt x="12372" y="638"/>
                      <a:pt x="13040" y="821"/>
                    </a:cubicBezTo>
                    <a:cubicBezTo>
                      <a:pt x="14043" y="1125"/>
                      <a:pt x="14955" y="1641"/>
                      <a:pt x="15806" y="2280"/>
                    </a:cubicBezTo>
                    <a:cubicBezTo>
                      <a:pt x="16080" y="2493"/>
                      <a:pt x="16353" y="2705"/>
                      <a:pt x="16627" y="2918"/>
                    </a:cubicBezTo>
                    <a:cubicBezTo>
                      <a:pt x="16718" y="2979"/>
                      <a:pt x="16809" y="3040"/>
                      <a:pt x="16870" y="3131"/>
                    </a:cubicBezTo>
                    <a:cubicBezTo>
                      <a:pt x="17448" y="3739"/>
                      <a:pt x="18025" y="4347"/>
                      <a:pt x="18481" y="5076"/>
                    </a:cubicBezTo>
                    <a:cubicBezTo>
                      <a:pt x="18785" y="5593"/>
                      <a:pt x="19150" y="6079"/>
                      <a:pt x="19484" y="6596"/>
                    </a:cubicBezTo>
                    <a:cubicBezTo>
                      <a:pt x="19606" y="6748"/>
                      <a:pt x="19727" y="6809"/>
                      <a:pt x="19910" y="6839"/>
                    </a:cubicBezTo>
                    <a:cubicBezTo>
                      <a:pt x="19967" y="6841"/>
                      <a:pt x="20024" y="6842"/>
                      <a:pt x="20081" y="6842"/>
                    </a:cubicBezTo>
                    <a:cubicBezTo>
                      <a:pt x="20810" y="6842"/>
                      <a:pt x="21511" y="6665"/>
                      <a:pt x="22159" y="6383"/>
                    </a:cubicBezTo>
                    <a:cubicBezTo>
                      <a:pt x="22858" y="6079"/>
                      <a:pt x="23496" y="5714"/>
                      <a:pt x="24195" y="5411"/>
                    </a:cubicBezTo>
                    <a:cubicBezTo>
                      <a:pt x="24499" y="5289"/>
                      <a:pt x="24834" y="5198"/>
                      <a:pt x="25168" y="5076"/>
                    </a:cubicBezTo>
                    <a:cubicBezTo>
                      <a:pt x="25776" y="4833"/>
                      <a:pt x="26414" y="4559"/>
                      <a:pt x="27022" y="4286"/>
                    </a:cubicBezTo>
                    <a:cubicBezTo>
                      <a:pt x="27569" y="4073"/>
                      <a:pt x="28147" y="3921"/>
                      <a:pt x="28724" y="3830"/>
                    </a:cubicBezTo>
                    <a:cubicBezTo>
                      <a:pt x="28823" y="3818"/>
                      <a:pt x="28919" y="3812"/>
                      <a:pt x="29013" y="3812"/>
                    </a:cubicBezTo>
                    <a:cubicBezTo>
                      <a:pt x="29648" y="3812"/>
                      <a:pt x="30193" y="4071"/>
                      <a:pt x="30670" y="4468"/>
                    </a:cubicBezTo>
                    <a:cubicBezTo>
                      <a:pt x="30913" y="4681"/>
                      <a:pt x="31126" y="4894"/>
                      <a:pt x="31369" y="5076"/>
                    </a:cubicBezTo>
                    <a:cubicBezTo>
                      <a:pt x="31703" y="5350"/>
                      <a:pt x="31946" y="5714"/>
                      <a:pt x="32190" y="6140"/>
                    </a:cubicBezTo>
                    <a:cubicBezTo>
                      <a:pt x="32007" y="6170"/>
                      <a:pt x="31855" y="6170"/>
                      <a:pt x="31703" y="6231"/>
                    </a:cubicBezTo>
                    <a:cubicBezTo>
                      <a:pt x="30366" y="6505"/>
                      <a:pt x="29059" y="6839"/>
                      <a:pt x="27843" y="7386"/>
                    </a:cubicBezTo>
                    <a:cubicBezTo>
                      <a:pt x="26931" y="7812"/>
                      <a:pt x="26050" y="8328"/>
                      <a:pt x="25411" y="9119"/>
                    </a:cubicBezTo>
                    <a:cubicBezTo>
                      <a:pt x="25351" y="9180"/>
                      <a:pt x="25320" y="9210"/>
                      <a:pt x="25290" y="9271"/>
                    </a:cubicBezTo>
                    <a:cubicBezTo>
                      <a:pt x="25138" y="9514"/>
                      <a:pt x="25107" y="9636"/>
                      <a:pt x="25259" y="9818"/>
                    </a:cubicBezTo>
                    <a:cubicBezTo>
                      <a:pt x="25356" y="9987"/>
                      <a:pt x="25472" y="10080"/>
                      <a:pt x="25653" y="10080"/>
                    </a:cubicBezTo>
                    <a:cubicBezTo>
                      <a:pt x="25700" y="10080"/>
                      <a:pt x="25751" y="10073"/>
                      <a:pt x="25806" y="10061"/>
                    </a:cubicBezTo>
                    <a:cubicBezTo>
                      <a:pt x="25989" y="10000"/>
                      <a:pt x="26171" y="9909"/>
                      <a:pt x="26354" y="9848"/>
                    </a:cubicBezTo>
                    <a:cubicBezTo>
                      <a:pt x="26445" y="9818"/>
                      <a:pt x="26566" y="9757"/>
                      <a:pt x="26658" y="9727"/>
                    </a:cubicBezTo>
                    <a:cubicBezTo>
                      <a:pt x="27265" y="9575"/>
                      <a:pt x="27873" y="9423"/>
                      <a:pt x="28512" y="9332"/>
                    </a:cubicBezTo>
                    <a:cubicBezTo>
                      <a:pt x="29089" y="9210"/>
                      <a:pt x="29697" y="9119"/>
                      <a:pt x="30305" y="9058"/>
                    </a:cubicBezTo>
                    <a:cubicBezTo>
                      <a:pt x="30515" y="9031"/>
                      <a:pt x="30724" y="9017"/>
                      <a:pt x="30933" y="9017"/>
                    </a:cubicBezTo>
                    <a:cubicBezTo>
                      <a:pt x="31421" y="9017"/>
                      <a:pt x="31904" y="9091"/>
                      <a:pt x="32372" y="9240"/>
                    </a:cubicBezTo>
                    <a:cubicBezTo>
                      <a:pt x="32585" y="9332"/>
                      <a:pt x="32828" y="9453"/>
                      <a:pt x="33010" y="9636"/>
                    </a:cubicBezTo>
                    <a:cubicBezTo>
                      <a:pt x="33193" y="9818"/>
                      <a:pt x="33375" y="10000"/>
                      <a:pt x="33557" y="10183"/>
                    </a:cubicBezTo>
                    <a:cubicBezTo>
                      <a:pt x="33831" y="10426"/>
                      <a:pt x="33983" y="10760"/>
                      <a:pt x="34135" y="11094"/>
                    </a:cubicBezTo>
                    <a:cubicBezTo>
                      <a:pt x="34469" y="11946"/>
                      <a:pt x="34712" y="12827"/>
                      <a:pt x="34712" y="13769"/>
                    </a:cubicBezTo>
                    <a:cubicBezTo>
                      <a:pt x="34712" y="13830"/>
                      <a:pt x="34712" y="13891"/>
                      <a:pt x="34712" y="13952"/>
                    </a:cubicBezTo>
                    <a:cubicBezTo>
                      <a:pt x="34652" y="13952"/>
                      <a:pt x="34621" y="13952"/>
                      <a:pt x="34591" y="13921"/>
                    </a:cubicBezTo>
                    <a:cubicBezTo>
                      <a:pt x="34013" y="13678"/>
                      <a:pt x="33405" y="13526"/>
                      <a:pt x="32797" y="13435"/>
                    </a:cubicBezTo>
                    <a:cubicBezTo>
                      <a:pt x="30974" y="13131"/>
                      <a:pt x="29150" y="12888"/>
                      <a:pt x="27296" y="12705"/>
                    </a:cubicBezTo>
                    <a:cubicBezTo>
                      <a:pt x="27092" y="12690"/>
                      <a:pt x="26890" y="12682"/>
                      <a:pt x="26688" y="12682"/>
                    </a:cubicBezTo>
                    <a:cubicBezTo>
                      <a:pt x="26111" y="12682"/>
                      <a:pt x="25541" y="12745"/>
                      <a:pt x="24955" y="12857"/>
                    </a:cubicBezTo>
                    <a:cubicBezTo>
                      <a:pt x="24651" y="12918"/>
                      <a:pt x="24347" y="13040"/>
                      <a:pt x="24104" y="13253"/>
                    </a:cubicBezTo>
                    <a:cubicBezTo>
                      <a:pt x="23770" y="13557"/>
                      <a:pt x="23770" y="13830"/>
                      <a:pt x="24165" y="14104"/>
                    </a:cubicBezTo>
                    <a:cubicBezTo>
                      <a:pt x="24378" y="14256"/>
                      <a:pt x="24621" y="14316"/>
                      <a:pt x="24895" y="14377"/>
                    </a:cubicBezTo>
                    <a:cubicBezTo>
                      <a:pt x="25381" y="14468"/>
                      <a:pt x="25898" y="14560"/>
                      <a:pt x="26384" y="14651"/>
                    </a:cubicBezTo>
                    <a:cubicBezTo>
                      <a:pt x="26840" y="14742"/>
                      <a:pt x="27235" y="14864"/>
                      <a:pt x="27661" y="15016"/>
                    </a:cubicBezTo>
                    <a:cubicBezTo>
                      <a:pt x="28056" y="15167"/>
                      <a:pt x="28481" y="15259"/>
                      <a:pt x="28907" y="15350"/>
                    </a:cubicBezTo>
                    <a:cubicBezTo>
                      <a:pt x="29788" y="15532"/>
                      <a:pt x="30670" y="15715"/>
                      <a:pt x="31521" y="15897"/>
                    </a:cubicBezTo>
                    <a:cubicBezTo>
                      <a:pt x="32098" y="16049"/>
                      <a:pt x="32645" y="16292"/>
                      <a:pt x="33162" y="16566"/>
                    </a:cubicBezTo>
                    <a:cubicBezTo>
                      <a:pt x="33345" y="16657"/>
                      <a:pt x="33436" y="16809"/>
                      <a:pt x="33497" y="16991"/>
                    </a:cubicBezTo>
                    <a:cubicBezTo>
                      <a:pt x="33618" y="17356"/>
                      <a:pt x="33618" y="17690"/>
                      <a:pt x="33588" y="18055"/>
                    </a:cubicBezTo>
                    <a:cubicBezTo>
                      <a:pt x="33527" y="18845"/>
                      <a:pt x="33345" y="19575"/>
                      <a:pt x="33101" y="20304"/>
                    </a:cubicBezTo>
                    <a:cubicBezTo>
                      <a:pt x="33041" y="20487"/>
                      <a:pt x="33010" y="20669"/>
                      <a:pt x="32949" y="20851"/>
                    </a:cubicBezTo>
                    <a:cubicBezTo>
                      <a:pt x="32889" y="20821"/>
                      <a:pt x="32828" y="20821"/>
                      <a:pt x="32797" y="20791"/>
                    </a:cubicBezTo>
                    <a:cubicBezTo>
                      <a:pt x="32159" y="20304"/>
                      <a:pt x="31460" y="20000"/>
                      <a:pt x="30761" y="19666"/>
                    </a:cubicBezTo>
                    <a:cubicBezTo>
                      <a:pt x="30092" y="19332"/>
                      <a:pt x="29393" y="19180"/>
                      <a:pt x="28664" y="19119"/>
                    </a:cubicBezTo>
                    <a:cubicBezTo>
                      <a:pt x="28593" y="19115"/>
                      <a:pt x="28522" y="19113"/>
                      <a:pt x="28452" y="19113"/>
                    </a:cubicBezTo>
                    <a:cubicBezTo>
                      <a:pt x="28006" y="19113"/>
                      <a:pt x="27564" y="19188"/>
                      <a:pt x="27144" y="19241"/>
                    </a:cubicBezTo>
                    <a:cubicBezTo>
                      <a:pt x="26931" y="19271"/>
                      <a:pt x="26779" y="19362"/>
                      <a:pt x="26718" y="19575"/>
                    </a:cubicBezTo>
                    <a:cubicBezTo>
                      <a:pt x="26688" y="19818"/>
                      <a:pt x="26749" y="20031"/>
                      <a:pt x="26992" y="20152"/>
                    </a:cubicBezTo>
                    <a:cubicBezTo>
                      <a:pt x="27235" y="20304"/>
                      <a:pt x="27478" y="20426"/>
                      <a:pt x="27721" y="20578"/>
                    </a:cubicBezTo>
                    <a:cubicBezTo>
                      <a:pt x="28056" y="20760"/>
                      <a:pt x="28329" y="20973"/>
                      <a:pt x="28664" y="21155"/>
                    </a:cubicBezTo>
                    <a:cubicBezTo>
                      <a:pt x="29241" y="21429"/>
                      <a:pt x="29819" y="21733"/>
                      <a:pt x="30396" y="22007"/>
                    </a:cubicBezTo>
                    <a:cubicBezTo>
                      <a:pt x="30913" y="22250"/>
                      <a:pt x="31460" y="22493"/>
                      <a:pt x="31977" y="22766"/>
                    </a:cubicBezTo>
                    <a:cubicBezTo>
                      <a:pt x="32007" y="22766"/>
                      <a:pt x="32007" y="22766"/>
                      <a:pt x="32038" y="22797"/>
                    </a:cubicBezTo>
                    <a:cubicBezTo>
                      <a:pt x="32372" y="22979"/>
                      <a:pt x="32372" y="22979"/>
                      <a:pt x="32311" y="23344"/>
                    </a:cubicBezTo>
                    <a:cubicBezTo>
                      <a:pt x="32250" y="23769"/>
                      <a:pt x="32220" y="24195"/>
                      <a:pt x="32159" y="24621"/>
                    </a:cubicBezTo>
                    <a:cubicBezTo>
                      <a:pt x="32159" y="24681"/>
                      <a:pt x="32129" y="24742"/>
                      <a:pt x="32129" y="24803"/>
                    </a:cubicBezTo>
                    <a:cubicBezTo>
                      <a:pt x="32108" y="24803"/>
                      <a:pt x="32088" y="24816"/>
                      <a:pt x="32077" y="24816"/>
                    </a:cubicBezTo>
                    <a:cubicBezTo>
                      <a:pt x="32071" y="24816"/>
                      <a:pt x="32068" y="24813"/>
                      <a:pt x="32068" y="24803"/>
                    </a:cubicBezTo>
                    <a:cubicBezTo>
                      <a:pt x="31551" y="24256"/>
                      <a:pt x="30883" y="23861"/>
                      <a:pt x="30305" y="23405"/>
                    </a:cubicBezTo>
                    <a:cubicBezTo>
                      <a:pt x="30092" y="23253"/>
                      <a:pt x="29879" y="23131"/>
                      <a:pt x="29697" y="22949"/>
                    </a:cubicBezTo>
                    <a:cubicBezTo>
                      <a:pt x="28755" y="22250"/>
                      <a:pt x="27691" y="21733"/>
                      <a:pt x="26566" y="21399"/>
                    </a:cubicBezTo>
                    <a:cubicBezTo>
                      <a:pt x="26019" y="21247"/>
                      <a:pt x="25472" y="21216"/>
                      <a:pt x="24895" y="21216"/>
                    </a:cubicBezTo>
                    <a:cubicBezTo>
                      <a:pt x="24651" y="21216"/>
                      <a:pt x="24378" y="21216"/>
                      <a:pt x="24135" y="21247"/>
                    </a:cubicBezTo>
                    <a:cubicBezTo>
                      <a:pt x="23770" y="21277"/>
                      <a:pt x="23618" y="21459"/>
                      <a:pt x="23679" y="21794"/>
                    </a:cubicBezTo>
                    <a:cubicBezTo>
                      <a:pt x="23709" y="21946"/>
                      <a:pt x="23770" y="22098"/>
                      <a:pt x="23831" y="22250"/>
                    </a:cubicBezTo>
                    <a:cubicBezTo>
                      <a:pt x="23983" y="22462"/>
                      <a:pt x="24104" y="22675"/>
                      <a:pt x="24287" y="22827"/>
                    </a:cubicBezTo>
                    <a:cubicBezTo>
                      <a:pt x="24925" y="23405"/>
                      <a:pt x="25563" y="23982"/>
                      <a:pt x="26354" y="24408"/>
                    </a:cubicBezTo>
                    <a:cubicBezTo>
                      <a:pt x="26779" y="24621"/>
                      <a:pt x="27265" y="24803"/>
                      <a:pt x="27721" y="24924"/>
                    </a:cubicBezTo>
                    <a:cubicBezTo>
                      <a:pt x="28542" y="25137"/>
                      <a:pt x="29332" y="25411"/>
                      <a:pt x="30092" y="25715"/>
                    </a:cubicBezTo>
                    <a:cubicBezTo>
                      <a:pt x="30123" y="25745"/>
                      <a:pt x="30153" y="25745"/>
                      <a:pt x="30183" y="25745"/>
                    </a:cubicBezTo>
                    <a:cubicBezTo>
                      <a:pt x="30639" y="25958"/>
                      <a:pt x="30670" y="26049"/>
                      <a:pt x="30548" y="26535"/>
                    </a:cubicBezTo>
                    <a:cubicBezTo>
                      <a:pt x="30457" y="26991"/>
                      <a:pt x="30305" y="27417"/>
                      <a:pt x="30183" y="27873"/>
                    </a:cubicBezTo>
                    <a:cubicBezTo>
                      <a:pt x="30062" y="28298"/>
                      <a:pt x="29910" y="28724"/>
                      <a:pt x="29758" y="29149"/>
                    </a:cubicBezTo>
                    <a:cubicBezTo>
                      <a:pt x="29728" y="29210"/>
                      <a:pt x="29728" y="29271"/>
                      <a:pt x="29697" y="29362"/>
                    </a:cubicBezTo>
                    <a:cubicBezTo>
                      <a:pt x="29606" y="29301"/>
                      <a:pt x="29545" y="29271"/>
                      <a:pt x="29515" y="29241"/>
                    </a:cubicBezTo>
                    <a:cubicBezTo>
                      <a:pt x="29302" y="29058"/>
                      <a:pt x="29120" y="28906"/>
                      <a:pt x="28937" y="28754"/>
                    </a:cubicBezTo>
                    <a:cubicBezTo>
                      <a:pt x="28633" y="28511"/>
                      <a:pt x="28299" y="28298"/>
                      <a:pt x="27995" y="28086"/>
                    </a:cubicBezTo>
                    <a:cubicBezTo>
                      <a:pt x="27904" y="28025"/>
                      <a:pt x="27782" y="27964"/>
                      <a:pt x="27691" y="27903"/>
                    </a:cubicBezTo>
                    <a:cubicBezTo>
                      <a:pt x="26840" y="27265"/>
                      <a:pt x="25898" y="26839"/>
                      <a:pt x="24895" y="26505"/>
                    </a:cubicBezTo>
                    <a:cubicBezTo>
                      <a:pt x="24408" y="26323"/>
                      <a:pt x="23892" y="26201"/>
                      <a:pt x="23375" y="26049"/>
                    </a:cubicBezTo>
                    <a:cubicBezTo>
                      <a:pt x="23223" y="25988"/>
                      <a:pt x="23071" y="25928"/>
                      <a:pt x="22919" y="25897"/>
                    </a:cubicBezTo>
                    <a:cubicBezTo>
                      <a:pt x="22767" y="25867"/>
                      <a:pt x="22615" y="25836"/>
                      <a:pt x="22463" y="25836"/>
                    </a:cubicBezTo>
                    <a:cubicBezTo>
                      <a:pt x="22281" y="25867"/>
                      <a:pt x="22159" y="25988"/>
                      <a:pt x="22189" y="26171"/>
                    </a:cubicBezTo>
                    <a:cubicBezTo>
                      <a:pt x="22220" y="26323"/>
                      <a:pt x="22250" y="26505"/>
                      <a:pt x="22311" y="26627"/>
                    </a:cubicBezTo>
                    <a:cubicBezTo>
                      <a:pt x="22433" y="26809"/>
                      <a:pt x="22585" y="26991"/>
                      <a:pt x="22736" y="27174"/>
                    </a:cubicBezTo>
                    <a:cubicBezTo>
                      <a:pt x="23314" y="27751"/>
                      <a:pt x="23952" y="28207"/>
                      <a:pt x="24651" y="28633"/>
                    </a:cubicBezTo>
                    <a:cubicBezTo>
                      <a:pt x="24955" y="28815"/>
                      <a:pt x="25290" y="28937"/>
                      <a:pt x="25594" y="29089"/>
                    </a:cubicBezTo>
                    <a:cubicBezTo>
                      <a:pt x="26019" y="29301"/>
                      <a:pt x="26475" y="29514"/>
                      <a:pt x="26901" y="29697"/>
                    </a:cubicBezTo>
                    <a:cubicBezTo>
                      <a:pt x="26992" y="29757"/>
                      <a:pt x="27083" y="29818"/>
                      <a:pt x="27174" y="29879"/>
                    </a:cubicBezTo>
                    <a:cubicBezTo>
                      <a:pt x="27691" y="30183"/>
                      <a:pt x="28177" y="30487"/>
                      <a:pt x="28694" y="30791"/>
                    </a:cubicBezTo>
                    <a:cubicBezTo>
                      <a:pt x="28907" y="30882"/>
                      <a:pt x="28907" y="30882"/>
                      <a:pt x="28846" y="31125"/>
                    </a:cubicBezTo>
                    <a:cubicBezTo>
                      <a:pt x="28816" y="31338"/>
                      <a:pt x="28755" y="31551"/>
                      <a:pt x="28633" y="31733"/>
                    </a:cubicBezTo>
                    <a:cubicBezTo>
                      <a:pt x="28451" y="32098"/>
                      <a:pt x="28238" y="32432"/>
                      <a:pt x="27995" y="32767"/>
                    </a:cubicBezTo>
                    <a:cubicBezTo>
                      <a:pt x="27752" y="33162"/>
                      <a:pt x="27387" y="33466"/>
                      <a:pt x="26931" y="33678"/>
                    </a:cubicBezTo>
                    <a:cubicBezTo>
                      <a:pt x="26840" y="33557"/>
                      <a:pt x="26749" y="33435"/>
                      <a:pt x="26658" y="33314"/>
                    </a:cubicBezTo>
                    <a:cubicBezTo>
                      <a:pt x="26475" y="33101"/>
                      <a:pt x="26293" y="32888"/>
                      <a:pt x="26110" y="32675"/>
                    </a:cubicBezTo>
                    <a:cubicBezTo>
                      <a:pt x="25928" y="32493"/>
                      <a:pt x="25776" y="32311"/>
                      <a:pt x="25594" y="32128"/>
                    </a:cubicBezTo>
                    <a:cubicBezTo>
                      <a:pt x="24986" y="31460"/>
                      <a:pt x="24256" y="30973"/>
                      <a:pt x="23375" y="30700"/>
                    </a:cubicBezTo>
                    <a:cubicBezTo>
                      <a:pt x="22676" y="30456"/>
                      <a:pt x="22098" y="30031"/>
                      <a:pt x="21642" y="29393"/>
                    </a:cubicBezTo>
                    <a:cubicBezTo>
                      <a:pt x="21247" y="28846"/>
                      <a:pt x="20852" y="28298"/>
                      <a:pt x="20457" y="27782"/>
                    </a:cubicBezTo>
                    <a:cubicBezTo>
                      <a:pt x="20274" y="27569"/>
                      <a:pt x="20092" y="27387"/>
                      <a:pt x="19879" y="27204"/>
                    </a:cubicBezTo>
                    <a:cubicBezTo>
                      <a:pt x="19667" y="27022"/>
                      <a:pt x="19454" y="26839"/>
                      <a:pt x="19241" y="26657"/>
                    </a:cubicBezTo>
                    <a:cubicBezTo>
                      <a:pt x="19089" y="26505"/>
                      <a:pt x="18876" y="26383"/>
                      <a:pt x="18663" y="26323"/>
                    </a:cubicBezTo>
                    <a:cubicBezTo>
                      <a:pt x="18606" y="26307"/>
                      <a:pt x="18549" y="26299"/>
                      <a:pt x="18496" y="26299"/>
                    </a:cubicBezTo>
                    <a:cubicBezTo>
                      <a:pt x="18242" y="26299"/>
                      <a:pt x="18050" y="26472"/>
                      <a:pt x="18025" y="26748"/>
                    </a:cubicBezTo>
                    <a:cubicBezTo>
                      <a:pt x="17995" y="27295"/>
                      <a:pt x="18147" y="27751"/>
                      <a:pt x="18481" y="28146"/>
                    </a:cubicBezTo>
                    <a:cubicBezTo>
                      <a:pt x="19119" y="28937"/>
                      <a:pt x="19788" y="29666"/>
                      <a:pt x="20335" y="30548"/>
                    </a:cubicBezTo>
                    <a:cubicBezTo>
                      <a:pt x="20396" y="30639"/>
                      <a:pt x="20457" y="30730"/>
                      <a:pt x="20518" y="30791"/>
                    </a:cubicBezTo>
                    <a:cubicBezTo>
                      <a:pt x="21126" y="31399"/>
                      <a:pt x="21642" y="32037"/>
                      <a:pt x="22311" y="32554"/>
                    </a:cubicBezTo>
                    <a:cubicBezTo>
                      <a:pt x="22645" y="32767"/>
                      <a:pt x="22919" y="32979"/>
                      <a:pt x="23192" y="33253"/>
                    </a:cubicBezTo>
                    <a:cubicBezTo>
                      <a:pt x="23679" y="33770"/>
                      <a:pt x="24135" y="34317"/>
                      <a:pt x="24347" y="34985"/>
                    </a:cubicBezTo>
                    <a:cubicBezTo>
                      <a:pt x="24560" y="35593"/>
                      <a:pt x="24347" y="36110"/>
                      <a:pt x="23922" y="36505"/>
                    </a:cubicBezTo>
                    <a:cubicBezTo>
                      <a:pt x="23618" y="36809"/>
                      <a:pt x="23253" y="37083"/>
                      <a:pt x="22919" y="37356"/>
                    </a:cubicBezTo>
                    <a:cubicBezTo>
                      <a:pt x="22797" y="37447"/>
                      <a:pt x="22706" y="37539"/>
                      <a:pt x="22554" y="37660"/>
                    </a:cubicBezTo>
                    <a:cubicBezTo>
                      <a:pt x="22554" y="37569"/>
                      <a:pt x="22524" y="37508"/>
                      <a:pt x="22524" y="37478"/>
                    </a:cubicBezTo>
                    <a:cubicBezTo>
                      <a:pt x="22493" y="36779"/>
                      <a:pt x="22311" y="36110"/>
                      <a:pt x="22098" y="35441"/>
                    </a:cubicBezTo>
                    <a:cubicBezTo>
                      <a:pt x="22037" y="35289"/>
                      <a:pt x="21977" y="35107"/>
                      <a:pt x="21916" y="34955"/>
                    </a:cubicBezTo>
                    <a:cubicBezTo>
                      <a:pt x="21186" y="33526"/>
                      <a:pt x="20274" y="32219"/>
                      <a:pt x="18998" y="31186"/>
                    </a:cubicBezTo>
                    <a:cubicBezTo>
                      <a:pt x="18755" y="30973"/>
                      <a:pt x="18542" y="30730"/>
                      <a:pt x="18238" y="30639"/>
                    </a:cubicBezTo>
                    <a:cubicBezTo>
                      <a:pt x="18056" y="30578"/>
                      <a:pt x="17843" y="30517"/>
                      <a:pt x="17630" y="30487"/>
                    </a:cubicBezTo>
                    <a:cubicBezTo>
                      <a:pt x="17586" y="30482"/>
                      <a:pt x="17543" y="30479"/>
                      <a:pt x="17502" y="30479"/>
                    </a:cubicBezTo>
                    <a:cubicBezTo>
                      <a:pt x="17058" y="30479"/>
                      <a:pt x="16771" y="30771"/>
                      <a:pt x="16688" y="31216"/>
                    </a:cubicBezTo>
                    <a:cubicBezTo>
                      <a:pt x="16657" y="31429"/>
                      <a:pt x="16657" y="31612"/>
                      <a:pt x="16657" y="31824"/>
                    </a:cubicBezTo>
                    <a:cubicBezTo>
                      <a:pt x="16749" y="32523"/>
                      <a:pt x="16931" y="33162"/>
                      <a:pt x="17448" y="33709"/>
                    </a:cubicBezTo>
                    <a:cubicBezTo>
                      <a:pt x="17660" y="33922"/>
                      <a:pt x="17843" y="34195"/>
                      <a:pt x="18056" y="34438"/>
                    </a:cubicBezTo>
                    <a:cubicBezTo>
                      <a:pt x="18329" y="34773"/>
                      <a:pt x="18603" y="35107"/>
                      <a:pt x="18876" y="35441"/>
                    </a:cubicBezTo>
                    <a:cubicBezTo>
                      <a:pt x="18967" y="35563"/>
                      <a:pt x="19059" y="35654"/>
                      <a:pt x="19150" y="35776"/>
                    </a:cubicBezTo>
                    <a:cubicBezTo>
                      <a:pt x="19332" y="35988"/>
                      <a:pt x="19454" y="36201"/>
                      <a:pt x="19636" y="36384"/>
                    </a:cubicBezTo>
                    <a:cubicBezTo>
                      <a:pt x="20244" y="37052"/>
                      <a:pt x="20274" y="37812"/>
                      <a:pt x="20031" y="38633"/>
                    </a:cubicBezTo>
                    <a:cubicBezTo>
                      <a:pt x="19970" y="38846"/>
                      <a:pt x="19819" y="39028"/>
                      <a:pt x="19606" y="39119"/>
                    </a:cubicBezTo>
                    <a:cubicBezTo>
                      <a:pt x="19211" y="39332"/>
                      <a:pt x="18846" y="39545"/>
                      <a:pt x="18511" y="39879"/>
                    </a:cubicBezTo>
                    <a:lnTo>
                      <a:pt x="18451" y="39879"/>
                    </a:lnTo>
                    <a:cubicBezTo>
                      <a:pt x="18451" y="39606"/>
                      <a:pt x="18451" y="39362"/>
                      <a:pt x="18481" y="39089"/>
                    </a:cubicBezTo>
                    <a:cubicBezTo>
                      <a:pt x="18481" y="38815"/>
                      <a:pt x="18511" y="38511"/>
                      <a:pt x="18481" y="38207"/>
                    </a:cubicBezTo>
                    <a:cubicBezTo>
                      <a:pt x="18481" y="37478"/>
                      <a:pt x="18268" y="36779"/>
                      <a:pt x="17873" y="36140"/>
                    </a:cubicBezTo>
                    <a:cubicBezTo>
                      <a:pt x="17600" y="35715"/>
                      <a:pt x="17174" y="35411"/>
                      <a:pt x="16779" y="35137"/>
                    </a:cubicBezTo>
                    <a:cubicBezTo>
                      <a:pt x="16710" y="35080"/>
                      <a:pt x="16637" y="35053"/>
                      <a:pt x="16568" y="35053"/>
                    </a:cubicBezTo>
                    <a:cubicBezTo>
                      <a:pt x="16453" y="35053"/>
                      <a:pt x="16349" y="35127"/>
                      <a:pt x="16293" y="35259"/>
                    </a:cubicBezTo>
                    <a:cubicBezTo>
                      <a:pt x="16201" y="35411"/>
                      <a:pt x="16171" y="35593"/>
                      <a:pt x="16141" y="35776"/>
                    </a:cubicBezTo>
                    <a:cubicBezTo>
                      <a:pt x="16080" y="36232"/>
                      <a:pt x="16141" y="36718"/>
                      <a:pt x="16262" y="37174"/>
                    </a:cubicBezTo>
                    <a:cubicBezTo>
                      <a:pt x="16414" y="37812"/>
                      <a:pt x="16657" y="38420"/>
                      <a:pt x="16901" y="38998"/>
                    </a:cubicBezTo>
                    <a:cubicBezTo>
                      <a:pt x="17113" y="39514"/>
                      <a:pt x="17144" y="40031"/>
                      <a:pt x="17052" y="40578"/>
                    </a:cubicBezTo>
                    <a:cubicBezTo>
                      <a:pt x="16992" y="40913"/>
                      <a:pt x="16809" y="41186"/>
                      <a:pt x="16536" y="41399"/>
                    </a:cubicBezTo>
                    <a:cubicBezTo>
                      <a:pt x="16414" y="41490"/>
                      <a:pt x="16323" y="41551"/>
                      <a:pt x="16201" y="41612"/>
                    </a:cubicBezTo>
                    <a:cubicBezTo>
                      <a:pt x="15806" y="41855"/>
                      <a:pt x="15502" y="42189"/>
                      <a:pt x="15259" y="42554"/>
                    </a:cubicBezTo>
                    <a:cubicBezTo>
                      <a:pt x="15198" y="42584"/>
                      <a:pt x="15168" y="42645"/>
                      <a:pt x="15138" y="42706"/>
                    </a:cubicBezTo>
                    <a:lnTo>
                      <a:pt x="15077" y="42706"/>
                    </a:lnTo>
                    <a:cubicBezTo>
                      <a:pt x="15016" y="42311"/>
                      <a:pt x="14742" y="42007"/>
                      <a:pt x="14469" y="41733"/>
                    </a:cubicBezTo>
                    <a:cubicBezTo>
                      <a:pt x="14256" y="41490"/>
                      <a:pt x="14013" y="41277"/>
                      <a:pt x="13770" y="41065"/>
                    </a:cubicBezTo>
                    <a:cubicBezTo>
                      <a:pt x="13679" y="41004"/>
                      <a:pt x="13587" y="40943"/>
                      <a:pt x="13496" y="40882"/>
                    </a:cubicBezTo>
                    <a:cubicBezTo>
                      <a:pt x="13040" y="40517"/>
                      <a:pt x="12827" y="39970"/>
                      <a:pt x="13131" y="39332"/>
                    </a:cubicBezTo>
                    <a:cubicBezTo>
                      <a:pt x="13375" y="38815"/>
                      <a:pt x="13648" y="38268"/>
                      <a:pt x="13952" y="37782"/>
                    </a:cubicBezTo>
                    <a:cubicBezTo>
                      <a:pt x="14256" y="37265"/>
                      <a:pt x="14530" y="36718"/>
                      <a:pt x="14834" y="36171"/>
                    </a:cubicBezTo>
                    <a:cubicBezTo>
                      <a:pt x="14986" y="35897"/>
                      <a:pt x="15016" y="35563"/>
                      <a:pt x="14955" y="35229"/>
                    </a:cubicBezTo>
                    <a:cubicBezTo>
                      <a:pt x="14894" y="34985"/>
                      <a:pt x="14803" y="34894"/>
                      <a:pt x="14560" y="34894"/>
                    </a:cubicBezTo>
                    <a:cubicBezTo>
                      <a:pt x="14286" y="34894"/>
                      <a:pt x="14043" y="34985"/>
                      <a:pt x="13831" y="35137"/>
                    </a:cubicBezTo>
                    <a:cubicBezTo>
                      <a:pt x="13557" y="35320"/>
                      <a:pt x="13253" y="35533"/>
                      <a:pt x="13010" y="35745"/>
                    </a:cubicBezTo>
                    <a:cubicBezTo>
                      <a:pt x="12311" y="36323"/>
                      <a:pt x="11612" y="36900"/>
                      <a:pt x="10913" y="37447"/>
                    </a:cubicBezTo>
                    <a:cubicBezTo>
                      <a:pt x="10396" y="37873"/>
                      <a:pt x="9909" y="38359"/>
                      <a:pt x="9484" y="38876"/>
                    </a:cubicBezTo>
                    <a:cubicBezTo>
                      <a:pt x="9454" y="38906"/>
                      <a:pt x="9423" y="38937"/>
                      <a:pt x="9393" y="38967"/>
                    </a:cubicBezTo>
                    <a:cubicBezTo>
                      <a:pt x="8785" y="38572"/>
                      <a:pt x="8815" y="38025"/>
                      <a:pt x="9180" y="37599"/>
                    </a:cubicBezTo>
                    <a:cubicBezTo>
                      <a:pt x="9454" y="37295"/>
                      <a:pt x="9758" y="36992"/>
                      <a:pt x="10092" y="36779"/>
                    </a:cubicBezTo>
                    <a:cubicBezTo>
                      <a:pt x="10700" y="36323"/>
                      <a:pt x="11186" y="35776"/>
                      <a:pt x="11551" y="35107"/>
                    </a:cubicBezTo>
                    <a:cubicBezTo>
                      <a:pt x="11885" y="34499"/>
                      <a:pt x="12250" y="33952"/>
                      <a:pt x="12706" y="33466"/>
                    </a:cubicBezTo>
                    <a:cubicBezTo>
                      <a:pt x="13192" y="32949"/>
                      <a:pt x="13648" y="32402"/>
                      <a:pt x="14104" y="31855"/>
                    </a:cubicBezTo>
                    <a:cubicBezTo>
                      <a:pt x="14378" y="31551"/>
                      <a:pt x="14590" y="31186"/>
                      <a:pt x="14682" y="30760"/>
                    </a:cubicBezTo>
                    <a:cubicBezTo>
                      <a:pt x="14712" y="30700"/>
                      <a:pt x="14712" y="30608"/>
                      <a:pt x="14712" y="30548"/>
                    </a:cubicBezTo>
                    <a:cubicBezTo>
                      <a:pt x="14740" y="30237"/>
                      <a:pt x="14559" y="30058"/>
                      <a:pt x="14266" y="30058"/>
                    </a:cubicBezTo>
                    <a:cubicBezTo>
                      <a:pt x="14243" y="30058"/>
                      <a:pt x="14219" y="30059"/>
                      <a:pt x="14195" y="30061"/>
                    </a:cubicBezTo>
                    <a:cubicBezTo>
                      <a:pt x="13861" y="30092"/>
                      <a:pt x="13557" y="30183"/>
                      <a:pt x="13283" y="30365"/>
                    </a:cubicBezTo>
                    <a:cubicBezTo>
                      <a:pt x="12797" y="30639"/>
                      <a:pt x="12311" y="30973"/>
                      <a:pt x="11824" y="31277"/>
                    </a:cubicBezTo>
                    <a:cubicBezTo>
                      <a:pt x="11703" y="31338"/>
                      <a:pt x="11612" y="31429"/>
                      <a:pt x="11520" y="31520"/>
                    </a:cubicBezTo>
                    <a:cubicBezTo>
                      <a:pt x="10882" y="32219"/>
                      <a:pt x="10183" y="32827"/>
                      <a:pt x="9606" y="33557"/>
                    </a:cubicBezTo>
                    <a:cubicBezTo>
                      <a:pt x="9362" y="33891"/>
                      <a:pt x="9058" y="34195"/>
                      <a:pt x="8724" y="34438"/>
                    </a:cubicBezTo>
                    <a:cubicBezTo>
                      <a:pt x="8086" y="34864"/>
                      <a:pt x="7447" y="35289"/>
                      <a:pt x="6779" y="35715"/>
                    </a:cubicBezTo>
                    <a:cubicBezTo>
                      <a:pt x="6748" y="35654"/>
                      <a:pt x="6718" y="35593"/>
                      <a:pt x="6688" y="35563"/>
                    </a:cubicBezTo>
                    <a:cubicBezTo>
                      <a:pt x="6627" y="35289"/>
                      <a:pt x="6536" y="35016"/>
                      <a:pt x="6475" y="34742"/>
                    </a:cubicBezTo>
                    <a:cubicBezTo>
                      <a:pt x="6384" y="34438"/>
                      <a:pt x="6444" y="34165"/>
                      <a:pt x="6718" y="33982"/>
                    </a:cubicBezTo>
                    <a:cubicBezTo>
                      <a:pt x="7113" y="33709"/>
                      <a:pt x="7478" y="33405"/>
                      <a:pt x="7903" y="33192"/>
                    </a:cubicBezTo>
                    <a:cubicBezTo>
                      <a:pt x="8542" y="32858"/>
                      <a:pt x="9028" y="32402"/>
                      <a:pt x="9423" y="31824"/>
                    </a:cubicBezTo>
                    <a:cubicBezTo>
                      <a:pt x="9697" y="31460"/>
                      <a:pt x="10001" y="31156"/>
                      <a:pt x="10396" y="30912"/>
                    </a:cubicBezTo>
                    <a:cubicBezTo>
                      <a:pt x="10609" y="30791"/>
                      <a:pt x="10852" y="30608"/>
                      <a:pt x="11095" y="30487"/>
                    </a:cubicBezTo>
                    <a:cubicBezTo>
                      <a:pt x="11733" y="30153"/>
                      <a:pt x="12220" y="29636"/>
                      <a:pt x="12584" y="29058"/>
                    </a:cubicBezTo>
                    <a:cubicBezTo>
                      <a:pt x="12706" y="28846"/>
                      <a:pt x="12797" y="28633"/>
                      <a:pt x="12797" y="28420"/>
                    </a:cubicBezTo>
                    <a:cubicBezTo>
                      <a:pt x="12767" y="28146"/>
                      <a:pt x="12645" y="27994"/>
                      <a:pt x="12372" y="27964"/>
                    </a:cubicBezTo>
                    <a:cubicBezTo>
                      <a:pt x="12280" y="27949"/>
                      <a:pt x="12189" y="27941"/>
                      <a:pt x="12102" y="27941"/>
                    </a:cubicBezTo>
                    <a:cubicBezTo>
                      <a:pt x="12014" y="27941"/>
                      <a:pt x="11931" y="27949"/>
                      <a:pt x="11855" y="27964"/>
                    </a:cubicBezTo>
                    <a:cubicBezTo>
                      <a:pt x="11308" y="28055"/>
                      <a:pt x="10791" y="28238"/>
                      <a:pt x="10335" y="28602"/>
                    </a:cubicBezTo>
                    <a:cubicBezTo>
                      <a:pt x="10122" y="28785"/>
                      <a:pt x="9849" y="28937"/>
                      <a:pt x="9636" y="29119"/>
                    </a:cubicBezTo>
                    <a:cubicBezTo>
                      <a:pt x="9332" y="29362"/>
                      <a:pt x="9058" y="29605"/>
                      <a:pt x="8754" y="29849"/>
                    </a:cubicBezTo>
                    <a:cubicBezTo>
                      <a:pt x="8481" y="30122"/>
                      <a:pt x="8177" y="30365"/>
                      <a:pt x="7873" y="30639"/>
                    </a:cubicBezTo>
                    <a:cubicBezTo>
                      <a:pt x="7387" y="31064"/>
                      <a:pt x="6870" y="31429"/>
                      <a:pt x="6232" y="31612"/>
                    </a:cubicBezTo>
                    <a:cubicBezTo>
                      <a:pt x="5897" y="31703"/>
                      <a:pt x="5624" y="31915"/>
                      <a:pt x="5350" y="32098"/>
                    </a:cubicBezTo>
                    <a:cubicBezTo>
                      <a:pt x="5137" y="32189"/>
                      <a:pt x="4955" y="32311"/>
                      <a:pt x="4712" y="32432"/>
                    </a:cubicBezTo>
                    <a:cubicBezTo>
                      <a:pt x="4499" y="31976"/>
                      <a:pt x="4408" y="31581"/>
                      <a:pt x="4438" y="31125"/>
                    </a:cubicBezTo>
                    <a:cubicBezTo>
                      <a:pt x="4469" y="30821"/>
                      <a:pt x="4621" y="30578"/>
                      <a:pt x="4803" y="30335"/>
                    </a:cubicBezTo>
                    <a:cubicBezTo>
                      <a:pt x="5077" y="30061"/>
                      <a:pt x="5381" y="29849"/>
                      <a:pt x="5684" y="29636"/>
                    </a:cubicBezTo>
                    <a:cubicBezTo>
                      <a:pt x="6809" y="28997"/>
                      <a:pt x="7964" y="28450"/>
                      <a:pt x="9150" y="27934"/>
                    </a:cubicBezTo>
                    <a:cubicBezTo>
                      <a:pt x="9849" y="27630"/>
                      <a:pt x="10426" y="27174"/>
                      <a:pt x="11004" y="26718"/>
                    </a:cubicBezTo>
                    <a:cubicBezTo>
                      <a:pt x="11186" y="26566"/>
                      <a:pt x="11338" y="26383"/>
                      <a:pt x="11490" y="26171"/>
                    </a:cubicBezTo>
                    <a:cubicBezTo>
                      <a:pt x="11672" y="25958"/>
                      <a:pt x="11733" y="25684"/>
                      <a:pt x="11703" y="25380"/>
                    </a:cubicBezTo>
                    <a:cubicBezTo>
                      <a:pt x="11672" y="24955"/>
                      <a:pt x="11460" y="24742"/>
                      <a:pt x="11034" y="24742"/>
                    </a:cubicBezTo>
                    <a:cubicBezTo>
                      <a:pt x="10548" y="24742"/>
                      <a:pt x="10092" y="24833"/>
                      <a:pt x="9636" y="25046"/>
                    </a:cubicBezTo>
                    <a:cubicBezTo>
                      <a:pt x="8998" y="25320"/>
                      <a:pt x="8420" y="25654"/>
                      <a:pt x="7843" y="26019"/>
                    </a:cubicBezTo>
                    <a:cubicBezTo>
                      <a:pt x="7022" y="26505"/>
                      <a:pt x="6262" y="27052"/>
                      <a:pt x="5411" y="27447"/>
                    </a:cubicBezTo>
                    <a:cubicBezTo>
                      <a:pt x="5350" y="27478"/>
                      <a:pt x="5289" y="27538"/>
                      <a:pt x="5198" y="27569"/>
                    </a:cubicBezTo>
                    <a:cubicBezTo>
                      <a:pt x="4712" y="27903"/>
                      <a:pt x="4225" y="28238"/>
                      <a:pt x="3709" y="28602"/>
                    </a:cubicBezTo>
                    <a:cubicBezTo>
                      <a:pt x="3557" y="28724"/>
                      <a:pt x="3405" y="28876"/>
                      <a:pt x="3222" y="29028"/>
                    </a:cubicBezTo>
                    <a:cubicBezTo>
                      <a:pt x="3010" y="28542"/>
                      <a:pt x="2767" y="28086"/>
                      <a:pt x="2858" y="27538"/>
                    </a:cubicBezTo>
                    <a:cubicBezTo>
                      <a:pt x="2888" y="27356"/>
                      <a:pt x="2979" y="27174"/>
                      <a:pt x="3162" y="27113"/>
                    </a:cubicBezTo>
                    <a:cubicBezTo>
                      <a:pt x="3891" y="26809"/>
                      <a:pt x="4529" y="26383"/>
                      <a:pt x="5289" y="26171"/>
                    </a:cubicBezTo>
                    <a:cubicBezTo>
                      <a:pt x="5988" y="25958"/>
                      <a:pt x="6688" y="25776"/>
                      <a:pt x="7326" y="25380"/>
                    </a:cubicBezTo>
                    <a:cubicBezTo>
                      <a:pt x="7417" y="25320"/>
                      <a:pt x="7539" y="25289"/>
                      <a:pt x="7660" y="25259"/>
                    </a:cubicBezTo>
                    <a:cubicBezTo>
                      <a:pt x="8998" y="24772"/>
                      <a:pt x="10153" y="23982"/>
                      <a:pt x="11156" y="22979"/>
                    </a:cubicBezTo>
                    <a:cubicBezTo>
                      <a:pt x="11217" y="22918"/>
                      <a:pt x="11277" y="22827"/>
                      <a:pt x="11338" y="22736"/>
                    </a:cubicBezTo>
                    <a:cubicBezTo>
                      <a:pt x="11490" y="22432"/>
                      <a:pt x="11399" y="22067"/>
                      <a:pt x="11125" y="21855"/>
                    </a:cubicBezTo>
                    <a:cubicBezTo>
                      <a:pt x="10859" y="21641"/>
                      <a:pt x="10546" y="21545"/>
                      <a:pt x="10185" y="21545"/>
                    </a:cubicBezTo>
                    <a:cubicBezTo>
                      <a:pt x="10135" y="21545"/>
                      <a:pt x="10083" y="21547"/>
                      <a:pt x="10031" y="21551"/>
                    </a:cubicBezTo>
                    <a:cubicBezTo>
                      <a:pt x="8967" y="21642"/>
                      <a:pt x="8025" y="21976"/>
                      <a:pt x="7204" y="22736"/>
                    </a:cubicBezTo>
                    <a:cubicBezTo>
                      <a:pt x="7022" y="22888"/>
                      <a:pt x="6840" y="23040"/>
                      <a:pt x="6657" y="23192"/>
                    </a:cubicBezTo>
                    <a:cubicBezTo>
                      <a:pt x="6232" y="23496"/>
                      <a:pt x="5836" y="23830"/>
                      <a:pt x="5411" y="24165"/>
                    </a:cubicBezTo>
                    <a:cubicBezTo>
                      <a:pt x="5381" y="24195"/>
                      <a:pt x="5381" y="24225"/>
                      <a:pt x="5350" y="24225"/>
                    </a:cubicBezTo>
                    <a:cubicBezTo>
                      <a:pt x="4681" y="24651"/>
                      <a:pt x="4043" y="25076"/>
                      <a:pt x="3283" y="25289"/>
                    </a:cubicBezTo>
                    <a:cubicBezTo>
                      <a:pt x="2888" y="25380"/>
                      <a:pt x="2493" y="25472"/>
                      <a:pt x="2098" y="25563"/>
                    </a:cubicBezTo>
                    <a:cubicBezTo>
                      <a:pt x="2007" y="25563"/>
                      <a:pt x="1915" y="25563"/>
                      <a:pt x="1824" y="25593"/>
                    </a:cubicBezTo>
                    <a:cubicBezTo>
                      <a:pt x="1763" y="25350"/>
                      <a:pt x="1672" y="25107"/>
                      <a:pt x="1642" y="24864"/>
                    </a:cubicBezTo>
                    <a:cubicBezTo>
                      <a:pt x="1581" y="24529"/>
                      <a:pt x="1551" y="24165"/>
                      <a:pt x="1520" y="23800"/>
                    </a:cubicBezTo>
                    <a:cubicBezTo>
                      <a:pt x="1520" y="23648"/>
                      <a:pt x="1581" y="23526"/>
                      <a:pt x="1733" y="23405"/>
                    </a:cubicBezTo>
                    <a:cubicBezTo>
                      <a:pt x="2584" y="22766"/>
                      <a:pt x="3557" y="22402"/>
                      <a:pt x="4590" y="22189"/>
                    </a:cubicBezTo>
                    <a:cubicBezTo>
                      <a:pt x="5198" y="22067"/>
                      <a:pt x="5776" y="21946"/>
                      <a:pt x="6353" y="21824"/>
                    </a:cubicBezTo>
                    <a:cubicBezTo>
                      <a:pt x="6992" y="21672"/>
                      <a:pt x="7569" y="21459"/>
                      <a:pt x="8147" y="21186"/>
                    </a:cubicBezTo>
                    <a:cubicBezTo>
                      <a:pt x="8846" y="20851"/>
                      <a:pt x="9514" y="20456"/>
                      <a:pt x="10153" y="19970"/>
                    </a:cubicBezTo>
                    <a:cubicBezTo>
                      <a:pt x="10487" y="19696"/>
                      <a:pt x="10761" y="19362"/>
                      <a:pt x="10973" y="18997"/>
                    </a:cubicBezTo>
                    <a:cubicBezTo>
                      <a:pt x="11217" y="18541"/>
                      <a:pt x="11004" y="18085"/>
                      <a:pt x="10517" y="17994"/>
                    </a:cubicBezTo>
                    <a:cubicBezTo>
                      <a:pt x="10305" y="17964"/>
                      <a:pt x="10122" y="17964"/>
                      <a:pt x="9940" y="17933"/>
                    </a:cubicBezTo>
                    <a:cubicBezTo>
                      <a:pt x="9271" y="17903"/>
                      <a:pt x="8602" y="17903"/>
                      <a:pt x="7934" y="17873"/>
                    </a:cubicBezTo>
                    <a:cubicBezTo>
                      <a:pt x="7838" y="17868"/>
                      <a:pt x="7740" y="17865"/>
                      <a:pt x="7643" y="17865"/>
                    </a:cubicBezTo>
                    <a:cubicBezTo>
                      <a:pt x="7154" y="17865"/>
                      <a:pt x="6652" y="17928"/>
                      <a:pt x="6171" y="18055"/>
                    </a:cubicBezTo>
                    <a:cubicBezTo>
                      <a:pt x="5988" y="18116"/>
                      <a:pt x="5776" y="18146"/>
                      <a:pt x="5593" y="18207"/>
                    </a:cubicBezTo>
                    <a:cubicBezTo>
                      <a:pt x="5160" y="18358"/>
                      <a:pt x="4726" y="18415"/>
                      <a:pt x="4285" y="18415"/>
                    </a:cubicBezTo>
                    <a:cubicBezTo>
                      <a:pt x="4015" y="18415"/>
                      <a:pt x="3743" y="18394"/>
                      <a:pt x="3466" y="18359"/>
                    </a:cubicBezTo>
                    <a:cubicBezTo>
                      <a:pt x="2797" y="18268"/>
                      <a:pt x="2098" y="18268"/>
                      <a:pt x="1399" y="18237"/>
                    </a:cubicBezTo>
                    <a:cubicBezTo>
                      <a:pt x="1064" y="18237"/>
                      <a:pt x="730" y="18298"/>
                      <a:pt x="396" y="18511"/>
                    </a:cubicBezTo>
                    <a:cubicBezTo>
                      <a:pt x="396" y="18177"/>
                      <a:pt x="456" y="17873"/>
                      <a:pt x="548" y="17599"/>
                    </a:cubicBezTo>
                    <a:cubicBezTo>
                      <a:pt x="639" y="17356"/>
                      <a:pt x="730" y="17113"/>
                      <a:pt x="882" y="16870"/>
                    </a:cubicBezTo>
                    <a:cubicBezTo>
                      <a:pt x="1064" y="16535"/>
                      <a:pt x="1277" y="16262"/>
                      <a:pt x="1459" y="15927"/>
                    </a:cubicBezTo>
                    <a:cubicBezTo>
                      <a:pt x="1600" y="15717"/>
                      <a:pt x="1776" y="15632"/>
                      <a:pt x="1989" y="15632"/>
                    </a:cubicBezTo>
                    <a:cubicBezTo>
                      <a:pt x="2052" y="15632"/>
                      <a:pt x="2119" y="15640"/>
                      <a:pt x="2189" y="15654"/>
                    </a:cubicBezTo>
                    <a:cubicBezTo>
                      <a:pt x="2432" y="15715"/>
                      <a:pt x="2675" y="15775"/>
                      <a:pt x="2888" y="15867"/>
                    </a:cubicBezTo>
                    <a:cubicBezTo>
                      <a:pt x="3357" y="16034"/>
                      <a:pt x="3826" y="16100"/>
                      <a:pt x="4301" y="16100"/>
                    </a:cubicBezTo>
                    <a:cubicBezTo>
                      <a:pt x="4687" y="16100"/>
                      <a:pt x="5076" y="16056"/>
                      <a:pt x="5472" y="15988"/>
                    </a:cubicBezTo>
                    <a:cubicBezTo>
                      <a:pt x="5813" y="15936"/>
                      <a:pt x="6154" y="15861"/>
                      <a:pt x="6495" y="15861"/>
                    </a:cubicBezTo>
                    <a:cubicBezTo>
                      <a:pt x="6549" y="15861"/>
                      <a:pt x="6603" y="15862"/>
                      <a:pt x="6657" y="15867"/>
                    </a:cubicBezTo>
                    <a:cubicBezTo>
                      <a:pt x="6900" y="15897"/>
                      <a:pt x="7143" y="15927"/>
                      <a:pt x="7417" y="15958"/>
                    </a:cubicBezTo>
                    <a:cubicBezTo>
                      <a:pt x="7934" y="15988"/>
                      <a:pt x="8481" y="16049"/>
                      <a:pt x="9028" y="16079"/>
                    </a:cubicBezTo>
                    <a:cubicBezTo>
                      <a:pt x="9063" y="16082"/>
                      <a:pt x="9098" y="16083"/>
                      <a:pt x="9132" y="16083"/>
                    </a:cubicBezTo>
                    <a:cubicBezTo>
                      <a:pt x="9488" y="16083"/>
                      <a:pt x="9820" y="15950"/>
                      <a:pt x="10153" y="15867"/>
                    </a:cubicBezTo>
                    <a:cubicBezTo>
                      <a:pt x="10305" y="15806"/>
                      <a:pt x="10457" y="15745"/>
                      <a:pt x="10609" y="15684"/>
                    </a:cubicBezTo>
                    <a:cubicBezTo>
                      <a:pt x="10913" y="15563"/>
                      <a:pt x="11034" y="15350"/>
                      <a:pt x="10973" y="15016"/>
                    </a:cubicBezTo>
                    <a:cubicBezTo>
                      <a:pt x="10913" y="14803"/>
                      <a:pt x="10821" y="14620"/>
                      <a:pt x="10669" y="14499"/>
                    </a:cubicBezTo>
                    <a:cubicBezTo>
                      <a:pt x="10145" y="14001"/>
                      <a:pt x="9553" y="13684"/>
                      <a:pt x="8855" y="13684"/>
                    </a:cubicBezTo>
                    <a:cubicBezTo>
                      <a:pt x="8743" y="13684"/>
                      <a:pt x="8629" y="13692"/>
                      <a:pt x="8511" y="13709"/>
                    </a:cubicBezTo>
                    <a:cubicBezTo>
                      <a:pt x="8086" y="13769"/>
                      <a:pt x="7630" y="13860"/>
                      <a:pt x="7235" y="14012"/>
                    </a:cubicBezTo>
                    <a:cubicBezTo>
                      <a:pt x="6861" y="14156"/>
                      <a:pt x="6488" y="14218"/>
                      <a:pt x="6115" y="14218"/>
                    </a:cubicBezTo>
                    <a:cubicBezTo>
                      <a:pt x="5698" y="14218"/>
                      <a:pt x="5281" y="14141"/>
                      <a:pt x="4864" y="14012"/>
                    </a:cubicBezTo>
                    <a:cubicBezTo>
                      <a:pt x="4560" y="13952"/>
                      <a:pt x="4286" y="13800"/>
                      <a:pt x="4043" y="13678"/>
                    </a:cubicBezTo>
                    <a:cubicBezTo>
                      <a:pt x="3466" y="13374"/>
                      <a:pt x="2888" y="13070"/>
                      <a:pt x="2250" y="12888"/>
                    </a:cubicBezTo>
                    <a:cubicBezTo>
                      <a:pt x="1924" y="12797"/>
                      <a:pt x="1597" y="12739"/>
                      <a:pt x="1271" y="12739"/>
                    </a:cubicBezTo>
                    <a:cubicBezTo>
                      <a:pt x="1050" y="12739"/>
                      <a:pt x="829" y="12766"/>
                      <a:pt x="608" y="12827"/>
                    </a:cubicBezTo>
                    <a:lnTo>
                      <a:pt x="548" y="12827"/>
                    </a:lnTo>
                    <a:cubicBezTo>
                      <a:pt x="548" y="12766"/>
                      <a:pt x="548" y="12675"/>
                      <a:pt x="548" y="12614"/>
                    </a:cubicBezTo>
                    <a:cubicBezTo>
                      <a:pt x="669" y="11398"/>
                      <a:pt x="943" y="10183"/>
                      <a:pt x="1490" y="9058"/>
                    </a:cubicBezTo>
                    <a:cubicBezTo>
                      <a:pt x="1551" y="8967"/>
                      <a:pt x="1611" y="8906"/>
                      <a:pt x="1733" y="8876"/>
                    </a:cubicBezTo>
                    <a:cubicBezTo>
                      <a:pt x="1828" y="8844"/>
                      <a:pt x="1924" y="8831"/>
                      <a:pt x="2019" y="8831"/>
                    </a:cubicBezTo>
                    <a:cubicBezTo>
                      <a:pt x="2197" y="8831"/>
                      <a:pt x="2376" y="8877"/>
                      <a:pt x="2554" y="8936"/>
                    </a:cubicBezTo>
                    <a:cubicBezTo>
                      <a:pt x="2979" y="9119"/>
                      <a:pt x="3405" y="9301"/>
                      <a:pt x="3830" y="9514"/>
                    </a:cubicBezTo>
                    <a:cubicBezTo>
                      <a:pt x="4803" y="10091"/>
                      <a:pt x="5776" y="10578"/>
                      <a:pt x="6840" y="10943"/>
                    </a:cubicBezTo>
                    <a:cubicBezTo>
                      <a:pt x="7903" y="11277"/>
                      <a:pt x="8998" y="11550"/>
                      <a:pt x="10122" y="11611"/>
                    </a:cubicBezTo>
                    <a:cubicBezTo>
                      <a:pt x="10487" y="11611"/>
                      <a:pt x="10882" y="11520"/>
                      <a:pt x="11277" y="11490"/>
                    </a:cubicBezTo>
                    <a:cubicBezTo>
                      <a:pt x="11308" y="11490"/>
                      <a:pt x="11368" y="11459"/>
                      <a:pt x="11429" y="11429"/>
                    </a:cubicBezTo>
                    <a:cubicBezTo>
                      <a:pt x="11946" y="11186"/>
                      <a:pt x="12098" y="10578"/>
                      <a:pt x="11703" y="10152"/>
                    </a:cubicBezTo>
                    <a:cubicBezTo>
                      <a:pt x="11551" y="9970"/>
                      <a:pt x="11338" y="9818"/>
                      <a:pt x="11125" y="9696"/>
                    </a:cubicBezTo>
                    <a:cubicBezTo>
                      <a:pt x="10700" y="9453"/>
                      <a:pt x="10244" y="9240"/>
                      <a:pt x="9788" y="9088"/>
                    </a:cubicBezTo>
                    <a:cubicBezTo>
                      <a:pt x="9028" y="8815"/>
                      <a:pt x="8268" y="8572"/>
                      <a:pt x="7539" y="8177"/>
                    </a:cubicBezTo>
                    <a:cubicBezTo>
                      <a:pt x="6931" y="7842"/>
                      <a:pt x="6444" y="7417"/>
                      <a:pt x="5928" y="6961"/>
                    </a:cubicBezTo>
                    <a:cubicBezTo>
                      <a:pt x="5897" y="6930"/>
                      <a:pt x="5836" y="6870"/>
                      <a:pt x="5806" y="6809"/>
                    </a:cubicBezTo>
                    <a:cubicBezTo>
                      <a:pt x="5137" y="6049"/>
                      <a:pt x="4286" y="5775"/>
                      <a:pt x="3314" y="5775"/>
                    </a:cubicBezTo>
                    <a:cubicBezTo>
                      <a:pt x="2949" y="5775"/>
                      <a:pt x="2584" y="5866"/>
                      <a:pt x="2250" y="5897"/>
                    </a:cubicBezTo>
                    <a:cubicBezTo>
                      <a:pt x="2159" y="5927"/>
                      <a:pt x="2067" y="5927"/>
                      <a:pt x="1946" y="5958"/>
                    </a:cubicBezTo>
                    <a:cubicBezTo>
                      <a:pt x="1976" y="5866"/>
                      <a:pt x="1976" y="5806"/>
                      <a:pt x="2007" y="5745"/>
                    </a:cubicBezTo>
                    <a:cubicBezTo>
                      <a:pt x="2189" y="5441"/>
                      <a:pt x="2371" y="5107"/>
                      <a:pt x="2615" y="4833"/>
                    </a:cubicBezTo>
                    <a:cubicBezTo>
                      <a:pt x="2858" y="4529"/>
                      <a:pt x="3131" y="4225"/>
                      <a:pt x="3435" y="3982"/>
                    </a:cubicBezTo>
                    <a:cubicBezTo>
                      <a:pt x="3790" y="3698"/>
                      <a:pt x="4181" y="3507"/>
                      <a:pt x="4623" y="3507"/>
                    </a:cubicBezTo>
                    <a:cubicBezTo>
                      <a:pt x="4749" y="3507"/>
                      <a:pt x="4880" y="3523"/>
                      <a:pt x="5016" y="3556"/>
                    </a:cubicBezTo>
                    <a:cubicBezTo>
                      <a:pt x="5563" y="3648"/>
                      <a:pt x="6019" y="3952"/>
                      <a:pt x="6444" y="4255"/>
                    </a:cubicBezTo>
                    <a:cubicBezTo>
                      <a:pt x="6748" y="4499"/>
                      <a:pt x="7022" y="4742"/>
                      <a:pt x="7295" y="4985"/>
                    </a:cubicBezTo>
                    <a:cubicBezTo>
                      <a:pt x="7478" y="5137"/>
                      <a:pt x="7660" y="5319"/>
                      <a:pt x="7873" y="5441"/>
                    </a:cubicBezTo>
                    <a:cubicBezTo>
                      <a:pt x="8602" y="5988"/>
                      <a:pt x="9362" y="6505"/>
                      <a:pt x="10122" y="7021"/>
                    </a:cubicBezTo>
                    <a:cubicBezTo>
                      <a:pt x="10639" y="7356"/>
                      <a:pt x="11186" y="7660"/>
                      <a:pt x="11794" y="7842"/>
                    </a:cubicBezTo>
                    <a:cubicBezTo>
                      <a:pt x="11916" y="7873"/>
                      <a:pt x="12037" y="7903"/>
                      <a:pt x="12189" y="7933"/>
                    </a:cubicBezTo>
                    <a:cubicBezTo>
                      <a:pt x="12764" y="8008"/>
                      <a:pt x="13340" y="8063"/>
                      <a:pt x="13932" y="8063"/>
                    </a:cubicBezTo>
                    <a:cubicBezTo>
                      <a:pt x="14059" y="8063"/>
                      <a:pt x="14188" y="8060"/>
                      <a:pt x="14317" y="8055"/>
                    </a:cubicBezTo>
                    <a:cubicBezTo>
                      <a:pt x="14347" y="8055"/>
                      <a:pt x="14408" y="8055"/>
                      <a:pt x="14438" y="8025"/>
                    </a:cubicBezTo>
                    <a:cubicBezTo>
                      <a:pt x="14651" y="7994"/>
                      <a:pt x="14712" y="7812"/>
                      <a:pt x="14590" y="7660"/>
                    </a:cubicBezTo>
                    <a:cubicBezTo>
                      <a:pt x="14530" y="7569"/>
                      <a:pt x="14469" y="7508"/>
                      <a:pt x="14378" y="7447"/>
                    </a:cubicBezTo>
                    <a:cubicBezTo>
                      <a:pt x="13557" y="6687"/>
                      <a:pt x="12706" y="5897"/>
                      <a:pt x="12037" y="4955"/>
                    </a:cubicBezTo>
                    <a:cubicBezTo>
                      <a:pt x="11824" y="4620"/>
                      <a:pt x="11581" y="4255"/>
                      <a:pt x="11399" y="3891"/>
                    </a:cubicBezTo>
                    <a:cubicBezTo>
                      <a:pt x="11034" y="3283"/>
                      <a:pt x="10639" y="2705"/>
                      <a:pt x="10183" y="2189"/>
                    </a:cubicBezTo>
                    <a:cubicBezTo>
                      <a:pt x="9970" y="1945"/>
                      <a:pt x="9727" y="1733"/>
                      <a:pt x="9484" y="1550"/>
                    </a:cubicBezTo>
                    <a:cubicBezTo>
                      <a:pt x="9089" y="1307"/>
                      <a:pt x="8724" y="1003"/>
                      <a:pt x="8268" y="882"/>
                    </a:cubicBezTo>
                    <a:cubicBezTo>
                      <a:pt x="8268" y="851"/>
                      <a:pt x="8268" y="821"/>
                      <a:pt x="8268" y="821"/>
                    </a:cubicBezTo>
                    <a:cubicBezTo>
                      <a:pt x="8420" y="760"/>
                      <a:pt x="8572" y="730"/>
                      <a:pt x="8724" y="699"/>
                    </a:cubicBezTo>
                    <a:cubicBezTo>
                      <a:pt x="9387" y="540"/>
                      <a:pt x="10074" y="450"/>
                      <a:pt x="10763" y="450"/>
                    </a:cubicBezTo>
                    <a:close/>
                    <a:moveTo>
                      <a:pt x="11004" y="0"/>
                    </a:moveTo>
                    <a:cubicBezTo>
                      <a:pt x="10244" y="0"/>
                      <a:pt x="9484" y="61"/>
                      <a:pt x="8754" y="213"/>
                    </a:cubicBezTo>
                    <a:cubicBezTo>
                      <a:pt x="8329" y="304"/>
                      <a:pt x="7934" y="456"/>
                      <a:pt x="7569" y="669"/>
                    </a:cubicBezTo>
                    <a:cubicBezTo>
                      <a:pt x="7447" y="699"/>
                      <a:pt x="7356" y="790"/>
                      <a:pt x="7356" y="912"/>
                    </a:cubicBezTo>
                    <a:cubicBezTo>
                      <a:pt x="7387" y="1064"/>
                      <a:pt x="7478" y="1094"/>
                      <a:pt x="7599" y="1125"/>
                    </a:cubicBezTo>
                    <a:cubicBezTo>
                      <a:pt x="7630" y="1155"/>
                      <a:pt x="7691" y="1155"/>
                      <a:pt x="7721" y="1155"/>
                    </a:cubicBezTo>
                    <a:cubicBezTo>
                      <a:pt x="8147" y="1277"/>
                      <a:pt x="8542" y="1429"/>
                      <a:pt x="8906" y="1702"/>
                    </a:cubicBezTo>
                    <a:cubicBezTo>
                      <a:pt x="8998" y="1763"/>
                      <a:pt x="9089" y="1824"/>
                      <a:pt x="9180" y="1885"/>
                    </a:cubicBezTo>
                    <a:cubicBezTo>
                      <a:pt x="9454" y="2067"/>
                      <a:pt x="9697" y="2280"/>
                      <a:pt x="9909" y="2553"/>
                    </a:cubicBezTo>
                    <a:cubicBezTo>
                      <a:pt x="10335" y="3070"/>
                      <a:pt x="10730" y="3617"/>
                      <a:pt x="11034" y="4195"/>
                    </a:cubicBezTo>
                    <a:cubicBezTo>
                      <a:pt x="11581" y="5137"/>
                      <a:pt x="12220" y="5988"/>
                      <a:pt x="13010" y="6748"/>
                    </a:cubicBezTo>
                    <a:cubicBezTo>
                      <a:pt x="13314" y="7021"/>
                      <a:pt x="13587" y="7295"/>
                      <a:pt x="13891" y="7629"/>
                    </a:cubicBezTo>
                    <a:cubicBezTo>
                      <a:pt x="13831" y="7629"/>
                      <a:pt x="13770" y="7660"/>
                      <a:pt x="13709" y="7660"/>
                    </a:cubicBezTo>
                    <a:cubicBezTo>
                      <a:pt x="13162" y="7599"/>
                      <a:pt x="12615" y="7538"/>
                      <a:pt x="12068" y="7477"/>
                    </a:cubicBezTo>
                    <a:cubicBezTo>
                      <a:pt x="11855" y="7447"/>
                      <a:pt x="11672" y="7386"/>
                      <a:pt x="11490" y="7295"/>
                    </a:cubicBezTo>
                    <a:cubicBezTo>
                      <a:pt x="11065" y="7082"/>
                      <a:pt x="10639" y="6839"/>
                      <a:pt x="10244" y="6596"/>
                    </a:cubicBezTo>
                    <a:cubicBezTo>
                      <a:pt x="9575" y="6140"/>
                      <a:pt x="8906" y="5654"/>
                      <a:pt x="8238" y="5198"/>
                    </a:cubicBezTo>
                    <a:cubicBezTo>
                      <a:pt x="7995" y="5015"/>
                      <a:pt x="7751" y="4803"/>
                      <a:pt x="7508" y="4620"/>
                    </a:cubicBezTo>
                    <a:cubicBezTo>
                      <a:pt x="7204" y="4347"/>
                      <a:pt x="6870" y="4073"/>
                      <a:pt x="6536" y="3830"/>
                    </a:cubicBezTo>
                    <a:cubicBezTo>
                      <a:pt x="6171" y="3556"/>
                      <a:pt x="5776" y="3313"/>
                      <a:pt x="5350" y="3192"/>
                    </a:cubicBezTo>
                    <a:cubicBezTo>
                      <a:pt x="5108" y="3105"/>
                      <a:pt x="4873" y="3065"/>
                      <a:pt x="4646" y="3065"/>
                    </a:cubicBezTo>
                    <a:cubicBezTo>
                      <a:pt x="4074" y="3065"/>
                      <a:pt x="3549" y="3317"/>
                      <a:pt x="3070" y="3708"/>
                    </a:cubicBezTo>
                    <a:cubicBezTo>
                      <a:pt x="2858" y="3921"/>
                      <a:pt x="2645" y="4164"/>
                      <a:pt x="2432" y="4377"/>
                    </a:cubicBezTo>
                    <a:cubicBezTo>
                      <a:pt x="2067" y="4742"/>
                      <a:pt x="1794" y="5167"/>
                      <a:pt x="1611" y="5654"/>
                    </a:cubicBezTo>
                    <a:cubicBezTo>
                      <a:pt x="1520" y="5866"/>
                      <a:pt x="1429" y="6049"/>
                      <a:pt x="1338" y="6262"/>
                    </a:cubicBezTo>
                    <a:cubicBezTo>
                      <a:pt x="1308" y="6383"/>
                      <a:pt x="1308" y="6474"/>
                      <a:pt x="1429" y="6535"/>
                    </a:cubicBezTo>
                    <a:cubicBezTo>
                      <a:pt x="1457" y="6554"/>
                      <a:pt x="1483" y="6561"/>
                      <a:pt x="1507" y="6561"/>
                    </a:cubicBezTo>
                    <a:cubicBezTo>
                      <a:pt x="1561" y="6561"/>
                      <a:pt x="1609" y="6526"/>
                      <a:pt x="1672" y="6505"/>
                    </a:cubicBezTo>
                    <a:cubicBezTo>
                      <a:pt x="1794" y="6444"/>
                      <a:pt x="1946" y="6353"/>
                      <a:pt x="2098" y="6322"/>
                    </a:cubicBezTo>
                    <a:cubicBezTo>
                      <a:pt x="2432" y="6262"/>
                      <a:pt x="2736" y="6201"/>
                      <a:pt x="3070" y="6170"/>
                    </a:cubicBezTo>
                    <a:cubicBezTo>
                      <a:pt x="3123" y="6169"/>
                      <a:pt x="3175" y="6168"/>
                      <a:pt x="3227" y="6168"/>
                    </a:cubicBezTo>
                    <a:cubicBezTo>
                      <a:pt x="4138" y="6168"/>
                      <a:pt x="4959" y="6426"/>
                      <a:pt x="5563" y="7173"/>
                    </a:cubicBezTo>
                    <a:cubicBezTo>
                      <a:pt x="5593" y="7204"/>
                      <a:pt x="5593" y="7204"/>
                      <a:pt x="5624" y="7234"/>
                    </a:cubicBezTo>
                    <a:cubicBezTo>
                      <a:pt x="6171" y="7721"/>
                      <a:pt x="6688" y="8207"/>
                      <a:pt x="7326" y="8541"/>
                    </a:cubicBezTo>
                    <a:cubicBezTo>
                      <a:pt x="7873" y="8815"/>
                      <a:pt x="8451" y="9058"/>
                      <a:pt x="9028" y="9271"/>
                    </a:cubicBezTo>
                    <a:cubicBezTo>
                      <a:pt x="9606" y="9484"/>
                      <a:pt x="10244" y="9666"/>
                      <a:pt x="10791" y="9970"/>
                    </a:cubicBezTo>
                    <a:cubicBezTo>
                      <a:pt x="11004" y="10091"/>
                      <a:pt x="11217" y="10213"/>
                      <a:pt x="11368" y="10395"/>
                    </a:cubicBezTo>
                    <a:cubicBezTo>
                      <a:pt x="11612" y="10608"/>
                      <a:pt x="11520" y="10943"/>
                      <a:pt x="11247" y="11064"/>
                    </a:cubicBezTo>
                    <a:cubicBezTo>
                      <a:pt x="11156" y="11094"/>
                      <a:pt x="11095" y="11125"/>
                      <a:pt x="11034" y="11125"/>
                    </a:cubicBezTo>
                    <a:cubicBezTo>
                      <a:pt x="10745" y="11169"/>
                      <a:pt x="10472" y="11198"/>
                      <a:pt x="10191" y="11198"/>
                    </a:cubicBezTo>
                    <a:cubicBezTo>
                      <a:pt x="10089" y="11198"/>
                      <a:pt x="9985" y="11194"/>
                      <a:pt x="9879" y="11186"/>
                    </a:cubicBezTo>
                    <a:cubicBezTo>
                      <a:pt x="8937" y="11064"/>
                      <a:pt x="8025" y="10851"/>
                      <a:pt x="7113" y="10578"/>
                    </a:cubicBezTo>
                    <a:cubicBezTo>
                      <a:pt x="6019" y="10243"/>
                      <a:pt x="5046" y="9727"/>
                      <a:pt x="4043" y="9180"/>
                    </a:cubicBezTo>
                    <a:cubicBezTo>
                      <a:pt x="3618" y="8936"/>
                      <a:pt x="3192" y="8754"/>
                      <a:pt x="2736" y="8572"/>
                    </a:cubicBezTo>
                    <a:cubicBezTo>
                      <a:pt x="2554" y="8480"/>
                      <a:pt x="2341" y="8420"/>
                      <a:pt x="2128" y="8420"/>
                    </a:cubicBezTo>
                    <a:cubicBezTo>
                      <a:pt x="1459" y="8420"/>
                      <a:pt x="1247" y="8541"/>
                      <a:pt x="1034" y="9058"/>
                    </a:cubicBezTo>
                    <a:cubicBezTo>
                      <a:pt x="791" y="9666"/>
                      <a:pt x="548" y="10274"/>
                      <a:pt x="396" y="10912"/>
                    </a:cubicBezTo>
                    <a:cubicBezTo>
                      <a:pt x="274" y="11611"/>
                      <a:pt x="122" y="12280"/>
                      <a:pt x="122" y="12979"/>
                    </a:cubicBezTo>
                    <a:cubicBezTo>
                      <a:pt x="122" y="13220"/>
                      <a:pt x="201" y="13334"/>
                      <a:pt x="358" y="13334"/>
                    </a:cubicBezTo>
                    <a:cubicBezTo>
                      <a:pt x="420" y="13334"/>
                      <a:pt x="493" y="13317"/>
                      <a:pt x="578" y="13283"/>
                    </a:cubicBezTo>
                    <a:cubicBezTo>
                      <a:pt x="791" y="13222"/>
                      <a:pt x="1004" y="13161"/>
                      <a:pt x="1186" y="13161"/>
                    </a:cubicBezTo>
                    <a:cubicBezTo>
                      <a:pt x="1490" y="13161"/>
                      <a:pt x="1794" y="13192"/>
                      <a:pt x="2098" y="13283"/>
                    </a:cubicBezTo>
                    <a:cubicBezTo>
                      <a:pt x="2675" y="13435"/>
                      <a:pt x="3222" y="13678"/>
                      <a:pt x="3739" y="13982"/>
                    </a:cubicBezTo>
                    <a:cubicBezTo>
                      <a:pt x="4104" y="14225"/>
                      <a:pt x="4499" y="14377"/>
                      <a:pt x="4925" y="14468"/>
                    </a:cubicBezTo>
                    <a:cubicBezTo>
                      <a:pt x="5308" y="14572"/>
                      <a:pt x="5692" y="14632"/>
                      <a:pt x="6075" y="14632"/>
                    </a:cubicBezTo>
                    <a:cubicBezTo>
                      <a:pt x="6482" y="14632"/>
                      <a:pt x="6889" y="14564"/>
                      <a:pt x="7295" y="14408"/>
                    </a:cubicBezTo>
                    <a:cubicBezTo>
                      <a:pt x="7660" y="14256"/>
                      <a:pt x="8055" y="14195"/>
                      <a:pt x="8451" y="14134"/>
                    </a:cubicBezTo>
                    <a:cubicBezTo>
                      <a:pt x="8587" y="14106"/>
                      <a:pt x="8721" y="14092"/>
                      <a:pt x="8851" y="14092"/>
                    </a:cubicBezTo>
                    <a:cubicBezTo>
                      <a:pt x="9416" y="14092"/>
                      <a:pt x="9921" y="14347"/>
                      <a:pt x="10365" y="14742"/>
                    </a:cubicBezTo>
                    <a:cubicBezTo>
                      <a:pt x="10426" y="14803"/>
                      <a:pt x="10517" y="14924"/>
                      <a:pt x="10548" y="15016"/>
                    </a:cubicBezTo>
                    <a:cubicBezTo>
                      <a:pt x="10609" y="15198"/>
                      <a:pt x="10578" y="15289"/>
                      <a:pt x="10396" y="15350"/>
                    </a:cubicBezTo>
                    <a:cubicBezTo>
                      <a:pt x="10274" y="15411"/>
                      <a:pt x="10122" y="15471"/>
                      <a:pt x="10001" y="15502"/>
                    </a:cubicBezTo>
                    <a:cubicBezTo>
                      <a:pt x="9702" y="15583"/>
                      <a:pt x="9403" y="15689"/>
                      <a:pt x="9105" y="15689"/>
                    </a:cubicBezTo>
                    <a:cubicBezTo>
                      <a:pt x="9069" y="15689"/>
                      <a:pt x="9033" y="15687"/>
                      <a:pt x="8998" y="15684"/>
                    </a:cubicBezTo>
                    <a:cubicBezTo>
                      <a:pt x="8572" y="15654"/>
                      <a:pt x="8147" y="15654"/>
                      <a:pt x="7721" y="15593"/>
                    </a:cubicBezTo>
                    <a:cubicBezTo>
                      <a:pt x="7338" y="15538"/>
                      <a:pt x="6950" y="15508"/>
                      <a:pt x="6560" y="15508"/>
                    </a:cubicBezTo>
                    <a:cubicBezTo>
                      <a:pt x="6084" y="15508"/>
                      <a:pt x="5606" y="15553"/>
                      <a:pt x="5137" y="15654"/>
                    </a:cubicBezTo>
                    <a:cubicBezTo>
                      <a:pt x="4897" y="15696"/>
                      <a:pt x="4658" y="15716"/>
                      <a:pt x="4418" y="15716"/>
                    </a:cubicBezTo>
                    <a:cubicBezTo>
                      <a:pt x="3958" y="15716"/>
                      <a:pt x="3499" y="15642"/>
                      <a:pt x="3040" y="15502"/>
                    </a:cubicBezTo>
                    <a:cubicBezTo>
                      <a:pt x="2767" y="15380"/>
                      <a:pt x="2493" y="15319"/>
                      <a:pt x="2189" y="15259"/>
                    </a:cubicBezTo>
                    <a:cubicBezTo>
                      <a:pt x="2110" y="15247"/>
                      <a:pt x="2034" y="15241"/>
                      <a:pt x="1961" y="15241"/>
                    </a:cubicBezTo>
                    <a:cubicBezTo>
                      <a:pt x="1642" y="15241"/>
                      <a:pt x="1384" y="15357"/>
                      <a:pt x="1186" y="15654"/>
                    </a:cubicBezTo>
                    <a:cubicBezTo>
                      <a:pt x="1004" y="15927"/>
                      <a:pt x="852" y="16171"/>
                      <a:pt x="669" y="16414"/>
                    </a:cubicBezTo>
                    <a:cubicBezTo>
                      <a:pt x="244" y="17022"/>
                      <a:pt x="61" y="17690"/>
                      <a:pt x="0" y="18389"/>
                    </a:cubicBezTo>
                    <a:cubicBezTo>
                      <a:pt x="0" y="18511"/>
                      <a:pt x="0" y="18633"/>
                      <a:pt x="31" y="18754"/>
                    </a:cubicBezTo>
                    <a:cubicBezTo>
                      <a:pt x="76" y="18867"/>
                      <a:pt x="155" y="18929"/>
                      <a:pt x="266" y="18929"/>
                    </a:cubicBezTo>
                    <a:cubicBezTo>
                      <a:pt x="305" y="18929"/>
                      <a:pt x="349" y="18922"/>
                      <a:pt x="396" y="18906"/>
                    </a:cubicBezTo>
                    <a:cubicBezTo>
                      <a:pt x="487" y="18876"/>
                      <a:pt x="578" y="18815"/>
                      <a:pt x="669" y="18785"/>
                    </a:cubicBezTo>
                    <a:cubicBezTo>
                      <a:pt x="852" y="18724"/>
                      <a:pt x="1004" y="18663"/>
                      <a:pt x="1186" y="18663"/>
                    </a:cubicBezTo>
                    <a:cubicBezTo>
                      <a:pt x="1429" y="18653"/>
                      <a:pt x="1676" y="18646"/>
                      <a:pt x="1923" y="18646"/>
                    </a:cubicBezTo>
                    <a:cubicBezTo>
                      <a:pt x="2419" y="18646"/>
                      <a:pt x="2918" y="18673"/>
                      <a:pt x="3405" y="18754"/>
                    </a:cubicBezTo>
                    <a:cubicBezTo>
                      <a:pt x="3717" y="18793"/>
                      <a:pt x="4030" y="18821"/>
                      <a:pt x="4343" y="18821"/>
                    </a:cubicBezTo>
                    <a:cubicBezTo>
                      <a:pt x="4760" y="18821"/>
                      <a:pt x="5176" y="18772"/>
                      <a:pt x="5593" y="18633"/>
                    </a:cubicBezTo>
                    <a:cubicBezTo>
                      <a:pt x="5806" y="18572"/>
                      <a:pt x="5988" y="18541"/>
                      <a:pt x="6201" y="18481"/>
                    </a:cubicBezTo>
                    <a:cubicBezTo>
                      <a:pt x="6680" y="18344"/>
                      <a:pt x="7176" y="18275"/>
                      <a:pt x="7689" y="18275"/>
                    </a:cubicBezTo>
                    <a:cubicBezTo>
                      <a:pt x="7860" y="18275"/>
                      <a:pt x="8033" y="18283"/>
                      <a:pt x="8207" y="18298"/>
                    </a:cubicBezTo>
                    <a:cubicBezTo>
                      <a:pt x="8724" y="18329"/>
                      <a:pt x="9210" y="18329"/>
                      <a:pt x="9727" y="18359"/>
                    </a:cubicBezTo>
                    <a:cubicBezTo>
                      <a:pt x="9940" y="18359"/>
                      <a:pt x="10183" y="18359"/>
                      <a:pt x="10396" y="18389"/>
                    </a:cubicBezTo>
                    <a:cubicBezTo>
                      <a:pt x="10669" y="18420"/>
                      <a:pt x="10761" y="18602"/>
                      <a:pt x="10609" y="18815"/>
                    </a:cubicBezTo>
                    <a:cubicBezTo>
                      <a:pt x="10457" y="19058"/>
                      <a:pt x="10305" y="19332"/>
                      <a:pt x="10092" y="19514"/>
                    </a:cubicBezTo>
                    <a:cubicBezTo>
                      <a:pt x="9119" y="20335"/>
                      <a:pt x="7995" y="20943"/>
                      <a:pt x="6779" y="21307"/>
                    </a:cubicBezTo>
                    <a:cubicBezTo>
                      <a:pt x="6080" y="21520"/>
                      <a:pt x="5350" y="21642"/>
                      <a:pt x="4621" y="21794"/>
                    </a:cubicBezTo>
                    <a:cubicBezTo>
                      <a:pt x="3496" y="22037"/>
                      <a:pt x="2432" y="22402"/>
                      <a:pt x="1490" y="23131"/>
                    </a:cubicBezTo>
                    <a:cubicBezTo>
                      <a:pt x="1247" y="23314"/>
                      <a:pt x="1156" y="23496"/>
                      <a:pt x="1156" y="23800"/>
                    </a:cubicBezTo>
                    <a:cubicBezTo>
                      <a:pt x="1156" y="24408"/>
                      <a:pt x="1247" y="25016"/>
                      <a:pt x="1429" y="25624"/>
                    </a:cubicBezTo>
                    <a:cubicBezTo>
                      <a:pt x="1520" y="25897"/>
                      <a:pt x="1611" y="25958"/>
                      <a:pt x="1915" y="25958"/>
                    </a:cubicBezTo>
                    <a:cubicBezTo>
                      <a:pt x="1976" y="25958"/>
                      <a:pt x="2067" y="25958"/>
                      <a:pt x="2159" y="25928"/>
                    </a:cubicBezTo>
                    <a:cubicBezTo>
                      <a:pt x="2554" y="25836"/>
                      <a:pt x="2979" y="25745"/>
                      <a:pt x="3374" y="25654"/>
                    </a:cubicBezTo>
                    <a:cubicBezTo>
                      <a:pt x="4195" y="25441"/>
                      <a:pt x="4864" y="24985"/>
                      <a:pt x="5563" y="24560"/>
                    </a:cubicBezTo>
                    <a:cubicBezTo>
                      <a:pt x="5593" y="24529"/>
                      <a:pt x="5624" y="24499"/>
                      <a:pt x="5654" y="24469"/>
                    </a:cubicBezTo>
                    <a:cubicBezTo>
                      <a:pt x="6080" y="24134"/>
                      <a:pt x="6536" y="23800"/>
                      <a:pt x="6961" y="23435"/>
                    </a:cubicBezTo>
                    <a:cubicBezTo>
                      <a:pt x="7143" y="23314"/>
                      <a:pt x="7326" y="23162"/>
                      <a:pt x="7478" y="23010"/>
                    </a:cubicBezTo>
                    <a:cubicBezTo>
                      <a:pt x="8207" y="22341"/>
                      <a:pt x="9058" y="22037"/>
                      <a:pt x="10031" y="21915"/>
                    </a:cubicBezTo>
                    <a:cubicBezTo>
                      <a:pt x="10080" y="21910"/>
                      <a:pt x="10129" y="21908"/>
                      <a:pt x="10177" y="21908"/>
                    </a:cubicBezTo>
                    <a:cubicBezTo>
                      <a:pt x="10423" y="21908"/>
                      <a:pt x="10648" y="21975"/>
                      <a:pt x="10852" y="22128"/>
                    </a:cubicBezTo>
                    <a:cubicBezTo>
                      <a:pt x="11065" y="22280"/>
                      <a:pt x="11095" y="22462"/>
                      <a:pt x="10943" y="22675"/>
                    </a:cubicBezTo>
                    <a:cubicBezTo>
                      <a:pt x="10882" y="22736"/>
                      <a:pt x="10791" y="22797"/>
                      <a:pt x="10730" y="22858"/>
                    </a:cubicBezTo>
                    <a:cubicBezTo>
                      <a:pt x="10122" y="23465"/>
                      <a:pt x="9423" y="23952"/>
                      <a:pt x="8663" y="24377"/>
                    </a:cubicBezTo>
                    <a:cubicBezTo>
                      <a:pt x="8329" y="24560"/>
                      <a:pt x="7995" y="24681"/>
                      <a:pt x="7691" y="24833"/>
                    </a:cubicBezTo>
                    <a:cubicBezTo>
                      <a:pt x="7447" y="24924"/>
                      <a:pt x="7235" y="25016"/>
                      <a:pt x="6992" y="25107"/>
                    </a:cubicBezTo>
                    <a:cubicBezTo>
                      <a:pt x="6657" y="25259"/>
                      <a:pt x="6292" y="25441"/>
                      <a:pt x="5928" y="25532"/>
                    </a:cubicBezTo>
                    <a:cubicBezTo>
                      <a:pt x="4894" y="25836"/>
                      <a:pt x="3952" y="26292"/>
                      <a:pt x="3010" y="26748"/>
                    </a:cubicBezTo>
                    <a:cubicBezTo>
                      <a:pt x="2706" y="26900"/>
                      <a:pt x="2523" y="27143"/>
                      <a:pt x="2463" y="27478"/>
                    </a:cubicBezTo>
                    <a:cubicBezTo>
                      <a:pt x="2432" y="27721"/>
                      <a:pt x="2402" y="27994"/>
                      <a:pt x="2493" y="28268"/>
                    </a:cubicBezTo>
                    <a:cubicBezTo>
                      <a:pt x="2615" y="28572"/>
                      <a:pt x="2736" y="28876"/>
                      <a:pt x="2858" y="29180"/>
                    </a:cubicBezTo>
                    <a:cubicBezTo>
                      <a:pt x="2958" y="29364"/>
                      <a:pt x="3077" y="29456"/>
                      <a:pt x="3204" y="29456"/>
                    </a:cubicBezTo>
                    <a:cubicBezTo>
                      <a:pt x="3308" y="29456"/>
                      <a:pt x="3417" y="29394"/>
                      <a:pt x="3526" y="29271"/>
                    </a:cubicBezTo>
                    <a:cubicBezTo>
                      <a:pt x="3800" y="28997"/>
                      <a:pt x="4134" y="28785"/>
                      <a:pt x="4438" y="28572"/>
                    </a:cubicBezTo>
                    <a:cubicBezTo>
                      <a:pt x="4712" y="28390"/>
                      <a:pt x="4955" y="28207"/>
                      <a:pt x="5198" y="28055"/>
                    </a:cubicBezTo>
                    <a:cubicBezTo>
                      <a:pt x="5320" y="27964"/>
                      <a:pt x="5472" y="27873"/>
                      <a:pt x="5624" y="27782"/>
                    </a:cubicBezTo>
                    <a:cubicBezTo>
                      <a:pt x="6444" y="27387"/>
                      <a:pt x="7204" y="26839"/>
                      <a:pt x="7995" y="26383"/>
                    </a:cubicBezTo>
                    <a:cubicBezTo>
                      <a:pt x="8572" y="26019"/>
                      <a:pt x="9150" y="25684"/>
                      <a:pt x="9788" y="25411"/>
                    </a:cubicBezTo>
                    <a:cubicBezTo>
                      <a:pt x="10153" y="25228"/>
                      <a:pt x="10548" y="25137"/>
                      <a:pt x="10973" y="25137"/>
                    </a:cubicBezTo>
                    <a:cubicBezTo>
                      <a:pt x="11247" y="25137"/>
                      <a:pt x="11308" y="25198"/>
                      <a:pt x="11308" y="25472"/>
                    </a:cubicBezTo>
                    <a:cubicBezTo>
                      <a:pt x="11308" y="25624"/>
                      <a:pt x="11277" y="25776"/>
                      <a:pt x="11186" y="25897"/>
                    </a:cubicBezTo>
                    <a:cubicBezTo>
                      <a:pt x="11065" y="26080"/>
                      <a:pt x="10943" y="26262"/>
                      <a:pt x="10761" y="26414"/>
                    </a:cubicBezTo>
                    <a:cubicBezTo>
                      <a:pt x="10213" y="26839"/>
                      <a:pt x="9636" y="27295"/>
                      <a:pt x="8967" y="27569"/>
                    </a:cubicBezTo>
                    <a:cubicBezTo>
                      <a:pt x="7782" y="28116"/>
                      <a:pt x="6596" y="28663"/>
                      <a:pt x="5472" y="29301"/>
                    </a:cubicBezTo>
                    <a:cubicBezTo>
                      <a:pt x="5077" y="29545"/>
                      <a:pt x="4742" y="29849"/>
                      <a:pt x="4438" y="30183"/>
                    </a:cubicBezTo>
                    <a:cubicBezTo>
                      <a:pt x="4195" y="30487"/>
                      <a:pt x="4043" y="30821"/>
                      <a:pt x="4013" y="31216"/>
                    </a:cubicBezTo>
                    <a:cubicBezTo>
                      <a:pt x="4013" y="31672"/>
                      <a:pt x="4134" y="32128"/>
                      <a:pt x="4347" y="32523"/>
                    </a:cubicBezTo>
                    <a:cubicBezTo>
                      <a:pt x="4429" y="32708"/>
                      <a:pt x="4539" y="32796"/>
                      <a:pt x="4686" y="32796"/>
                    </a:cubicBezTo>
                    <a:cubicBezTo>
                      <a:pt x="4757" y="32796"/>
                      <a:pt x="4836" y="32776"/>
                      <a:pt x="4925" y="32736"/>
                    </a:cubicBezTo>
                    <a:cubicBezTo>
                      <a:pt x="5168" y="32645"/>
                      <a:pt x="5411" y="32493"/>
                      <a:pt x="5624" y="32371"/>
                    </a:cubicBezTo>
                    <a:cubicBezTo>
                      <a:pt x="6019" y="32128"/>
                      <a:pt x="6444" y="31885"/>
                      <a:pt x="6900" y="31763"/>
                    </a:cubicBezTo>
                    <a:cubicBezTo>
                      <a:pt x="7052" y="31733"/>
                      <a:pt x="7204" y="31642"/>
                      <a:pt x="7326" y="31551"/>
                    </a:cubicBezTo>
                    <a:cubicBezTo>
                      <a:pt x="7812" y="31186"/>
                      <a:pt x="8299" y="30852"/>
                      <a:pt x="8724" y="30456"/>
                    </a:cubicBezTo>
                    <a:cubicBezTo>
                      <a:pt x="9302" y="29849"/>
                      <a:pt x="10001" y="29362"/>
                      <a:pt x="10669" y="28846"/>
                    </a:cubicBezTo>
                    <a:cubicBezTo>
                      <a:pt x="11065" y="28542"/>
                      <a:pt x="11551" y="28390"/>
                      <a:pt x="12037" y="28329"/>
                    </a:cubicBezTo>
                    <a:cubicBezTo>
                      <a:pt x="12159" y="28329"/>
                      <a:pt x="12250" y="28359"/>
                      <a:pt x="12372" y="28359"/>
                    </a:cubicBezTo>
                    <a:cubicBezTo>
                      <a:pt x="12402" y="28542"/>
                      <a:pt x="12341" y="28694"/>
                      <a:pt x="12250" y="28815"/>
                    </a:cubicBezTo>
                    <a:cubicBezTo>
                      <a:pt x="11916" y="29362"/>
                      <a:pt x="11490" y="29849"/>
                      <a:pt x="10882" y="30153"/>
                    </a:cubicBezTo>
                    <a:cubicBezTo>
                      <a:pt x="10730" y="30244"/>
                      <a:pt x="10578" y="30335"/>
                      <a:pt x="10426" y="30426"/>
                    </a:cubicBezTo>
                    <a:cubicBezTo>
                      <a:pt x="9849" y="30760"/>
                      <a:pt x="9393" y="31186"/>
                      <a:pt x="9028" y="31733"/>
                    </a:cubicBezTo>
                    <a:cubicBezTo>
                      <a:pt x="8724" y="32189"/>
                      <a:pt x="8329" y="32523"/>
                      <a:pt x="7843" y="32767"/>
                    </a:cubicBezTo>
                    <a:cubicBezTo>
                      <a:pt x="7326" y="33010"/>
                      <a:pt x="6870" y="33344"/>
                      <a:pt x="6414" y="33709"/>
                    </a:cubicBezTo>
                    <a:cubicBezTo>
                      <a:pt x="6140" y="33952"/>
                      <a:pt x="5988" y="34256"/>
                      <a:pt x="6049" y="34621"/>
                    </a:cubicBezTo>
                    <a:cubicBezTo>
                      <a:pt x="6110" y="35077"/>
                      <a:pt x="6262" y="35533"/>
                      <a:pt x="6444" y="35958"/>
                    </a:cubicBezTo>
                    <a:cubicBezTo>
                      <a:pt x="6517" y="36103"/>
                      <a:pt x="6611" y="36173"/>
                      <a:pt x="6721" y="36173"/>
                    </a:cubicBezTo>
                    <a:cubicBezTo>
                      <a:pt x="6795" y="36173"/>
                      <a:pt x="6875" y="36141"/>
                      <a:pt x="6961" y="36080"/>
                    </a:cubicBezTo>
                    <a:cubicBezTo>
                      <a:pt x="7508" y="35715"/>
                      <a:pt x="8086" y="35350"/>
                      <a:pt x="8633" y="34985"/>
                    </a:cubicBezTo>
                    <a:cubicBezTo>
                      <a:pt x="9058" y="34712"/>
                      <a:pt x="9454" y="34378"/>
                      <a:pt x="9758" y="33982"/>
                    </a:cubicBezTo>
                    <a:cubicBezTo>
                      <a:pt x="10365" y="33253"/>
                      <a:pt x="11034" y="32615"/>
                      <a:pt x="11703" y="31915"/>
                    </a:cubicBezTo>
                    <a:cubicBezTo>
                      <a:pt x="11855" y="31733"/>
                      <a:pt x="12037" y="31612"/>
                      <a:pt x="12220" y="31460"/>
                    </a:cubicBezTo>
                    <a:cubicBezTo>
                      <a:pt x="12554" y="31247"/>
                      <a:pt x="12919" y="31004"/>
                      <a:pt x="13253" y="30821"/>
                    </a:cubicBezTo>
                    <a:cubicBezTo>
                      <a:pt x="13466" y="30700"/>
                      <a:pt x="13679" y="30578"/>
                      <a:pt x="13922" y="30487"/>
                    </a:cubicBezTo>
                    <a:cubicBezTo>
                      <a:pt x="14043" y="30456"/>
                      <a:pt x="14165" y="30456"/>
                      <a:pt x="14286" y="30426"/>
                    </a:cubicBezTo>
                    <a:lnTo>
                      <a:pt x="14286" y="30426"/>
                    </a:lnTo>
                    <a:cubicBezTo>
                      <a:pt x="14317" y="30639"/>
                      <a:pt x="14347" y="30730"/>
                      <a:pt x="14226" y="30912"/>
                    </a:cubicBezTo>
                    <a:cubicBezTo>
                      <a:pt x="14104" y="31186"/>
                      <a:pt x="13952" y="31429"/>
                      <a:pt x="13770" y="31672"/>
                    </a:cubicBezTo>
                    <a:cubicBezTo>
                      <a:pt x="13314" y="32219"/>
                      <a:pt x="12858" y="32767"/>
                      <a:pt x="12341" y="33283"/>
                    </a:cubicBezTo>
                    <a:cubicBezTo>
                      <a:pt x="11916" y="33739"/>
                      <a:pt x="11581" y="34226"/>
                      <a:pt x="11277" y="34773"/>
                    </a:cubicBezTo>
                    <a:cubicBezTo>
                      <a:pt x="10913" y="35441"/>
                      <a:pt x="10457" y="36019"/>
                      <a:pt x="9818" y="36475"/>
                    </a:cubicBezTo>
                    <a:cubicBezTo>
                      <a:pt x="9454" y="36718"/>
                      <a:pt x="9150" y="37052"/>
                      <a:pt x="8876" y="37356"/>
                    </a:cubicBezTo>
                    <a:cubicBezTo>
                      <a:pt x="8572" y="37691"/>
                      <a:pt x="8451" y="38086"/>
                      <a:pt x="8572" y="38511"/>
                    </a:cubicBezTo>
                    <a:cubicBezTo>
                      <a:pt x="8663" y="38846"/>
                      <a:pt x="8906" y="39089"/>
                      <a:pt x="9180" y="39302"/>
                    </a:cubicBezTo>
                    <a:cubicBezTo>
                      <a:pt x="9246" y="39367"/>
                      <a:pt x="9317" y="39399"/>
                      <a:pt x="9389" y="39399"/>
                    </a:cubicBezTo>
                    <a:cubicBezTo>
                      <a:pt x="9484" y="39399"/>
                      <a:pt x="9580" y="39344"/>
                      <a:pt x="9666" y="39241"/>
                    </a:cubicBezTo>
                    <a:cubicBezTo>
                      <a:pt x="9697" y="39210"/>
                      <a:pt x="9727" y="39180"/>
                      <a:pt x="9758" y="39150"/>
                    </a:cubicBezTo>
                    <a:cubicBezTo>
                      <a:pt x="10183" y="38663"/>
                      <a:pt x="10609" y="38177"/>
                      <a:pt x="11125" y="37782"/>
                    </a:cubicBezTo>
                    <a:cubicBezTo>
                      <a:pt x="11855" y="37204"/>
                      <a:pt x="12584" y="36596"/>
                      <a:pt x="13314" y="35988"/>
                    </a:cubicBezTo>
                    <a:cubicBezTo>
                      <a:pt x="13527" y="35806"/>
                      <a:pt x="13770" y="35654"/>
                      <a:pt x="14013" y="35472"/>
                    </a:cubicBezTo>
                    <a:cubicBezTo>
                      <a:pt x="14165" y="35350"/>
                      <a:pt x="14347" y="35289"/>
                      <a:pt x="14530" y="35289"/>
                    </a:cubicBezTo>
                    <a:cubicBezTo>
                      <a:pt x="14621" y="35593"/>
                      <a:pt x="14621" y="35715"/>
                      <a:pt x="14469" y="36049"/>
                    </a:cubicBezTo>
                    <a:cubicBezTo>
                      <a:pt x="14165" y="36596"/>
                      <a:pt x="13861" y="37113"/>
                      <a:pt x="13587" y="37660"/>
                    </a:cubicBezTo>
                    <a:cubicBezTo>
                      <a:pt x="13283" y="38207"/>
                      <a:pt x="12979" y="38754"/>
                      <a:pt x="12736" y="39302"/>
                    </a:cubicBezTo>
                    <a:cubicBezTo>
                      <a:pt x="12432" y="39940"/>
                      <a:pt x="12584" y="40578"/>
                      <a:pt x="13101" y="41065"/>
                    </a:cubicBezTo>
                    <a:cubicBezTo>
                      <a:pt x="13223" y="41186"/>
                      <a:pt x="13375" y="41277"/>
                      <a:pt x="13496" y="41368"/>
                    </a:cubicBezTo>
                    <a:cubicBezTo>
                      <a:pt x="13922" y="41642"/>
                      <a:pt x="14226" y="42037"/>
                      <a:pt x="14530" y="42432"/>
                    </a:cubicBezTo>
                    <a:cubicBezTo>
                      <a:pt x="14651" y="42584"/>
                      <a:pt x="14682" y="42767"/>
                      <a:pt x="14742" y="42919"/>
                    </a:cubicBezTo>
                    <a:cubicBezTo>
                      <a:pt x="14773" y="43040"/>
                      <a:pt x="14773" y="43192"/>
                      <a:pt x="14773" y="43344"/>
                    </a:cubicBezTo>
                    <a:cubicBezTo>
                      <a:pt x="14803" y="43435"/>
                      <a:pt x="14803" y="43527"/>
                      <a:pt x="14834" y="43587"/>
                    </a:cubicBezTo>
                    <a:cubicBezTo>
                      <a:pt x="14864" y="43618"/>
                      <a:pt x="14925" y="43679"/>
                      <a:pt x="14986" y="43679"/>
                    </a:cubicBezTo>
                    <a:cubicBezTo>
                      <a:pt x="15046" y="43679"/>
                      <a:pt x="15107" y="43648"/>
                      <a:pt x="15138" y="43587"/>
                    </a:cubicBezTo>
                    <a:cubicBezTo>
                      <a:pt x="15168" y="43557"/>
                      <a:pt x="15168" y="43496"/>
                      <a:pt x="15198" y="43466"/>
                    </a:cubicBezTo>
                    <a:cubicBezTo>
                      <a:pt x="15229" y="43071"/>
                      <a:pt x="15472" y="42736"/>
                      <a:pt x="15745" y="42463"/>
                    </a:cubicBezTo>
                    <a:cubicBezTo>
                      <a:pt x="15989" y="42220"/>
                      <a:pt x="16262" y="42007"/>
                      <a:pt x="16566" y="41824"/>
                    </a:cubicBezTo>
                    <a:cubicBezTo>
                      <a:pt x="16931" y="41581"/>
                      <a:pt x="17235" y="41308"/>
                      <a:pt x="17356" y="40852"/>
                    </a:cubicBezTo>
                    <a:cubicBezTo>
                      <a:pt x="17539" y="40213"/>
                      <a:pt x="17539" y="39606"/>
                      <a:pt x="17296" y="38967"/>
                    </a:cubicBezTo>
                    <a:cubicBezTo>
                      <a:pt x="17113" y="38390"/>
                      <a:pt x="16870" y="37782"/>
                      <a:pt x="16688" y="37204"/>
                    </a:cubicBezTo>
                    <a:cubicBezTo>
                      <a:pt x="16536" y="36748"/>
                      <a:pt x="16475" y="36292"/>
                      <a:pt x="16505" y="35806"/>
                    </a:cubicBezTo>
                    <a:cubicBezTo>
                      <a:pt x="16505" y="35715"/>
                      <a:pt x="16566" y="35593"/>
                      <a:pt x="16597" y="35472"/>
                    </a:cubicBezTo>
                    <a:cubicBezTo>
                      <a:pt x="16961" y="35776"/>
                      <a:pt x="17326" y="36019"/>
                      <a:pt x="17569" y="36414"/>
                    </a:cubicBezTo>
                    <a:cubicBezTo>
                      <a:pt x="17904" y="36961"/>
                      <a:pt x="18086" y="37599"/>
                      <a:pt x="18086" y="38238"/>
                    </a:cubicBezTo>
                    <a:cubicBezTo>
                      <a:pt x="18086" y="38542"/>
                      <a:pt x="18086" y="38846"/>
                      <a:pt x="18086" y="39150"/>
                    </a:cubicBezTo>
                    <a:cubicBezTo>
                      <a:pt x="18086" y="39514"/>
                      <a:pt x="18086" y="39879"/>
                      <a:pt x="18086" y="40274"/>
                    </a:cubicBezTo>
                    <a:cubicBezTo>
                      <a:pt x="18086" y="40365"/>
                      <a:pt x="18116" y="40487"/>
                      <a:pt x="18238" y="40548"/>
                    </a:cubicBezTo>
                    <a:cubicBezTo>
                      <a:pt x="18259" y="40553"/>
                      <a:pt x="18280" y="40556"/>
                      <a:pt x="18300" y="40556"/>
                    </a:cubicBezTo>
                    <a:cubicBezTo>
                      <a:pt x="18391" y="40556"/>
                      <a:pt x="18461" y="40501"/>
                      <a:pt x="18511" y="40426"/>
                    </a:cubicBezTo>
                    <a:cubicBezTo>
                      <a:pt x="18603" y="40335"/>
                      <a:pt x="18694" y="40244"/>
                      <a:pt x="18785" y="40153"/>
                    </a:cubicBezTo>
                    <a:cubicBezTo>
                      <a:pt x="19028" y="39970"/>
                      <a:pt x="19271" y="39788"/>
                      <a:pt x="19515" y="39606"/>
                    </a:cubicBezTo>
                    <a:cubicBezTo>
                      <a:pt x="19606" y="39545"/>
                      <a:pt x="19727" y="39514"/>
                      <a:pt x="19819" y="39454"/>
                    </a:cubicBezTo>
                    <a:cubicBezTo>
                      <a:pt x="20153" y="39241"/>
                      <a:pt x="20366" y="38967"/>
                      <a:pt x="20426" y="38602"/>
                    </a:cubicBezTo>
                    <a:cubicBezTo>
                      <a:pt x="20487" y="38359"/>
                      <a:pt x="20518" y="38147"/>
                      <a:pt x="20548" y="37934"/>
                    </a:cubicBezTo>
                    <a:cubicBezTo>
                      <a:pt x="20578" y="37417"/>
                      <a:pt x="20487" y="36900"/>
                      <a:pt x="20183" y="36475"/>
                    </a:cubicBezTo>
                    <a:cubicBezTo>
                      <a:pt x="19879" y="36049"/>
                      <a:pt x="19545" y="35654"/>
                      <a:pt x="19211" y="35259"/>
                    </a:cubicBezTo>
                    <a:cubicBezTo>
                      <a:pt x="19180" y="35229"/>
                      <a:pt x="19150" y="35198"/>
                      <a:pt x="19119" y="35137"/>
                    </a:cubicBezTo>
                    <a:cubicBezTo>
                      <a:pt x="18907" y="34894"/>
                      <a:pt x="18694" y="34651"/>
                      <a:pt x="18481" y="34408"/>
                    </a:cubicBezTo>
                    <a:cubicBezTo>
                      <a:pt x="18177" y="34043"/>
                      <a:pt x="17904" y="33678"/>
                      <a:pt x="17600" y="33283"/>
                    </a:cubicBezTo>
                    <a:cubicBezTo>
                      <a:pt x="17144" y="32706"/>
                      <a:pt x="16992" y="32037"/>
                      <a:pt x="17052" y="31308"/>
                    </a:cubicBezTo>
                    <a:cubicBezTo>
                      <a:pt x="17080" y="31006"/>
                      <a:pt x="17231" y="30878"/>
                      <a:pt x="17506" y="30878"/>
                    </a:cubicBezTo>
                    <a:cubicBezTo>
                      <a:pt x="17535" y="30878"/>
                      <a:pt x="17567" y="30879"/>
                      <a:pt x="17600" y="30882"/>
                    </a:cubicBezTo>
                    <a:cubicBezTo>
                      <a:pt x="17934" y="30912"/>
                      <a:pt x="18208" y="31034"/>
                      <a:pt x="18451" y="31216"/>
                    </a:cubicBezTo>
                    <a:cubicBezTo>
                      <a:pt x="18603" y="31368"/>
                      <a:pt x="18755" y="31490"/>
                      <a:pt x="18907" y="31612"/>
                    </a:cubicBezTo>
                    <a:cubicBezTo>
                      <a:pt x="19667" y="32280"/>
                      <a:pt x="20305" y="33010"/>
                      <a:pt x="20822" y="33861"/>
                    </a:cubicBezTo>
                    <a:cubicBezTo>
                      <a:pt x="20974" y="34104"/>
                      <a:pt x="21095" y="34378"/>
                      <a:pt x="21247" y="34621"/>
                    </a:cubicBezTo>
                    <a:cubicBezTo>
                      <a:pt x="21612" y="35168"/>
                      <a:pt x="21825" y="35806"/>
                      <a:pt x="21977" y="36444"/>
                    </a:cubicBezTo>
                    <a:cubicBezTo>
                      <a:pt x="22098" y="36900"/>
                      <a:pt x="22129" y="37387"/>
                      <a:pt x="22189" y="37843"/>
                    </a:cubicBezTo>
                    <a:cubicBezTo>
                      <a:pt x="22208" y="38068"/>
                      <a:pt x="22285" y="38178"/>
                      <a:pt x="22406" y="38178"/>
                    </a:cubicBezTo>
                    <a:cubicBezTo>
                      <a:pt x="22481" y="38178"/>
                      <a:pt x="22572" y="38136"/>
                      <a:pt x="22676" y="38055"/>
                    </a:cubicBezTo>
                    <a:cubicBezTo>
                      <a:pt x="23162" y="37660"/>
                      <a:pt x="23648" y="37235"/>
                      <a:pt x="24135" y="36809"/>
                    </a:cubicBezTo>
                    <a:cubicBezTo>
                      <a:pt x="24287" y="36688"/>
                      <a:pt x="24439" y="36505"/>
                      <a:pt x="24530" y="36323"/>
                    </a:cubicBezTo>
                    <a:cubicBezTo>
                      <a:pt x="24834" y="35776"/>
                      <a:pt x="24864" y="35198"/>
                      <a:pt x="24621" y="34621"/>
                    </a:cubicBezTo>
                    <a:cubicBezTo>
                      <a:pt x="24408" y="34165"/>
                      <a:pt x="24135" y="33800"/>
                      <a:pt x="23831" y="33405"/>
                    </a:cubicBezTo>
                    <a:cubicBezTo>
                      <a:pt x="23679" y="33222"/>
                      <a:pt x="23466" y="33040"/>
                      <a:pt x="23284" y="32858"/>
                    </a:cubicBezTo>
                    <a:cubicBezTo>
                      <a:pt x="22828" y="32463"/>
                      <a:pt x="22372" y="32128"/>
                      <a:pt x="21916" y="31703"/>
                    </a:cubicBezTo>
                    <a:cubicBezTo>
                      <a:pt x="21612" y="31429"/>
                      <a:pt x="21308" y="31095"/>
                      <a:pt x="21004" y="30760"/>
                    </a:cubicBezTo>
                    <a:cubicBezTo>
                      <a:pt x="20852" y="30608"/>
                      <a:pt x="20730" y="30426"/>
                      <a:pt x="20578" y="30244"/>
                    </a:cubicBezTo>
                    <a:cubicBezTo>
                      <a:pt x="20244" y="29818"/>
                      <a:pt x="19940" y="29362"/>
                      <a:pt x="19575" y="28937"/>
                    </a:cubicBezTo>
                    <a:cubicBezTo>
                      <a:pt x="19271" y="28542"/>
                      <a:pt x="18937" y="28146"/>
                      <a:pt x="18633" y="27751"/>
                    </a:cubicBezTo>
                    <a:cubicBezTo>
                      <a:pt x="18420" y="27447"/>
                      <a:pt x="18329" y="26991"/>
                      <a:pt x="18451" y="26687"/>
                    </a:cubicBezTo>
                    <a:cubicBezTo>
                      <a:pt x="18663" y="26687"/>
                      <a:pt x="18785" y="26779"/>
                      <a:pt x="18937" y="26900"/>
                    </a:cubicBezTo>
                    <a:cubicBezTo>
                      <a:pt x="19180" y="27083"/>
                      <a:pt x="19393" y="27265"/>
                      <a:pt x="19606" y="27478"/>
                    </a:cubicBezTo>
                    <a:cubicBezTo>
                      <a:pt x="19819" y="27660"/>
                      <a:pt x="20001" y="27842"/>
                      <a:pt x="20183" y="28055"/>
                    </a:cubicBezTo>
                    <a:cubicBezTo>
                      <a:pt x="20578" y="28572"/>
                      <a:pt x="20974" y="29119"/>
                      <a:pt x="21338" y="29636"/>
                    </a:cubicBezTo>
                    <a:cubicBezTo>
                      <a:pt x="21825" y="30335"/>
                      <a:pt x="22433" y="30791"/>
                      <a:pt x="23253" y="31064"/>
                    </a:cubicBezTo>
                    <a:cubicBezTo>
                      <a:pt x="23922" y="31247"/>
                      <a:pt x="24499" y="31612"/>
                      <a:pt x="24986" y="32098"/>
                    </a:cubicBezTo>
                    <a:cubicBezTo>
                      <a:pt x="25563" y="32645"/>
                      <a:pt x="26171" y="33192"/>
                      <a:pt x="26627" y="33891"/>
                    </a:cubicBezTo>
                    <a:cubicBezTo>
                      <a:pt x="26702" y="34022"/>
                      <a:pt x="26777" y="34084"/>
                      <a:pt x="26880" y="34084"/>
                    </a:cubicBezTo>
                    <a:cubicBezTo>
                      <a:pt x="26944" y="34084"/>
                      <a:pt x="27020" y="34060"/>
                      <a:pt x="27113" y="34013"/>
                    </a:cubicBezTo>
                    <a:cubicBezTo>
                      <a:pt x="27600" y="33770"/>
                      <a:pt x="27995" y="33466"/>
                      <a:pt x="28299" y="33010"/>
                    </a:cubicBezTo>
                    <a:cubicBezTo>
                      <a:pt x="28542" y="32645"/>
                      <a:pt x="28785" y="32280"/>
                      <a:pt x="28968" y="31885"/>
                    </a:cubicBezTo>
                    <a:cubicBezTo>
                      <a:pt x="29089" y="31612"/>
                      <a:pt x="29180" y="31338"/>
                      <a:pt x="29241" y="31064"/>
                    </a:cubicBezTo>
                    <a:cubicBezTo>
                      <a:pt x="29302" y="30791"/>
                      <a:pt x="29211" y="30669"/>
                      <a:pt x="28968" y="30517"/>
                    </a:cubicBezTo>
                    <a:cubicBezTo>
                      <a:pt x="28846" y="30426"/>
                      <a:pt x="28694" y="30365"/>
                      <a:pt x="28542" y="30274"/>
                    </a:cubicBezTo>
                    <a:cubicBezTo>
                      <a:pt x="28086" y="30001"/>
                      <a:pt x="27661" y="29727"/>
                      <a:pt x="27205" y="29484"/>
                    </a:cubicBezTo>
                    <a:cubicBezTo>
                      <a:pt x="26718" y="29210"/>
                      <a:pt x="26232" y="28967"/>
                      <a:pt x="25715" y="28754"/>
                    </a:cubicBezTo>
                    <a:cubicBezTo>
                      <a:pt x="25229" y="28542"/>
                      <a:pt x="24773" y="28298"/>
                      <a:pt x="24347" y="27994"/>
                    </a:cubicBezTo>
                    <a:cubicBezTo>
                      <a:pt x="23831" y="27660"/>
                      <a:pt x="23375" y="27265"/>
                      <a:pt x="22919" y="26839"/>
                    </a:cubicBezTo>
                    <a:cubicBezTo>
                      <a:pt x="22828" y="26748"/>
                      <a:pt x="22736" y="26596"/>
                      <a:pt x="22645" y="26475"/>
                    </a:cubicBezTo>
                    <a:cubicBezTo>
                      <a:pt x="22615" y="26414"/>
                      <a:pt x="22585" y="26323"/>
                      <a:pt x="22524" y="26201"/>
                    </a:cubicBezTo>
                    <a:lnTo>
                      <a:pt x="22524" y="26201"/>
                    </a:lnTo>
                    <a:cubicBezTo>
                      <a:pt x="22676" y="26231"/>
                      <a:pt x="22767" y="26262"/>
                      <a:pt x="22828" y="26262"/>
                    </a:cubicBezTo>
                    <a:cubicBezTo>
                      <a:pt x="22980" y="26323"/>
                      <a:pt x="23132" y="26353"/>
                      <a:pt x="23284" y="26414"/>
                    </a:cubicBezTo>
                    <a:cubicBezTo>
                      <a:pt x="23770" y="26566"/>
                      <a:pt x="24256" y="26687"/>
                      <a:pt x="24743" y="26839"/>
                    </a:cubicBezTo>
                    <a:cubicBezTo>
                      <a:pt x="25746" y="27174"/>
                      <a:pt x="26658" y="27599"/>
                      <a:pt x="27478" y="28207"/>
                    </a:cubicBezTo>
                    <a:cubicBezTo>
                      <a:pt x="27569" y="28298"/>
                      <a:pt x="27691" y="28329"/>
                      <a:pt x="27752" y="28390"/>
                    </a:cubicBezTo>
                    <a:cubicBezTo>
                      <a:pt x="28117" y="28633"/>
                      <a:pt x="28481" y="28876"/>
                      <a:pt x="28816" y="29149"/>
                    </a:cubicBezTo>
                    <a:cubicBezTo>
                      <a:pt x="28998" y="29271"/>
                      <a:pt x="29150" y="29423"/>
                      <a:pt x="29302" y="29545"/>
                    </a:cubicBezTo>
                    <a:cubicBezTo>
                      <a:pt x="29363" y="29605"/>
                      <a:pt x="29424" y="29666"/>
                      <a:pt x="29515" y="29697"/>
                    </a:cubicBezTo>
                    <a:cubicBezTo>
                      <a:pt x="29610" y="29756"/>
                      <a:pt x="29691" y="29788"/>
                      <a:pt x="29760" y="29788"/>
                    </a:cubicBezTo>
                    <a:cubicBezTo>
                      <a:pt x="29867" y="29788"/>
                      <a:pt x="29946" y="29711"/>
                      <a:pt x="30001" y="29545"/>
                    </a:cubicBezTo>
                    <a:cubicBezTo>
                      <a:pt x="30062" y="29423"/>
                      <a:pt x="30092" y="29332"/>
                      <a:pt x="30123" y="29210"/>
                    </a:cubicBezTo>
                    <a:cubicBezTo>
                      <a:pt x="30244" y="28846"/>
                      <a:pt x="30335" y="28481"/>
                      <a:pt x="30457" y="28146"/>
                    </a:cubicBezTo>
                    <a:cubicBezTo>
                      <a:pt x="30700" y="27538"/>
                      <a:pt x="30852" y="26900"/>
                      <a:pt x="30974" y="26262"/>
                    </a:cubicBezTo>
                    <a:cubicBezTo>
                      <a:pt x="31004" y="26019"/>
                      <a:pt x="30943" y="25806"/>
                      <a:pt x="30731" y="25684"/>
                    </a:cubicBezTo>
                    <a:cubicBezTo>
                      <a:pt x="30579" y="25593"/>
                      <a:pt x="30457" y="25472"/>
                      <a:pt x="30305" y="25411"/>
                    </a:cubicBezTo>
                    <a:cubicBezTo>
                      <a:pt x="29545" y="25137"/>
                      <a:pt x="28816" y="24833"/>
                      <a:pt x="28056" y="24651"/>
                    </a:cubicBezTo>
                    <a:cubicBezTo>
                      <a:pt x="27509" y="24499"/>
                      <a:pt x="26961" y="24317"/>
                      <a:pt x="26445" y="24043"/>
                    </a:cubicBezTo>
                    <a:cubicBezTo>
                      <a:pt x="25715" y="23617"/>
                      <a:pt x="25107" y="23070"/>
                      <a:pt x="24499" y="22523"/>
                    </a:cubicBezTo>
                    <a:cubicBezTo>
                      <a:pt x="24347" y="22402"/>
                      <a:pt x="24256" y="22219"/>
                      <a:pt x="24135" y="22067"/>
                    </a:cubicBezTo>
                    <a:cubicBezTo>
                      <a:pt x="24074" y="21946"/>
                      <a:pt x="24074" y="21794"/>
                      <a:pt x="24013" y="21642"/>
                    </a:cubicBezTo>
                    <a:cubicBezTo>
                      <a:pt x="24226" y="21611"/>
                      <a:pt x="24378" y="21611"/>
                      <a:pt x="24560" y="21611"/>
                    </a:cubicBezTo>
                    <a:cubicBezTo>
                      <a:pt x="24745" y="21603"/>
                      <a:pt x="24928" y="21596"/>
                      <a:pt x="25109" y="21596"/>
                    </a:cubicBezTo>
                    <a:cubicBezTo>
                      <a:pt x="25554" y="21596"/>
                      <a:pt x="25992" y="21634"/>
                      <a:pt x="26445" y="21763"/>
                    </a:cubicBezTo>
                    <a:cubicBezTo>
                      <a:pt x="27478" y="22067"/>
                      <a:pt x="28420" y="22523"/>
                      <a:pt x="29302" y="23162"/>
                    </a:cubicBezTo>
                    <a:cubicBezTo>
                      <a:pt x="29910" y="23587"/>
                      <a:pt x="30487" y="24043"/>
                      <a:pt x="31126" y="24469"/>
                    </a:cubicBezTo>
                    <a:cubicBezTo>
                      <a:pt x="31460" y="24712"/>
                      <a:pt x="31734" y="24985"/>
                      <a:pt x="31977" y="25320"/>
                    </a:cubicBezTo>
                    <a:cubicBezTo>
                      <a:pt x="32053" y="25396"/>
                      <a:pt x="32109" y="25516"/>
                      <a:pt x="32233" y="25516"/>
                    </a:cubicBezTo>
                    <a:cubicBezTo>
                      <a:pt x="32256" y="25516"/>
                      <a:pt x="32282" y="25512"/>
                      <a:pt x="32311" y="25502"/>
                    </a:cubicBezTo>
                    <a:cubicBezTo>
                      <a:pt x="32463" y="25472"/>
                      <a:pt x="32463" y="25320"/>
                      <a:pt x="32463" y="25168"/>
                    </a:cubicBezTo>
                    <a:cubicBezTo>
                      <a:pt x="32554" y="24529"/>
                      <a:pt x="32585" y="23891"/>
                      <a:pt x="32676" y="23283"/>
                    </a:cubicBezTo>
                    <a:cubicBezTo>
                      <a:pt x="32737" y="22918"/>
                      <a:pt x="32645" y="22706"/>
                      <a:pt x="32372" y="22523"/>
                    </a:cubicBezTo>
                    <a:cubicBezTo>
                      <a:pt x="32281" y="22493"/>
                      <a:pt x="32190" y="22432"/>
                      <a:pt x="32129" y="22402"/>
                    </a:cubicBezTo>
                    <a:cubicBezTo>
                      <a:pt x="31703" y="22189"/>
                      <a:pt x="31278" y="21976"/>
                      <a:pt x="30852" y="21794"/>
                    </a:cubicBezTo>
                    <a:cubicBezTo>
                      <a:pt x="29940" y="21368"/>
                      <a:pt x="29028" y="20973"/>
                      <a:pt x="28208" y="20426"/>
                    </a:cubicBezTo>
                    <a:cubicBezTo>
                      <a:pt x="27904" y="20213"/>
                      <a:pt x="27569" y="20061"/>
                      <a:pt x="27235" y="19879"/>
                    </a:cubicBezTo>
                    <a:cubicBezTo>
                      <a:pt x="27174" y="19848"/>
                      <a:pt x="27144" y="19757"/>
                      <a:pt x="27053" y="19696"/>
                    </a:cubicBezTo>
                    <a:cubicBezTo>
                      <a:pt x="27205" y="19636"/>
                      <a:pt x="27296" y="19605"/>
                      <a:pt x="27387" y="19605"/>
                    </a:cubicBezTo>
                    <a:cubicBezTo>
                      <a:pt x="27630" y="19575"/>
                      <a:pt x="27843" y="19544"/>
                      <a:pt x="28086" y="19514"/>
                    </a:cubicBezTo>
                    <a:cubicBezTo>
                      <a:pt x="28216" y="19502"/>
                      <a:pt x="28346" y="19496"/>
                      <a:pt x="28473" y="19496"/>
                    </a:cubicBezTo>
                    <a:cubicBezTo>
                      <a:pt x="28971" y="19496"/>
                      <a:pt x="29450" y="19588"/>
                      <a:pt x="29910" y="19757"/>
                    </a:cubicBezTo>
                    <a:cubicBezTo>
                      <a:pt x="30852" y="20092"/>
                      <a:pt x="31734" y="20517"/>
                      <a:pt x="32554" y="21095"/>
                    </a:cubicBezTo>
                    <a:cubicBezTo>
                      <a:pt x="32615" y="21125"/>
                      <a:pt x="32706" y="21186"/>
                      <a:pt x="32797" y="21216"/>
                    </a:cubicBezTo>
                    <a:cubicBezTo>
                      <a:pt x="32892" y="21254"/>
                      <a:pt x="32971" y="21274"/>
                      <a:pt x="33039" y="21274"/>
                    </a:cubicBezTo>
                    <a:cubicBezTo>
                      <a:pt x="33190" y="21274"/>
                      <a:pt x="33282" y="21174"/>
                      <a:pt x="33345" y="20943"/>
                    </a:cubicBezTo>
                    <a:cubicBezTo>
                      <a:pt x="33375" y="20760"/>
                      <a:pt x="33405" y="20578"/>
                      <a:pt x="33466" y="20396"/>
                    </a:cubicBezTo>
                    <a:cubicBezTo>
                      <a:pt x="33679" y="19696"/>
                      <a:pt x="33892" y="18967"/>
                      <a:pt x="33953" y="18207"/>
                    </a:cubicBezTo>
                    <a:cubicBezTo>
                      <a:pt x="34013" y="17782"/>
                      <a:pt x="33983" y="17356"/>
                      <a:pt x="33861" y="16930"/>
                    </a:cubicBezTo>
                    <a:cubicBezTo>
                      <a:pt x="33770" y="16596"/>
                      <a:pt x="33588" y="16292"/>
                      <a:pt x="33223" y="16171"/>
                    </a:cubicBezTo>
                    <a:cubicBezTo>
                      <a:pt x="32797" y="15988"/>
                      <a:pt x="32372" y="15745"/>
                      <a:pt x="31946" y="15623"/>
                    </a:cubicBezTo>
                    <a:cubicBezTo>
                      <a:pt x="31004" y="15380"/>
                      <a:pt x="30031" y="15198"/>
                      <a:pt x="29089" y="14985"/>
                    </a:cubicBezTo>
                    <a:cubicBezTo>
                      <a:pt x="28664" y="14894"/>
                      <a:pt x="28208" y="14833"/>
                      <a:pt x="27782" y="14681"/>
                    </a:cubicBezTo>
                    <a:cubicBezTo>
                      <a:pt x="27113" y="14408"/>
                      <a:pt x="26414" y="14256"/>
                      <a:pt x="25715" y="14134"/>
                    </a:cubicBezTo>
                    <a:cubicBezTo>
                      <a:pt x="25411" y="14073"/>
                      <a:pt x="25138" y="14043"/>
                      <a:pt x="24864" y="13982"/>
                    </a:cubicBezTo>
                    <a:cubicBezTo>
                      <a:pt x="24651" y="13921"/>
                      <a:pt x="24408" y="13860"/>
                      <a:pt x="24256" y="13648"/>
                    </a:cubicBezTo>
                    <a:cubicBezTo>
                      <a:pt x="24378" y="13557"/>
                      <a:pt x="24469" y="13465"/>
                      <a:pt x="24591" y="13435"/>
                    </a:cubicBezTo>
                    <a:cubicBezTo>
                      <a:pt x="24773" y="13344"/>
                      <a:pt x="24986" y="13253"/>
                      <a:pt x="25199" y="13222"/>
                    </a:cubicBezTo>
                    <a:cubicBezTo>
                      <a:pt x="25692" y="13127"/>
                      <a:pt x="26186" y="13080"/>
                      <a:pt x="26688" y="13080"/>
                    </a:cubicBezTo>
                    <a:cubicBezTo>
                      <a:pt x="26989" y="13080"/>
                      <a:pt x="27292" y="13097"/>
                      <a:pt x="27600" y="13131"/>
                    </a:cubicBezTo>
                    <a:cubicBezTo>
                      <a:pt x="29272" y="13344"/>
                      <a:pt x="30974" y="13587"/>
                      <a:pt x="32676" y="13830"/>
                    </a:cubicBezTo>
                    <a:cubicBezTo>
                      <a:pt x="33345" y="13921"/>
                      <a:pt x="34013" y="14073"/>
                      <a:pt x="34621" y="14377"/>
                    </a:cubicBezTo>
                    <a:cubicBezTo>
                      <a:pt x="34682" y="14408"/>
                      <a:pt x="34712" y="14438"/>
                      <a:pt x="34773" y="14438"/>
                    </a:cubicBezTo>
                    <a:cubicBezTo>
                      <a:pt x="34799" y="14443"/>
                      <a:pt x="34823" y="14446"/>
                      <a:pt x="34846" y="14446"/>
                    </a:cubicBezTo>
                    <a:cubicBezTo>
                      <a:pt x="34963" y="14446"/>
                      <a:pt x="35052" y="14382"/>
                      <a:pt x="35077" y="14256"/>
                    </a:cubicBezTo>
                    <a:cubicBezTo>
                      <a:pt x="35108" y="14195"/>
                      <a:pt x="35108" y="14104"/>
                      <a:pt x="35108" y="14043"/>
                    </a:cubicBezTo>
                    <a:cubicBezTo>
                      <a:pt x="35077" y="13283"/>
                      <a:pt x="35016" y="12493"/>
                      <a:pt x="34773" y="11763"/>
                    </a:cubicBezTo>
                    <a:cubicBezTo>
                      <a:pt x="34682" y="11550"/>
                      <a:pt x="34621" y="11338"/>
                      <a:pt x="34530" y="11125"/>
                    </a:cubicBezTo>
                    <a:cubicBezTo>
                      <a:pt x="34256" y="10274"/>
                      <a:pt x="33649" y="9696"/>
                      <a:pt x="32980" y="9149"/>
                    </a:cubicBezTo>
                    <a:cubicBezTo>
                      <a:pt x="32889" y="9058"/>
                      <a:pt x="32737" y="8997"/>
                      <a:pt x="32615" y="8967"/>
                    </a:cubicBezTo>
                    <a:cubicBezTo>
                      <a:pt x="32064" y="8737"/>
                      <a:pt x="31496" y="8629"/>
                      <a:pt x="30911" y="8629"/>
                    </a:cubicBezTo>
                    <a:cubicBezTo>
                      <a:pt x="30721" y="8629"/>
                      <a:pt x="30529" y="8641"/>
                      <a:pt x="30335" y="8663"/>
                    </a:cubicBezTo>
                    <a:cubicBezTo>
                      <a:pt x="29272" y="8784"/>
                      <a:pt x="28208" y="8936"/>
                      <a:pt x="27174" y="9210"/>
                    </a:cubicBezTo>
                    <a:cubicBezTo>
                      <a:pt x="27083" y="9240"/>
                      <a:pt x="27022" y="9240"/>
                      <a:pt x="26961" y="9271"/>
                    </a:cubicBezTo>
                    <a:cubicBezTo>
                      <a:pt x="26688" y="9362"/>
                      <a:pt x="26445" y="9423"/>
                      <a:pt x="26202" y="9514"/>
                    </a:cubicBezTo>
                    <a:cubicBezTo>
                      <a:pt x="26050" y="9544"/>
                      <a:pt x="25928" y="9636"/>
                      <a:pt x="25806" y="9666"/>
                    </a:cubicBezTo>
                    <a:cubicBezTo>
                      <a:pt x="25746" y="9666"/>
                      <a:pt x="25624" y="9666"/>
                      <a:pt x="25594" y="9636"/>
                    </a:cubicBezTo>
                    <a:cubicBezTo>
                      <a:pt x="25502" y="9575"/>
                      <a:pt x="25594" y="9484"/>
                      <a:pt x="25654" y="9423"/>
                    </a:cubicBezTo>
                    <a:cubicBezTo>
                      <a:pt x="25928" y="9088"/>
                      <a:pt x="26262" y="8754"/>
                      <a:pt x="26658" y="8511"/>
                    </a:cubicBezTo>
                    <a:cubicBezTo>
                      <a:pt x="26870" y="8389"/>
                      <a:pt x="27053" y="8237"/>
                      <a:pt x="27265" y="8116"/>
                    </a:cubicBezTo>
                    <a:cubicBezTo>
                      <a:pt x="27569" y="7964"/>
                      <a:pt x="27873" y="7781"/>
                      <a:pt x="28208" y="7660"/>
                    </a:cubicBezTo>
                    <a:cubicBezTo>
                      <a:pt x="29150" y="7265"/>
                      <a:pt x="30123" y="7021"/>
                      <a:pt x="31095" y="6748"/>
                    </a:cubicBezTo>
                    <a:cubicBezTo>
                      <a:pt x="31551" y="6626"/>
                      <a:pt x="32007" y="6505"/>
                      <a:pt x="32494" y="6505"/>
                    </a:cubicBezTo>
                    <a:cubicBezTo>
                      <a:pt x="32737" y="6505"/>
                      <a:pt x="32828" y="6353"/>
                      <a:pt x="32676" y="6140"/>
                    </a:cubicBezTo>
                    <a:cubicBezTo>
                      <a:pt x="32585" y="5958"/>
                      <a:pt x="32433" y="5806"/>
                      <a:pt x="32311" y="5593"/>
                    </a:cubicBezTo>
                    <a:cubicBezTo>
                      <a:pt x="32129" y="5289"/>
                      <a:pt x="31886" y="5046"/>
                      <a:pt x="31612" y="4803"/>
                    </a:cubicBezTo>
                    <a:cubicBezTo>
                      <a:pt x="31369" y="4590"/>
                      <a:pt x="31156" y="4377"/>
                      <a:pt x="30913" y="4195"/>
                    </a:cubicBezTo>
                    <a:cubicBezTo>
                      <a:pt x="30377" y="3739"/>
                      <a:pt x="29747" y="3449"/>
                      <a:pt x="29043" y="3449"/>
                    </a:cubicBezTo>
                    <a:cubicBezTo>
                      <a:pt x="28948" y="3449"/>
                      <a:pt x="28852" y="3454"/>
                      <a:pt x="28755" y="3465"/>
                    </a:cubicBezTo>
                    <a:cubicBezTo>
                      <a:pt x="28117" y="3526"/>
                      <a:pt x="27478" y="3678"/>
                      <a:pt x="26870" y="3952"/>
                    </a:cubicBezTo>
                    <a:cubicBezTo>
                      <a:pt x="26262" y="4195"/>
                      <a:pt x="25654" y="4438"/>
                      <a:pt x="25047" y="4681"/>
                    </a:cubicBezTo>
                    <a:cubicBezTo>
                      <a:pt x="24712" y="4833"/>
                      <a:pt x="24347" y="4924"/>
                      <a:pt x="24013" y="5076"/>
                    </a:cubicBezTo>
                    <a:cubicBezTo>
                      <a:pt x="23314" y="5380"/>
                      <a:pt x="22645" y="5745"/>
                      <a:pt x="21946" y="6049"/>
                    </a:cubicBezTo>
                    <a:cubicBezTo>
                      <a:pt x="21399" y="6322"/>
                      <a:pt x="20791" y="6444"/>
                      <a:pt x="20153" y="6474"/>
                    </a:cubicBezTo>
                    <a:cubicBezTo>
                      <a:pt x="20062" y="6474"/>
                      <a:pt x="19970" y="6444"/>
                      <a:pt x="19879" y="6353"/>
                    </a:cubicBezTo>
                    <a:cubicBezTo>
                      <a:pt x="19454" y="5806"/>
                      <a:pt x="19089" y="5289"/>
                      <a:pt x="18755" y="4711"/>
                    </a:cubicBezTo>
                    <a:cubicBezTo>
                      <a:pt x="18603" y="4468"/>
                      <a:pt x="18451" y="4225"/>
                      <a:pt x="18268" y="4012"/>
                    </a:cubicBezTo>
                    <a:cubicBezTo>
                      <a:pt x="17630" y="3252"/>
                      <a:pt x="16931" y="2553"/>
                      <a:pt x="16141" y="1976"/>
                    </a:cubicBezTo>
                    <a:cubicBezTo>
                      <a:pt x="15229" y="1307"/>
                      <a:pt x="14286" y="730"/>
                      <a:pt x="13192" y="426"/>
                    </a:cubicBezTo>
                    <a:cubicBezTo>
                      <a:pt x="12463" y="182"/>
                      <a:pt x="11764" y="31"/>
                      <a:pt x="110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14"/>
              <p:cNvSpPr/>
              <p:nvPr/>
            </p:nvSpPr>
            <p:spPr>
              <a:xfrm>
                <a:off x="6534575" y="2394350"/>
                <a:ext cx="148975" cy="71900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2876" extrusionOk="0">
                    <a:moveTo>
                      <a:pt x="3495" y="377"/>
                    </a:moveTo>
                    <a:cubicBezTo>
                      <a:pt x="3753" y="377"/>
                      <a:pt x="4016" y="398"/>
                      <a:pt x="4287" y="440"/>
                    </a:cubicBezTo>
                    <a:cubicBezTo>
                      <a:pt x="4469" y="501"/>
                      <a:pt x="4803" y="592"/>
                      <a:pt x="5138" y="714"/>
                    </a:cubicBezTo>
                    <a:cubicBezTo>
                      <a:pt x="5198" y="714"/>
                      <a:pt x="5259" y="774"/>
                      <a:pt x="5320" y="805"/>
                    </a:cubicBezTo>
                    <a:cubicBezTo>
                      <a:pt x="5563" y="957"/>
                      <a:pt x="5563" y="1018"/>
                      <a:pt x="5411" y="1230"/>
                    </a:cubicBezTo>
                    <a:cubicBezTo>
                      <a:pt x="5107" y="1656"/>
                      <a:pt x="4712" y="1960"/>
                      <a:pt x="4287" y="2203"/>
                    </a:cubicBezTo>
                    <a:cubicBezTo>
                      <a:pt x="3983" y="2385"/>
                      <a:pt x="3618" y="2477"/>
                      <a:pt x="3253" y="2477"/>
                    </a:cubicBezTo>
                    <a:cubicBezTo>
                      <a:pt x="3093" y="2468"/>
                      <a:pt x="2933" y="2464"/>
                      <a:pt x="2773" y="2464"/>
                    </a:cubicBezTo>
                    <a:cubicBezTo>
                      <a:pt x="2388" y="2464"/>
                      <a:pt x="2008" y="2486"/>
                      <a:pt x="1642" y="2507"/>
                    </a:cubicBezTo>
                    <a:cubicBezTo>
                      <a:pt x="1247" y="2507"/>
                      <a:pt x="913" y="2385"/>
                      <a:pt x="609" y="2203"/>
                    </a:cubicBezTo>
                    <a:cubicBezTo>
                      <a:pt x="426" y="2112"/>
                      <a:pt x="396" y="2021"/>
                      <a:pt x="518" y="1838"/>
                    </a:cubicBezTo>
                    <a:cubicBezTo>
                      <a:pt x="761" y="1382"/>
                      <a:pt x="1065" y="1018"/>
                      <a:pt x="1551" y="805"/>
                    </a:cubicBezTo>
                    <a:cubicBezTo>
                      <a:pt x="2188" y="520"/>
                      <a:pt x="2824" y="377"/>
                      <a:pt x="3495" y="377"/>
                    </a:cubicBezTo>
                    <a:close/>
                    <a:moveTo>
                      <a:pt x="3439" y="1"/>
                    </a:moveTo>
                    <a:cubicBezTo>
                      <a:pt x="2667" y="1"/>
                      <a:pt x="1978" y="154"/>
                      <a:pt x="1308" y="501"/>
                    </a:cubicBezTo>
                    <a:cubicBezTo>
                      <a:pt x="761" y="774"/>
                      <a:pt x="426" y="1200"/>
                      <a:pt x="183" y="1717"/>
                    </a:cubicBezTo>
                    <a:cubicBezTo>
                      <a:pt x="1" y="2021"/>
                      <a:pt x="92" y="2294"/>
                      <a:pt x="396" y="2507"/>
                    </a:cubicBezTo>
                    <a:cubicBezTo>
                      <a:pt x="730" y="2729"/>
                      <a:pt x="1114" y="2876"/>
                      <a:pt x="1526" y="2876"/>
                    </a:cubicBezTo>
                    <a:cubicBezTo>
                      <a:pt x="1565" y="2876"/>
                      <a:pt x="1603" y="2874"/>
                      <a:pt x="1642" y="2872"/>
                    </a:cubicBezTo>
                    <a:cubicBezTo>
                      <a:pt x="1946" y="2857"/>
                      <a:pt x="2250" y="2857"/>
                      <a:pt x="2550" y="2857"/>
                    </a:cubicBezTo>
                    <a:cubicBezTo>
                      <a:pt x="2850" y="2857"/>
                      <a:pt x="3147" y="2857"/>
                      <a:pt x="3436" y="2841"/>
                    </a:cubicBezTo>
                    <a:cubicBezTo>
                      <a:pt x="3588" y="2841"/>
                      <a:pt x="3709" y="2811"/>
                      <a:pt x="3831" y="2781"/>
                    </a:cubicBezTo>
                    <a:cubicBezTo>
                      <a:pt x="4469" y="2629"/>
                      <a:pt x="4955" y="2203"/>
                      <a:pt x="5411" y="1778"/>
                    </a:cubicBezTo>
                    <a:cubicBezTo>
                      <a:pt x="5563" y="1656"/>
                      <a:pt x="5685" y="1474"/>
                      <a:pt x="5806" y="1322"/>
                    </a:cubicBezTo>
                    <a:cubicBezTo>
                      <a:pt x="5958" y="1078"/>
                      <a:pt x="5958" y="866"/>
                      <a:pt x="5746" y="683"/>
                    </a:cubicBezTo>
                    <a:cubicBezTo>
                      <a:pt x="5654" y="592"/>
                      <a:pt x="5533" y="501"/>
                      <a:pt x="5411" y="440"/>
                    </a:cubicBezTo>
                    <a:cubicBezTo>
                      <a:pt x="4986" y="227"/>
                      <a:pt x="4530" y="106"/>
                      <a:pt x="4195" y="45"/>
                    </a:cubicBezTo>
                    <a:cubicBezTo>
                      <a:pt x="3934" y="16"/>
                      <a:pt x="3682" y="1"/>
                      <a:pt x="3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14"/>
              <p:cNvSpPr/>
              <p:nvPr/>
            </p:nvSpPr>
            <p:spPr>
              <a:xfrm>
                <a:off x="6701750" y="2520725"/>
                <a:ext cx="9122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649" h="4383" extrusionOk="0">
                    <a:moveTo>
                      <a:pt x="518" y="400"/>
                    </a:moveTo>
                    <a:cubicBezTo>
                      <a:pt x="791" y="400"/>
                      <a:pt x="1065" y="492"/>
                      <a:pt x="1277" y="674"/>
                    </a:cubicBezTo>
                    <a:cubicBezTo>
                      <a:pt x="1612" y="948"/>
                      <a:pt x="1946" y="1251"/>
                      <a:pt x="2281" y="1555"/>
                    </a:cubicBezTo>
                    <a:cubicBezTo>
                      <a:pt x="2463" y="1738"/>
                      <a:pt x="2615" y="1951"/>
                      <a:pt x="2736" y="2163"/>
                    </a:cubicBezTo>
                    <a:cubicBezTo>
                      <a:pt x="2888" y="2467"/>
                      <a:pt x="3040" y="2802"/>
                      <a:pt x="3162" y="3136"/>
                    </a:cubicBezTo>
                    <a:cubicBezTo>
                      <a:pt x="3253" y="3349"/>
                      <a:pt x="3284" y="3562"/>
                      <a:pt x="3192" y="3774"/>
                    </a:cubicBezTo>
                    <a:cubicBezTo>
                      <a:pt x="3132" y="3987"/>
                      <a:pt x="3071" y="4017"/>
                      <a:pt x="2858" y="4017"/>
                    </a:cubicBezTo>
                    <a:cubicBezTo>
                      <a:pt x="2493" y="3987"/>
                      <a:pt x="2159" y="3896"/>
                      <a:pt x="1885" y="3683"/>
                    </a:cubicBezTo>
                    <a:cubicBezTo>
                      <a:pt x="1460" y="3349"/>
                      <a:pt x="1065" y="2984"/>
                      <a:pt x="730" y="2528"/>
                    </a:cubicBezTo>
                    <a:cubicBezTo>
                      <a:pt x="518" y="2255"/>
                      <a:pt x="396" y="1920"/>
                      <a:pt x="396" y="1586"/>
                    </a:cubicBezTo>
                    <a:cubicBezTo>
                      <a:pt x="396" y="1251"/>
                      <a:pt x="426" y="917"/>
                      <a:pt x="457" y="583"/>
                    </a:cubicBezTo>
                    <a:cubicBezTo>
                      <a:pt x="457" y="522"/>
                      <a:pt x="487" y="461"/>
                      <a:pt x="518" y="400"/>
                    </a:cubicBezTo>
                    <a:close/>
                    <a:moveTo>
                      <a:pt x="488" y="1"/>
                    </a:moveTo>
                    <a:cubicBezTo>
                      <a:pt x="313" y="1"/>
                      <a:pt x="187" y="124"/>
                      <a:pt x="122" y="340"/>
                    </a:cubicBezTo>
                    <a:cubicBezTo>
                      <a:pt x="62" y="461"/>
                      <a:pt x="62" y="613"/>
                      <a:pt x="31" y="765"/>
                    </a:cubicBezTo>
                    <a:cubicBezTo>
                      <a:pt x="31" y="978"/>
                      <a:pt x="1" y="1191"/>
                      <a:pt x="1" y="1434"/>
                    </a:cubicBezTo>
                    <a:cubicBezTo>
                      <a:pt x="1" y="1951"/>
                      <a:pt x="122" y="2437"/>
                      <a:pt x="487" y="2832"/>
                    </a:cubicBezTo>
                    <a:cubicBezTo>
                      <a:pt x="822" y="3227"/>
                      <a:pt x="1217" y="3622"/>
                      <a:pt x="1612" y="3957"/>
                    </a:cubicBezTo>
                    <a:cubicBezTo>
                      <a:pt x="1977" y="4261"/>
                      <a:pt x="2433" y="4382"/>
                      <a:pt x="2888" y="4382"/>
                    </a:cubicBezTo>
                    <a:cubicBezTo>
                      <a:pt x="3253" y="4382"/>
                      <a:pt x="3436" y="4261"/>
                      <a:pt x="3527" y="3896"/>
                    </a:cubicBezTo>
                    <a:cubicBezTo>
                      <a:pt x="3648" y="3592"/>
                      <a:pt x="3618" y="3258"/>
                      <a:pt x="3496" y="2954"/>
                    </a:cubicBezTo>
                    <a:cubicBezTo>
                      <a:pt x="3192" y="2163"/>
                      <a:pt x="2797" y="1403"/>
                      <a:pt x="2068" y="917"/>
                    </a:cubicBezTo>
                    <a:cubicBezTo>
                      <a:pt x="1855" y="735"/>
                      <a:pt x="1673" y="552"/>
                      <a:pt x="1429" y="431"/>
                    </a:cubicBezTo>
                    <a:cubicBezTo>
                      <a:pt x="1217" y="279"/>
                      <a:pt x="974" y="157"/>
                      <a:pt x="730" y="66"/>
                    </a:cubicBezTo>
                    <a:cubicBezTo>
                      <a:pt x="642" y="22"/>
                      <a:pt x="561" y="1"/>
                      <a:pt x="4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7" name="Google Shape;507;p14"/>
              <p:cNvSpPr/>
              <p:nvPr/>
            </p:nvSpPr>
            <p:spPr>
              <a:xfrm>
                <a:off x="6721525" y="2431700"/>
                <a:ext cx="104125" cy="86125"/>
              </a:xfrm>
              <a:custGeom>
                <a:avLst/>
                <a:gdLst/>
                <a:ahLst/>
                <a:cxnLst/>
                <a:rect l="l" t="t" r="r" b="b"/>
                <a:pathLst>
                  <a:path w="4165" h="3445" extrusionOk="0">
                    <a:moveTo>
                      <a:pt x="669" y="344"/>
                    </a:moveTo>
                    <a:cubicBezTo>
                      <a:pt x="790" y="344"/>
                      <a:pt x="942" y="344"/>
                      <a:pt x="1064" y="375"/>
                    </a:cubicBezTo>
                    <a:cubicBezTo>
                      <a:pt x="1854" y="587"/>
                      <a:pt x="2553" y="952"/>
                      <a:pt x="3222" y="1469"/>
                    </a:cubicBezTo>
                    <a:cubicBezTo>
                      <a:pt x="3526" y="1712"/>
                      <a:pt x="3739" y="2016"/>
                      <a:pt x="3739" y="2411"/>
                    </a:cubicBezTo>
                    <a:cubicBezTo>
                      <a:pt x="3769" y="2806"/>
                      <a:pt x="3556" y="3050"/>
                      <a:pt x="3161" y="3080"/>
                    </a:cubicBezTo>
                    <a:cubicBezTo>
                      <a:pt x="3040" y="3080"/>
                      <a:pt x="2949" y="3050"/>
                      <a:pt x="2797" y="3050"/>
                    </a:cubicBezTo>
                    <a:cubicBezTo>
                      <a:pt x="2341" y="2898"/>
                      <a:pt x="1854" y="2746"/>
                      <a:pt x="1459" y="2442"/>
                    </a:cubicBezTo>
                    <a:cubicBezTo>
                      <a:pt x="1246" y="2259"/>
                      <a:pt x="1003" y="2046"/>
                      <a:pt x="821" y="1834"/>
                    </a:cubicBezTo>
                    <a:cubicBezTo>
                      <a:pt x="517" y="1499"/>
                      <a:pt x="395" y="1074"/>
                      <a:pt x="365" y="648"/>
                    </a:cubicBezTo>
                    <a:cubicBezTo>
                      <a:pt x="365" y="466"/>
                      <a:pt x="456" y="375"/>
                      <a:pt x="669" y="344"/>
                    </a:cubicBezTo>
                    <a:close/>
                    <a:moveTo>
                      <a:pt x="777" y="0"/>
                    </a:moveTo>
                    <a:cubicBezTo>
                      <a:pt x="619" y="0"/>
                      <a:pt x="452" y="30"/>
                      <a:pt x="274" y="101"/>
                    </a:cubicBezTo>
                    <a:cubicBezTo>
                      <a:pt x="122" y="192"/>
                      <a:pt x="0" y="344"/>
                      <a:pt x="0" y="527"/>
                    </a:cubicBezTo>
                    <a:cubicBezTo>
                      <a:pt x="0" y="1104"/>
                      <a:pt x="152" y="1651"/>
                      <a:pt x="517" y="2077"/>
                    </a:cubicBezTo>
                    <a:cubicBezTo>
                      <a:pt x="760" y="2320"/>
                      <a:pt x="1003" y="2533"/>
                      <a:pt x="1277" y="2746"/>
                    </a:cubicBezTo>
                    <a:cubicBezTo>
                      <a:pt x="1672" y="3080"/>
                      <a:pt x="2128" y="3232"/>
                      <a:pt x="2614" y="3384"/>
                    </a:cubicBezTo>
                    <a:cubicBezTo>
                      <a:pt x="2797" y="3414"/>
                      <a:pt x="2949" y="3445"/>
                      <a:pt x="3131" y="3445"/>
                    </a:cubicBezTo>
                    <a:cubicBezTo>
                      <a:pt x="3739" y="3445"/>
                      <a:pt x="4164" y="2989"/>
                      <a:pt x="4134" y="2381"/>
                    </a:cubicBezTo>
                    <a:cubicBezTo>
                      <a:pt x="4104" y="1864"/>
                      <a:pt x="3860" y="1469"/>
                      <a:pt x="3465" y="1165"/>
                    </a:cubicBezTo>
                    <a:cubicBezTo>
                      <a:pt x="2766" y="618"/>
                      <a:pt x="2006" y="223"/>
                      <a:pt x="1094" y="40"/>
                    </a:cubicBezTo>
                    <a:cubicBezTo>
                      <a:pt x="994" y="15"/>
                      <a:pt x="888" y="0"/>
                      <a:pt x="7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8" name="Google Shape;508;p14"/>
              <p:cNvSpPr/>
              <p:nvPr/>
            </p:nvSpPr>
            <p:spPr>
              <a:xfrm>
                <a:off x="6548250" y="2538925"/>
                <a:ext cx="121575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2956" extrusionOk="0">
                    <a:moveTo>
                      <a:pt x="3933" y="383"/>
                    </a:moveTo>
                    <a:cubicBezTo>
                      <a:pt x="4090" y="383"/>
                      <a:pt x="4228" y="465"/>
                      <a:pt x="4348" y="584"/>
                    </a:cubicBezTo>
                    <a:cubicBezTo>
                      <a:pt x="4499" y="736"/>
                      <a:pt x="4530" y="919"/>
                      <a:pt x="4439" y="1101"/>
                    </a:cubicBezTo>
                    <a:cubicBezTo>
                      <a:pt x="4135" y="1709"/>
                      <a:pt x="3709" y="2195"/>
                      <a:pt x="3071" y="2469"/>
                    </a:cubicBezTo>
                    <a:cubicBezTo>
                      <a:pt x="2980" y="2499"/>
                      <a:pt x="2889" y="2530"/>
                      <a:pt x="2828" y="2560"/>
                    </a:cubicBezTo>
                    <a:cubicBezTo>
                      <a:pt x="2616" y="2582"/>
                      <a:pt x="2409" y="2596"/>
                      <a:pt x="2206" y="2596"/>
                    </a:cubicBezTo>
                    <a:cubicBezTo>
                      <a:pt x="1854" y="2596"/>
                      <a:pt x="1514" y="2554"/>
                      <a:pt x="1186" y="2438"/>
                    </a:cubicBezTo>
                    <a:cubicBezTo>
                      <a:pt x="913" y="2317"/>
                      <a:pt x="670" y="2195"/>
                      <a:pt x="426" y="1952"/>
                    </a:cubicBezTo>
                    <a:cubicBezTo>
                      <a:pt x="518" y="1891"/>
                      <a:pt x="548" y="1830"/>
                      <a:pt x="609" y="1800"/>
                    </a:cubicBezTo>
                    <a:cubicBezTo>
                      <a:pt x="1430" y="1344"/>
                      <a:pt x="2250" y="949"/>
                      <a:pt x="3101" y="584"/>
                    </a:cubicBezTo>
                    <a:cubicBezTo>
                      <a:pt x="3344" y="493"/>
                      <a:pt x="3557" y="432"/>
                      <a:pt x="3800" y="402"/>
                    </a:cubicBezTo>
                    <a:cubicBezTo>
                      <a:pt x="3846" y="389"/>
                      <a:pt x="3890" y="383"/>
                      <a:pt x="3933" y="383"/>
                    </a:cubicBezTo>
                    <a:close/>
                    <a:moveTo>
                      <a:pt x="3885" y="1"/>
                    </a:moveTo>
                    <a:cubicBezTo>
                      <a:pt x="3847" y="1"/>
                      <a:pt x="3809" y="3"/>
                      <a:pt x="3770" y="7"/>
                    </a:cubicBezTo>
                    <a:cubicBezTo>
                      <a:pt x="3527" y="37"/>
                      <a:pt x="3284" y="98"/>
                      <a:pt x="3041" y="189"/>
                    </a:cubicBezTo>
                    <a:cubicBezTo>
                      <a:pt x="2159" y="554"/>
                      <a:pt x="1247" y="919"/>
                      <a:pt x="487" y="1557"/>
                    </a:cubicBezTo>
                    <a:cubicBezTo>
                      <a:pt x="426" y="1618"/>
                      <a:pt x="335" y="1679"/>
                      <a:pt x="244" y="1709"/>
                    </a:cubicBezTo>
                    <a:cubicBezTo>
                      <a:pt x="62" y="1800"/>
                      <a:pt x="1" y="1952"/>
                      <a:pt x="153" y="2104"/>
                    </a:cubicBezTo>
                    <a:cubicBezTo>
                      <a:pt x="183" y="2165"/>
                      <a:pt x="214" y="2195"/>
                      <a:pt x="244" y="2226"/>
                    </a:cubicBezTo>
                    <a:cubicBezTo>
                      <a:pt x="639" y="2621"/>
                      <a:pt x="1126" y="2834"/>
                      <a:pt x="1673" y="2955"/>
                    </a:cubicBezTo>
                    <a:lnTo>
                      <a:pt x="2585" y="2955"/>
                    </a:lnTo>
                    <a:cubicBezTo>
                      <a:pt x="2949" y="2925"/>
                      <a:pt x="3253" y="2834"/>
                      <a:pt x="3557" y="2651"/>
                    </a:cubicBezTo>
                    <a:cubicBezTo>
                      <a:pt x="4104" y="2317"/>
                      <a:pt x="4469" y="1830"/>
                      <a:pt x="4743" y="1283"/>
                    </a:cubicBezTo>
                    <a:cubicBezTo>
                      <a:pt x="4803" y="1162"/>
                      <a:pt x="4834" y="1040"/>
                      <a:pt x="4834" y="919"/>
                    </a:cubicBezTo>
                    <a:cubicBezTo>
                      <a:pt x="4862" y="407"/>
                      <a:pt x="4438" y="1"/>
                      <a:pt x="38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14"/>
              <p:cNvSpPr/>
              <p:nvPr/>
            </p:nvSpPr>
            <p:spPr>
              <a:xfrm>
                <a:off x="6552050" y="2633075"/>
                <a:ext cx="109450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115" extrusionOk="0">
                    <a:moveTo>
                      <a:pt x="3123" y="387"/>
                    </a:moveTo>
                    <a:cubicBezTo>
                      <a:pt x="3305" y="387"/>
                      <a:pt x="3482" y="417"/>
                      <a:pt x="3648" y="435"/>
                    </a:cubicBezTo>
                    <a:cubicBezTo>
                      <a:pt x="3922" y="496"/>
                      <a:pt x="4074" y="800"/>
                      <a:pt x="3983" y="1043"/>
                    </a:cubicBezTo>
                    <a:cubicBezTo>
                      <a:pt x="3770" y="1621"/>
                      <a:pt x="3436" y="2046"/>
                      <a:pt x="2858" y="2320"/>
                    </a:cubicBezTo>
                    <a:cubicBezTo>
                      <a:pt x="2493" y="2472"/>
                      <a:pt x="2159" y="2624"/>
                      <a:pt x="1764" y="2685"/>
                    </a:cubicBezTo>
                    <a:cubicBezTo>
                      <a:pt x="1581" y="2745"/>
                      <a:pt x="1369" y="2745"/>
                      <a:pt x="1186" y="2776"/>
                    </a:cubicBezTo>
                    <a:cubicBezTo>
                      <a:pt x="974" y="2685"/>
                      <a:pt x="822" y="2624"/>
                      <a:pt x="639" y="2563"/>
                    </a:cubicBezTo>
                    <a:cubicBezTo>
                      <a:pt x="457" y="2441"/>
                      <a:pt x="396" y="2259"/>
                      <a:pt x="518" y="2046"/>
                    </a:cubicBezTo>
                    <a:cubicBezTo>
                      <a:pt x="578" y="1955"/>
                      <a:pt x="639" y="1864"/>
                      <a:pt x="700" y="1773"/>
                    </a:cubicBezTo>
                    <a:cubicBezTo>
                      <a:pt x="1247" y="1104"/>
                      <a:pt x="1946" y="709"/>
                      <a:pt x="2767" y="435"/>
                    </a:cubicBezTo>
                    <a:cubicBezTo>
                      <a:pt x="2886" y="400"/>
                      <a:pt x="3005" y="387"/>
                      <a:pt x="3123" y="387"/>
                    </a:cubicBezTo>
                    <a:close/>
                    <a:moveTo>
                      <a:pt x="2964" y="0"/>
                    </a:moveTo>
                    <a:cubicBezTo>
                      <a:pt x="2819" y="0"/>
                      <a:pt x="2666" y="30"/>
                      <a:pt x="2524" y="101"/>
                    </a:cubicBezTo>
                    <a:cubicBezTo>
                      <a:pt x="2220" y="223"/>
                      <a:pt x="1916" y="344"/>
                      <a:pt x="1642" y="496"/>
                    </a:cubicBezTo>
                    <a:cubicBezTo>
                      <a:pt x="1065" y="770"/>
                      <a:pt x="609" y="1226"/>
                      <a:pt x="274" y="1742"/>
                    </a:cubicBezTo>
                    <a:cubicBezTo>
                      <a:pt x="1" y="2168"/>
                      <a:pt x="122" y="2563"/>
                      <a:pt x="548" y="2837"/>
                    </a:cubicBezTo>
                    <a:cubicBezTo>
                      <a:pt x="842" y="3018"/>
                      <a:pt x="1170" y="3114"/>
                      <a:pt x="1507" y="3114"/>
                    </a:cubicBezTo>
                    <a:cubicBezTo>
                      <a:pt x="1622" y="3114"/>
                      <a:pt x="1739" y="3103"/>
                      <a:pt x="1855" y="3080"/>
                    </a:cubicBezTo>
                    <a:cubicBezTo>
                      <a:pt x="2250" y="2989"/>
                      <a:pt x="2645" y="2837"/>
                      <a:pt x="3040" y="2685"/>
                    </a:cubicBezTo>
                    <a:cubicBezTo>
                      <a:pt x="3709" y="2381"/>
                      <a:pt x="4104" y="1834"/>
                      <a:pt x="4347" y="1134"/>
                    </a:cubicBezTo>
                    <a:cubicBezTo>
                      <a:pt x="4378" y="982"/>
                      <a:pt x="4378" y="830"/>
                      <a:pt x="4287" y="679"/>
                    </a:cubicBezTo>
                    <a:cubicBezTo>
                      <a:pt x="4165" y="405"/>
                      <a:pt x="3952" y="223"/>
                      <a:pt x="3648" y="131"/>
                    </a:cubicBezTo>
                    <a:cubicBezTo>
                      <a:pt x="3557" y="101"/>
                      <a:pt x="3436" y="71"/>
                      <a:pt x="3253" y="40"/>
                    </a:cubicBezTo>
                    <a:cubicBezTo>
                      <a:pt x="3165" y="15"/>
                      <a:pt x="3067" y="0"/>
                      <a:pt x="2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14"/>
              <p:cNvSpPr/>
              <p:nvPr/>
            </p:nvSpPr>
            <p:spPr>
              <a:xfrm>
                <a:off x="6528500" y="2473725"/>
                <a:ext cx="112500" cy="61475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2459" extrusionOk="0">
                    <a:moveTo>
                      <a:pt x="2962" y="404"/>
                    </a:moveTo>
                    <a:cubicBezTo>
                      <a:pt x="3098" y="404"/>
                      <a:pt x="3235" y="411"/>
                      <a:pt x="3375" y="426"/>
                    </a:cubicBezTo>
                    <a:cubicBezTo>
                      <a:pt x="3496" y="426"/>
                      <a:pt x="3604" y="440"/>
                      <a:pt x="3717" y="440"/>
                    </a:cubicBezTo>
                    <a:cubicBezTo>
                      <a:pt x="3773" y="440"/>
                      <a:pt x="3831" y="436"/>
                      <a:pt x="3891" y="426"/>
                    </a:cubicBezTo>
                    <a:cubicBezTo>
                      <a:pt x="3982" y="426"/>
                      <a:pt x="4043" y="457"/>
                      <a:pt x="4074" y="548"/>
                    </a:cubicBezTo>
                    <a:cubicBezTo>
                      <a:pt x="4134" y="821"/>
                      <a:pt x="4134" y="1034"/>
                      <a:pt x="3891" y="1217"/>
                    </a:cubicBezTo>
                    <a:cubicBezTo>
                      <a:pt x="3831" y="1277"/>
                      <a:pt x="3739" y="1338"/>
                      <a:pt x="3679" y="1399"/>
                    </a:cubicBezTo>
                    <a:cubicBezTo>
                      <a:pt x="2858" y="1824"/>
                      <a:pt x="2007" y="2068"/>
                      <a:pt x="1064" y="2068"/>
                    </a:cubicBezTo>
                    <a:cubicBezTo>
                      <a:pt x="1004" y="2068"/>
                      <a:pt x="943" y="2068"/>
                      <a:pt x="913" y="2037"/>
                    </a:cubicBezTo>
                    <a:cubicBezTo>
                      <a:pt x="578" y="2007"/>
                      <a:pt x="426" y="1733"/>
                      <a:pt x="609" y="1460"/>
                    </a:cubicBezTo>
                    <a:cubicBezTo>
                      <a:pt x="730" y="1277"/>
                      <a:pt x="852" y="1125"/>
                      <a:pt x="1004" y="1034"/>
                    </a:cubicBezTo>
                    <a:cubicBezTo>
                      <a:pt x="1614" y="602"/>
                      <a:pt x="2266" y="404"/>
                      <a:pt x="2962" y="404"/>
                    </a:cubicBezTo>
                    <a:close/>
                    <a:moveTo>
                      <a:pt x="3040" y="1"/>
                    </a:moveTo>
                    <a:cubicBezTo>
                      <a:pt x="2341" y="1"/>
                      <a:pt x="1672" y="183"/>
                      <a:pt x="1064" y="487"/>
                    </a:cubicBezTo>
                    <a:cubicBezTo>
                      <a:pt x="730" y="669"/>
                      <a:pt x="457" y="943"/>
                      <a:pt x="274" y="1277"/>
                    </a:cubicBezTo>
                    <a:cubicBezTo>
                      <a:pt x="1" y="1794"/>
                      <a:pt x="274" y="2341"/>
                      <a:pt x="852" y="2432"/>
                    </a:cubicBezTo>
                    <a:cubicBezTo>
                      <a:pt x="1012" y="2450"/>
                      <a:pt x="1171" y="2459"/>
                      <a:pt x="1329" y="2459"/>
                    </a:cubicBezTo>
                    <a:cubicBezTo>
                      <a:pt x="2247" y="2459"/>
                      <a:pt x="3118" y="2165"/>
                      <a:pt x="3922" y="1672"/>
                    </a:cubicBezTo>
                    <a:cubicBezTo>
                      <a:pt x="4013" y="1642"/>
                      <a:pt x="4074" y="1551"/>
                      <a:pt x="4134" y="1521"/>
                    </a:cubicBezTo>
                    <a:cubicBezTo>
                      <a:pt x="4438" y="1247"/>
                      <a:pt x="4499" y="943"/>
                      <a:pt x="4408" y="578"/>
                    </a:cubicBezTo>
                    <a:cubicBezTo>
                      <a:pt x="4317" y="305"/>
                      <a:pt x="4165" y="122"/>
                      <a:pt x="3861" y="92"/>
                    </a:cubicBezTo>
                    <a:cubicBezTo>
                      <a:pt x="3739" y="62"/>
                      <a:pt x="3648" y="62"/>
                      <a:pt x="3527" y="62"/>
                    </a:cubicBezTo>
                    <a:cubicBezTo>
                      <a:pt x="3344" y="31"/>
                      <a:pt x="3192" y="1"/>
                      <a:pt x="30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" name="Google Shape;511;p14"/>
              <p:cNvSpPr/>
              <p:nvPr/>
            </p:nvSpPr>
            <p:spPr>
              <a:xfrm>
                <a:off x="6685050" y="2630100"/>
                <a:ext cx="788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3538" extrusionOk="0">
                    <a:moveTo>
                      <a:pt x="649" y="330"/>
                    </a:moveTo>
                    <a:cubicBezTo>
                      <a:pt x="729" y="330"/>
                      <a:pt x="841" y="368"/>
                      <a:pt x="1003" y="433"/>
                    </a:cubicBezTo>
                    <a:cubicBezTo>
                      <a:pt x="1854" y="798"/>
                      <a:pt x="2401" y="1405"/>
                      <a:pt x="2675" y="2256"/>
                    </a:cubicBezTo>
                    <a:cubicBezTo>
                      <a:pt x="2736" y="2408"/>
                      <a:pt x="2766" y="2591"/>
                      <a:pt x="2736" y="2743"/>
                    </a:cubicBezTo>
                    <a:cubicBezTo>
                      <a:pt x="2736" y="2996"/>
                      <a:pt x="2553" y="3172"/>
                      <a:pt x="2308" y="3172"/>
                    </a:cubicBezTo>
                    <a:cubicBezTo>
                      <a:pt x="2289" y="3172"/>
                      <a:pt x="2269" y="3171"/>
                      <a:pt x="2249" y="3168"/>
                    </a:cubicBezTo>
                    <a:cubicBezTo>
                      <a:pt x="2097" y="3168"/>
                      <a:pt x="1945" y="3138"/>
                      <a:pt x="1824" y="3077"/>
                    </a:cubicBezTo>
                    <a:cubicBezTo>
                      <a:pt x="1429" y="2925"/>
                      <a:pt x="1064" y="2682"/>
                      <a:pt x="760" y="2317"/>
                    </a:cubicBezTo>
                    <a:cubicBezTo>
                      <a:pt x="669" y="2226"/>
                      <a:pt x="578" y="2105"/>
                      <a:pt x="547" y="1953"/>
                    </a:cubicBezTo>
                    <a:cubicBezTo>
                      <a:pt x="426" y="1588"/>
                      <a:pt x="365" y="1162"/>
                      <a:pt x="426" y="767"/>
                    </a:cubicBezTo>
                    <a:cubicBezTo>
                      <a:pt x="465" y="454"/>
                      <a:pt x="504" y="330"/>
                      <a:pt x="649" y="330"/>
                    </a:cubicBezTo>
                    <a:close/>
                    <a:moveTo>
                      <a:pt x="655" y="1"/>
                    </a:moveTo>
                    <a:cubicBezTo>
                      <a:pt x="381" y="1"/>
                      <a:pt x="188" y="185"/>
                      <a:pt x="91" y="524"/>
                    </a:cubicBezTo>
                    <a:cubicBezTo>
                      <a:pt x="91" y="585"/>
                      <a:pt x="91" y="646"/>
                      <a:pt x="61" y="676"/>
                    </a:cubicBezTo>
                    <a:cubicBezTo>
                      <a:pt x="0" y="1223"/>
                      <a:pt x="0" y="1770"/>
                      <a:pt x="304" y="2256"/>
                    </a:cubicBezTo>
                    <a:cubicBezTo>
                      <a:pt x="669" y="2895"/>
                      <a:pt x="1277" y="3320"/>
                      <a:pt x="1976" y="3503"/>
                    </a:cubicBezTo>
                    <a:cubicBezTo>
                      <a:pt x="2074" y="3526"/>
                      <a:pt x="2166" y="3537"/>
                      <a:pt x="2252" y="3537"/>
                    </a:cubicBezTo>
                    <a:cubicBezTo>
                      <a:pt x="2837" y="3537"/>
                      <a:pt x="3153" y="3037"/>
                      <a:pt x="3101" y="2560"/>
                    </a:cubicBezTo>
                    <a:cubicBezTo>
                      <a:pt x="3070" y="2408"/>
                      <a:pt x="3040" y="2256"/>
                      <a:pt x="3009" y="2105"/>
                    </a:cubicBezTo>
                    <a:cubicBezTo>
                      <a:pt x="2736" y="1375"/>
                      <a:pt x="2280" y="798"/>
                      <a:pt x="1642" y="372"/>
                    </a:cubicBezTo>
                    <a:cubicBezTo>
                      <a:pt x="1429" y="220"/>
                      <a:pt x="1155" y="129"/>
                      <a:pt x="882" y="38"/>
                    </a:cubicBezTo>
                    <a:cubicBezTo>
                      <a:pt x="801" y="13"/>
                      <a:pt x="725" y="1"/>
                      <a:pt x="6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" name="Google Shape;512;p14"/>
              <p:cNvSpPr/>
              <p:nvPr/>
            </p:nvSpPr>
            <p:spPr>
              <a:xfrm>
                <a:off x="6573325" y="2725550"/>
                <a:ext cx="66000" cy="60200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2408" extrusionOk="0">
                    <a:moveTo>
                      <a:pt x="1885" y="314"/>
                    </a:moveTo>
                    <a:cubicBezTo>
                      <a:pt x="2128" y="314"/>
                      <a:pt x="2241" y="534"/>
                      <a:pt x="2159" y="779"/>
                    </a:cubicBezTo>
                    <a:cubicBezTo>
                      <a:pt x="1977" y="1265"/>
                      <a:pt x="1642" y="1600"/>
                      <a:pt x="1247" y="1873"/>
                    </a:cubicBezTo>
                    <a:cubicBezTo>
                      <a:pt x="1126" y="1995"/>
                      <a:pt x="943" y="2025"/>
                      <a:pt x="761" y="2056"/>
                    </a:cubicBezTo>
                    <a:cubicBezTo>
                      <a:pt x="726" y="2059"/>
                      <a:pt x="694" y="2061"/>
                      <a:pt x="664" y="2061"/>
                    </a:cubicBezTo>
                    <a:cubicBezTo>
                      <a:pt x="438" y="2061"/>
                      <a:pt x="373" y="1949"/>
                      <a:pt x="427" y="1600"/>
                    </a:cubicBezTo>
                    <a:cubicBezTo>
                      <a:pt x="579" y="1144"/>
                      <a:pt x="761" y="657"/>
                      <a:pt x="1308" y="445"/>
                    </a:cubicBezTo>
                    <a:cubicBezTo>
                      <a:pt x="1460" y="384"/>
                      <a:pt x="1612" y="323"/>
                      <a:pt x="1794" y="323"/>
                    </a:cubicBezTo>
                    <a:cubicBezTo>
                      <a:pt x="1826" y="317"/>
                      <a:pt x="1856" y="314"/>
                      <a:pt x="1885" y="314"/>
                    </a:cubicBezTo>
                    <a:close/>
                    <a:moveTo>
                      <a:pt x="1444" y="0"/>
                    </a:moveTo>
                    <a:cubicBezTo>
                      <a:pt x="1247" y="0"/>
                      <a:pt x="1080" y="82"/>
                      <a:pt x="913" y="201"/>
                    </a:cubicBezTo>
                    <a:cubicBezTo>
                      <a:pt x="427" y="536"/>
                      <a:pt x="183" y="1022"/>
                      <a:pt x="62" y="1600"/>
                    </a:cubicBezTo>
                    <a:cubicBezTo>
                      <a:pt x="62" y="1630"/>
                      <a:pt x="31" y="1660"/>
                      <a:pt x="31" y="1721"/>
                    </a:cubicBezTo>
                    <a:cubicBezTo>
                      <a:pt x="1" y="2116"/>
                      <a:pt x="183" y="2360"/>
                      <a:pt x="579" y="2390"/>
                    </a:cubicBezTo>
                    <a:cubicBezTo>
                      <a:pt x="656" y="2402"/>
                      <a:pt x="732" y="2408"/>
                      <a:pt x="807" y="2408"/>
                    </a:cubicBezTo>
                    <a:cubicBezTo>
                      <a:pt x="1113" y="2408"/>
                      <a:pt x="1392" y="2306"/>
                      <a:pt x="1612" y="2086"/>
                    </a:cubicBezTo>
                    <a:cubicBezTo>
                      <a:pt x="1825" y="1904"/>
                      <a:pt x="2038" y="1691"/>
                      <a:pt x="2189" y="1478"/>
                    </a:cubicBezTo>
                    <a:cubicBezTo>
                      <a:pt x="2311" y="1296"/>
                      <a:pt x="2433" y="1083"/>
                      <a:pt x="2493" y="840"/>
                    </a:cubicBezTo>
                    <a:cubicBezTo>
                      <a:pt x="2640" y="400"/>
                      <a:pt x="2335" y="17"/>
                      <a:pt x="1877" y="17"/>
                    </a:cubicBezTo>
                    <a:cubicBezTo>
                      <a:pt x="1860" y="17"/>
                      <a:pt x="1842" y="18"/>
                      <a:pt x="1825" y="19"/>
                    </a:cubicBezTo>
                    <a:cubicBezTo>
                      <a:pt x="1784" y="19"/>
                      <a:pt x="1730" y="33"/>
                      <a:pt x="1681" y="33"/>
                    </a:cubicBezTo>
                    <a:cubicBezTo>
                      <a:pt x="1656" y="33"/>
                      <a:pt x="1632" y="29"/>
                      <a:pt x="1612" y="19"/>
                    </a:cubicBezTo>
                    <a:cubicBezTo>
                      <a:pt x="1554" y="6"/>
                      <a:pt x="1498" y="0"/>
                      <a:pt x="14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14"/>
              <p:cNvSpPr/>
              <p:nvPr/>
            </p:nvSpPr>
            <p:spPr>
              <a:xfrm>
                <a:off x="6750400" y="2298200"/>
                <a:ext cx="67650" cy="5422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2169" extrusionOk="0">
                    <a:moveTo>
                      <a:pt x="2189" y="365"/>
                    </a:moveTo>
                    <a:cubicBezTo>
                      <a:pt x="2341" y="426"/>
                      <a:pt x="2401" y="487"/>
                      <a:pt x="2371" y="639"/>
                    </a:cubicBezTo>
                    <a:cubicBezTo>
                      <a:pt x="2341" y="760"/>
                      <a:pt x="2280" y="912"/>
                      <a:pt x="2158" y="973"/>
                    </a:cubicBezTo>
                    <a:cubicBezTo>
                      <a:pt x="1794" y="1247"/>
                      <a:pt x="1429" y="1490"/>
                      <a:pt x="1034" y="1733"/>
                    </a:cubicBezTo>
                    <a:cubicBezTo>
                      <a:pt x="942" y="1794"/>
                      <a:pt x="851" y="1824"/>
                      <a:pt x="730" y="1854"/>
                    </a:cubicBezTo>
                    <a:cubicBezTo>
                      <a:pt x="689" y="1865"/>
                      <a:pt x="649" y="1871"/>
                      <a:pt x="610" y="1871"/>
                    </a:cubicBezTo>
                    <a:cubicBezTo>
                      <a:pt x="534" y="1871"/>
                      <a:pt x="466" y="1844"/>
                      <a:pt x="426" y="1763"/>
                    </a:cubicBezTo>
                    <a:cubicBezTo>
                      <a:pt x="335" y="1642"/>
                      <a:pt x="335" y="1490"/>
                      <a:pt x="395" y="1368"/>
                    </a:cubicBezTo>
                    <a:cubicBezTo>
                      <a:pt x="426" y="1338"/>
                      <a:pt x="456" y="1277"/>
                      <a:pt x="487" y="1247"/>
                    </a:cubicBezTo>
                    <a:cubicBezTo>
                      <a:pt x="821" y="943"/>
                      <a:pt x="1155" y="669"/>
                      <a:pt x="1550" y="517"/>
                    </a:cubicBezTo>
                    <a:cubicBezTo>
                      <a:pt x="1763" y="426"/>
                      <a:pt x="1976" y="396"/>
                      <a:pt x="2189" y="365"/>
                    </a:cubicBezTo>
                    <a:close/>
                    <a:moveTo>
                      <a:pt x="2158" y="0"/>
                    </a:moveTo>
                    <a:cubicBezTo>
                      <a:pt x="1854" y="0"/>
                      <a:pt x="1550" y="31"/>
                      <a:pt x="1277" y="183"/>
                    </a:cubicBezTo>
                    <a:cubicBezTo>
                      <a:pt x="912" y="396"/>
                      <a:pt x="578" y="639"/>
                      <a:pt x="274" y="943"/>
                    </a:cubicBezTo>
                    <a:cubicBezTo>
                      <a:pt x="61" y="1155"/>
                      <a:pt x="0" y="1399"/>
                      <a:pt x="31" y="1672"/>
                    </a:cubicBezTo>
                    <a:cubicBezTo>
                      <a:pt x="57" y="1968"/>
                      <a:pt x="227" y="2169"/>
                      <a:pt x="498" y="2169"/>
                    </a:cubicBezTo>
                    <a:cubicBezTo>
                      <a:pt x="533" y="2169"/>
                      <a:pt x="570" y="2165"/>
                      <a:pt x="608" y="2158"/>
                    </a:cubicBezTo>
                    <a:cubicBezTo>
                      <a:pt x="851" y="2128"/>
                      <a:pt x="1064" y="2067"/>
                      <a:pt x="1277" y="1976"/>
                    </a:cubicBezTo>
                    <a:cubicBezTo>
                      <a:pt x="1642" y="1763"/>
                      <a:pt x="1976" y="1520"/>
                      <a:pt x="2310" y="1277"/>
                    </a:cubicBezTo>
                    <a:cubicBezTo>
                      <a:pt x="2523" y="1125"/>
                      <a:pt x="2645" y="912"/>
                      <a:pt x="2675" y="639"/>
                    </a:cubicBezTo>
                    <a:cubicBezTo>
                      <a:pt x="2705" y="213"/>
                      <a:pt x="2553" y="0"/>
                      <a:pt x="215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14"/>
              <p:cNvSpPr/>
              <p:nvPr/>
            </p:nvSpPr>
            <p:spPr>
              <a:xfrm>
                <a:off x="6830175" y="2511950"/>
                <a:ext cx="67275" cy="456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1825" extrusionOk="0">
                    <a:moveTo>
                      <a:pt x="802" y="326"/>
                    </a:moveTo>
                    <a:cubicBezTo>
                      <a:pt x="1375" y="326"/>
                      <a:pt x="2119" y="729"/>
                      <a:pt x="2250" y="1359"/>
                    </a:cubicBezTo>
                    <a:cubicBezTo>
                      <a:pt x="2250" y="1359"/>
                      <a:pt x="2250" y="1390"/>
                      <a:pt x="2220" y="1451"/>
                    </a:cubicBezTo>
                    <a:lnTo>
                      <a:pt x="2007" y="1451"/>
                    </a:lnTo>
                    <a:cubicBezTo>
                      <a:pt x="1429" y="1329"/>
                      <a:pt x="882" y="1086"/>
                      <a:pt x="487" y="630"/>
                    </a:cubicBezTo>
                    <a:cubicBezTo>
                      <a:pt x="365" y="478"/>
                      <a:pt x="365" y="417"/>
                      <a:pt x="548" y="356"/>
                    </a:cubicBezTo>
                    <a:cubicBezTo>
                      <a:pt x="626" y="336"/>
                      <a:pt x="712" y="326"/>
                      <a:pt x="802" y="326"/>
                    </a:cubicBezTo>
                    <a:close/>
                    <a:moveTo>
                      <a:pt x="977" y="0"/>
                    </a:moveTo>
                    <a:cubicBezTo>
                      <a:pt x="731" y="0"/>
                      <a:pt x="480" y="62"/>
                      <a:pt x="244" y="204"/>
                    </a:cubicBezTo>
                    <a:cubicBezTo>
                      <a:pt x="62" y="295"/>
                      <a:pt x="1" y="447"/>
                      <a:pt x="62" y="630"/>
                    </a:cubicBezTo>
                    <a:cubicBezTo>
                      <a:pt x="92" y="721"/>
                      <a:pt x="153" y="782"/>
                      <a:pt x="183" y="843"/>
                    </a:cubicBezTo>
                    <a:cubicBezTo>
                      <a:pt x="639" y="1390"/>
                      <a:pt x="1247" y="1694"/>
                      <a:pt x="1946" y="1815"/>
                    </a:cubicBezTo>
                    <a:cubicBezTo>
                      <a:pt x="2001" y="1821"/>
                      <a:pt x="2053" y="1824"/>
                      <a:pt x="2101" y="1824"/>
                    </a:cubicBezTo>
                    <a:cubicBezTo>
                      <a:pt x="2532" y="1824"/>
                      <a:pt x="2691" y="1581"/>
                      <a:pt x="2554" y="1116"/>
                    </a:cubicBezTo>
                    <a:cubicBezTo>
                      <a:pt x="2351" y="508"/>
                      <a:pt x="1682" y="0"/>
                      <a:pt x="9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" name="Google Shape;515;p14"/>
              <p:cNvSpPr/>
              <p:nvPr/>
            </p:nvSpPr>
            <p:spPr>
              <a:xfrm>
                <a:off x="6565750" y="2328100"/>
                <a:ext cx="60050" cy="3805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522" extrusionOk="0">
                    <a:moveTo>
                      <a:pt x="1345" y="347"/>
                    </a:moveTo>
                    <a:cubicBezTo>
                      <a:pt x="1401" y="347"/>
                      <a:pt x="1459" y="349"/>
                      <a:pt x="1520" y="355"/>
                    </a:cubicBezTo>
                    <a:cubicBezTo>
                      <a:pt x="1641" y="385"/>
                      <a:pt x="1763" y="415"/>
                      <a:pt x="1885" y="507"/>
                    </a:cubicBezTo>
                    <a:cubicBezTo>
                      <a:pt x="2006" y="598"/>
                      <a:pt x="2037" y="719"/>
                      <a:pt x="1915" y="841"/>
                    </a:cubicBezTo>
                    <a:cubicBezTo>
                      <a:pt x="1736" y="1039"/>
                      <a:pt x="1428" y="1147"/>
                      <a:pt x="1134" y="1147"/>
                    </a:cubicBezTo>
                    <a:cubicBezTo>
                      <a:pt x="978" y="1147"/>
                      <a:pt x="826" y="1117"/>
                      <a:pt x="699" y="1054"/>
                    </a:cubicBezTo>
                    <a:cubicBezTo>
                      <a:pt x="669" y="1023"/>
                      <a:pt x="608" y="993"/>
                      <a:pt x="578" y="962"/>
                    </a:cubicBezTo>
                    <a:cubicBezTo>
                      <a:pt x="395" y="810"/>
                      <a:pt x="395" y="658"/>
                      <a:pt x="608" y="537"/>
                    </a:cubicBezTo>
                    <a:cubicBezTo>
                      <a:pt x="836" y="410"/>
                      <a:pt x="1064" y="347"/>
                      <a:pt x="1345" y="347"/>
                    </a:cubicBezTo>
                    <a:close/>
                    <a:moveTo>
                      <a:pt x="1307" y="0"/>
                    </a:moveTo>
                    <a:cubicBezTo>
                      <a:pt x="935" y="0"/>
                      <a:pt x="580" y="140"/>
                      <a:pt x="304" y="324"/>
                    </a:cubicBezTo>
                    <a:cubicBezTo>
                      <a:pt x="30" y="507"/>
                      <a:pt x="0" y="841"/>
                      <a:pt x="182" y="1114"/>
                    </a:cubicBezTo>
                    <a:cubicBezTo>
                      <a:pt x="395" y="1358"/>
                      <a:pt x="669" y="1479"/>
                      <a:pt x="912" y="1510"/>
                    </a:cubicBezTo>
                    <a:cubicBezTo>
                      <a:pt x="971" y="1517"/>
                      <a:pt x="1031" y="1521"/>
                      <a:pt x="1091" y="1521"/>
                    </a:cubicBezTo>
                    <a:cubicBezTo>
                      <a:pt x="1497" y="1521"/>
                      <a:pt x="1920" y="1349"/>
                      <a:pt x="2158" y="1084"/>
                    </a:cubicBezTo>
                    <a:cubicBezTo>
                      <a:pt x="2401" y="841"/>
                      <a:pt x="2341" y="385"/>
                      <a:pt x="2037" y="203"/>
                    </a:cubicBezTo>
                    <a:cubicBezTo>
                      <a:pt x="1797" y="59"/>
                      <a:pt x="1549" y="0"/>
                      <a:pt x="13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" name="Google Shape;516;p14"/>
              <p:cNvSpPr/>
              <p:nvPr/>
            </p:nvSpPr>
            <p:spPr>
              <a:xfrm>
                <a:off x="6640200" y="2331625"/>
                <a:ext cx="577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610" extrusionOk="0">
                    <a:moveTo>
                      <a:pt x="1326" y="311"/>
                    </a:moveTo>
                    <a:cubicBezTo>
                      <a:pt x="1395" y="311"/>
                      <a:pt x="1461" y="319"/>
                      <a:pt x="1521" y="335"/>
                    </a:cubicBezTo>
                    <a:cubicBezTo>
                      <a:pt x="1642" y="366"/>
                      <a:pt x="1825" y="366"/>
                      <a:pt x="1885" y="548"/>
                    </a:cubicBezTo>
                    <a:cubicBezTo>
                      <a:pt x="1946" y="730"/>
                      <a:pt x="1825" y="852"/>
                      <a:pt x="1703" y="973"/>
                    </a:cubicBezTo>
                    <a:cubicBezTo>
                      <a:pt x="1569" y="1137"/>
                      <a:pt x="1356" y="1213"/>
                      <a:pt x="1138" y="1213"/>
                    </a:cubicBezTo>
                    <a:cubicBezTo>
                      <a:pt x="908" y="1213"/>
                      <a:pt x="673" y="1129"/>
                      <a:pt x="518" y="973"/>
                    </a:cubicBezTo>
                    <a:cubicBezTo>
                      <a:pt x="426" y="882"/>
                      <a:pt x="426" y="791"/>
                      <a:pt x="518" y="700"/>
                    </a:cubicBezTo>
                    <a:cubicBezTo>
                      <a:pt x="618" y="475"/>
                      <a:pt x="1006" y="311"/>
                      <a:pt x="1326" y="311"/>
                    </a:cubicBezTo>
                    <a:close/>
                    <a:moveTo>
                      <a:pt x="1551" y="1"/>
                    </a:moveTo>
                    <a:cubicBezTo>
                      <a:pt x="1095" y="92"/>
                      <a:pt x="548" y="31"/>
                      <a:pt x="214" y="517"/>
                    </a:cubicBezTo>
                    <a:cubicBezTo>
                      <a:pt x="31" y="730"/>
                      <a:pt x="1" y="973"/>
                      <a:pt x="214" y="1217"/>
                    </a:cubicBezTo>
                    <a:cubicBezTo>
                      <a:pt x="335" y="1308"/>
                      <a:pt x="457" y="1429"/>
                      <a:pt x="609" y="1490"/>
                    </a:cubicBezTo>
                    <a:cubicBezTo>
                      <a:pt x="763" y="1572"/>
                      <a:pt x="933" y="1609"/>
                      <a:pt x="1104" y="1609"/>
                    </a:cubicBezTo>
                    <a:cubicBezTo>
                      <a:pt x="1568" y="1609"/>
                      <a:pt x="2034" y="1327"/>
                      <a:pt x="2189" y="882"/>
                    </a:cubicBezTo>
                    <a:cubicBezTo>
                      <a:pt x="2311" y="548"/>
                      <a:pt x="2220" y="274"/>
                      <a:pt x="1885" y="122"/>
                    </a:cubicBezTo>
                    <a:cubicBezTo>
                      <a:pt x="1794" y="92"/>
                      <a:pt x="1703" y="62"/>
                      <a:pt x="15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14"/>
              <p:cNvSpPr/>
              <p:nvPr/>
            </p:nvSpPr>
            <p:spPr>
              <a:xfrm>
                <a:off x="6642275" y="2468875"/>
                <a:ext cx="42800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73" extrusionOk="0">
                    <a:moveTo>
                      <a:pt x="1181" y="369"/>
                    </a:moveTo>
                    <a:cubicBezTo>
                      <a:pt x="1214" y="369"/>
                      <a:pt x="1249" y="372"/>
                      <a:pt x="1286" y="377"/>
                    </a:cubicBezTo>
                    <a:cubicBezTo>
                      <a:pt x="1377" y="711"/>
                      <a:pt x="1134" y="1167"/>
                      <a:pt x="830" y="1259"/>
                    </a:cubicBezTo>
                    <a:cubicBezTo>
                      <a:pt x="763" y="1292"/>
                      <a:pt x="696" y="1316"/>
                      <a:pt x="635" y="1316"/>
                    </a:cubicBezTo>
                    <a:cubicBezTo>
                      <a:pt x="584" y="1316"/>
                      <a:pt x="536" y="1300"/>
                      <a:pt x="495" y="1259"/>
                    </a:cubicBezTo>
                    <a:cubicBezTo>
                      <a:pt x="374" y="1137"/>
                      <a:pt x="404" y="1015"/>
                      <a:pt x="435" y="894"/>
                    </a:cubicBezTo>
                    <a:cubicBezTo>
                      <a:pt x="465" y="711"/>
                      <a:pt x="617" y="620"/>
                      <a:pt x="738" y="529"/>
                    </a:cubicBezTo>
                    <a:cubicBezTo>
                      <a:pt x="890" y="428"/>
                      <a:pt x="1020" y="369"/>
                      <a:pt x="1181" y="369"/>
                    </a:cubicBezTo>
                    <a:close/>
                    <a:moveTo>
                      <a:pt x="1244" y="1"/>
                    </a:moveTo>
                    <a:cubicBezTo>
                      <a:pt x="1200" y="1"/>
                      <a:pt x="1153" y="5"/>
                      <a:pt x="1103" y="12"/>
                    </a:cubicBezTo>
                    <a:cubicBezTo>
                      <a:pt x="678" y="73"/>
                      <a:pt x="374" y="347"/>
                      <a:pt x="161" y="681"/>
                    </a:cubicBezTo>
                    <a:cubicBezTo>
                      <a:pt x="100" y="742"/>
                      <a:pt x="100" y="803"/>
                      <a:pt x="100" y="833"/>
                    </a:cubicBezTo>
                    <a:cubicBezTo>
                      <a:pt x="1" y="1354"/>
                      <a:pt x="266" y="1673"/>
                      <a:pt x="682" y="1673"/>
                    </a:cubicBezTo>
                    <a:cubicBezTo>
                      <a:pt x="775" y="1673"/>
                      <a:pt x="876" y="1657"/>
                      <a:pt x="982" y="1623"/>
                    </a:cubicBezTo>
                    <a:cubicBezTo>
                      <a:pt x="1377" y="1471"/>
                      <a:pt x="1711" y="955"/>
                      <a:pt x="1711" y="529"/>
                    </a:cubicBezTo>
                    <a:cubicBezTo>
                      <a:pt x="1711" y="184"/>
                      <a:pt x="1549" y="1"/>
                      <a:pt x="12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14"/>
              <p:cNvSpPr/>
              <p:nvPr/>
            </p:nvSpPr>
            <p:spPr>
              <a:xfrm>
                <a:off x="6617400" y="2893100"/>
                <a:ext cx="2967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1931" extrusionOk="0">
                    <a:moveTo>
                      <a:pt x="457" y="369"/>
                    </a:moveTo>
                    <a:lnTo>
                      <a:pt x="457" y="369"/>
                    </a:lnTo>
                    <a:cubicBezTo>
                      <a:pt x="700" y="490"/>
                      <a:pt x="730" y="734"/>
                      <a:pt x="761" y="946"/>
                    </a:cubicBezTo>
                    <a:cubicBezTo>
                      <a:pt x="822" y="1159"/>
                      <a:pt x="852" y="1402"/>
                      <a:pt x="639" y="1585"/>
                    </a:cubicBezTo>
                    <a:cubicBezTo>
                      <a:pt x="366" y="1372"/>
                      <a:pt x="275" y="734"/>
                      <a:pt x="457" y="369"/>
                    </a:cubicBezTo>
                    <a:close/>
                    <a:moveTo>
                      <a:pt x="475" y="0"/>
                    </a:moveTo>
                    <a:cubicBezTo>
                      <a:pt x="345" y="0"/>
                      <a:pt x="211" y="84"/>
                      <a:pt x="92" y="247"/>
                    </a:cubicBezTo>
                    <a:cubicBezTo>
                      <a:pt x="62" y="338"/>
                      <a:pt x="31" y="430"/>
                      <a:pt x="1" y="521"/>
                    </a:cubicBezTo>
                    <a:cubicBezTo>
                      <a:pt x="1" y="734"/>
                      <a:pt x="1" y="977"/>
                      <a:pt x="31" y="1190"/>
                    </a:cubicBezTo>
                    <a:cubicBezTo>
                      <a:pt x="62" y="1433"/>
                      <a:pt x="153" y="1645"/>
                      <a:pt x="335" y="1797"/>
                    </a:cubicBezTo>
                    <a:cubicBezTo>
                      <a:pt x="438" y="1885"/>
                      <a:pt x="540" y="1931"/>
                      <a:pt x="639" y="1931"/>
                    </a:cubicBezTo>
                    <a:cubicBezTo>
                      <a:pt x="746" y="1931"/>
                      <a:pt x="849" y="1878"/>
                      <a:pt x="943" y="1767"/>
                    </a:cubicBezTo>
                    <a:cubicBezTo>
                      <a:pt x="1095" y="1585"/>
                      <a:pt x="1186" y="1372"/>
                      <a:pt x="1156" y="1129"/>
                    </a:cubicBezTo>
                    <a:cubicBezTo>
                      <a:pt x="1126" y="825"/>
                      <a:pt x="1004" y="551"/>
                      <a:pt x="852" y="278"/>
                    </a:cubicBezTo>
                    <a:cubicBezTo>
                      <a:pt x="743" y="91"/>
                      <a:pt x="611" y="0"/>
                      <a:pt x="4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" name="Google Shape;519;p14"/>
              <p:cNvSpPr/>
              <p:nvPr/>
            </p:nvSpPr>
            <p:spPr>
              <a:xfrm>
                <a:off x="6735950" y="2377475"/>
                <a:ext cx="425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394" extrusionOk="0">
                    <a:moveTo>
                      <a:pt x="1034" y="355"/>
                    </a:moveTo>
                    <a:cubicBezTo>
                      <a:pt x="1247" y="386"/>
                      <a:pt x="1338" y="629"/>
                      <a:pt x="1186" y="811"/>
                    </a:cubicBezTo>
                    <a:cubicBezTo>
                      <a:pt x="1091" y="931"/>
                      <a:pt x="901" y="1013"/>
                      <a:pt x="736" y="1013"/>
                    </a:cubicBezTo>
                    <a:cubicBezTo>
                      <a:pt x="691" y="1013"/>
                      <a:pt x="648" y="1007"/>
                      <a:pt x="609" y="994"/>
                    </a:cubicBezTo>
                    <a:cubicBezTo>
                      <a:pt x="487" y="963"/>
                      <a:pt x="426" y="902"/>
                      <a:pt x="396" y="781"/>
                    </a:cubicBezTo>
                    <a:cubicBezTo>
                      <a:pt x="365" y="659"/>
                      <a:pt x="396" y="568"/>
                      <a:pt x="487" y="507"/>
                    </a:cubicBezTo>
                    <a:cubicBezTo>
                      <a:pt x="639" y="355"/>
                      <a:pt x="852" y="355"/>
                      <a:pt x="1034" y="355"/>
                    </a:cubicBezTo>
                    <a:close/>
                    <a:moveTo>
                      <a:pt x="846" y="0"/>
                    </a:moveTo>
                    <a:cubicBezTo>
                      <a:pt x="657" y="0"/>
                      <a:pt x="472" y="70"/>
                      <a:pt x="305" y="203"/>
                    </a:cubicBezTo>
                    <a:cubicBezTo>
                      <a:pt x="61" y="386"/>
                      <a:pt x="1" y="629"/>
                      <a:pt x="61" y="902"/>
                    </a:cubicBezTo>
                    <a:cubicBezTo>
                      <a:pt x="153" y="1176"/>
                      <a:pt x="335" y="1328"/>
                      <a:pt x="578" y="1389"/>
                    </a:cubicBezTo>
                    <a:cubicBezTo>
                      <a:pt x="615" y="1392"/>
                      <a:pt x="652" y="1393"/>
                      <a:pt x="688" y="1393"/>
                    </a:cubicBezTo>
                    <a:cubicBezTo>
                      <a:pt x="1009" y="1393"/>
                      <a:pt x="1299" y="1273"/>
                      <a:pt x="1490" y="1054"/>
                    </a:cubicBezTo>
                    <a:cubicBezTo>
                      <a:pt x="1703" y="750"/>
                      <a:pt x="1642" y="325"/>
                      <a:pt x="1308" y="142"/>
                    </a:cubicBezTo>
                    <a:cubicBezTo>
                      <a:pt x="1157" y="47"/>
                      <a:pt x="1000" y="0"/>
                      <a:pt x="8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" name="Google Shape;520;p14"/>
              <p:cNvSpPr/>
              <p:nvPr/>
            </p:nvSpPr>
            <p:spPr>
              <a:xfrm>
                <a:off x="6574100" y="2894025"/>
                <a:ext cx="357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608" extrusionOk="0">
                    <a:moveTo>
                      <a:pt x="943" y="301"/>
                    </a:moveTo>
                    <a:cubicBezTo>
                      <a:pt x="1064" y="301"/>
                      <a:pt x="1155" y="423"/>
                      <a:pt x="1155" y="545"/>
                    </a:cubicBezTo>
                    <a:cubicBezTo>
                      <a:pt x="1095" y="818"/>
                      <a:pt x="669" y="1213"/>
                      <a:pt x="335" y="1244"/>
                    </a:cubicBezTo>
                    <a:cubicBezTo>
                      <a:pt x="335" y="1153"/>
                      <a:pt x="304" y="1031"/>
                      <a:pt x="335" y="940"/>
                    </a:cubicBezTo>
                    <a:cubicBezTo>
                      <a:pt x="365" y="697"/>
                      <a:pt x="517" y="514"/>
                      <a:pt x="730" y="393"/>
                    </a:cubicBezTo>
                    <a:cubicBezTo>
                      <a:pt x="791" y="332"/>
                      <a:pt x="851" y="332"/>
                      <a:pt x="943" y="301"/>
                    </a:cubicBezTo>
                    <a:close/>
                    <a:moveTo>
                      <a:pt x="917" y="1"/>
                    </a:moveTo>
                    <a:cubicBezTo>
                      <a:pt x="782" y="1"/>
                      <a:pt x="644" y="59"/>
                      <a:pt x="517" y="149"/>
                    </a:cubicBezTo>
                    <a:cubicBezTo>
                      <a:pt x="244" y="332"/>
                      <a:pt x="92" y="575"/>
                      <a:pt x="0" y="940"/>
                    </a:cubicBezTo>
                    <a:cubicBezTo>
                      <a:pt x="0" y="1001"/>
                      <a:pt x="0" y="1092"/>
                      <a:pt x="31" y="1213"/>
                    </a:cubicBezTo>
                    <a:cubicBezTo>
                      <a:pt x="55" y="1476"/>
                      <a:pt x="191" y="1607"/>
                      <a:pt x="411" y="1607"/>
                    </a:cubicBezTo>
                    <a:cubicBezTo>
                      <a:pt x="471" y="1607"/>
                      <a:pt x="537" y="1598"/>
                      <a:pt x="608" y="1578"/>
                    </a:cubicBezTo>
                    <a:cubicBezTo>
                      <a:pt x="973" y="1487"/>
                      <a:pt x="1368" y="1061"/>
                      <a:pt x="1399" y="727"/>
                    </a:cubicBezTo>
                    <a:cubicBezTo>
                      <a:pt x="1429" y="484"/>
                      <a:pt x="1429" y="241"/>
                      <a:pt x="1186" y="89"/>
                    </a:cubicBezTo>
                    <a:cubicBezTo>
                      <a:pt x="1100" y="27"/>
                      <a:pt x="1009" y="1"/>
                      <a:pt x="9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" name="Google Shape;521;p14"/>
            <p:cNvGrpSpPr/>
            <p:nvPr/>
          </p:nvGrpSpPr>
          <p:grpSpPr>
            <a:xfrm>
              <a:off x="-344475" y="3980650"/>
              <a:ext cx="962825" cy="946275"/>
              <a:chOff x="1196325" y="2388425"/>
              <a:chExt cx="962825" cy="946275"/>
            </a:xfrm>
          </p:grpSpPr>
          <p:sp>
            <p:nvSpPr>
              <p:cNvPr id="522" name="Google Shape;522;p14"/>
              <p:cNvSpPr/>
              <p:nvPr/>
            </p:nvSpPr>
            <p:spPr>
              <a:xfrm>
                <a:off x="1196325" y="2388425"/>
                <a:ext cx="962825" cy="946275"/>
              </a:xfrm>
              <a:custGeom>
                <a:avLst/>
                <a:gdLst/>
                <a:ahLst/>
                <a:cxnLst/>
                <a:rect l="l" t="t" r="r" b="b"/>
                <a:pathLst>
                  <a:path w="38513" h="37851" extrusionOk="0">
                    <a:moveTo>
                      <a:pt x="26871" y="434"/>
                    </a:moveTo>
                    <a:cubicBezTo>
                      <a:pt x="27357" y="434"/>
                      <a:pt x="27691" y="647"/>
                      <a:pt x="27843" y="1103"/>
                    </a:cubicBezTo>
                    <a:cubicBezTo>
                      <a:pt x="28056" y="1650"/>
                      <a:pt x="28239" y="2197"/>
                      <a:pt x="28360" y="2774"/>
                    </a:cubicBezTo>
                    <a:cubicBezTo>
                      <a:pt x="28634" y="3990"/>
                      <a:pt x="28877" y="5236"/>
                      <a:pt x="28998" y="6483"/>
                    </a:cubicBezTo>
                    <a:cubicBezTo>
                      <a:pt x="29090" y="7577"/>
                      <a:pt x="29181" y="8671"/>
                      <a:pt x="29181" y="9765"/>
                    </a:cubicBezTo>
                    <a:cubicBezTo>
                      <a:pt x="29181" y="10343"/>
                      <a:pt x="29150" y="10920"/>
                      <a:pt x="28968" y="11498"/>
                    </a:cubicBezTo>
                    <a:cubicBezTo>
                      <a:pt x="28816" y="11954"/>
                      <a:pt x="28695" y="12410"/>
                      <a:pt x="28543" y="12866"/>
                    </a:cubicBezTo>
                    <a:cubicBezTo>
                      <a:pt x="28391" y="13291"/>
                      <a:pt x="28208" y="13656"/>
                      <a:pt x="27904" y="14021"/>
                    </a:cubicBezTo>
                    <a:cubicBezTo>
                      <a:pt x="27691" y="14264"/>
                      <a:pt x="27539" y="14538"/>
                      <a:pt x="27357" y="14841"/>
                    </a:cubicBezTo>
                    <a:cubicBezTo>
                      <a:pt x="27205" y="15085"/>
                      <a:pt x="26992" y="15237"/>
                      <a:pt x="26688" y="15297"/>
                    </a:cubicBezTo>
                    <a:cubicBezTo>
                      <a:pt x="25777" y="15510"/>
                      <a:pt x="24925" y="15845"/>
                      <a:pt x="24074" y="16209"/>
                    </a:cubicBezTo>
                    <a:cubicBezTo>
                      <a:pt x="23862" y="16300"/>
                      <a:pt x="23649" y="16392"/>
                      <a:pt x="23406" y="16422"/>
                    </a:cubicBezTo>
                    <a:cubicBezTo>
                      <a:pt x="23649" y="16057"/>
                      <a:pt x="23922" y="15693"/>
                      <a:pt x="24166" y="15328"/>
                    </a:cubicBezTo>
                    <a:cubicBezTo>
                      <a:pt x="24166" y="15297"/>
                      <a:pt x="24135" y="15297"/>
                      <a:pt x="24135" y="15267"/>
                    </a:cubicBezTo>
                    <a:cubicBezTo>
                      <a:pt x="23862" y="15601"/>
                      <a:pt x="23618" y="15936"/>
                      <a:pt x="23375" y="16270"/>
                    </a:cubicBezTo>
                    <a:cubicBezTo>
                      <a:pt x="23223" y="16483"/>
                      <a:pt x="23071" y="16665"/>
                      <a:pt x="22859" y="16787"/>
                    </a:cubicBezTo>
                    <a:cubicBezTo>
                      <a:pt x="22524" y="16969"/>
                      <a:pt x="22281" y="17273"/>
                      <a:pt x="22068" y="17607"/>
                    </a:cubicBezTo>
                    <a:cubicBezTo>
                      <a:pt x="21825" y="18003"/>
                      <a:pt x="21612" y="18398"/>
                      <a:pt x="21369" y="18854"/>
                    </a:cubicBezTo>
                    <a:cubicBezTo>
                      <a:pt x="21308" y="18459"/>
                      <a:pt x="21339" y="18124"/>
                      <a:pt x="21400" y="17790"/>
                    </a:cubicBezTo>
                    <a:cubicBezTo>
                      <a:pt x="21764" y="16392"/>
                      <a:pt x="22068" y="14993"/>
                      <a:pt x="22463" y="13626"/>
                    </a:cubicBezTo>
                    <a:cubicBezTo>
                      <a:pt x="22585" y="13079"/>
                      <a:pt x="22828" y="12592"/>
                      <a:pt x="23041" y="12075"/>
                    </a:cubicBezTo>
                    <a:cubicBezTo>
                      <a:pt x="23071" y="11954"/>
                      <a:pt x="23102" y="11863"/>
                      <a:pt x="23132" y="11741"/>
                    </a:cubicBezTo>
                    <a:lnTo>
                      <a:pt x="23132" y="11741"/>
                    </a:lnTo>
                    <a:cubicBezTo>
                      <a:pt x="22676" y="12501"/>
                      <a:pt x="22281" y="13322"/>
                      <a:pt x="22038" y="14203"/>
                    </a:cubicBezTo>
                    <a:cubicBezTo>
                      <a:pt x="21764" y="15054"/>
                      <a:pt x="21582" y="15905"/>
                      <a:pt x="21339" y="16756"/>
                    </a:cubicBezTo>
                    <a:cubicBezTo>
                      <a:pt x="21096" y="17547"/>
                      <a:pt x="21004" y="18367"/>
                      <a:pt x="21126" y="19188"/>
                    </a:cubicBezTo>
                    <a:cubicBezTo>
                      <a:pt x="21156" y="19249"/>
                      <a:pt x="21156" y="19340"/>
                      <a:pt x="21156" y="19462"/>
                    </a:cubicBezTo>
                    <a:cubicBezTo>
                      <a:pt x="20960" y="19363"/>
                      <a:pt x="20783" y="19185"/>
                      <a:pt x="20562" y="19185"/>
                    </a:cubicBezTo>
                    <a:cubicBezTo>
                      <a:pt x="20509" y="19185"/>
                      <a:pt x="20455" y="19195"/>
                      <a:pt x="20397" y="19218"/>
                    </a:cubicBezTo>
                    <a:cubicBezTo>
                      <a:pt x="20184" y="19310"/>
                      <a:pt x="19941" y="19431"/>
                      <a:pt x="19637" y="19553"/>
                    </a:cubicBezTo>
                    <a:cubicBezTo>
                      <a:pt x="19789" y="19310"/>
                      <a:pt x="19941" y="19097"/>
                      <a:pt x="20062" y="18914"/>
                    </a:cubicBezTo>
                    <a:cubicBezTo>
                      <a:pt x="20275" y="18550"/>
                      <a:pt x="20427" y="18185"/>
                      <a:pt x="20366" y="17790"/>
                    </a:cubicBezTo>
                    <a:cubicBezTo>
                      <a:pt x="20214" y="16726"/>
                      <a:pt x="20427" y="15693"/>
                      <a:pt x="20670" y="14659"/>
                    </a:cubicBezTo>
                    <a:cubicBezTo>
                      <a:pt x="21035" y="12957"/>
                      <a:pt x="21521" y="11285"/>
                      <a:pt x="22038" y="9613"/>
                    </a:cubicBezTo>
                    <a:cubicBezTo>
                      <a:pt x="22038" y="9583"/>
                      <a:pt x="22038" y="9553"/>
                      <a:pt x="22068" y="9431"/>
                    </a:cubicBezTo>
                    <a:lnTo>
                      <a:pt x="22068" y="9431"/>
                    </a:lnTo>
                    <a:cubicBezTo>
                      <a:pt x="21704" y="10161"/>
                      <a:pt x="21491" y="10890"/>
                      <a:pt x="21278" y="11589"/>
                    </a:cubicBezTo>
                    <a:cubicBezTo>
                      <a:pt x="20883" y="13139"/>
                      <a:pt x="20488" y="14659"/>
                      <a:pt x="20123" y="16209"/>
                    </a:cubicBezTo>
                    <a:cubicBezTo>
                      <a:pt x="19971" y="16726"/>
                      <a:pt x="19910" y="17273"/>
                      <a:pt x="19941" y="17820"/>
                    </a:cubicBezTo>
                    <a:cubicBezTo>
                      <a:pt x="19971" y="18367"/>
                      <a:pt x="19728" y="18854"/>
                      <a:pt x="19424" y="19340"/>
                    </a:cubicBezTo>
                    <a:cubicBezTo>
                      <a:pt x="19181" y="19097"/>
                      <a:pt x="19029" y="18854"/>
                      <a:pt x="18998" y="18489"/>
                    </a:cubicBezTo>
                    <a:cubicBezTo>
                      <a:pt x="18968" y="17881"/>
                      <a:pt x="18846" y="17304"/>
                      <a:pt x="18755" y="16696"/>
                    </a:cubicBezTo>
                    <a:cubicBezTo>
                      <a:pt x="18603" y="15966"/>
                      <a:pt x="18451" y="15267"/>
                      <a:pt x="18330" y="14538"/>
                    </a:cubicBezTo>
                    <a:cubicBezTo>
                      <a:pt x="18269" y="14142"/>
                      <a:pt x="18299" y="13717"/>
                      <a:pt x="18269" y="13322"/>
                    </a:cubicBezTo>
                    <a:cubicBezTo>
                      <a:pt x="18238" y="12714"/>
                      <a:pt x="18238" y="12106"/>
                      <a:pt x="18178" y="11498"/>
                    </a:cubicBezTo>
                    <a:cubicBezTo>
                      <a:pt x="18147" y="10829"/>
                      <a:pt x="18026" y="10161"/>
                      <a:pt x="18238" y="9522"/>
                    </a:cubicBezTo>
                    <a:cubicBezTo>
                      <a:pt x="18360" y="9158"/>
                      <a:pt x="18482" y="8793"/>
                      <a:pt x="18664" y="8489"/>
                    </a:cubicBezTo>
                    <a:cubicBezTo>
                      <a:pt x="18998" y="7881"/>
                      <a:pt x="19424" y="7334"/>
                      <a:pt x="19880" y="6817"/>
                    </a:cubicBezTo>
                    <a:cubicBezTo>
                      <a:pt x="20153" y="6543"/>
                      <a:pt x="20397" y="6209"/>
                      <a:pt x="20640" y="5905"/>
                    </a:cubicBezTo>
                    <a:cubicBezTo>
                      <a:pt x="21491" y="4781"/>
                      <a:pt x="22403" y="3717"/>
                      <a:pt x="23497" y="2805"/>
                    </a:cubicBezTo>
                    <a:cubicBezTo>
                      <a:pt x="23922" y="2410"/>
                      <a:pt x="24318" y="1984"/>
                      <a:pt x="24743" y="1589"/>
                    </a:cubicBezTo>
                    <a:cubicBezTo>
                      <a:pt x="25077" y="1285"/>
                      <a:pt x="25442" y="1011"/>
                      <a:pt x="25807" y="738"/>
                    </a:cubicBezTo>
                    <a:cubicBezTo>
                      <a:pt x="26111" y="525"/>
                      <a:pt x="26476" y="434"/>
                      <a:pt x="26871" y="434"/>
                    </a:cubicBezTo>
                    <a:close/>
                    <a:moveTo>
                      <a:pt x="6554" y="3636"/>
                    </a:moveTo>
                    <a:cubicBezTo>
                      <a:pt x="7339" y="3636"/>
                      <a:pt x="8123" y="3735"/>
                      <a:pt x="8907" y="3899"/>
                    </a:cubicBezTo>
                    <a:cubicBezTo>
                      <a:pt x="9424" y="3990"/>
                      <a:pt x="9880" y="4294"/>
                      <a:pt x="10305" y="4598"/>
                    </a:cubicBezTo>
                    <a:cubicBezTo>
                      <a:pt x="10913" y="4993"/>
                      <a:pt x="11491" y="5449"/>
                      <a:pt x="12007" y="5966"/>
                    </a:cubicBezTo>
                    <a:cubicBezTo>
                      <a:pt x="12220" y="6209"/>
                      <a:pt x="12494" y="6422"/>
                      <a:pt x="12798" y="6574"/>
                    </a:cubicBezTo>
                    <a:cubicBezTo>
                      <a:pt x="13557" y="7030"/>
                      <a:pt x="14348" y="7425"/>
                      <a:pt x="15108" y="7850"/>
                    </a:cubicBezTo>
                    <a:cubicBezTo>
                      <a:pt x="15533" y="8094"/>
                      <a:pt x="15928" y="8367"/>
                      <a:pt x="16323" y="8641"/>
                    </a:cubicBezTo>
                    <a:cubicBezTo>
                      <a:pt x="16779" y="8975"/>
                      <a:pt x="17114" y="9431"/>
                      <a:pt x="17418" y="9917"/>
                    </a:cubicBezTo>
                    <a:cubicBezTo>
                      <a:pt x="17479" y="10039"/>
                      <a:pt x="17479" y="10161"/>
                      <a:pt x="17509" y="10282"/>
                    </a:cubicBezTo>
                    <a:cubicBezTo>
                      <a:pt x="17570" y="10829"/>
                      <a:pt x="17600" y="11407"/>
                      <a:pt x="17661" y="11954"/>
                    </a:cubicBezTo>
                    <a:cubicBezTo>
                      <a:pt x="17691" y="12227"/>
                      <a:pt x="17782" y="12501"/>
                      <a:pt x="17782" y="12775"/>
                    </a:cubicBezTo>
                    <a:cubicBezTo>
                      <a:pt x="17813" y="14051"/>
                      <a:pt x="18147" y="15267"/>
                      <a:pt x="18451" y="16483"/>
                    </a:cubicBezTo>
                    <a:cubicBezTo>
                      <a:pt x="18482" y="16726"/>
                      <a:pt x="18542" y="16969"/>
                      <a:pt x="18603" y="17212"/>
                    </a:cubicBezTo>
                    <a:cubicBezTo>
                      <a:pt x="17843" y="15875"/>
                      <a:pt x="16962" y="14689"/>
                      <a:pt x="15837" y="13656"/>
                    </a:cubicBezTo>
                    <a:lnTo>
                      <a:pt x="15837" y="13656"/>
                    </a:lnTo>
                    <a:cubicBezTo>
                      <a:pt x="15868" y="13717"/>
                      <a:pt x="15928" y="13778"/>
                      <a:pt x="15959" y="13838"/>
                    </a:cubicBezTo>
                    <a:cubicBezTo>
                      <a:pt x="16354" y="14355"/>
                      <a:pt x="16749" y="14872"/>
                      <a:pt x="17144" y="15389"/>
                    </a:cubicBezTo>
                    <a:cubicBezTo>
                      <a:pt x="17691" y="16148"/>
                      <a:pt x="18178" y="16908"/>
                      <a:pt x="18634" y="17729"/>
                    </a:cubicBezTo>
                    <a:cubicBezTo>
                      <a:pt x="18755" y="18033"/>
                      <a:pt x="18786" y="18337"/>
                      <a:pt x="18816" y="18702"/>
                    </a:cubicBezTo>
                    <a:cubicBezTo>
                      <a:pt x="18512" y="18489"/>
                      <a:pt x="18208" y="18307"/>
                      <a:pt x="17965" y="18094"/>
                    </a:cubicBezTo>
                    <a:cubicBezTo>
                      <a:pt x="17600" y="17729"/>
                      <a:pt x="17205" y="17425"/>
                      <a:pt x="16749" y="17182"/>
                    </a:cubicBezTo>
                    <a:cubicBezTo>
                      <a:pt x="15807" y="16635"/>
                      <a:pt x="15016" y="15966"/>
                      <a:pt x="14348" y="15115"/>
                    </a:cubicBezTo>
                    <a:cubicBezTo>
                      <a:pt x="13861" y="14538"/>
                      <a:pt x="13375" y="13930"/>
                      <a:pt x="12828" y="13382"/>
                    </a:cubicBezTo>
                    <a:lnTo>
                      <a:pt x="12828" y="13382"/>
                    </a:lnTo>
                    <a:cubicBezTo>
                      <a:pt x="12858" y="13443"/>
                      <a:pt x="12889" y="13504"/>
                      <a:pt x="12919" y="13565"/>
                    </a:cubicBezTo>
                    <a:cubicBezTo>
                      <a:pt x="13405" y="14446"/>
                      <a:pt x="14013" y="15237"/>
                      <a:pt x="14652" y="16027"/>
                    </a:cubicBezTo>
                    <a:cubicBezTo>
                      <a:pt x="15260" y="16787"/>
                      <a:pt x="16050" y="17304"/>
                      <a:pt x="16931" y="17729"/>
                    </a:cubicBezTo>
                    <a:cubicBezTo>
                      <a:pt x="17691" y="18094"/>
                      <a:pt x="18238" y="18671"/>
                      <a:pt x="18755" y="19310"/>
                    </a:cubicBezTo>
                    <a:cubicBezTo>
                      <a:pt x="18907" y="19522"/>
                      <a:pt x="18998" y="19766"/>
                      <a:pt x="18938" y="20039"/>
                    </a:cubicBezTo>
                    <a:cubicBezTo>
                      <a:pt x="18771" y="20072"/>
                      <a:pt x="18604" y="20097"/>
                      <a:pt x="18437" y="20097"/>
                    </a:cubicBezTo>
                    <a:cubicBezTo>
                      <a:pt x="18300" y="20097"/>
                      <a:pt x="18163" y="20080"/>
                      <a:pt x="18026" y="20039"/>
                    </a:cubicBezTo>
                    <a:cubicBezTo>
                      <a:pt x="17661" y="19918"/>
                      <a:pt x="17266" y="19857"/>
                      <a:pt x="16871" y="19796"/>
                    </a:cubicBezTo>
                    <a:cubicBezTo>
                      <a:pt x="16658" y="19766"/>
                      <a:pt x="16475" y="19735"/>
                      <a:pt x="16293" y="19674"/>
                    </a:cubicBezTo>
                    <a:cubicBezTo>
                      <a:pt x="15472" y="19340"/>
                      <a:pt x="14652" y="18975"/>
                      <a:pt x="13831" y="18611"/>
                    </a:cubicBezTo>
                    <a:cubicBezTo>
                      <a:pt x="12950" y="18215"/>
                      <a:pt x="12190" y="17638"/>
                      <a:pt x="11460" y="17030"/>
                    </a:cubicBezTo>
                    <a:cubicBezTo>
                      <a:pt x="10457" y="16148"/>
                      <a:pt x="9424" y="15267"/>
                      <a:pt x="8451" y="14355"/>
                    </a:cubicBezTo>
                    <a:cubicBezTo>
                      <a:pt x="6810" y="12866"/>
                      <a:pt x="5533" y="11133"/>
                      <a:pt x="4955" y="8914"/>
                    </a:cubicBezTo>
                    <a:cubicBezTo>
                      <a:pt x="4773" y="8215"/>
                      <a:pt x="4591" y="7486"/>
                      <a:pt x="4469" y="6756"/>
                    </a:cubicBezTo>
                    <a:cubicBezTo>
                      <a:pt x="4287" y="5875"/>
                      <a:pt x="4378" y="4993"/>
                      <a:pt x="4591" y="4112"/>
                    </a:cubicBezTo>
                    <a:cubicBezTo>
                      <a:pt x="4621" y="3899"/>
                      <a:pt x="4773" y="3808"/>
                      <a:pt x="4986" y="3777"/>
                    </a:cubicBezTo>
                    <a:cubicBezTo>
                      <a:pt x="5509" y="3680"/>
                      <a:pt x="6031" y="3636"/>
                      <a:pt x="6554" y="3636"/>
                    </a:cubicBezTo>
                    <a:close/>
                    <a:moveTo>
                      <a:pt x="20429" y="19597"/>
                    </a:moveTo>
                    <a:cubicBezTo>
                      <a:pt x="20555" y="19597"/>
                      <a:pt x="20650" y="19664"/>
                      <a:pt x="20731" y="19826"/>
                    </a:cubicBezTo>
                    <a:cubicBezTo>
                      <a:pt x="20822" y="19978"/>
                      <a:pt x="20883" y="20191"/>
                      <a:pt x="20913" y="20404"/>
                    </a:cubicBezTo>
                    <a:cubicBezTo>
                      <a:pt x="20974" y="20617"/>
                      <a:pt x="20944" y="20860"/>
                      <a:pt x="20944" y="21103"/>
                    </a:cubicBezTo>
                    <a:cubicBezTo>
                      <a:pt x="20974" y="21164"/>
                      <a:pt x="21004" y="21255"/>
                      <a:pt x="21035" y="21316"/>
                    </a:cubicBezTo>
                    <a:cubicBezTo>
                      <a:pt x="20944" y="21468"/>
                      <a:pt x="20852" y="21589"/>
                      <a:pt x="20761" y="21741"/>
                    </a:cubicBezTo>
                    <a:cubicBezTo>
                      <a:pt x="20548" y="21680"/>
                      <a:pt x="20336" y="21620"/>
                      <a:pt x="20153" y="21529"/>
                    </a:cubicBezTo>
                    <a:cubicBezTo>
                      <a:pt x="20093" y="21498"/>
                      <a:pt x="20032" y="21407"/>
                      <a:pt x="20001" y="21346"/>
                    </a:cubicBezTo>
                    <a:cubicBezTo>
                      <a:pt x="19910" y="21042"/>
                      <a:pt x="19697" y="20921"/>
                      <a:pt x="19393" y="20829"/>
                    </a:cubicBezTo>
                    <a:cubicBezTo>
                      <a:pt x="19150" y="20738"/>
                      <a:pt x="19150" y="20738"/>
                      <a:pt x="18998" y="20586"/>
                    </a:cubicBezTo>
                    <a:cubicBezTo>
                      <a:pt x="19272" y="20465"/>
                      <a:pt x="19485" y="20313"/>
                      <a:pt x="19515" y="20009"/>
                    </a:cubicBezTo>
                    <a:cubicBezTo>
                      <a:pt x="19545" y="19978"/>
                      <a:pt x="19606" y="19918"/>
                      <a:pt x="19637" y="19887"/>
                    </a:cubicBezTo>
                    <a:cubicBezTo>
                      <a:pt x="19819" y="19796"/>
                      <a:pt x="20032" y="19705"/>
                      <a:pt x="20214" y="19644"/>
                    </a:cubicBezTo>
                    <a:cubicBezTo>
                      <a:pt x="20295" y="19614"/>
                      <a:pt x="20366" y="19597"/>
                      <a:pt x="20429" y="19597"/>
                    </a:cubicBezTo>
                    <a:close/>
                    <a:moveTo>
                      <a:pt x="34282" y="14675"/>
                    </a:moveTo>
                    <a:cubicBezTo>
                      <a:pt x="35255" y="14675"/>
                      <a:pt x="36222" y="14822"/>
                      <a:pt x="37145" y="15206"/>
                    </a:cubicBezTo>
                    <a:cubicBezTo>
                      <a:pt x="37965" y="15541"/>
                      <a:pt x="38026" y="15723"/>
                      <a:pt x="37874" y="16544"/>
                    </a:cubicBezTo>
                    <a:cubicBezTo>
                      <a:pt x="37783" y="17000"/>
                      <a:pt x="37661" y="17486"/>
                      <a:pt x="37540" y="17942"/>
                    </a:cubicBezTo>
                    <a:cubicBezTo>
                      <a:pt x="37357" y="18763"/>
                      <a:pt x="36901" y="19462"/>
                      <a:pt x="36476" y="20161"/>
                    </a:cubicBezTo>
                    <a:cubicBezTo>
                      <a:pt x="35929" y="21133"/>
                      <a:pt x="35138" y="21893"/>
                      <a:pt x="34348" y="22684"/>
                    </a:cubicBezTo>
                    <a:cubicBezTo>
                      <a:pt x="33193" y="23839"/>
                      <a:pt x="31825" y="24690"/>
                      <a:pt x="30397" y="25450"/>
                    </a:cubicBezTo>
                    <a:cubicBezTo>
                      <a:pt x="30306" y="25510"/>
                      <a:pt x="30184" y="25571"/>
                      <a:pt x="30093" y="25602"/>
                    </a:cubicBezTo>
                    <a:cubicBezTo>
                      <a:pt x="29181" y="25905"/>
                      <a:pt x="28269" y="26088"/>
                      <a:pt x="27296" y="26149"/>
                    </a:cubicBezTo>
                    <a:cubicBezTo>
                      <a:pt x="27262" y="26153"/>
                      <a:pt x="27228" y="26155"/>
                      <a:pt x="27194" y="26155"/>
                    </a:cubicBezTo>
                    <a:cubicBezTo>
                      <a:pt x="26985" y="26155"/>
                      <a:pt x="26772" y="26084"/>
                      <a:pt x="26536" y="26057"/>
                    </a:cubicBezTo>
                    <a:cubicBezTo>
                      <a:pt x="26384" y="26027"/>
                      <a:pt x="26324" y="25936"/>
                      <a:pt x="26263" y="25784"/>
                    </a:cubicBezTo>
                    <a:cubicBezTo>
                      <a:pt x="26111" y="25358"/>
                      <a:pt x="25959" y="24902"/>
                      <a:pt x="25807" y="24446"/>
                    </a:cubicBezTo>
                    <a:cubicBezTo>
                      <a:pt x="25503" y="23443"/>
                      <a:pt x="24804" y="22684"/>
                      <a:pt x="24014" y="22015"/>
                    </a:cubicBezTo>
                    <a:cubicBezTo>
                      <a:pt x="23862" y="21893"/>
                      <a:pt x="23649" y="21802"/>
                      <a:pt x="23436" y="21650"/>
                    </a:cubicBezTo>
                    <a:cubicBezTo>
                      <a:pt x="23679" y="21589"/>
                      <a:pt x="23922" y="21529"/>
                      <a:pt x="24166" y="21437"/>
                    </a:cubicBezTo>
                    <a:cubicBezTo>
                      <a:pt x="24378" y="21377"/>
                      <a:pt x="24561" y="21225"/>
                      <a:pt x="24804" y="21133"/>
                    </a:cubicBezTo>
                    <a:cubicBezTo>
                      <a:pt x="25473" y="20951"/>
                      <a:pt x="26141" y="20769"/>
                      <a:pt x="26840" y="20617"/>
                    </a:cubicBezTo>
                    <a:cubicBezTo>
                      <a:pt x="27479" y="20495"/>
                      <a:pt x="28147" y="20404"/>
                      <a:pt x="28816" y="20313"/>
                    </a:cubicBezTo>
                    <a:cubicBezTo>
                      <a:pt x="28907" y="20282"/>
                      <a:pt x="28968" y="20282"/>
                      <a:pt x="29059" y="20221"/>
                    </a:cubicBezTo>
                    <a:cubicBezTo>
                      <a:pt x="28998" y="20221"/>
                      <a:pt x="28968" y="20191"/>
                      <a:pt x="28907" y="20191"/>
                    </a:cubicBezTo>
                    <a:cubicBezTo>
                      <a:pt x="27631" y="20191"/>
                      <a:pt x="26324" y="20282"/>
                      <a:pt x="25077" y="20647"/>
                    </a:cubicBezTo>
                    <a:cubicBezTo>
                      <a:pt x="24743" y="20769"/>
                      <a:pt x="24439" y="20951"/>
                      <a:pt x="24105" y="21103"/>
                    </a:cubicBezTo>
                    <a:cubicBezTo>
                      <a:pt x="23831" y="21225"/>
                      <a:pt x="23527" y="21346"/>
                      <a:pt x="23254" y="21468"/>
                    </a:cubicBezTo>
                    <a:cubicBezTo>
                      <a:pt x="23168" y="21494"/>
                      <a:pt x="23084" y="21505"/>
                      <a:pt x="23001" y="21505"/>
                    </a:cubicBezTo>
                    <a:cubicBezTo>
                      <a:pt x="22792" y="21505"/>
                      <a:pt x="22590" y="21433"/>
                      <a:pt x="22372" y="21346"/>
                    </a:cubicBezTo>
                    <a:cubicBezTo>
                      <a:pt x="22707" y="20799"/>
                      <a:pt x="23011" y="20282"/>
                      <a:pt x="23314" y="19766"/>
                    </a:cubicBezTo>
                    <a:cubicBezTo>
                      <a:pt x="23710" y="19127"/>
                      <a:pt x="24226" y="18671"/>
                      <a:pt x="24986" y="18519"/>
                    </a:cubicBezTo>
                    <a:cubicBezTo>
                      <a:pt x="25351" y="18459"/>
                      <a:pt x="25716" y="18337"/>
                      <a:pt x="26050" y="18155"/>
                    </a:cubicBezTo>
                    <a:lnTo>
                      <a:pt x="26050" y="18155"/>
                    </a:lnTo>
                    <a:cubicBezTo>
                      <a:pt x="25959" y="18185"/>
                      <a:pt x="25868" y="18185"/>
                      <a:pt x="25777" y="18215"/>
                    </a:cubicBezTo>
                    <a:cubicBezTo>
                      <a:pt x="25442" y="18276"/>
                      <a:pt x="25138" y="18367"/>
                      <a:pt x="24834" y="18428"/>
                    </a:cubicBezTo>
                    <a:cubicBezTo>
                      <a:pt x="24105" y="18550"/>
                      <a:pt x="23527" y="18945"/>
                      <a:pt x="23071" y="19522"/>
                    </a:cubicBezTo>
                    <a:cubicBezTo>
                      <a:pt x="22798" y="19887"/>
                      <a:pt x="22494" y="20252"/>
                      <a:pt x="22190" y="20617"/>
                    </a:cubicBezTo>
                    <a:cubicBezTo>
                      <a:pt x="22054" y="20798"/>
                      <a:pt x="21868" y="20894"/>
                      <a:pt x="21631" y="20894"/>
                    </a:cubicBezTo>
                    <a:cubicBezTo>
                      <a:pt x="21550" y="20894"/>
                      <a:pt x="21462" y="20883"/>
                      <a:pt x="21369" y="20860"/>
                    </a:cubicBezTo>
                    <a:cubicBezTo>
                      <a:pt x="21400" y="20769"/>
                      <a:pt x="21369" y="20617"/>
                      <a:pt x="21430" y="20525"/>
                    </a:cubicBezTo>
                    <a:cubicBezTo>
                      <a:pt x="21734" y="19614"/>
                      <a:pt x="22099" y="18732"/>
                      <a:pt x="22615" y="17942"/>
                    </a:cubicBezTo>
                    <a:cubicBezTo>
                      <a:pt x="22859" y="17577"/>
                      <a:pt x="23163" y="17273"/>
                      <a:pt x="23558" y="17060"/>
                    </a:cubicBezTo>
                    <a:cubicBezTo>
                      <a:pt x="24652" y="16513"/>
                      <a:pt x="25746" y="15997"/>
                      <a:pt x="26962" y="15784"/>
                    </a:cubicBezTo>
                    <a:cubicBezTo>
                      <a:pt x="27144" y="15753"/>
                      <a:pt x="27357" y="15723"/>
                      <a:pt x="27539" y="15693"/>
                    </a:cubicBezTo>
                    <a:cubicBezTo>
                      <a:pt x="27965" y="15601"/>
                      <a:pt x="28421" y="15541"/>
                      <a:pt x="28847" y="15449"/>
                    </a:cubicBezTo>
                    <a:cubicBezTo>
                      <a:pt x="30457" y="15024"/>
                      <a:pt x="32099" y="14811"/>
                      <a:pt x="33740" y="14689"/>
                    </a:cubicBezTo>
                    <a:cubicBezTo>
                      <a:pt x="33921" y="14680"/>
                      <a:pt x="34102" y="14675"/>
                      <a:pt x="34282" y="14675"/>
                    </a:cubicBezTo>
                    <a:close/>
                    <a:moveTo>
                      <a:pt x="10161" y="16909"/>
                    </a:moveTo>
                    <a:cubicBezTo>
                      <a:pt x="10481" y="16909"/>
                      <a:pt x="10743" y="17035"/>
                      <a:pt x="11004" y="17273"/>
                    </a:cubicBezTo>
                    <a:cubicBezTo>
                      <a:pt x="11946" y="18094"/>
                      <a:pt x="12980" y="18732"/>
                      <a:pt x="14196" y="19097"/>
                    </a:cubicBezTo>
                    <a:cubicBezTo>
                      <a:pt x="14713" y="19249"/>
                      <a:pt x="15229" y="19492"/>
                      <a:pt x="15716" y="19674"/>
                    </a:cubicBezTo>
                    <a:cubicBezTo>
                      <a:pt x="15716" y="19705"/>
                      <a:pt x="15716" y="19735"/>
                      <a:pt x="15685" y="19766"/>
                    </a:cubicBezTo>
                    <a:cubicBezTo>
                      <a:pt x="14165" y="19826"/>
                      <a:pt x="12646" y="19948"/>
                      <a:pt x="11187" y="20525"/>
                    </a:cubicBezTo>
                    <a:cubicBezTo>
                      <a:pt x="11278" y="20495"/>
                      <a:pt x="11399" y="20495"/>
                      <a:pt x="11521" y="20495"/>
                    </a:cubicBezTo>
                    <a:cubicBezTo>
                      <a:pt x="12932" y="20371"/>
                      <a:pt x="14342" y="20227"/>
                      <a:pt x="15769" y="20227"/>
                    </a:cubicBezTo>
                    <a:cubicBezTo>
                      <a:pt x="16095" y="20227"/>
                      <a:pt x="16421" y="20235"/>
                      <a:pt x="16749" y="20252"/>
                    </a:cubicBezTo>
                    <a:cubicBezTo>
                      <a:pt x="17266" y="20282"/>
                      <a:pt x="17752" y="20373"/>
                      <a:pt x="18238" y="20465"/>
                    </a:cubicBezTo>
                    <a:cubicBezTo>
                      <a:pt x="18238" y="20525"/>
                      <a:pt x="18238" y="20556"/>
                      <a:pt x="18208" y="20556"/>
                    </a:cubicBezTo>
                    <a:cubicBezTo>
                      <a:pt x="17661" y="20708"/>
                      <a:pt x="17235" y="21042"/>
                      <a:pt x="16810" y="21407"/>
                    </a:cubicBezTo>
                    <a:cubicBezTo>
                      <a:pt x="16658" y="21559"/>
                      <a:pt x="16506" y="21680"/>
                      <a:pt x="16384" y="21832"/>
                    </a:cubicBezTo>
                    <a:cubicBezTo>
                      <a:pt x="15260" y="22957"/>
                      <a:pt x="15594" y="22684"/>
                      <a:pt x="14196" y="23322"/>
                    </a:cubicBezTo>
                    <a:cubicBezTo>
                      <a:pt x="12615" y="24051"/>
                      <a:pt x="10913" y="24507"/>
                      <a:pt x="9211" y="24811"/>
                    </a:cubicBezTo>
                    <a:cubicBezTo>
                      <a:pt x="8573" y="24933"/>
                      <a:pt x="7904" y="25054"/>
                      <a:pt x="7266" y="25146"/>
                    </a:cubicBezTo>
                    <a:cubicBezTo>
                      <a:pt x="7205" y="25176"/>
                      <a:pt x="7144" y="25176"/>
                      <a:pt x="7083" y="25267"/>
                    </a:cubicBezTo>
                    <a:cubicBezTo>
                      <a:pt x="7630" y="25206"/>
                      <a:pt x="8177" y="25146"/>
                      <a:pt x="8755" y="25085"/>
                    </a:cubicBezTo>
                    <a:cubicBezTo>
                      <a:pt x="10670" y="24872"/>
                      <a:pt x="12524" y="24294"/>
                      <a:pt x="14287" y="23504"/>
                    </a:cubicBezTo>
                    <a:cubicBezTo>
                      <a:pt x="14561" y="23383"/>
                      <a:pt x="14864" y="23291"/>
                      <a:pt x="15108" y="23139"/>
                    </a:cubicBezTo>
                    <a:cubicBezTo>
                      <a:pt x="15442" y="22987"/>
                      <a:pt x="15776" y="22805"/>
                      <a:pt x="16080" y="22592"/>
                    </a:cubicBezTo>
                    <a:cubicBezTo>
                      <a:pt x="16567" y="22258"/>
                      <a:pt x="16992" y="21863"/>
                      <a:pt x="17479" y="21559"/>
                    </a:cubicBezTo>
                    <a:cubicBezTo>
                      <a:pt x="17752" y="21346"/>
                      <a:pt x="18086" y="21194"/>
                      <a:pt x="18390" y="21042"/>
                    </a:cubicBezTo>
                    <a:cubicBezTo>
                      <a:pt x="18495" y="20990"/>
                      <a:pt x="18598" y="20967"/>
                      <a:pt x="18697" y="20967"/>
                    </a:cubicBezTo>
                    <a:cubicBezTo>
                      <a:pt x="18943" y="20967"/>
                      <a:pt x="19168" y="21103"/>
                      <a:pt x="19363" y="21255"/>
                    </a:cubicBezTo>
                    <a:cubicBezTo>
                      <a:pt x="19545" y="21346"/>
                      <a:pt x="19545" y="21559"/>
                      <a:pt x="19363" y="21741"/>
                    </a:cubicBezTo>
                    <a:cubicBezTo>
                      <a:pt x="19089" y="22045"/>
                      <a:pt x="18786" y="22349"/>
                      <a:pt x="18482" y="22623"/>
                    </a:cubicBezTo>
                    <a:cubicBezTo>
                      <a:pt x="17722" y="23261"/>
                      <a:pt x="16931" y="23808"/>
                      <a:pt x="16080" y="24234"/>
                    </a:cubicBezTo>
                    <a:cubicBezTo>
                      <a:pt x="14804" y="24842"/>
                      <a:pt x="13497" y="25389"/>
                      <a:pt x="12129" y="25784"/>
                    </a:cubicBezTo>
                    <a:cubicBezTo>
                      <a:pt x="10670" y="26240"/>
                      <a:pt x="9120" y="26544"/>
                      <a:pt x="7570" y="26665"/>
                    </a:cubicBezTo>
                    <a:cubicBezTo>
                      <a:pt x="7135" y="26702"/>
                      <a:pt x="6701" y="26749"/>
                      <a:pt x="6266" y="26749"/>
                    </a:cubicBezTo>
                    <a:cubicBezTo>
                      <a:pt x="5971" y="26749"/>
                      <a:pt x="5676" y="26727"/>
                      <a:pt x="5381" y="26665"/>
                    </a:cubicBezTo>
                    <a:cubicBezTo>
                      <a:pt x="4439" y="26483"/>
                      <a:pt x="3496" y="26301"/>
                      <a:pt x="2554" y="26118"/>
                    </a:cubicBezTo>
                    <a:cubicBezTo>
                      <a:pt x="2311" y="26057"/>
                      <a:pt x="2068" y="26027"/>
                      <a:pt x="1794" y="25966"/>
                    </a:cubicBezTo>
                    <a:cubicBezTo>
                      <a:pt x="1247" y="25814"/>
                      <a:pt x="791" y="25510"/>
                      <a:pt x="609" y="24933"/>
                    </a:cubicBezTo>
                    <a:cubicBezTo>
                      <a:pt x="579" y="24872"/>
                      <a:pt x="548" y="24811"/>
                      <a:pt x="548" y="24720"/>
                    </a:cubicBezTo>
                    <a:cubicBezTo>
                      <a:pt x="518" y="24112"/>
                      <a:pt x="457" y="23474"/>
                      <a:pt x="639" y="22866"/>
                    </a:cubicBezTo>
                    <a:cubicBezTo>
                      <a:pt x="761" y="22440"/>
                      <a:pt x="852" y="21984"/>
                      <a:pt x="943" y="21529"/>
                    </a:cubicBezTo>
                    <a:cubicBezTo>
                      <a:pt x="1065" y="20981"/>
                      <a:pt x="1338" y="20556"/>
                      <a:pt x="1794" y="20221"/>
                    </a:cubicBezTo>
                    <a:cubicBezTo>
                      <a:pt x="2402" y="19766"/>
                      <a:pt x="3041" y="19401"/>
                      <a:pt x="3740" y="19097"/>
                    </a:cubicBezTo>
                    <a:cubicBezTo>
                      <a:pt x="5259" y="18489"/>
                      <a:pt x="6810" y="17881"/>
                      <a:pt x="8329" y="17273"/>
                    </a:cubicBezTo>
                    <a:cubicBezTo>
                      <a:pt x="8846" y="17060"/>
                      <a:pt x="9363" y="17030"/>
                      <a:pt x="9880" y="16939"/>
                    </a:cubicBezTo>
                    <a:cubicBezTo>
                      <a:pt x="9979" y="16919"/>
                      <a:pt x="10072" y="16909"/>
                      <a:pt x="10161" y="16909"/>
                    </a:cubicBezTo>
                    <a:close/>
                    <a:moveTo>
                      <a:pt x="21349" y="21757"/>
                    </a:moveTo>
                    <a:cubicBezTo>
                      <a:pt x="21387" y="21757"/>
                      <a:pt x="21425" y="21763"/>
                      <a:pt x="21460" y="21772"/>
                    </a:cubicBezTo>
                    <a:cubicBezTo>
                      <a:pt x="22068" y="21924"/>
                      <a:pt x="22646" y="22076"/>
                      <a:pt x="23223" y="22258"/>
                    </a:cubicBezTo>
                    <a:cubicBezTo>
                      <a:pt x="23375" y="22288"/>
                      <a:pt x="23497" y="22349"/>
                      <a:pt x="23618" y="22440"/>
                    </a:cubicBezTo>
                    <a:cubicBezTo>
                      <a:pt x="24287" y="22927"/>
                      <a:pt x="24895" y="23474"/>
                      <a:pt x="25260" y="24264"/>
                    </a:cubicBezTo>
                    <a:cubicBezTo>
                      <a:pt x="25777" y="25389"/>
                      <a:pt x="26080" y="26605"/>
                      <a:pt x="26111" y="27851"/>
                    </a:cubicBezTo>
                    <a:cubicBezTo>
                      <a:pt x="26172" y="29918"/>
                      <a:pt x="26020" y="31954"/>
                      <a:pt x="25777" y="34021"/>
                    </a:cubicBezTo>
                    <a:cubicBezTo>
                      <a:pt x="25685" y="34781"/>
                      <a:pt x="25533" y="35510"/>
                      <a:pt x="25381" y="36270"/>
                    </a:cubicBezTo>
                    <a:cubicBezTo>
                      <a:pt x="25290" y="36544"/>
                      <a:pt x="25138" y="36817"/>
                      <a:pt x="25017" y="37091"/>
                    </a:cubicBezTo>
                    <a:cubicBezTo>
                      <a:pt x="24966" y="37244"/>
                      <a:pt x="24851" y="37311"/>
                      <a:pt x="24708" y="37311"/>
                    </a:cubicBezTo>
                    <a:cubicBezTo>
                      <a:pt x="24680" y="37311"/>
                      <a:pt x="24651" y="37309"/>
                      <a:pt x="24622" y="37304"/>
                    </a:cubicBezTo>
                    <a:cubicBezTo>
                      <a:pt x="23983" y="37213"/>
                      <a:pt x="23375" y="37061"/>
                      <a:pt x="22828" y="36696"/>
                    </a:cubicBezTo>
                    <a:cubicBezTo>
                      <a:pt x="22524" y="36544"/>
                      <a:pt x="22251" y="36331"/>
                      <a:pt x="21947" y="36210"/>
                    </a:cubicBezTo>
                    <a:cubicBezTo>
                      <a:pt x="21156" y="35814"/>
                      <a:pt x="20427" y="35328"/>
                      <a:pt x="19758" y="34781"/>
                    </a:cubicBezTo>
                    <a:cubicBezTo>
                      <a:pt x="19424" y="34507"/>
                      <a:pt x="19059" y="34264"/>
                      <a:pt x="18694" y="34021"/>
                    </a:cubicBezTo>
                    <a:cubicBezTo>
                      <a:pt x="17965" y="33535"/>
                      <a:pt x="17448" y="32866"/>
                      <a:pt x="17083" y="32076"/>
                    </a:cubicBezTo>
                    <a:cubicBezTo>
                      <a:pt x="16506" y="30890"/>
                      <a:pt x="16384" y="29644"/>
                      <a:pt x="16658" y="28368"/>
                    </a:cubicBezTo>
                    <a:cubicBezTo>
                      <a:pt x="16810" y="27760"/>
                      <a:pt x="16962" y="27152"/>
                      <a:pt x="17175" y="26544"/>
                    </a:cubicBezTo>
                    <a:cubicBezTo>
                      <a:pt x="17448" y="25693"/>
                      <a:pt x="17782" y="24842"/>
                      <a:pt x="18026" y="23960"/>
                    </a:cubicBezTo>
                    <a:cubicBezTo>
                      <a:pt x="18117" y="23626"/>
                      <a:pt x="18299" y="23413"/>
                      <a:pt x="18573" y="23200"/>
                    </a:cubicBezTo>
                    <a:cubicBezTo>
                      <a:pt x="18998" y="22866"/>
                      <a:pt x="19393" y="22501"/>
                      <a:pt x="19819" y="22136"/>
                    </a:cubicBezTo>
                    <a:cubicBezTo>
                      <a:pt x="20609" y="23231"/>
                      <a:pt x="20822" y="24507"/>
                      <a:pt x="20883" y="25784"/>
                    </a:cubicBezTo>
                    <a:cubicBezTo>
                      <a:pt x="20883" y="26331"/>
                      <a:pt x="20883" y="26878"/>
                      <a:pt x="20883" y="27395"/>
                    </a:cubicBezTo>
                    <a:cubicBezTo>
                      <a:pt x="20883" y="27516"/>
                      <a:pt x="20883" y="27638"/>
                      <a:pt x="20913" y="27760"/>
                    </a:cubicBezTo>
                    <a:cubicBezTo>
                      <a:pt x="21065" y="26787"/>
                      <a:pt x="21065" y="25845"/>
                      <a:pt x="21004" y="24872"/>
                    </a:cubicBezTo>
                    <a:cubicBezTo>
                      <a:pt x="20913" y="23930"/>
                      <a:pt x="20700" y="23018"/>
                      <a:pt x="20214" y="22167"/>
                    </a:cubicBezTo>
                    <a:cubicBezTo>
                      <a:pt x="20275" y="22136"/>
                      <a:pt x="20305" y="22136"/>
                      <a:pt x="20305" y="22136"/>
                    </a:cubicBezTo>
                    <a:cubicBezTo>
                      <a:pt x="20761" y="22410"/>
                      <a:pt x="21217" y="22532"/>
                      <a:pt x="21734" y="22653"/>
                    </a:cubicBezTo>
                    <a:cubicBezTo>
                      <a:pt x="22372" y="22775"/>
                      <a:pt x="22950" y="23139"/>
                      <a:pt x="23466" y="23595"/>
                    </a:cubicBezTo>
                    <a:cubicBezTo>
                      <a:pt x="23527" y="23656"/>
                      <a:pt x="23588" y="23717"/>
                      <a:pt x="23649" y="23778"/>
                    </a:cubicBezTo>
                    <a:lnTo>
                      <a:pt x="23740" y="23778"/>
                    </a:lnTo>
                    <a:cubicBezTo>
                      <a:pt x="23588" y="23626"/>
                      <a:pt x="23497" y="23504"/>
                      <a:pt x="23375" y="23383"/>
                    </a:cubicBezTo>
                    <a:cubicBezTo>
                      <a:pt x="22859" y="22927"/>
                      <a:pt x="22281" y="22562"/>
                      <a:pt x="21673" y="22258"/>
                    </a:cubicBezTo>
                    <a:cubicBezTo>
                      <a:pt x="21491" y="22167"/>
                      <a:pt x="21308" y="22045"/>
                      <a:pt x="21096" y="21924"/>
                    </a:cubicBezTo>
                    <a:cubicBezTo>
                      <a:pt x="21160" y="21794"/>
                      <a:pt x="21256" y="21757"/>
                      <a:pt x="21349" y="21757"/>
                    </a:cubicBezTo>
                    <a:close/>
                    <a:moveTo>
                      <a:pt x="27018" y="0"/>
                    </a:moveTo>
                    <a:cubicBezTo>
                      <a:pt x="26960" y="0"/>
                      <a:pt x="26901" y="3"/>
                      <a:pt x="26840" y="8"/>
                    </a:cubicBezTo>
                    <a:cubicBezTo>
                      <a:pt x="26445" y="39"/>
                      <a:pt x="26050" y="130"/>
                      <a:pt x="25685" y="343"/>
                    </a:cubicBezTo>
                    <a:cubicBezTo>
                      <a:pt x="25290" y="586"/>
                      <a:pt x="24895" y="860"/>
                      <a:pt x="24530" y="1163"/>
                    </a:cubicBezTo>
                    <a:cubicBezTo>
                      <a:pt x="24105" y="1498"/>
                      <a:pt x="23740" y="1893"/>
                      <a:pt x="23345" y="2227"/>
                    </a:cubicBezTo>
                    <a:cubicBezTo>
                      <a:pt x="22099" y="3200"/>
                      <a:pt x="21096" y="4385"/>
                      <a:pt x="20123" y="5632"/>
                    </a:cubicBezTo>
                    <a:cubicBezTo>
                      <a:pt x="19880" y="5996"/>
                      <a:pt x="19576" y="6331"/>
                      <a:pt x="19272" y="6665"/>
                    </a:cubicBezTo>
                    <a:cubicBezTo>
                      <a:pt x="18634" y="7425"/>
                      <a:pt x="18026" y="8215"/>
                      <a:pt x="17691" y="9188"/>
                    </a:cubicBezTo>
                    <a:cubicBezTo>
                      <a:pt x="17691" y="9218"/>
                      <a:pt x="17661" y="9249"/>
                      <a:pt x="17630" y="9279"/>
                    </a:cubicBezTo>
                    <a:cubicBezTo>
                      <a:pt x="17570" y="9218"/>
                      <a:pt x="17539" y="9188"/>
                      <a:pt x="17509" y="9127"/>
                    </a:cubicBezTo>
                    <a:cubicBezTo>
                      <a:pt x="17175" y="8702"/>
                      <a:pt x="16749" y="8367"/>
                      <a:pt x="16323" y="8033"/>
                    </a:cubicBezTo>
                    <a:cubicBezTo>
                      <a:pt x="15655" y="7577"/>
                      <a:pt x="14956" y="7182"/>
                      <a:pt x="14226" y="6787"/>
                    </a:cubicBezTo>
                    <a:cubicBezTo>
                      <a:pt x="13588" y="6422"/>
                      <a:pt x="12889" y="6088"/>
                      <a:pt x="12372" y="5540"/>
                    </a:cubicBezTo>
                    <a:cubicBezTo>
                      <a:pt x="11886" y="4963"/>
                      <a:pt x="11278" y="4537"/>
                      <a:pt x="10639" y="4173"/>
                    </a:cubicBezTo>
                    <a:cubicBezTo>
                      <a:pt x="10153" y="3869"/>
                      <a:pt x="9667" y="3534"/>
                      <a:pt x="9059" y="3474"/>
                    </a:cubicBezTo>
                    <a:cubicBezTo>
                      <a:pt x="8208" y="3382"/>
                      <a:pt x="7326" y="3291"/>
                      <a:pt x="6475" y="3230"/>
                    </a:cubicBezTo>
                    <a:cubicBezTo>
                      <a:pt x="6400" y="3226"/>
                      <a:pt x="6326" y="3224"/>
                      <a:pt x="6251" y="3224"/>
                    </a:cubicBezTo>
                    <a:cubicBezTo>
                      <a:pt x="5779" y="3224"/>
                      <a:pt x="5310" y="3299"/>
                      <a:pt x="4864" y="3352"/>
                    </a:cubicBezTo>
                    <a:cubicBezTo>
                      <a:pt x="4530" y="3382"/>
                      <a:pt x="4348" y="3595"/>
                      <a:pt x="4287" y="3899"/>
                    </a:cubicBezTo>
                    <a:cubicBezTo>
                      <a:pt x="4165" y="4659"/>
                      <a:pt x="4013" y="5449"/>
                      <a:pt x="4074" y="6240"/>
                    </a:cubicBezTo>
                    <a:cubicBezTo>
                      <a:pt x="4287" y="8033"/>
                      <a:pt x="4682" y="9735"/>
                      <a:pt x="5563" y="11316"/>
                    </a:cubicBezTo>
                    <a:cubicBezTo>
                      <a:pt x="6323" y="12653"/>
                      <a:pt x="7326" y="13808"/>
                      <a:pt x="8421" y="14872"/>
                    </a:cubicBezTo>
                    <a:cubicBezTo>
                      <a:pt x="8877" y="15297"/>
                      <a:pt x="9302" y="15723"/>
                      <a:pt x="9758" y="16148"/>
                    </a:cubicBezTo>
                    <a:cubicBezTo>
                      <a:pt x="9819" y="16179"/>
                      <a:pt x="9849" y="16240"/>
                      <a:pt x="9940" y="16361"/>
                    </a:cubicBezTo>
                    <a:cubicBezTo>
                      <a:pt x="9059" y="16361"/>
                      <a:pt x="8329" y="16635"/>
                      <a:pt x="7600" y="16969"/>
                    </a:cubicBezTo>
                    <a:cubicBezTo>
                      <a:pt x="6202" y="17577"/>
                      <a:pt x="4804" y="18185"/>
                      <a:pt x="3405" y="18793"/>
                    </a:cubicBezTo>
                    <a:cubicBezTo>
                      <a:pt x="2706" y="19097"/>
                      <a:pt x="2068" y="19462"/>
                      <a:pt x="1460" y="19918"/>
                    </a:cubicBezTo>
                    <a:cubicBezTo>
                      <a:pt x="852" y="20343"/>
                      <a:pt x="518" y="20921"/>
                      <a:pt x="396" y="21620"/>
                    </a:cubicBezTo>
                    <a:cubicBezTo>
                      <a:pt x="335" y="22015"/>
                      <a:pt x="244" y="22380"/>
                      <a:pt x="153" y="22775"/>
                    </a:cubicBezTo>
                    <a:cubicBezTo>
                      <a:pt x="1" y="23413"/>
                      <a:pt x="92" y="24051"/>
                      <a:pt x="153" y="24690"/>
                    </a:cubicBezTo>
                    <a:cubicBezTo>
                      <a:pt x="153" y="24781"/>
                      <a:pt x="183" y="24872"/>
                      <a:pt x="244" y="24933"/>
                    </a:cubicBezTo>
                    <a:cubicBezTo>
                      <a:pt x="579" y="25571"/>
                      <a:pt x="1065" y="25997"/>
                      <a:pt x="1794" y="26149"/>
                    </a:cubicBezTo>
                    <a:cubicBezTo>
                      <a:pt x="2828" y="26392"/>
                      <a:pt x="3861" y="26635"/>
                      <a:pt x="4925" y="26848"/>
                    </a:cubicBezTo>
                    <a:cubicBezTo>
                      <a:pt x="5320" y="26939"/>
                      <a:pt x="5746" y="27030"/>
                      <a:pt x="6171" y="27030"/>
                    </a:cubicBezTo>
                    <a:cubicBezTo>
                      <a:pt x="6261" y="27031"/>
                      <a:pt x="6351" y="27032"/>
                      <a:pt x="6440" y="27032"/>
                    </a:cubicBezTo>
                    <a:cubicBezTo>
                      <a:pt x="8686" y="27032"/>
                      <a:pt x="10875" y="26664"/>
                      <a:pt x="12980" y="25875"/>
                    </a:cubicBezTo>
                    <a:cubicBezTo>
                      <a:pt x="14378" y="25328"/>
                      <a:pt x="15776" y="24690"/>
                      <a:pt x="17175" y="24112"/>
                    </a:cubicBezTo>
                    <a:cubicBezTo>
                      <a:pt x="17235" y="24082"/>
                      <a:pt x="17296" y="24082"/>
                      <a:pt x="17418" y="24021"/>
                    </a:cubicBezTo>
                    <a:lnTo>
                      <a:pt x="17418" y="24021"/>
                    </a:lnTo>
                    <a:cubicBezTo>
                      <a:pt x="17357" y="24173"/>
                      <a:pt x="17327" y="24294"/>
                      <a:pt x="17296" y="24386"/>
                    </a:cubicBezTo>
                    <a:cubicBezTo>
                      <a:pt x="16931" y="25510"/>
                      <a:pt x="16567" y="26605"/>
                      <a:pt x="16293" y="27760"/>
                    </a:cubicBezTo>
                    <a:cubicBezTo>
                      <a:pt x="15959" y="29036"/>
                      <a:pt x="15989" y="30343"/>
                      <a:pt x="16415" y="31620"/>
                    </a:cubicBezTo>
                    <a:cubicBezTo>
                      <a:pt x="16779" y="32744"/>
                      <a:pt x="17448" y="33687"/>
                      <a:pt x="18390" y="34416"/>
                    </a:cubicBezTo>
                    <a:cubicBezTo>
                      <a:pt x="18786" y="34720"/>
                      <a:pt x="19150" y="35024"/>
                      <a:pt x="19545" y="35328"/>
                    </a:cubicBezTo>
                    <a:cubicBezTo>
                      <a:pt x="20184" y="35845"/>
                      <a:pt x="20822" y="36301"/>
                      <a:pt x="21552" y="36666"/>
                    </a:cubicBezTo>
                    <a:cubicBezTo>
                      <a:pt x="21886" y="36817"/>
                      <a:pt x="22220" y="37030"/>
                      <a:pt x="22555" y="37243"/>
                    </a:cubicBezTo>
                    <a:cubicBezTo>
                      <a:pt x="23193" y="37608"/>
                      <a:pt x="23862" y="37821"/>
                      <a:pt x="24591" y="37851"/>
                    </a:cubicBezTo>
                    <a:cubicBezTo>
                      <a:pt x="24956" y="37851"/>
                      <a:pt x="25229" y="37699"/>
                      <a:pt x="25381" y="37365"/>
                    </a:cubicBezTo>
                    <a:cubicBezTo>
                      <a:pt x="25503" y="37030"/>
                      <a:pt x="25655" y="36696"/>
                      <a:pt x="25746" y="36331"/>
                    </a:cubicBezTo>
                    <a:cubicBezTo>
                      <a:pt x="25929" y="35480"/>
                      <a:pt x="26141" y="34629"/>
                      <a:pt x="26263" y="33748"/>
                    </a:cubicBezTo>
                    <a:cubicBezTo>
                      <a:pt x="26476" y="32501"/>
                      <a:pt x="26567" y="31225"/>
                      <a:pt x="26628" y="29948"/>
                    </a:cubicBezTo>
                    <a:cubicBezTo>
                      <a:pt x="26688" y="28884"/>
                      <a:pt x="26719" y="27820"/>
                      <a:pt x="26506" y="26757"/>
                    </a:cubicBezTo>
                    <a:cubicBezTo>
                      <a:pt x="26506" y="26726"/>
                      <a:pt x="26536" y="26696"/>
                      <a:pt x="26536" y="26665"/>
                    </a:cubicBezTo>
                    <a:cubicBezTo>
                      <a:pt x="26567" y="26665"/>
                      <a:pt x="26597" y="26635"/>
                      <a:pt x="26628" y="26635"/>
                    </a:cubicBezTo>
                    <a:cubicBezTo>
                      <a:pt x="26798" y="26684"/>
                      <a:pt x="26973" y="26703"/>
                      <a:pt x="27149" y="26703"/>
                    </a:cubicBezTo>
                    <a:cubicBezTo>
                      <a:pt x="27413" y="26703"/>
                      <a:pt x="27679" y="26659"/>
                      <a:pt x="27935" y="26605"/>
                    </a:cubicBezTo>
                    <a:cubicBezTo>
                      <a:pt x="29181" y="26331"/>
                      <a:pt x="30397" y="26027"/>
                      <a:pt x="31461" y="25267"/>
                    </a:cubicBezTo>
                    <a:cubicBezTo>
                      <a:pt x="31582" y="25146"/>
                      <a:pt x="31764" y="25085"/>
                      <a:pt x="31916" y="24994"/>
                    </a:cubicBezTo>
                    <a:cubicBezTo>
                      <a:pt x="32433" y="24629"/>
                      <a:pt x="32980" y="24294"/>
                      <a:pt x="33467" y="23930"/>
                    </a:cubicBezTo>
                    <a:cubicBezTo>
                      <a:pt x="34531" y="23139"/>
                      <a:pt x="35442" y="22228"/>
                      <a:pt x="36293" y="21194"/>
                    </a:cubicBezTo>
                    <a:cubicBezTo>
                      <a:pt x="37175" y="20130"/>
                      <a:pt x="37935" y="19006"/>
                      <a:pt x="38208" y="17607"/>
                    </a:cubicBezTo>
                    <a:cubicBezTo>
                      <a:pt x="38300" y="17030"/>
                      <a:pt x="38512" y="16483"/>
                      <a:pt x="38482" y="15875"/>
                    </a:cubicBezTo>
                    <a:cubicBezTo>
                      <a:pt x="38452" y="15571"/>
                      <a:pt x="38360" y="15328"/>
                      <a:pt x="38117" y="15176"/>
                    </a:cubicBezTo>
                    <a:cubicBezTo>
                      <a:pt x="37844" y="15024"/>
                      <a:pt x="37540" y="14841"/>
                      <a:pt x="37236" y="14750"/>
                    </a:cubicBezTo>
                    <a:cubicBezTo>
                      <a:pt x="36259" y="14425"/>
                      <a:pt x="35264" y="14241"/>
                      <a:pt x="34252" y="14241"/>
                    </a:cubicBezTo>
                    <a:cubicBezTo>
                      <a:pt x="33941" y="14241"/>
                      <a:pt x="33629" y="14259"/>
                      <a:pt x="33315" y="14294"/>
                    </a:cubicBezTo>
                    <a:cubicBezTo>
                      <a:pt x="31825" y="14507"/>
                      <a:pt x="30306" y="14750"/>
                      <a:pt x="28816" y="14993"/>
                    </a:cubicBezTo>
                    <a:cubicBezTo>
                      <a:pt x="28482" y="15024"/>
                      <a:pt x="28178" y="15085"/>
                      <a:pt x="27843" y="15145"/>
                    </a:cubicBezTo>
                    <a:cubicBezTo>
                      <a:pt x="27843" y="15115"/>
                      <a:pt x="27813" y="15085"/>
                      <a:pt x="27813" y="15085"/>
                    </a:cubicBezTo>
                    <a:cubicBezTo>
                      <a:pt x="27874" y="14993"/>
                      <a:pt x="27935" y="14902"/>
                      <a:pt x="27995" y="14811"/>
                    </a:cubicBezTo>
                    <a:cubicBezTo>
                      <a:pt x="28178" y="14568"/>
                      <a:pt x="28391" y="14325"/>
                      <a:pt x="28543" y="14051"/>
                    </a:cubicBezTo>
                    <a:cubicBezTo>
                      <a:pt x="29181" y="12957"/>
                      <a:pt x="29576" y="11741"/>
                      <a:pt x="29667" y="10495"/>
                    </a:cubicBezTo>
                    <a:cubicBezTo>
                      <a:pt x="29758" y="9492"/>
                      <a:pt x="29728" y="8489"/>
                      <a:pt x="29606" y="7486"/>
                    </a:cubicBezTo>
                    <a:cubicBezTo>
                      <a:pt x="29546" y="6939"/>
                      <a:pt x="29485" y="6392"/>
                      <a:pt x="29424" y="5814"/>
                    </a:cubicBezTo>
                    <a:cubicBezTo>
                      <a:pt x="29272" y="4355"/>
                      <a:pt x="28998" y="2896"/>
                      <a:pt x="28573" y="1467"/>
                    </a:cubicBezTo>
                    <a:cubicBezTo>
                      <a:pt x="28482" y="1255"/>
                      <a:pt x="28391" y="1011"/>
                      <a:pt x="28299" y="829"/>
                    </a:cubicBezTo>
                    <a:cubicBezTo>
                      <a:pt x="28023" y="276"/>
                      <a:pt x="27596" y="0"/>
                      <a:pt x="270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" name="Google Shape;523;p14"/>
              <p:cNvSpPr/>
              <p:nvPr/>
            </p:nvSpPr>
            <p:spPr>
              <a:xfrm>
                <a:off x="1303475" y="2478775"/>
                <a:ext cx="367825" cy="412075"/>
              </a:xfrm>
              <a:custGeom>
                <a:avLst/>
                <a:gdLst/>
                <a:ahLst/>
                <a:cxnLst/>
                <a:rect l="l" t="t" r="r" b="b"/>
                <a:pathLst>
                  <a:path w="14713" h="16483" extrusionOk="0">
                    <a:moveTo>
                      <a:pt x="2198" y="1"/>
                    </a:moveTo>
                    <a:cubicBezTo>
                      <a:pt x="1698" y="1"/>
                      <a:pt x="1199" y="40"/>
                      <a:pt x="700" y="133"/>
                    </a:cubicBezTo>
                    <a:cubicBezTo>
                      <a:pt x="487" y="194"/>
                      <a:pt x="335" y="285"/>
                      <a:pt x="305" y="498"/>
                    </a:cubicBezTo>
                    <a:cubicBezTo>
                      <a:pt x="92" y="1379"/>
                      <a:pt x="1" y="2261"/>
                      <a:pt x="183" y="3142"/>
                    </a:cubicBezTo>
                    <a:cubicBezTo>
                      <a:pt x="305" y="3872"/>
                      <a:pt x="487" y="4601"/>
                      <a:pt x="669" y="5300"/>
                    </a:cubicBezTo>
                    <a:cubicBezTo>
                      <a:pt x="1247" y="7519"/>
                      <a:pt x="2524" y="9252"/>
                      <a:pt x="4165" y="10741"/>
                    </a:cubicBezTo>
                    <a:cubicBezTo>
                      <a:pt x="5138" y="11653"/>
                      <a:pt x="6171" y="12534"/>
                      <a:pt x="7174" y="13386"/>
                    </a:cubicBezTo>
                    <a:cubicBezTo>
                      <a:pt x="7904" y="14024"/>
                      <a:pt x="8664" y="14601"/>
                      <a:pt x="9545" y="14997"/>
                    </a:cubicBezTo>
                    <a:cubicBezTo>
                      <a:pt x="10366" y="15361"/>
                      <a:pt x="11186" y="15726"/>
                      <a:pt x="12007" y="16060"/>
                    </a:cubicBezTo>
                    <a:cubicBezTo>
                      <a:pt x="12189" y="16121"/>
                      <a:pt x="12372" y="16152"/>
                      <a:pt x="12585" y="16182"/>
                    </a:cubicBezTo>
                    <a:cubicBezTo>
                      <a:pt x="12980" y="16243"/>
                      <a:pt x="13375" y="16304"/>
                      <a:pt x="13740" y="16425"/>
                    </a:cubicBezTo>
                    <a:cubicBezTo>
                      <a:pt x="13877" y="16466"/>
                      <a:pt x="14014" y="16483"/>
                      <a:pt x="14151" y="16483"/>
                    </a:cubicBezTo>
                    <a:cubicBezTo>
                      <a:pt x="14318" y="16483"/>
                      <a:pt x="14485" y="16458"/>
                      <a:pt x="14652" y="16425"/>
                    </a:cubicBezTo>
                    <a:cubicBezTo>
                      <a:pt x="14712" y="16152"/>
                      <a:pt x="14621" y="15908"/>
                      <a:pt x="14469" y="15696"/>
                    </a:cubicBezTo>
                    <a:cubicBezTo>
                      <a:pt x="13952" y="15057"/>
                      <a:pt x="13405" y="14480"/>
                      <a:pt x="12645" y="14115"/>
                    </a:cubicBezTo>
                    <a:cubicBezTo>
                      <a:pt x="11764" y="13690"/>
                      <a:pt x="10974" y="13173"/>
                      <a:pt x="10366" y="12413"/>
                    </a:cubicBezTo>
                    <a:cubicBezTo>
                      <a:pt x="9727" y="11623"/>
                      <a:pt x="9119" y="10832"/>
                      <a:pt x="8633" y="9951"/>
                    </a:cubicBezTo>
                    <a:cubicBezTo>
                      <a:pt x="8603" y="9890"/>
                      <a:pt x="8572" y="9829"/>
                      <a:pt x="8542" y="9768"/>
                    </a:cubicBezTo>
                    <a:lnTo>
                      <a:pt x="8542" y="9768"/>
                    </a:lnTo>
                    <a:cubicBezTo>
                      <a:pt x="9089" y="10316"/>
                      <a:pt x="9575" y="10924"/>
                      <a:pt x="10062" y="11501"/>
                    </a:cubicBezTo>
                    <a:cubicBezTo>
                      <a:pt x="10730" y="12322"/>
                      <a:pt x="11521" y="13021"/>
                      <a:pt x="12463" y="13568"/>
                    </a:cubicBezTo>
                    <a:cubicBezTo>
                      <a:pt x="12919" y="13811"/>
                      <a:pt x="13314" y="14115"/>
                      <a:pt x="13679" y="14480"/>
                    </a:cubicBezTo>
                    <a:cubicBezTo>
                      <a:pt x="13922" y="14693"/>
                      <a:pt x="14226" y="14875"/>
                      <a:pt x="14530" y="15088"/>
                    </a:cubicBezTo>
                    <a:cubicBezTo>
                      <a:pt x="14500" y="14693"/>
                      <a:pt x="14469" y="14419"/>
                      <a:pt x="14348" y="14115"/>
                    </a:cubicBezTo>
                    <a:cubicBezTo>
                      <a:pt x="13892" y="13294"/>
                      <a:pt x="13405" y="12534"/>
                      <a:pt x="12858" y="11775"/>
                    </a:cubicBezTo>
                    <a:cubicBezTo>
                      <a:pt x="12463" y="11258"/>
                      <a:pt x="12068" y="10741"/>
                      <a:pt x="11673" y="10224"/>
                    </a:cubicBezTo>
                    <a:cubicBezTo>
                      <a:pt x="11642" y="10164"/>
                      <a:pt x="11582" y="10103"/>
                      <a:pt x="11551" y="10042"/>
                    </a:cubicBezTo>
                    <a:lnTo>
                      <a:pt x="11551" y="10042"/>
                    </a:lnTo>
                    <a:cubicBezTo>
                      <a:pt x="12676" y="11075"/>
                      <a:pt x="13557" y="12261"/>
                      <a:pt x="14317" y="13598"/>
                    </a:cubicBezTo>
                    <a:cubicBezTo>
                      <a:pt x="14256" y="13355"/>
                      <a:pt x="14196" y="13112"/>
                      <a:pt x="14165" y="12869"/>
                    </a:cubicBezTo>
                    <a:cubicBezTo>
                      <a:pt x="13861" y="11653"/>
                      <a:pt x="13527" y="10437"/>
                      <a:pt x="13496" y="9161"/>
                    </a:cubicBezTo>
                    <a:cubicBezTo>
                      <a:pt x="13496" y="8887"/>
                      <a:pt x="13405" y="8613"/>
                      <a:pt x="13375" y="8309"/>
                    </a:cubicBezTo>
                    <a:cubicBezTo>
                      <a:pt x="13314" y="7762"/>
                      <a:pt x="13284" y="7215"/>
                      <a:pt x="13223" y="6668"/>
                    </a:cubicBezTo>
                    <a:cubicBezTo>
                      <a:pt x="13193" y="6547"/>
                      <a:pt x="13193" y="6425"/>
                      <a:pt x="13132" y="6303"/>
                    </a:cubicBezTo>
                    <a:cubicBezTo>
                      <a:pt x="12828" y="5817"/>
                      <a:pt x="12493" y="5361"/>
                      <a:pt x="12037" y="5027"/>
                    </a:cubicBezTo>
                    <a:cubicBezTo>
                      <a:pt x="11642" y="4753"/>
                      <a:pt x="11247" y="4480"/>
                      <a:pt x="10822" y="4236"/>
                    </a:cubicBezTo>
                    <a:cubicBezTo>
                      <a:pt x="10062" y="3811"/>
                      <a:pt x="9271" y="3416"/>
                      <a:pt x="8512" y="2960"/>
                    </a:cubicBezTo>
                    <a:cubicBezTo>
                      <a:pt x="8208" y="2808"/>
                      <a:pt x="7934" y="2595"/>
                      <a:pt x="7721" y="2352"/>
                    </a:cubicBezTo>
                    <a:cubicBezTo>
                      <a:pt x="7205" y="1835"/>
                      <a:pt x="6627" y="1379"/>
                      <a:pt x="6019" y="984"/>
                    </a:cubicBezTo>
                    <a:cubicBezTo>
                      <a:pt x="5594" y="680"/>
                      <a:pt x="5138" y="376"/>
                      <a:pt x="4621" y="255"/>
                    </a:cubicBezTo>
                    <a:cubicBezTo>
                      <a:pt x="3813" y="104"/>
                      <a:pt x="3005" y="1"/>
                      <a:pt x="21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" name="Google Shape;524;p14"/>
              <p:cNvSpPr/>
              <p:nvPr/>
            </p:nvSpPr>
            <p:spPr>
              <a:xfrm>
                <a:off x="1646950" y="2399250"/>
                <a:ext cx="278900" cy="478000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9120" extrusionOk="0">
                    <a:moveTo>
                      <a:pt x="5350" y="10822"/>
                    </a:moveTo>
                    <a:lnTo>
                      <a:pt x="5350" y="10822"/>
                    </a:lnTo>
                    <a:cubicBezTo>
                      <a:pt x="5320" y="10883"/>
                      <a:pt x="5320" y="10943"/>
                      <a:pt x="5289" y="11004"/>
                    </a:cubicBezTo>
                    <a:lnTo>
                      <a:pt x="5259" y="11004"/>
                    </a:lnTo>
                    <a:cubicBezTo>
                      <a:pt x="5289" y="10943"/>
                      <a:pt x="5320" y="10883"/>
                      <a:pt x="5350" y="10822"/>
                    </a:cubicBezTo>
                    <a:close/>
                    <a:moveTo>
                      <a:pt x="8846" y="1"/>
                    </a:moveTo>
                    <a:cubicBezTo>
                      <a:pt x="8451" y="1"/>
                      <a:pt x="8086" y="92"/>
                      <a:pt x="7782" y="305"/>
                    </a:cubicBezTo>
                    <a:cubicBezTo>
                      <a:pt x="7417" y="578"/>
                      <a:pt x="7052" y="852"/>
                      <a:pt x="6718" y="1156"/>
                    </a:cubicBezTo>
                    <a:cubicBezTo>
                      <a:pt x="6293" y="1551"/>
                      <a:pt x="5897" y="1977"/>
                      <a:pt x="5472" y="2372"/>
                    </a:cubicBezTo>
                    <a:cubicBezTo>
                      <a:pt x="4378" y="3284"/>
                      <a:pt x="3466" y="4348"/>
                      <a:pt x="2615" y="5472"/>
                    </a:cubicBezTo>
                    <a:cubicBezTo>
                      <a:pt x="2372" y="5776"/>
                      <a:pt x="2128" y="6110"/>
                      <a:pt x="1855" y="6384"/>
                    </a:cubicBezTo>
                    <a:cubicBezTo>
                      <a:pt x="1399" y="6901"/>
                      <a:pt x="973" y="7448"/>
                      <a:pt x="639" y="8056"/>
                    </a:cubicBezTo>
                    <a:cubicBezTo>
                      <a:pt x="457" y="8360"/>
                      <a:pt x="335" y="8725"/>
                      <a:pt x="213" y="9089"/>
                    </a:cubicBezTo>
                    <a:cubicBezTo>
                      <a:pt x="1" y="9728"/>
                      <a:pt x="122" y="10396"/>
                      <a:pt x="153" y="11065"/>
                    </a:cubicBezTo>
                    <a:cubicBezTo>
                      <a:pt x="213" y="11673"/>
                      <a:pt x="213" y="12281"/>
                      <a:pt x="244" y="12889"/>
                    </a:cubicBezTo>
                    <a:cubicBezTo>
                      <a:pt x="274" y="13284"/>
                      <a:pt x="244" y="13709"/>
                      <a:pt x="305" y="14105"/>
                    </a:cubicBezTo>
                    <a:cubicBezTo>
                      <a:pt x="426" y="14834"/>
                      <a:pt x="578" y="15533"/>
                      <a:pt x="730" y="16263"/>
                    </a:cubicBezTo>
                    <a:cubicBezTo>
                      <a:pt x="821" y="16871"/>
                      <a:pt x="943" y="17448"/>
                      <a:pt x="973" y="18056"/>
                    </a:cubicBezTo>
                    <a:cubicBezTo>
                      <a:pt x="1004" y="18421"/>
                      <a:pt x="1156" y="18664"/>
                      <a:pt x="1399" y="18907"/>
                    </a:cubicBezTo>
                    <a:cubicBezTo>
                      <a:pt x="1703" y="18421"/>
                      <a:pt x="1946" y="17934"/>
                      <a:pt x="1916" y="17387"/>
                    </a:cubicBezTo>
                    <a:cubicBezTo>
                      <a:pt x="1885" y="16840"/>
                      <a:pt x="1946" y="16293"/>
                      <a:pt x="2098" y="15776"/>
                    </a:cubicBezTo>
                    <a:cubicBezTo>
                      <a:pt x="2463" y="14226"/>
                      <a:pt x="2858" y="12706"/>
                      <a:pt x="3253" y="11156"/>
                    </a:cubicBezTo>
                    <a:cubicBezTo>
                      <a:pt x="3466" y="10457"/>
                      <a:pt x="3679" y="9728"/>
                      <a:pt x="4043" y="8998"/>
                    </a:cubicBezTo>
                    <a:lnTo>
                      <a:pt x="4043" y="8998"/>
                    </a:lnTo>
                    <a:cubicBezTo>
                      <a:pt x="4013" y="9120"/>
                      <a:pt x="4013" y="9150"/>
                      <a:pt x="4013" y="9180"/>
                    </a:cubicBezTo>
                    <a:cubicBezTo>
                      <a:pt x="3496" y="10852"/>
                      <a:pt x="3010" y="12524"/>
                      <a:pt x="2645" y="14226"/>
                    </a:cubicBezTo>
                    <a:cubicBezTo>
                      <a:pt x="2402" y="15260"/>
                      <a:pt x="2189" y="16293"/>
                      <a:pt x="2341" y="17326"/>
                    </a:cubicBezTo>
                    <a:cubicBezTo>
                      <a:pt x="2402" y="17752"/>
                      <a:pt x="2250" y="18117"/>
                      <a:pt x="2037" y="18481"/>
                    </a:cubicBezTo>
                    <a:cubicBezTo>
                      <a:pt x="1916" y="18664"/>
                      <a:pt x="1764" y="18877"/>
                      <a:pt x="1612" y="19120"/>
                    </a:cubicBezTo>
                    <a:cubicBezTo>
                      <a:pt x="1916" y="18998"/>
                      <a:pt x="2159" y="18877"/>
                      <a:pt x="2372" y="18785"/>
                    </a:cubicBezTo>
                    <a:cubicBezTo>
                      <a:pt x="2430" y="18762"/>
                      <a:pt x="2484" y="18752"/>
                      <a:pt x="2537" y="18752"/>
                    </a:cubicBezTo>
                    <a:cubicBezTo>
                      <a:pt x="2758" y="18752"/>
                      <a:pt x="2935" y="18930"/>
                      <a:pt x="3131" y="19029"/>
                    </a:cubicBezTo>
                    <a:cubicBezTo>
                      <a:pt x="3131" y="18907"/>
                      <a:pt x="3131" y="18816"/>
                      <a:pt x="3101" y="18755"/>
                    </a:cubicBezTo>
                    <a:cubicBezTo>
                      <a:pt x="2979" y="17934"/>
                      <a:pt x="3071" y="17114"/>
                      <a:pt x="3314" y="16323"/>
                    </a:cubicBezTo>
                    <a:cubicBezTo>
                      <a:pt x="3557" y="15472"/>
                      <a:pt x="3739" y="14621"/>
                      <a:pt x="4013" y="13770"/>
                    </a:cubicBezTo>
                    <a:cubicBezTo>
                      <a:pt x="4256" y="12889"/>
                      <a:pt x="4651" y="12068"/>
                      <a:pt x="5107" y="11308"/>
                    </a:cubicBezTo>
                    <a:lnTo>
                      <a:pt x="5107" y="11308"/>
                    </a:lnTo>
                    <a:cubicBezTo>
                      <a:pt x="5077" y="11430"/>
                      <a:pt x="5046" y="11521"/>
                      <a:pt x="5016" y="11642"/>
                    </a:cubicBezTo>
                    <a:cubicBezTo>
                      <a:pt x="4803" y="12159"/>
                      <a:pt x="4560" y="12646"/>
                      <a:pt x="4438" y="13193"/>
                    </a:cubicBezTo>
                    <a:cubicBezTo>
                      <a:pt x="4043" y="14560"/>
                      <a:pt x="3739" y="15959"/>
                      <a:pt x="3375" y="17357"/>
                    </a:cubicBezTo>
                    <a:cubicBezTo>
                      <a:pt x="3314" y="17691"/>
                      <a:pt x="3283" y="18026"/>
                      <a:pt x="3344" y="18421"/>
                    </a:cubicBezTo>
                    <a:cubicBezTo>
                      <a:pt x="3587" y="17965"/>
                      <a:pt x="3830" y="17570"/>
                      <a:pt x="4043" y="17174"/>
                    </a:cubicBezTo>
                    <a:cubicBezTo>
                      <a:pt x="4256" y="16840"/>
                      <a:pt x="4499" y="16536"/>
                      <a:pt x="4834" y="16354"/>
                    </a:cubicBezTo>
                    <a:cubicBezTo>
                      <a:pt x="5046" y="16232"/>
                      <a:pt x="5198" y="16050"/>
                      <a:pt x="5350" y="15837"/>
                    </a:cubicBezTo>
                    <a:cubicBezTo>
                      <a:pt x="5593" y="15503"/>
                      <a:pt x="5837" y="15168"/>
                      <a:pt x="6110" y="14834"/>
                    </a:cubicBezTo>
                    <a:cubicBezTo>
                      <a:pt x="6110" y="14864"/>
                      <a:pt x="6141" y="14864"/>
                      <a:pt x="6141" y="14895"/>
                    </a:cubicBezTo>
                    <a:cubicBezTo>
                      <a:pt x="5897" y="15260"/>
                      <a:pt x="5624" y="15624"/>
                      <a:pt x="5381" y="15989"/>
                    </a:cubicBezTo>
                    <a:cubicBezTo>
                      <a:pt x="5624" y="15959"/>
                      <a:pt x="5837" y="15867"/>
                      <a:pt x="6049" y="15776"/>
                    </a:cubicBezTo>
                    <a:cubicBezTo>
                      <a:pt x="6900" y="15412"/>
                      <a:pt x="7752" y="15077"/>
                      <a:pt x="8663" y="14864"/>
                    </a:cubicBezTo>
                    <a:cubicBezTo>
                      <a:pt x="8967" y="14804"/>
                      <a:pt x="9180" y="14652"/>
                      <a:pt x="9332" y="14408"/>
                    </a:cubicBezTo>
                    <a:cubicBezTo>
                      <a:pt x="9514" y="14105"/>
                      <a:pt x="9666" y="13831"/>
                      <a:pt x="9879" y="13588"/>
                    </a:cubicBezTo>
                    <a:cubicBezTo>
                      <a:pt x="10153" y="13223"/>
                      <a:pt x="10366" y="12858"/>
                      <a:pt x="10518" y="12433"/>
                    </a:cubicBezTo>
                    <a:cubicBezTo>
                      <a:pt x="10670" y="11977"/>
                      <a:pt x="10791" y="11521"/>
                      <a:pt x="10943" y="11065"/>
                    </a:cubicBezTo>
                    <a:cubicBezTo>
                      <a:pt x="11125" y="10487"/>
                      <a:pt x="11156" y="9910"/>
                      <a:pt x="11156" y="9332"/>
                    </a:cubicBezTo>
                    <a:cubicBezTo>
                      <a:pt x="11156" y="8238"/>
                      <a:pt x="11065" y="7144"/>
                      <a:pt x="10973" y="6050"/>
                    </a:cubicBezTo>
                    <a:cubicBezTo>
                      <a:pt x="10852" y="4803"/>
                      <a:pt x="10609" y="3557"/>
                      <a:pt x="10335" y="2341"/>
                    </a:cubicBezTo>
                    <a:cubicBezTo>
                      <a:pt x="10214" y="1764"/>
                      <a:pt x="10031" y="1217"/>
                      <a:pt x="9818" y="670"/>
                    </a:cubicBezTo>
                    <a:cubicBezTo>
                      <a:pt x="9666" y="214"/>
                      <a:pt x="9332" y="1"/>
                      <a:pt x="88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" name="Google Shape;525;p14"/>
              <p:cNvSpPr/>
              <p:nvPr/>
            </p:nvSpPr>
            <p:spPr>
              <a:xfrm>
                <a:off x="1730550" y="2755275"/>
                <a:ext cx="416450" cy="287025"/>
              </a:xfrm>
              <a:custGeom>
                <a:avLst/>
                <a:gdLst/>
                <a:ahLst/>
                <a:cxnLst/>
                <a:rect l="l" t="t" r="r" b="b"/>
                <a:pathLst>
                  <a:path w="16658" h="11481" extrusionOk="0">
                    <a:moveTo>
                      <a:pt x="12913" y="1"/>
                    </a:moveTo>
                    <a:cubicBezTo>
                      <a:pt x="12733" y="1"/>
                      <a:pt x="12552" y="6"/>
                      <a:pt x="12371" y="15"/>
                    </a:cubicBezTo>
                    <a:cubicBezTo>
                      <a:pt x="10730" y="137"/>
                      <a:pt x="9088" y="350"/>
                      <a:pt x="7478" y="775"/>
                    </a:cubicBezTo>
                    <a:cubicBezTo>
                      <a:pt x="7052" y="867"/>
                      <a:pt x="6596" y="927"/>
                      <a:pt x="6170" y="1019"/>
                    </a:cubicBezTo>
                    <a:cubicBezTo>
                      <a:pt x="5988" y="1049"/>
                      <a:pt x="5775" y="1079"/>
                      <a:pt x="5593" y="1110"/>
                    </a:cubicBezTo>
                    <a:cubicBezTo>
                      <a:pt x="4377" y="1323"/>
                      <a:pt x="3283" y="1839"/>
                      <a:pt x="2189" y="2386"/>
                    </a:cubicBezTo>
                    <a:cubicBezTo>
                      <a:pt x="1794" y="2599"/>
                      <a:pt x="1490" y="2903"/>
                      <a:pt x="1246" y="3268"/>
                    </a:cubicBezTo>
                    <a:cubicBezTo>
                      <a:pt x="730" y="4058"/>
                      <a:pt x="365" y="4940"/>
                      <a:pt x="61" y="5851"/>
                    </a:cubicBezTo>
                    <a:cubicBezTo>
                      <a:pt x="0" y="5943"/>
                      <a:pt x="31" y="6095"/>
                      <a:pt x="0" y="6186"/>
                    </a:cubicBezTo>
                    <a:cubicBezTo>
                      <a:pt x="93" y="6209"/>
                      <a:pt x="181" y="6220"/>
                      <a:pt x="262" y="6220"/>
                    </a:cubicBezTo>
                    <a:cubicBezTo>
                      <a:pt x="499" y="6220"/>
                      <a:pt x="685" y="6124"/>
                      <a:pt x="821" y="5943"/>
                    </a:cubicBezTo>
                    <a:cubicBezTo>
                      <a:pt x="1125" y="5578"/>
                      <a:pt x="1429" y="5213"/>
                      <a:pt x="1702" y="4848"/>
                    </a:cubicBezTo>
                    <a:cubicBezTo>
                      <a:pt x="2158" y="4271"/>
                      <a:pt x="2736" y="3876"/>
                      <a:pt x="3465" y="3754"/>
                    </a:cubicBezTo>
                    <a:cubicBezTo>
                      <a:pt x="3769" y="3693"/>
                      <a:pt x="4073" y="3602"/>
                      <a:pt x="4408" y="3541"/>
                    </a:cubicBezTo>
                    <a:cubicBezTo>
                      <a:pt x="4499" y="3511"/>
                      <a:pt x="4590" y="3511"/>
                      <a:pt x="4681" y="3481"/>
                    </a:cubicBezTo>
                    <a:lnTo>
                      <a:pt x="4681" y="3481"/>
                    </a:lnTo>
                    <a:cubicBezTo>
                      <a:pt x="4347" y="3663"/>
                      <a:pt x="3982" y="3785"/>
                      <a:pt x="3617" y="3845"/>
                    </a:cubicBezTo>
                    <a:cubicBezTo>
                      <a:pt x="2857" y="3997"/>
                      <a:pt x="2341" y="4453"/>
                      <a:pt x="1945" y="5092"/>
                    </a:cubicBezTo>
                    <a:cubicBezTo>
                      <a:pt x="1642" y="5608"/>
                      <a:pt x="1338" y="6125"/>
                      <a:pt x="1003" y="6672"/>
                    </a:cubicBezTo>
                    <a:cubicBezTo>
                      <a:pt x="1221" y="6759"/>
                      <a:pt x="1423" y="6831"/>
                      <a:pt x="1632" y="6831"/>
                    </a:cubicBezTo>
                    <a:cubicBezTo>
                      <a:pt x="1715" y="6831"/>
                      <a:pt x="1799" y="6820"/>
                      <a:pt x="1885" y="6794"/>
                    </a:cubicBezTo>
                    <a:cubicBezTo>
                      <a:pt x="2189" y="6672"/>
                      <a:pt x="2462" y="6551"/>
                      <a:pt x="2736" y="6429"/>
                    </a:cubicBezTo>
                    <a:cubicBezTo>
                      <a:pt x="3070" y="6277"/>
                      <a:pt x="3374" y="6095"/>
                      <a:pt x="3708" y="5973"/>
                    </a:cubicBezTo>
                    <a:cubicBezTo>
                      <a:pt x="4809" y="5651"/>
                      <a:pt x="5958" y="5542"/>
                      <a:pt x="7091" y="5542"/>
                    </a:cubicBezTo>
                    <a:cubicBezTo>
                      <a:pt x="7240" y="5542"/>
                      <a:pt x="7390" y="5544"/>
                      <a:pt x="7538" y="5547"/>
                    </a:cubicBezTo>
                    <a:lnTo>
                      <a:pt x="7690" y="5547"/>
                    </a:lnTo>
                    <a:cubicBezTo>
                      <a:pt x="7599" y="5608"/>
                      <a:pt x="7538" y="5608"/>
                      <a:pt x="7447" y="5639"/>
                    </a:cubicBezTo>
                    <a:cubicBezTo>
                      <a:pt x="6778" y="5730"/>
                      <a:pt x="6110" y="5821"/>
                      <a:pt x="5471" y="5943"/>
                    </a:cubicBezTo>
                    <a:cubicBezTo>
                      <a:pt x="4772" y="6095"/>
                      <a:pt x="4104" y="6277"/>
                      <a:pt x="3435" y="6459"/>
                    </a:cubicBezTo>
                    <a:cubicBezTo>
                      <a:pt x="3192" y="6551"/>
                      <a:pt x="3009" y="6703"/>
                      <a:pt x="2797" y="6763"/>
                    </a:cubicBezTo>
                    <a:cubicBezTo>
                      <a:pt x="2553" y="6855"/>
                      <a:pt x="2310" y="6915"/>
                      <a:pt x="2067" y="6976"/>
                    </a:cubicBezTo>
                    <a:cubicBezTo>
                      <a:pt x="2280" y="7128"/>
                      <a:pt x="2493" y="7219"/>
                      <a:pt x="2645" y="7341"/>
                    </a:cubicBezTo>
                    <a:cubicBezTo>
                      <a:pt x="3435" y="8010"/>
                      <a:pt x="4134" y="8769"/>
                      <a:pt x="4438" y="9772"/>
                    </a:cubicBezTo>
                    <a:cubicBezTo>
                      <a:pt x="4590" y="10228"/>
                      <a:pt x="4742" y="10684"/>
                      <a:pt x="4894" y="11110"/>
                    </a:cubicBezTo>
                    <a:cubicBezTo>
                      <a:pt x="4955" y="11262"/>
                      <a:pt x="5015" y="11353"/>
                      <a:pt x="5167" y="11383"/>
                    </a:cubicBezTo>
                    <a:cubicBezTo>
                      <a:pt x="5403" y="11410"/>
                      <a:pt x="5616" y="11481"/>
                      <a:pt x="5845" y="11481"/>
                    </a:cubicBezTo>
                    <a:cubicBezTo>
                      <a:pt x="5882" y="11481"/>
                      <a:pt x="5920" y="11479"/>
                      <a:pt x="5958" y="11475"/>
                    </a:cubicBezTo>
                    <a:cubicBezTo>
                      <a:pt x="6900" y="11414"/>
                      <a:pt x="7842" y="11231"/>
                      <a:pt x="8724" y="10928"/>
                    </a:cubicBezTo>
                    <a:cubicBezTo>
                      <a:pt x="8815" y="10897"/>
                      <a:pt x="8937" y="10836"/>
                      <a:pt x="9028" y="10806"/>
                    </a:cubicBezTo>
                    <a:cubicBezTo>
                      <a:pt x="10456" y="10016"/>
                      <a:pt x="11824" y="9165"/>
                      <a:pt x="12979" y="8010"/>
                    </a:cubicBezTo>
                    <a:cubicBezTo>
                      <a:pt x="13769" y="7219"/>
                      <a:pt x="14560" y="6459"/>
                      <a:pt x="15107" y="5487"/>
                    </a:cubicBezTo>
                    <a:cubicBezTo>
                      <a:pt x="15532" y="4788"/>
                      <a:pt x="15988" y="4089"/>
                      <a:pt x="16171" y="3268"/>
                    </a:cubicBezTo>
                    <a:cubicBezTo>
                      <a:pt x="16292" y="2812"/>
                      <a:pt x="16414" y="2326"/>
                      <a:pt x="16505" y="1870"/>
                    </a:cubicBezTo>
                    <a:cubicBezTo>
                      <a:pt x="16657" y="1049"/>
                      <a:pt x="16596" y="867"/>
                      <a:pt x="15776" y="532"/>
                    </a:cubicBezTo>
                    <a:cubicBezTo>
                      <a:pt x="14853" y="148"/>
                      <a:pt x="13886" y="1"/>
                      <a:pt x="12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" name="Google Shape;526;p14"/>
              <p:cNvSpPr/>
              <p:nvPr/>
            </p:nvSpPr>
            <p:spPr>
              <a:xfrm>
                <a:off x="1207725" y="2811150"/>
                <a:ext cx="477250" cy="246000"/>
              </a:xfrm>
              <a:custGeom>
                <a:avLst/>
                <a:gdLst/>
                <a:ahLst/>
                <a:cxnLst/>
                <a:rect l="l" t="t" r="r" b="b"/>
                <a:pathLst>
                  <a:path w="19090" h="9840" extrusionOk="0">
                    <a:moveTo>
                      <a:pt x="9705" y="0"/>
                    </a:moveTo>
                    <a:cubicBezTo>
                      <a:pt x="9616" y="0"/>
                      <a:pt x="9523" y="10"/>
                      <a:pt x="9424" y="30"/>
                    </a:cubicBezTo>
                    <a:cubicBezTo>
                      <a:pt x="8907" y="121"/>
                      <a:pt x="8390" y="182"/>
                      <a:pt x="7904" y="364"/>
                    </a:cubicBezTo>
                    <a:cubicBezTo>
                      <a:pt x="6354" y="972"/>
                      <a:pt x="4803" y="1580"/>
                      <a:pt x="3284" y="2188"/>
                    </a:cubicBezTo>
                    <a:cubicBezTo>
                      <a:pt x="2585" y="2492"/>
                      <a:pt x="1946" y="2857"/>
                      <a:pt x="1338" y="3312"/>
                    </a:cubicBezTo>
                    <a:cubicBezTo>
                      <a:pt x="882" y="3647"/>
                      <a:pt x="609" y="4072"/>
                      <a:pt x="487" y="4620"/>
                    </a:cubicBezTo>
                    <a:cubicBezTo>
                      <a:pt x="396" y="5075"/>
                      <a:pt x="305" y="5531"/>
                      <a:pt x="183" y="5957"/>
                    </a:cubicBezTo>
                    <a:cubicBezTo>
                      <a:pt x="1" y="6565"/>
                      <a:pt x="62" y="7203"/>
                      <a:pt x="92" y="7811"/>
                    </a:cubicBezTo>
                    <a:cubicBezTo>
                      <a:pt x="92" y="7902"/>
                      <a:pt x="123" y="7963"/>
                      <a:pt x="153" y="8024"/>
                    </a:cubicBezTo>
                    <a:cubicBezTo>
                      <a:pt x="335" y="8601"/>
                      <a:pt x="791" y="8905"/>
                      <a:pt x="1338" y="9057"/>
                    </a:cubicBezTo>
                    <a:cubicBezTo>
                      <a:pt x="1612" y="9118"/>
                      <a:pt x="1855" y="9148"/>
                      <a:pt x="2098" y="9209"/>
                    </a:cubicBezTo>
                    <a:cubicBezTo>
                      <a:pt x="3040" y="9392"/>
                      <a:pt x="3983" y="9574"/>
                      <a:pt x="4925" y="9756"/>
                    </a:cubicBezTo>
                    <a:cubicBezTo>
                      <a:pt x="5220" y="9818"/>
                      <a:pt x="5515" y="9840"/>
                      <a:pt x="5810" y="9840"/>
                    </a:cubicBezTo>
                    <a:cubicBezTo>
                      <a:pt x="6245" y="9840"/>
                      <a:pt x="6679" y="9793"/>
                      <a:pt x="7114" y="9756"/>
                    </a:cubicBezTo>
                    <a:cubicBezTo>
                      <a:pt x="8664" y="9635"/>
                      <a:pt x="10214" y="9331"/>
                      <a:pt x="11673" y="8875"/>
                    </a:cubicBezTo>
                    <a:cubicBezTo>
                      <a:pt x="13041" y="8480"/>
                      <a:pt x="14348" y="7933"/>
                      <a:pt x="15624" y="7325"/>
                    </a:cubicBezTo>
                    <a:cubicBezTo>
                      <a:pt x="16475" y="6899"/>
                      <a:pt x="17266" y="6352"/>
                      <a:pt x="18026" y="5714"/>
                    </a:cubicBezTo>
                    <a:cubicBezTo>
                      <a:pt x="18330" y="5440"/>
                      <a:pt x="18633" y="5136"/>
                      <a:pt x="18907" y="4832"/>
                    </a:cubicBezTo>
                    <a:cubicBezTo>
                      <a:pt x="19089" y="4650"/>
                      <a:pt x="19089" y="4468"/>
                      <a:pt x="18907" y="4346"/>
                    </a:cubicBezTo>
                    <a:cubicBezTo>
                      <a:pt x="18712" y="4194"/>
                      <a:pt x="18487" y="4058"/>
                      <a:pt x="18241" y="4058"/>
                    </a:cubicBezTo>
                    <a:cubicBezTo>
                      <a:pt x="18142" y="4058"/>
                      <a:pt x="18039" y="4081"/>
                      <a:pt x="17934" y="4133"/>
                    </a:cubicBezTo>
                    <a:cubicBezTo>
                      <a:pt x="17630" y="4285"/>
                      <a:pt x="17296" y="4437"/>
                      <a:pt x="17023" y="4650"/>
                    </a:cubicBezTo>
                    <a:cubicBezTo>
                      <a:pt x="16536" y="4954"/>
                      <a:pt x="16111" y="5349"/>
                      <a:pt x="15655" y="5683"/>
                    </a:cubicBezTo>
                    <a:cubicBezTo>
                      <a:pt x="15320" y="5896"/>
                      <a:pt x="14986" y="6078"/>
                      <a:pt x="14652" y="6230"/>
                    </a:cubicBezTo>
                    <a:cubicBezTo>
                      <a:pt x="14408" y="6382"/>
                      <a:pt x="14105" y="6474"/>
                      <a:pt x="13831" y="6595"/>
                    </a:cubicBezTo>
                    <a:cubicBezTo>
                      <a:pt x="12068" y="7385"/>
                      <a:pt x="10214" y="7963"/>
                      <a:pt x="8299" y="8176"/>
                    </a:cubicBezTo>
                    <a:cubicBezTo>
                      <a:pt x="7721" y="8237"/>
                      <a:pt x="7174" y="8297"/>
                      <a:pt x="6627" y="8358"/>
                    </a:cubicBezTo>
                    <a:cubicBezTo>
                      <a:pt x="6688" y="8267"/>
                      <a:pt x="6749" y="8267"/>
                      <a:pt x="6810" y="8237"/>
                    </a:cubicBezTo>
                    <a:cubicBezTo>
                      <a:pt x="7448" y="8145"/>
                      <a:pt x="8117" y="8024"/>
                      <a:pt x="8755" y="7902"/>
                    </a:cubicBezTo>
                    <a:cubicBezTo>
                      <a:pt x="10457" y="7598"/>
                      <a:pt x="12159" y="7142"/>
                      <a:pt x="13740" y="6413"/>
                    </a:cubicBezTo>
                    <a:cubicBezTo>
                      <a:pt x="15138" y="5775"/>
                      <a:pt x="14804" y="6048"/>
                      <a:pt x="15928" y="4923"/>
                    </a:cubicBezTo>
                    <a:cubicBezTo>
                      <a:pt x="16050" y="4771"/>
                      <a:pt x="16202" y="4650"/>
                      <a:pt x="16354" y="4498"/>
                    </a:cubicBezTo>
                    <a:cubicBezTo>
                      <a:pt x="16779" y="4133"/>
                      <a:pt x="17205" y="3799"/>
                      <a:pt x="17752" y="3647"/>
                    </a:cubicBezTo>
                    <a:cubicBezTo>
                      <a:pt x="17782" y="3647"/>
                      <a:pt x="17782" y="3616"/>
                      <a:pt x="17782" y="3556"/>
                    </a:cubicBezTo>
                    <a:cubicBezTo>
                      <a:pt x="17296" y="3464"/>
                      <a:pt x="16810" y="3373"/>
                      <a:pt x="16293" y="3343"/>
                    </a:cubicBezTo>
                    <a:cubicBezTo>
                      <a:pt x="15965" y="3326"/>
                      <a:pt x="15639" y="3318"/>
                      <a:pt x="15313" y="3318"/>
                    </a:cubicBezTo>
                    <a:cubicBezTo>
                      <a:pt x="13886" y="3318"/>
                      <a:pt x="12476" y="3462"/>
                      <a:pt x="11065" y="3586"/>
                    </a:cubicBezTo>
                    <a:cubicBezTo>
                      <a:pt x="10943" y="3586"/>
                      <a:pt x="10822" y="3586"/>
                      <a:pt x="10731" y="3616"/>
                    </a:cubicBezTo>
                    <a:cubicBezTo>
                      <a:pt x="12190" y="3039"/>
                      <a:pt x="13709" y="2917"/>
                      <a:pt x="15229" y="2857"/>
                    </a:cubicBezTo>
                    <a:cubicBezTo>
                      <a:pt x="15260" y="2826"/>
                      <a:pt x="15260" y="2796"/>
                      <a:pt x="15260" y="2765"/>
                    </a:cubicBezTo>
                    <a:cubicBezTo>
                      <a:pt x="14773" y="2583"/>
                      <a:pt x="14257" y="2340"/>
                      <a:pt x="13740" y="2188"/>
                    </a:cubicBezTo>
                    <a:cubicBezTo>
                      <a:pt x="12524" y="1823"/>
                      <a:pt x="11490" y="1185"/>
                      <a:pt x="10548" y="364"/>
                    </a:cubicBezTo>
                    <a:cubicBezTo>
                      <a:pt x="10287" y="126"/>
                      <a:pt x="10025" y="0"/>
                      <a:pt x="97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" name="Google Shape;527;p14"/>
              <p:cNvSpPr/>
              <p:nvPr/>
            </p:nvSpPr>
            <p:spPr>
              <a:xfrm>
                <a:off x="1605925" y="2932325"/>
                <a:ext cx="244700" cy="388900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15556" extrusionOk="0">
                    <a:moveTo>
                      <a:pt x="3648" y="2630"/>
                    </a:moveTo>
                    <a:lnTo>
                      <a:pt x="3648" y="2630"/>
                    </a:lnTo>
                    <a:cubicBezTo>
                      <a:pt x="3800" y="3025"/>
                      <a:pt x="3617" y="4788"/>
                      <a:pt x="3222" y="5852"/>
                    </a:cubicBezTo>
                    <a:cubicBezTo>
                      <a:pt x="3374" y="4757"/>
                      <a:pt x="3526" y="3663"/>
                      <a:pt x="3648" y="2630"/>
                    </a:cubicBezTo>
                    <a:close/>
                    <a:moveTo>
                      <a:pt x="4965" y="1"/>
                    </a:moveTo>
                    <a:cubicBezTo>
                      <a:pt x="4872" y="1"/>
                      <a:pt x="4776" y="38"/>
                      <a:pt x="4712" y="168"/>
                    </a:cubicBezTo>
                    <a:cubicBezTo>
                      <a:pt x="4924" y="289"/>
                      <a:pt x="5107" y="411"/>
                      <a:pt x="5289" y="502"/>
                    </a:cubicBezTo>
                    <a:cubicBezTo>
                      <a:pt x="5897" y="836"/>
                      <a:pt x="6475" y="1171"/>
                      <a:pt x="6991" y="1627"/>
                    </a:cubicBezTo>
                    <a:cubicBezTo>
                      <a:pt x="7113" y="1748"/>
                      <a:pt x="7204" y="1870"/>
                      <a:pt x="7356" y="2022"/>
                    </a:cubicBezTo>
                    <a:lnTo>
                      <a:pt x="7265" y="2022"/>
                    </a:lnTo>
                    <a:cubicBezTo>
                      <a:pt x="7204" y="1961"/>
                      <a:pt x="7143" y="1900"/>
                      <a:pt x="7082" y="1839"/>
                    </a:cubicBezTo>
                    <a:cubicBezTo>
                      <a:pt x="6566" y="1383"/>
                      <a:pt x="5988" y="1019"/>
                      <a:pt x="5350" y="897"/>
                    </a:cubicBezTo>
                    <a:cubicBezTo>
                      <a:pt x="4833" y="776"/>
                      <a:pt x="4377" y="654"/>
                      <a:pt x="3921" y="380"/>
                    </a:cubicBezTo>
                    <a:cubicBezTo>
                      <a:pt x="3921" y="380"/>
                      <a:pt x="3891" y="411"/>
                      <a:pt x="3830" y="411"/>
                    </a:cubicBezTo>
                    <a:cubicBezTo>
                      <a:pt x="4316" y="1262"/>
                      <a:pt x="4529" y="2174"/>
                      <a:pt x="4620" y="3116"/>
                    </a:cubicBezTo>
                    <a:cubicBezTo>
                      <a:pt x="4681" y="4089"/>
                      <a:pt x="4681" y="5031"/>
                      <a:pt x="4529" y="6004"/>
                    </a:cubicBezTo>
                    <a:cubicBezTo>
                      <a:pt x="4499" y="5882"/>
                      <a:pt x="4499" y="5760"/>
                      <a:pt x="4499" y="5639"/>
                    </a:cubicBezTo>
                    <a:cubicBezTo>
                      <a:pt x="4499" y="5122"/>
                      <a:pt x="4499" y="4575"/>
                      <a:pt x="4499" y="4028"/>
                    </a:cubicBezTo>
                    <a:cubicBezTo>
                      <a:pt x="4438" y="2751"/>
                      <a:pt x="4225" y="1475"/>
                      <a:pt x="3435" y="380"/>
                    </a:cubicBezTo>
                    <a:cubicBezTo>
                      <a:pt x="3009" y="745"/>
                      <a:pt x="2614" y="1110"/>
                      <a:pt x="2189" y="1444"/>
                    </a:cubicBezTo>
                    <a:cubicBezTo>
                      <a:pt x="1915" y="1657"/>
                      <a:pt x="1733" y="1870"/>
                      <a:pt x="1642" y="2204"/>
                    </a:cubicBezTo>
                    <a:cubicBezTo>
                      <a:pt x="1398" y="3086"/>
                      <a:pt x="1064" y="3937"/>
                      <a:pt x="791" y="4788"/>
                    </a:cubicBezTo>
                    <a:cubicBezTo>
                      <a:pt x="578" y="5396"/>
                      <a:pt x="426" y="6004"/>
                      <a:pt x="274" y="6612"/>
                    </a:cubicBezTo>
                    <a:cubicBezTo>
                      <a:pt x="0" y="7888"/>
                      <a:pt x="122" y="9134"/>
                      <a:pt x="699" y="10320"/>
                    </a:cubicBezTo>
                    <a:cubicBezTo>
                      <a:pt x="1064" y="11110"/>
                      <a:pt x="1581" y="11779"/>
                      <a:pt x="2310" y="12265"/>
                    </a:cubicBezTo>
                    <a:cubicBezTo>
                      <a:pt x="2675" y="12508"/>
                      <a:pt x="3040" y="12751"/>
                      <a:pt x="3374" y="13025"/>
                    </a:cubicBezTo>
                    <a:cubicBezTo>
                      <a:pt x="4043" y="13572"/>
                      <a:pt x="4772" y="14058"/>
                      <a:pt x="5563" y="14454"/>
                    </a:cubicBezTo>
                    <a:cubicBezTo>
                      <a:pt x="5867" y="14575"/>
                      <a:pt x="6140" y="14788"/>
                      <a:pt x="6444" y="14940"/>
                    </a:cubicBezTo>
                    <a:cubicBezTo>
                      <a:pt x="6991" y="15305"/>
                      <a:pt x="7599" y="15457"/>
                      <a:pt x="8238" y="15548"/>
                    </a:cubicBezTo>
                    <a:cubicBezTo>
                      <a:pt x="8267" y="15553"/>
                      <a:pt x="8296" y="15555"/>
                      <a:pt x="8324" y="15555"/>
                    </a:cubicBezTo>
                    <a:cubicBezTo>
                      <a:pt x="8467" y="15555"/>
                      <a:pt x="8582" y="15488"/>
                      <a:pt x="8633" y="15335"/>
                    </a:cubicBezTo>
                    <a:cubicBezTo>
                      <a:pt x="8754" y="15061"/>
                      <a:pt x="8906" y="14788"/>
                      <a:pt x="8967" y="14514"/>
                    </a:cubicBezTo>
                    <a:cubicBezTo>
                      <a:pt x="9149" y="13754"/>
                      <a:pt x="9301" y="13025"/>
                      <a:pt x="9393" y="12265"/>
                    </a:cubicBezTo>
                    <a:cubicBezTo>
                      <a:pt x="9636" y="10198"/>
                      <a:pt x="9788" y="8162"/>
                      <a:pt x="9727" y="6095"/>
                    </a:cubicBezTo>
                    <a:cubicBezTo>
                      <a:pt x="9696" y="4849"/>
                      <a:pt x="9393" y="3633"/>
                      <a:pt x="8876" y="2508"/>
                    </a:cubicBezTo>
                    <a:cubicBezTo>
                      <a:pt x="8511" y="1718"/>
                      <a:pt x="7903" y="1171"/>
                      <a:pt x="7234" y="684"/>
                    </a:cubicBezTo>
                    <a:cubicBezTo>
                      <a:pt x="7113" y="593"/>
                      <a:pt x="6991" y="532"/>
                      <a:pt x="6839" y="502"/>
                    </a:cubicBezTo>
                    <a:cubicBezTo>
                      <a:pt x="6262" y="320"/>
                      <a:pt x="5684" y="168"/>
                      <a:pt x="5076" y="16"/>
                    </a:cubicBezTo>
                    <a:cubicBezTo>
                      <a:pt x="5041" y="7"/>
                      <a:pt x="5003" y="1"/>
                      <a:pt x="49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" name="Google Shape;528;p14"/>
              <p:cNvSpPr/>
              <p:nvPr/>
            </p:nvSpPr>
            <p:spPr>
              <a:xfrm>
                <a:off x="1671275" y="2878325"/>
                <a:ext cx="50925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146" extrusionOk="0">
                    <a:moveTo>
                      <a:pt x="1431" y="1"/>
                    </a:moveTo>
                    <a:cubicBezTo>
                      <a:pt x="1368" y="1"/>
                      <a:pt x="1297" y="18"/>
                      <a:pt x="1216" y="48"/>
                    </a:cubicBezTo>
                    <a:cubicBezTo>
                      <a:pt x="1034" y="109"/>
                      <a:pt x="821" y="200"/>
                      <a:pt x="639" y="291"/>
                    </a:cubicBezTo>
                    <a:cubicBezTo>
                      <a:pt x="608" y="322"/>
                      <a:pt x="547" y="382"/>
                      <a:pt x="517" y="413"/>
                    </a:cubicBezTo>
                    <a:cubicBezTo>
                      <a:pt x="487" y="717"/>
                      <a:pt x="274" y="869"/>
                      <a:pt x="0" y="990"/>
                    </a:cubicBezTo>
                    <a:cubicBezTo>
                      <a:pt x="152" y="1142"/>
                      <a:pt x="152" y="1142"/>
                      <a:pt x="395" y="1233"/>
                    </a:cubicBezTo>
                    <a:cubicBezTo>
                      <a:pt x="699" y="1325"/>
                      <a:pt x="912" y="1446"/>
                      <a:pt x="1003" y="1750"/>
                    </a:cubicBezTo>
                    <a:cubicBezTo>
                      <a:pt x="1034" y="1811"/>
                      <a:pt x="1095" y="1902"/>
                      <a:pt x="1155" y="1933"/>
                    </a:cubicBezTo>
                    <a:cubicBezTo>
                      <a:pt x="1338" y="2024"/>
                      <a:pt x="1550" y="2084"/>
                      <a:pt x="1763" y="2145"/>
                    </a:cubicBezTo>
                    <a:cubicBezTo>
                      <a:pt x="1854" y="1993"/>
                      <a:pt x="1946" y="1872"/>
                      <a:pt x="2037" y="1720"/>
                    </a:cubicBezTo>
                    <a:cubicBezTo>
                      <a:pt x="2006" y="1659"/>
                      <a:pt x="1976" y="1568"/>
                      <a:pt x="1946" y="1507"/>
                    </a:cubicBezTo>
                    <a:cubicBezTo>
                      <a:pt x="1946" y="1264"/>
                      <a:pt x="1976" y="1021"/>
                      <a:pt x="1915" y="808"/>
                    </a:cubicBezTo>
                    <a:cubicBezTo>
                      <a:pt x="1885" y="595"/>
                      <a:pt x="1824" y="382"/>
                      <a:pt x="1733" y="230"/>
                    </a:cubicBezTo>
                    <a:cubicBezTo>
                      <a:pt x="1652" y="68"/>
                      <a:pt x="1557" y="1"/>
                      <a:pt x="14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" name="Google Shape;529;p14"/>
              <p:cNvSpPr/>
              <p:nvPr/>
            </p:nvSpPr>
            <p:spPr>
              <a:xfrm>
                <a:off x="1778425" y="2669775"/>
                <a:ext cx="230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84" extrusionOk="0">
                    <a:moveTo>
                      <a:pt x="91" y="1"/>
                    </a:moveTo>
                    <a:lnTo>
                      <a:pt x="91" y="1"/>
                    </a:lnTo>
                    <a:cubicBezTo>
                      <a:pt x="61" y="62"/>
                      <a:pt x="30" y="122"/>
                      <a:pt x="0" y="183"/>
                    </a:cubicBezTo>
                    <a:lnTo>
                      <a:pt x="30" y="183"/>
                    </a:lnTo>
                    <a:cubicBezTo>
                      <a:pt x="61" y="122"/>
                      <a:pt x="61" y="62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" name="Google Shape;530;p14"/>
              <p:cNvSpPr/>
              <p:nvPr/>
            </p:nvSpPr>
            <p:spPr>
              <a:xfrm>
                <a:off x="1686475" y="2998050"/>
                <a:ext cx="14450" cy="805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223" extrusionOk="0">
                    <a:moveTo>
                      <a:pt x="426" y="1"/>
                    </a:moveTo>
                    <a:lnTo>
                      <a:pt x="426" y="1"/>
                    </a:lnTo>
                    <a:cubicBezTo>
                      <a:pt x="304" y="1034"/>
                      <a:pt x="152" y="2128"/>
                      <a:pt x="0" y="3223"/>
                    </a:cubicBezTo>
                    <a:cubicBezTo>
                      <a:pt x="395" y="2159"/>
                      <a:pt x="578" y="396"/>
                      <a:pt x="4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14"/>
              <p:cNvSpPr/>
              <p:nvPr/>
            </p:nvSpPr>
            <p:spPr>
              <a:xfrm>
                <a:off x="1795900" y="2995025"/>
                <a:ext cx="53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13" h="487" extrusionOk="0">
                    <a:moveTo>
                      <a:pt x="31" y="0"/>
                    </a:moveTo>
                    <a:lnTo>
                      <a:pt x="0" y="30"/>
                    </a:lnTo>
                    <a:cubicBezTo>
                      <a:pt x="61" y="182"/>
                      <a:pt x="122" y="334"/>
                      <a:pt x="152" y="486"/>
                    </a:cubicBezTo>
                    <a:cubicBezTo>
                      <a:pt x="183" y="486"/>
                      <a:pt x="183" y="486"/>
                      <a:pt x="213" y="456"/>
                    </a:cubicBezTo>
                    <a:cubicBezTo>
                      <a:pt x="152" y="304"/>
                      <a:pt x="91" y="152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625285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" name="Google Shape;533;p15"/>
          <p:cNvGrpSpPr/>
          <p:nvPr/>
        </p:nvGrpSpPr>
        <p:grpSpPr>
          <a:xfrm>
            <a:off x="-67074" y="537572"/>
            <a:ext cx="12331273" cy="4724929"/>
            <a:chOff x="-50306" y="403178"/>
            <a:chExt cx="9248455" cy="3543697"/>
          </a:xfrm>
        </p:grpSpPr>
        <p:sp>
          <p:nvSpPr>
            <p:cNvPr id="534" name="Google Shape;534;p15"/>
            <p:cNvSpPr/>
            <p:nvPr/>
          </p:nvSpPr>
          <p:spPr>
            <a:xfrm flipH="1">
              <a:off x="-24648" y="403178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15"/>
            <p:cNvSpPr/>
            <p:nvPr/>
          </p:nvSpPr>
          <p:spPr>
            <a:xfrm>
              <a:off x="-3250" y="854175"/>
              <a:ext cx="9193200" cy="3092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15"/>
            <p:cNvSpPr/>
            <p:nvPr/>
          </p:nvSpPr>
          <p:spPr>
            <a:xfrm>
              <a:off x="-50306" y="848550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7" name="Google Shape;537;p15"/>
          <p:cNvSpPr/>
          <p:nvPr/>
        </p:nvSpPr>
        <p:spPr>
          <a:xfrm rot="10800000" flipH="1">
            <a:off x="-12700" y="36621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8" name="Google Shape;538;p15"/>
          <p:cNvGrpSpPr/>
          <p:nvPr/>
        </p:nvGrpSpPr>
        <p:grpSpPr>
          <a:xfrm>
            <a:off x="-12700" y="3790577"/>
            <a:ext cx="12199272" cy="3067391"/>
            <a:chOff x="-9525" y="2842932"/>
            <a:chExt cx="9149454" cy="2300543"/>
          </a:xfrm>
        </p:grpSpPr>
        <p:sp>
          <p:nvSpPr>
            <p:cNvPr id="539" name="Google Shape;539;p15"/>
            <p:cNvSpPr/>
            <p:nvPr/>
          </p:nvSpPr>
          <p:spPr>
            <a:xfrm rot="10800000" flipH="1">
              <a:off x="-9525" y="2842932"/>
              <a:ext cx="9149454" cy="1309968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15"/>
            <p:cNvSpPr/>
            <p:nvPr/>
          </p:nvSpPr>
          <p:spPr>
            <a:xfrm>
              <a:off x="-5040" y="4147775"/>
              <a:ext cx="9144000" cy="995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1" name="Google Shape;541;p15"/>
          <p:cNvSpPr txBox="1">
            <a:spLocks noGrp="1"/>
          </p:cNvSpPr>
          <p:nvPr>
            <p:ph type="title"/>
          </p:nvPr>
        </p:nvSpPr>
        <p:spPr>
          <a:xfrm>
            <a:off x="968567" y="1880123"/>
            <a:ext cx="4124400" cy="9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15"/>
          <p:cNvSpPr txBox="1">
            <a:spLocks noGrp="1"/>
          </p:cNvSpPr>
          <p:nvPr>
            <p:ph type="subTitle" idx="1"/>
          </p:nvPr>
        </p:nvSpPr>
        <p:spPr>
          <a:xfrm>
            <a:off x="968567" y="2581267"/>
            <a:ext cx="4010800" cy="15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3" name="Google Shape;543;p15"/>
          <p:cNvGrpSpPr/>
          <p:nvPr/>
        </p:nvGrpSpPr>
        <p:grpSpPr>
          <a:xfrm>
            <a:off x="9368979" y="-1612711"/>
            <a:ext cx="4123495" cy="4476083"/>
            <a:chOff x="7026734" y="-1209533"/>
            <a:chExt cx="3092621" cy="3357062"/>
          </a:xfrm>
        </p:grpSpPr>
        <p:grpSp>
          <p:nvGrpSpPr>
            <p:cNvPr id="544" name="Google Shape;544;p15"/>
            <p:cNvGrpSpPr/>
            <p:nvPr/>
          </p:nvGrpSpPr>
          <p:grpSpPr>
            <a:xfrm rot="-10360879">
              <a:off x="8422131" y="-179145"/>
              <a:ext cx="1475554" cy="2241823"/>
              <a:chOff x="3047425" y="3463875"/>
              <a:chExt cx="948375" cy="1440875"/>
            </a:xfrm>
          </p:grpSpPr>
          <p:sp>
            <p:nvSpPr>
              <p:cNvPr id="545" name="Google Shape;545;p1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1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7" name="Google Shape;547;p15"/>
            <p:cNvGrpSpPr/>
            <p:nvPr/>
          </p:nvGrpSpPr>
          <p:grpSpPr>
            <a:xfrm rot="-7554418">
              <a:off x="7722051" y="-1054915"/>
              <a:ext cx="1701985" cy="2585842"/>
              <a:chOff x="3047425" y="3463875"/>
              <a:chExt cx="948375" cy="1440875"/>
            </a:xfrm>
          </p:grpSpPr>
          <p:sp>
            <p:nvSpPr>
              <p:cNvPr id="548" name="Google Shape;548;p1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1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0" name="Google Shape;550;p15"/>
            <p:cNvGrpSpPr/>
            <p:nvPr/>
          </p:nvGrpSpPr>
          <p:grpSpPr>
            <a:xfrm rot="-7351225">
              <a:off x="8243254" y="-121569"/>
              <a:ext cx="1161150" cy="886375"/>
              <a:chOff x="7125775" y="3301250"/>
              <a:chExt cx="1161150" cy="886375"/>
            </a:xfrm>
          </p:grpSpPr>
          <p:sp>
            <p:nvSpPr>
              <p:cNvPr id="551" name="Google Shape;551;p15"/>
              <p:cNvSpPr/>
              <p:nvPr/>
            </p:nvSpPr>
            <p:spPr>
              <a:xfrm>
                <a:off x="7125775" y="3301250"/>
                <a:ext cx="1161150" cy="886375"/>
              </a:xfrm>
              <a:custGeom>
                <a:avLst/>
                <a:gdLst/>
                <a:ahLst/>
                <a:cxnLst/>
                <a:rect l="l" t="t" r="r" b="b"/>
                <a:pathLst>
                  <a:path w="46446" h="35455" extrusionOk="0">
                    <a:moveTo>
                      <a:pt x="43265" y="12149"/>
                    </a:moveTo>
                    <a:cubicBezTo>
                      <a:pt x="43793" y="12149"/>
                      <a:pt x="44326" y="12208"/>
                      <a:pt x="44865" y="12311"/>
                    </a:cubicBezTo>
                    <a:cubicBezTo>
                      <a:pt x="45564" y="12463"/>
                      <a:pt x="45959" y="13040"/>
                      <a:pt x="45868" y="13770"/>
                    </a:cubicBezTo>
                    <a:cubicBezTo>
                      <a:pt x="45837" y="14074"/>
                      <a:pt x="45777" y="14408"/>
                      <a:pt x="45655" y="14682"/>
                    </a:cubicBezTo>
                    <a:cubicBezTo>
                      <a:pt x="45473" y="15198"/>
                      <a:pt x="45260" y="15715"/>
                      <a:pt x="44986" y="16171"/>
                    </a:cubicBezTo>
                    <a:cubicBezTo>
                      <a:pt x="44530" y="16961"/>
                      <a:pt x="43892" y="17569"/>
                      <a:pt x="43011" y="17873"/>
                    </a:cubicBezTo>
                    <a:cubicBezTo>
                      <a:pt x="42805" y="17942"/>
                      <a:pt x="42583" y="17976"/>
                      <a:pt x="42369" y="17976"/>
                    </a:cubicBezTo>
                    <a:cubicBezTo>
                      <a:pt x="42298" y="17976"/>
                      <a:pt x="42228" y="17972"/>
                      <a:pt x="42160" y="17964"/>
                    </a:cubicBezTo>
                    <a:cubicBezTo>
                      <a:pt x="41582" y="17934"/>
                      <a:pt x="41035" y="17752"/>
                      <a:pt x="40518" y="17569"/>
                    </a:cubicBezTo>
                    <a:cubicBezTo>
                      <a:pt x="38877" y="16992"/>
                      <a:pt x="37235" y="16384"/>
                      <a:pt x="35594" y="15806"/>
                    </a:cubicBezTo>
                    <a:cubicBezTo>
                      <a:pt x="35199" y="15685"/>
                      <a:pt x="34773" y="15593"/>
                      <a:pt x="34348" y="15472"/>
                    </a:cubicBezTo>
                    <a:cubicBezTo>
                      <a:pt x="34348" y="15441"/>
                      <a:pt x="34348" y="15441"/>
                      <a:pt x="34378" y="15441"/>
                    </a:cubicBezTo>
                    <a:cubicBezTo>
                      <a:pt x="35138" y="15320"/>
                      <a:pt x="35807" y="14925"/>
                      <a:pt x="36445" y="14499"/>
                    </a:cubicBezTo>
                    <a:cubicBezTo>
                      <a:pt x="36627" y="14378"/>
                      <a:pt x="36840" y="14286"/>
                      <a:pt x="37023" y="14195"/>
                    </a:cubicBezTo>
                    <a:cubicBezTo>
                      <a:pt x="37600" y="13922"/>
                      <a:pt x="38147" y="13618"/>
                      <a:pt x="38725" y="13375"/>
                    </a:cubicBezTo>
                    <a:cubicBezTo>
                      <a:pt x="39090" y="13192"/>
                      <a:pt x="39454" y="13071"/>
                      <a:pt x="39849" y="12919"/>
                    </a:cubicBezTo>
                    <a:cubicBezTo>
                      <a:pt x="40275" y="12767"/>
                      <a:pt x="40701" y="12675"/>
                      <a:pt x="41126" y="12524"/>
                    </a:cubicBezTo>
                    <a:cubicBezTo>
                      <a:pt x="41829" y="12260"/>
                      <a:pt x="42542" y="12149"/>
                      <a:pt x="43265" y="12149"/>
                    </a:cubicBezTo>
                    <a:close/>
                    <a:moveTo>
                      <a:pt x="6187" y="20715"/>
                    </a:moveTo>
                    <a:cubicBezTo>
                      <a:pt x="6992" y="20715"/>
                      <a:pt x="7767" y="20938"/>
                      <a:pt x="8542" y="21277"/>
                    </a:cubicBezTo>
                    <a:cubicBezTo>
                      <a:pt x="8572" y="21277"/>
                      <a:pt x="8603" y="21308"/>
                      <a:pt x="8694" y="21369"/>
                    </a:cubicBezTo>
                    <a:cubicBezTo>
                      <a:pt x="8542" y="21369"/>
                      <a:pt x="8420" y="21369"/>
                      <a:pt x="8329" y="21338"/>
                    </a:cubicBezTo>
                    <a:cubicBezTo>
                      <a:pt x="7938" y="21245"/>
                      <a:pt x="7547" y="21209"/>
                      <a:pt x="7156" y="21209"/>
                    </a:cubicBezTo>
                    <a:cubicBezTo>
                      <a:pt x="6909" y="21209"/>
                      <a:pt x="6661" y="21223"/>
                      <a:pt x="6414" y="21247"/>
                    </a:cubicBezTo>
                    <a:cubicBezTo>
                      <a:pt x="5685" y="21338"/>
                      <a:pt x="5046" y="21673"/>
                      <a:pt x="4469" y="22098"/>
                    </a:cubicBezTo>
                    <a:cubicBezTo>
                      <a:pt x="3922" y="22493"/>
                      <a:pt x="3375" y="22858"/>
                      <a:pt x="2767" y="23132"/>
                    </a:cubicBezTo>
                    <a:cubicBezTo>
                      <a:pt x="2128" y="23436"/>
                      <a:pt x="1460" y="23587"/>
                      <a:pt x="761" y="23587"/>
                    </a:cubicBezTo>
                    <a:cubicBezTo>
                      <a:pt x="669" y="23587"/>
                      <a:pt x="609" y="23557"/>
                      <a:pt x="517" y="23557"/>
                    </a:cubicBezTo>
                    <a:cubicBezTo>
                      <a:pt x="487" y="23557"/>
                      <a:pt x="457" y="23527"/>
                      <a:pt x="365" y="23496"/>
                    </a:cubicBezTo>
                    <a:cubicBezTo>
                      <a:pt x="821" y="23071"/>
                      <a:pt x="1216" y="22645"/>
                      <a:pt x="1642" y="22280"/>
                    </a:cubicBezTo>
                    <a:cubicBezTo>
                      <a:pt x="2463" y="21551"/>
                      <a:pt x="3466" y="21217"/>
                      <a:pt x="4499" y="20943"/>
                    </a:cubicBezTo>
                    <a:cubicBezTo>
                      <a:pt x="4864" y="20852"/>
                      <a:pt x="5198" y="20821"/>
                      <a:pt x="5563" y="20761"/>
                    </a:cubicBezTo>
                    <a:cubicBezTo>
                      <a:pt x="5773" y="20730"/>
                      <a:pt x="5981" y="20715"/>
                      <a:pt x="6187" y="20715"/>
                    </a:cubicBezTo>
                    <a:close/>
                    <a:moveTo>
                      <a:pt x="21421" y="438"/>
                    </a:moveTo>
                    <a:cubicBezTo>
                      <a:pt x="21715" y="438"/>
                      <a:pt x="21998" y="502"/>
                      <a:pt x="22281" y="608"/>
                    </a:cubicBezTo>
                    <a:cubicBezTo>
                      <a:pt x="22402" y="639"/>
                      <a:pt x="22554" y="700"/>
                      <a:pt x="22676" y="791"/>
                    </a:cubicBezTo>
                    <a:cubicBezTo>
                      <a:pt x="23618" y="1368"/>
                      <a:pt x="24408" y="2128"/>
                      <a:pt x="24956" y="3131"/>
                    </a:cubicBezTo>
                    <a:cubicBezTo>
                      <a:pt x="26019" y="4985"/>
                      <a:pt x="26597" y="7022"/>
                      <a:pt x="27022" y="9089"/>
                    </a:cubicBezTo>
                    <a:cubicBezTo>
                      <a:pt x="27144" y="9788"/>
                      <a:pt x="27144" y="10548"/>
                      <a:pt x="27174" y="11277"/>
                    </a:cubicBezTo>
                    <a:cubicBezTo>
                      <a:pt x="27205" y="11399"/>
                      <a:pt x="27144" y="11551"/>
                      <a:pt x="27083" y="11703"/>
                    </a:cubicBezTo>
                    <a:cubicBezTo>
                      <a:pt x="26567" y="13040"/>
                      <a:pt x="26293" y="14438"/>
                      <a:pt x="26263" y="15867"/>
                    </a:cubicBezTo>
                    <a:cubicBezTo>
                      <a:pt x="26232" y="16718"/>
                      <a:pt x="26354" y="17539"/>
                      <a:pt x="26536" y="18359"/>
                    </a:cubicBezTo>
                    <a:cubicBezTo>
                      <a:pt x="26536" y="18420"/>
                      <a:pt x="26567" y="18481"/>
                      <a:pt x="26658" y="18542"/>
                    </a:cubicBezTo>
                    <a:cubicBezTo>
                      <a:pt x="26658" y="18451"/>
                      <a:pt x="26658" y="18359"/>
                      <a:pt x="26627" y="18268"/>
                    </a:cubicBezTo>
                    <a:cubicBezTo>
                      <a:pt x="26445" y="17235"/>
                      <a:pt x="26384" y="16232"/>
                      <a:pt x="26475" y="15198"/>
                    </a:cubicBezTo>
                    <a:cubicBezTo>
                      <a:pt x="26597" y="14256"/>
                      <a:pt x="26749" y="13344"/>
                      <a:pt x="27083" y="12463"/>
                    </a:cubicBezTo>
                    <a:cubicBezTo>
                      <a:pt x="27114" y="12372"/>
                      <a:pt x="27144" y="12250"/>
                      <a:pt x="27235" y="12098"/>
                    </a:cubicBezTo>
                    <a:lnTo>
                      <a:pt x="27235" y="12098"/>
                    </a:lnTo>
                    <a:cubicBezTo>
                      <a:pt x="27539" y="13739"/>
                      <a:pt x="27326" y="15259"/>
                      <a:pt x="26931" y="16779"/>
                    </a:cubicBezTo>
                    <a:cubicBezTo>
                      <a:pt x="26962" y="16779"/>
                      <a:pt x="26992" y="16779"/>
                      <a:pt x="27022" y="16809"/>
                    </a:cubicBezTo>
                    <a:cubicBezTo>
                      <a:pt x="27083" y="16566"/>
                      <a:pt x="27174" y="16353"/>
                      <a:pt x="27235" y="16141"/>
                    </a:cubicBezTo>
                    <a:cubicBezTo>
                      <a:pt x="27418" y="15381"/>
                      <a:pt x="27630" y="14621"/>
                      <a:pt x="27691" y="13831"/>
                    </a:cubicBezTo>
                    <a:cubicBezTo>
                      <a:pt x="27722" y="13587"/>
                      <a:pt x="27843" y="13344"/>
                      <a:pt x="27965" y="13101"/>
                    </a:cubicBezTo>
                    <a:cubicBezTo>
                      <a:pt x="28360" y="12311"/>
                      <a:pt x="28816" y="11551"/>
                      <a:pt x="29302" y="10791"/>
                    </a:cubicBezTo>
                    <a:cubicBezTo>
                      <a:pt x="29697" y="10183"/>
                      <a:pt x="30032" y="9514"/>
                      <a:pt x="30336" y="8876"/>
                    </a:cubicBezTo>
                    <a:cubicBezTo>
                      <a:pt x="31035" y="7417"/>
                      <a:pt x="31795" y="6019"/>
                      <a:pt x="32828" y="4742"/>
                    </a:cubicBezTo>
                    <a:cubicBezTo>
                      <a:pt x="33497" y="3861"/>
                      <a:pt x="34196" y="3010"/>
                      <a:pt x="34865" y="2128"/>
                    </a:cubicBezTo>
                    <a:cubicBezTo>
                      <a:pt x="35351" y="1520"/>
                      <a:pt x="35989" y="1095"/>
                      <a:pt x="36627" y="669"/>
                    </a:cubicBezTo>
                    <a:cubicBezTo>
                      <a:pt x="36857" y="516"/>
                      <a:pt x="37128" y="449"/>
                      <a:pt x="37407" y="449"/>
                    </a:cubicBezTo>
                    <a:cubicBezTo>
                      <a:pt x="37461" y="449"/>
                      <a:pt x="37515" y="452"/>
                      <a:pt x="37570" y="456"/>
                    </a:cubicBezTo>
                    <a:cubicBezTo>
                      <a:pt x="38725" y="456"/>
                      <a:pt x="39880" y="517"/>
                      <a:pt x="41004" y="548"/>
                    </a:cubicBezTo>
                    <a:cubicBezTo>
                      <a:pt x="41400" y="548"/>
                      <a:pt x="41764" y="639"/>
                      <a:pt x="42099" y="791"/>
                    </a:cubicBezTo>
                    <a:cubicBezTo>
                      <a:pt x="42555" y="1004"/>
                      <a:pt x="42646" y="1216"/>
                      <a:pt x="42555" y="1703"/>
                    </a:cubicBezTo>
                    <a:cubicBezTo>
                      <a:pt x="42463" y="2067"/>
                      <a:pt x="42524" y="2219"/>
                      <a:pt x="42859" y="2371"/>
                    </a:cubicBezTo>
                    <a:cubicBezTo>
                      <a:pt x="42950" y="2402"/>
                      <a:pt x="43011" y="2432"/>
                      <a:pt x="43071" y="2463"/>
                    </a:cubicBezTo>
                    <a:cubicBezTo>
                      <a:pt x="43406" y="2615"/>
                      <a:pt x="43588" y="2858"/>
                      <a:pt x="43618" y="3192"/>
                    </a:cubicBezTo>
                    <a:cubicBezTo>
                      <a:pt x="43649" y="3466"/>
                      <a:pt x="43740" y="3678"/>
                      <a:pt x="44014" y="3830"/>
                    </a:cubicBezTo>
                    <a:cubicBezTo>
                      <a:pt x="44166" y="3891"/>
                      <a:pt x="44257" y="4074"/>
                      <a:pt x="44348" y="4226"/>
                    </a:cubicBezTo>
                    <a:cubicBezTo>
                      <a:pt x="44409" y="4347"/>
                      <a:pt x="44409" y="4469"/>
                      <a:pt x="44439" y="4590"/>
                    </a:cubicBezTo>
                    <a:cubicBezTo>
                      <a:pt x="44470" y="5259"/>
                      <a:pt x="44439" y="5897"/>
                      <a:pt x="44287" y="6536"/>
                    </a:cubicBezTo>
                    <a:cubicBezTo>
                      <a:pt x="44196" y="6900"/>
                      <a:pt x="43983" y="7204"/>
                      <a:pt x="43679" y="7447"/>
                    </a:cubicBezTo>
                    <a:cubicBezTo>
                      <a:pt x="43345" y="7660"/>
                      <a:pt x="43011" y="7873"/>
                      <a:pt x="42707" y="8055"/>
                    </a:cubicBezTo>
                    <a:cubicBezTo>
                      <a:pt x="42463" y="8238"/>
                      <a:pt x="42190" y="8390"/>
                      <a:pt x="41947" y="8542"/>
                    </a:cubicBezTo>
                    <a:cubicBezTo>
                      <a:pt x="41552" y="8815"/>
                      <a:pt x="41156" y="9089"/>
                      <a:pt x="40761" y="9362"/>
                    </a:cubicBezTo>
                    <a:cubicBezTo>
                      <a:pt x="39880" y="9909"/>
                      <a:pt x="38968" y="10396"/>
                      <a:pt x="38117" y="10973"/>
                    </a:cubicBezTo>
                    <a:cubicBezTo>
                      <a:pt x="37357" y="11490"/>
                      <a:pt x="36627" y="12128"/>
                      <a:pt x="35898" y="12706"/>
                    </a:cubicBezTo>
                    <a:cubicBezTo>
                      <a:pt x="35624" y="12949"/>
                      <a:pt x="35381" y="13192"/>
                      <a:pt x="35108" y="13435"/>
                    </a:cubicBezTo>
                    <a:cubicBezTo>
                      <a:pt x="34469" y="14013"/>
                      <a:pt x="33831" y="14590"/>
                      <a:pt x="33223" y="15198"/>
                    </a:cubicBezTo>
                    <a:cubicBezTo>
                      <a:pt x="33102" y="15289"/>
                      <a:pt x="33041" y="15350"/>
                      <a:pt x="32889" y="15350"/>
                    </a:cubicBezTo>
                    <a:cubicBezTo>
                      <a:pt x="32129" y="15350"/>
                      <a:pt x="31399" y="15381"/>
                      <a:pt x="30670" y="15381"/>
                    </a:cubicBezTo>
                    <a:cubicBezTo>
                      <a:pt x="30640" y="15381"/>
                      <a:pt x="30609" y="15350"/>
                      <a:pt x="30548" y="15320"/>
                    </a:cubicBezTo>
                    <a:cubicBezTo>
                      <a:pt x="30670" y="15107"/>
                      <a:pt x="30761" y="14894"/>
                      <a:pt x="30943" y="14712"/>
                    </a:cubicBezTo>
                    <a:cubicBezTo>
                      <a:pt x="31278" y="14347"/>
                      <a:pt x="31612" y="13982"/>
                      <a:pt x="32007" y="13709"/>
                    </a:cubicBezTo>
                    <a:cubicBezTo>
                      <a:pt x="32554" y="13344"/>
                      <a:pt x="33162" y="13040"/>
                      <a:pt x="33740" y="12736"/>
                    </a:cubicBezTo>
                    <a:cubicBezTo>
                      <a:pt x="34165" y="12524"/>
                      <a:pt x="34591" y="12341"/>
                      <a:pt x="35047" y="12098"/>
                    </a:cubicBezTo>
                    <a:cubicBezTo>
                      <a:pt x="35183" y="12147"/>
                      <a:pt x="35292" y="12174"/>
                      <a:pt x="35384" y="12174"/>
                    </a:cubicBezTo>
                    <a:cubicBezTo>
                      <a:pt x="35579" y="12174"/>
                      <a:pt x="35702" y="12053"/>
                      <a:pt x="35868" y="11764"/>
                    </a:cubicBezTo>
                    <a:cubicBezTo>
                      <a:pt x="35989" y="11551"/>
                      <a:pt x="36111" y="11308"/>
                      <a:pt x="36232" y="11065"/>
                    </a:cubicBezTo>
                    <a:cubicBezTo>
                      <a:pt x="36263" y="11004"/>
                      <a:pt x="36293" y="10913"/>
                      <a:pt x="36293" y="10821"/>
                    </a:cubicBezTo>
                    <a:cubicBezTo>
                      <a:pt x="36293" y="10730"/>
                      <a:pt x="36293" y="10578"/>
                      <a:pt x="36202" y="10548"/>
                    </a:cubicBezTo>
                    <a:cubicBezTo>
                      <a:pt x="36166" y="10512"/>
                      <a:pt x="36099" y="10497"/>
                      <a:pt x="36038" y="10497"/>
                    </a:cubicBezTo>
                    <a:cubicBezTo>
                      <a:pt x="35994" y="10497"/>
                      <a:pt x="35954" y="10505"/>
                      <a:pt x="35928" y="10517"/>
                    </a:cubicBezTo>
                    <a:cubicBezTo>
                      <a:pt x="35716" y="10669"/>
                      <a:pt x="35472" y="10852"/>
                      <a:pt x="35381" y="11065"/>
                    </a:cubicBezTo>
                    <a:cubicBezTo>
                      <a:pt x="35168" y="11581"/>
                      <a:pt x="34743" y="11824"/>
                      <a:pt x="34287" y="12098"/>
                    </a:cubicBezTo>
                    <a:cubicBezTo>
                      <a:pt x="33527" y="12554"/>
                      <a:pt x="32767" y="13010"/>
                      <a:pt x="32007" y="13466"/>
                    </a:cubicBezTo>
                    <a:cubicBezTo>
                      <a:pt x="31308" y="13891"/>
                      <a:pt x="30700" y="14438"/>
                      <a:pt x="30336" y="15198"/>
                    </a:cubicBezTo>
                    <a:cubicBezTo>
                      <a:pt x="30275" y="15350"/>
                      <a:pt x="30184" y="15472"/>
                      <a:pt x="30032" y="15502"/>
                    </a:cubicBezTo>
                    <a:cubicBezTo>
                      <a:pt x="29454" y="15593"/>
                      <a:pt x="28907" y="15715"/>
                      <a:pt x="28421" y="16080"/>
                    </a:cubicBezTo>
                    <a:cubicBezTo>
                      <a:pt x="28390" y="15867"/>
                      <a:pt x="28481" y="15745"/>
                      <a:pt x="28542" y="15624"/>
                    </a:cubicBezTo>
                    <a:cubicBezTo>
                      <a:pt x="29636" y="13831"/>
                      <a:pt x="31004" y="12372"/>
                      <a:pt x="32980" y="11551"/>
                    </a:cubicBezTo>
                    <a:cubicBezTo>
                      <a:pt x="33375" y="11399"/>
                      <a:pt x="33740" y="11186"/>
                      <a:pt x="34135" y="11004"/>
                    </a:cubicBezTo>
                    <a:cubicBezTo>
                      <a:pt x="34287" y="10943"/>
                      <a:pt x="34378" y="10852"/>
                      <a:pt x="34348" y="10669"/>
                    </a:cubicBezTo>
                    <a:cubicBezTo>
                      <a:pt x="34317" y="10517"/>
                      <a:pt x="34165" y="10457"/>
                      <a:pt x="34013" y="10457"/>
                    </a:cubicBezTo>
                    <a:cubicBezTo>
                      <a:pt x="33831" y="10457"/>
                      <a:pt x="33649" y="10487"/>
                      <a:pt x="33466" y="10548"/>
                    </a:cubicBezTo>
                    <a:cubicBezTo>
                      <a:pt x="33254" y="10609"/>
                      <a:pt x="33071" y="10700"/>
                      <a:pt x="32858" y="10791"/>
                    </a:cubicBezTo>
                    <a:cubicBezTo>
                      <a:pt x="32494" y="10973"/>
                      <a:pt x="32433" y="11065"/>
                      <a:pt x="32463" y="11490"/>
                    </a:cubicBezTo>
                    <a:cubicBezTo>
                      <a:pt x="32099" y="11733"/>
                      <a:pt x="31734" y="11976"/>
                      <a:pt x="31369" y="12189"/>
                    </a:cubicBezTo>
                    <a:cubicBezTo>
                      <a:pt x="30731" y="12615"/>
                      <a:pt x="30184" y="13101"/>
                      <a:pt x="29697" y="13679"/>
                    </a:cubicBezTo>
                    <a:cubicBezTo>
                      <a:pt x="29333" y="14134"/>
                      <a:pt x="28968" y="14621"/>
                      <a:pt x="28603" y="15077"/>
                    </a:cubicBezTo>
                    <a:cubicBezTo>
                      <a:pt x="28390" y="15381"/>
                      <a:pt x="28238" y="15685"/>
                      <a:pt x="28147" y="16049"/>
                    </a:cubicBezTo>
                    <a:cubicBezTo>
                      <a:pt x="28086" y="16171"/>
                      <a:pt x="28026" y="16323"/>
                      <a:pt x="27904" y="16384"/>
                    </a:cubicBezTo>
                    <a:cubicBezTo>
                      <a:pt x="27296" y="16840"/>
                      <a:pt x="27144" y="17478"/>
                      <a:pt x="27235" y="18207"/>
                    </a:cubicBezTo>
                    <a:cubicBezTo>
                      <a:pt x="27266" y="18359"/>
                      <a:pt x="27266" y="18542"/>
                      <a:pt x="27326" y="18694"/>
                    </a:cubicBezTo>
                    <a:cubicBezTo>
                      <a:pt x="27539" y="19393"/>
                      <a:pt x="27630" y="20122"/>
                      <a:pt x="27691" y="20882"/>
                    </a:cubicBezTo>
                    <a:cubicBezTo>
                      <a:pt x="27722" y="21490"/>
                      <a:pt x="27630" y="22098"/>
                      <a:pt x="27539" y="22676"/>
                    </a:cubicBezTo>
                    <a:cubicBezTo>
                      <a:pt x="27509" y="22736"/>
                      <a:pt x="27478" y="22767"/>
                      <a:pt x="27448" y="22797"/>
                    </a:cubicBezTo>
                    <a:cubicBezTo>
                      <a:pt x="27448" y="22828"/>
                      <a:pt x="27478" y="22858"/>
                      <a:pt x="27478" y="22888"/>
                    </a:cubicBezTo>
                    <a:cubicBezTo>
                      <a:pt x="27509" y="23375"/>
                      <a:pt x="27570" y="23861"/>
                      <a:pt x="27600" y="24347"/>
                    </a:cubicBezTo>
                    <a:cubicBezTo>
                      <a:pt x="27600" y="24803"/>
                      <a:pt x="27600" y="25229"/>
                      <a:pt x="27630" y="25715"/>
                    </a:cubicBezTo>
                    <a:cubicBezTo>
                      <a:pt x="27661" y="25624"/>
                      <a:pt x="27722" y="25533"/>
                      <a:pt x="27722" y="25442"/>
                    </a:cubicBezTo>
                    <a:cubicBezTo>
                      <a:pt x="27752" y="24834"/>
                      <a:pt x="27752" y="24256"/>
                      <a:pt x="27782" y="23679"/>
                    </a:cubicBezTo>
                    <a:cubicBezTo>
                      <a:pt x="27782" y="23496"/>
                      <a:pt x="27782" y="23314"/>
                      <a:pt x="27813" y="23162"/>
                    </a:cubicBezTo>
                    <a:cubicBezTo>
                      <a:pt x="27934" y="22584"/>
                      <a:pt x="28117" y="22037"/>
                      <a:pt x="28177" y="21460"/>
                    </a:cubicBezTo>
                    <a:cubicBezTo>
                      <a:pt x="28269" y="20670"/>
                      <a:pt x="28208" y="19879"/>
                      <a:pt x="27904" y="19119"/>
                    </a:cubicBezTo>
                    <a:cubicBezTo>
                      <a:pt x="27813" y="18846"/>
                      <a:pt x="27691" y="18542"/>
                      <a:pt x="27661" y="18238"/>
                    </a:cubicBezTo>
                    <a:cubicBezTo>
                      <a:pt x="27539" y="17660"/>
                      <a:pt x="27722" y="17174"/>
                      <a:pt x="28238" y="16840"/>
                    </a:cubicBezTo>
                    <a:cubicBezTo>
                      <a:pt x="28755" y="16475"/>
                      <a:pt x="29302" y="16201"/>
                      <a:pt x="29910" y="16080"/>
                    </a:cubicBezTo>
                    <a:cubicBezTo>
                      <a:pt x="30638" y="15925"/>
                      <a:pt x="31366" y="15883"/>
                      <a:pt x="32094" y="15883"/>
                    </a:cubicBezTo>
                    <a:cubicBezTo>
                      <a:pt x="32369" y="15883"/>
                      <a:pt x="32644" y="15889"/>
                      <a:pt x="32919" y="15897"/>
                    </a:cubicBezTo>
                    <a:cubicBezTo>
                      <a:pt x="34074" y="15928"/>
                      <a:pt x="35229" y="16110"/>
                      <a:pt x="36354" y="16414"/>
                    </a:cubicBezTo>
                    <a:cubicBezTo>
                      <a:pt x="36384" y="16414"/>
                      <a:pt x="36415" y="16445"/>
                      <a:pt x="36445" y="16475"/>
                    </a:cubicBezTo>
                    <a:cubicBezTo>
                      <a:pt x="34561" y="16870"/>
                      <a:pt x="32980" y="17812"/>
                      <a:pt x="31643" y="19180"/>
                    </a:cubicBezTo>
                    <a:cubicBezTo>
                      <a:pt x="31339" y="19545"/>
                      <a:pt x="31004" y="19910"/>
                      <a:pt x="30731" y="20305"/>
                    </a:cubicBezTo>
                    <a:cubicBezTo>
                      <a:pt x="30092" y="21095"/>
                      <a:pt x="29728" y="22037"/>
                      <a:pt x="29424" y="23010"/>
                    </a:cubicBezTo>
                    <a:cubicBezTo>
                      <a:pt x="29272" y="23466"/>
                      <a:pt x="29272" y="23922"/>
                      <a:pt x="29302" y="24378"/>
                    </a:cubicBezTo>
                    <a:cubicBezTo>
                      <a:pt x="29302" y="25016"/>
                      <a:pt x="29302" y="25624"/>
                      <a:pt x="29302" y="26262"/>
                    </a:cubicBezTo>
                    <a:cubicBezTo>
                      <a:pt x="29333" y="26718"/>
                      <a:pt x="29363" y="27174"/>
                      <a:pt x="29363" y="27630"/>
                    </a:cubicBezTo>
                    <a:cubicBezTo>
                      <a:pt x="29393" y="28086"/>
                      <a:pt x="29424" y="28542"/>
                      <a:pt x="29424" y="28968"/>
                    </a:cubicBezTo>
                    <a:cubicBezTo>
                      <a:pt x="29424" y="29484"/>
                      <a:pt x="29393" y="30001"/>
                      <a:pt x="29424" y="30518"/>
                    </a:cubicBezTo>
                    <a:cubicBezTo>
                      <a:pt x="29484" y="31399"/>
                      <a:pt x="29333" y="32250"/>
                      <a:pt x="29120" y="33101"/>
                    </a:cubicBezTo>
                    <a:cubicBezTo>
                      <a:pt x="29029" y="33588"/>
                      <a:pt x="28937" y="34074"/>
                      <a:pt x="28694" y="34530"/>
                    </a:cubicBezTo>
                    <a:cubicBezTo>
                      <a:pt x="28576" y="34766"/>
                      <a:pt x="28495" y="34855"/>
                      <a:pt x="28252" y="34855"/>
                    </a:cubicBezTo>
                    <a:cubicBezTo>
                      <a:pt x="28182" y="34855"/>
                      <a:pt x="28098" y="34848"/>
                      <a:pt x="27995" y="34834"/>
                    </a:cubicBezTo>
                    <a:cubicBezTo>
                      <a:pt x="28026" y="34743"/>
                      <a:pt x="28056" y="34621"/>
                      <a:pt x="28086" y="34530"/>
                    </a:cubicBezTo>
                    <a:cubicBezTo>
                      <a:pt x="28238" y="34074"/>
                      <a:pt x="28390" y="33618"/>
                      <a:pt x="28512" y="33162"/>
                    </a:cubicBezTo>
                    <a:cubicBezTo>
                      <a:pt x="28603" y="32767"/>
                      <a:pt x="28633" y="32341"/>
                      <a:pt x="28664" y="31946"/>
                    </a:cubicBezTo>
                    <a:cubicBezTo>
                      <a:pt x="28694" y="31217"/>
                      <a:pt x="28725" y="30518"/>
                      <a:pt x="28725" y="29849"/>
                    </a:cubicBezTo>
                    <a:lnTo>
                      <a:pt x="28725" y="29849"/>
                    </a:lnTo>
                    <a:cubicBezTo>
                      <a:pt x="28603" y="30396"/>
                      <a:pt x="28512" y="31034"/>
                      <a:pt x="28512" y="31642"/>
                    </a:cubicBezTo>
                    <a:cubicBezTo>
                      <a:pt x="28512" y="32372"/>
                      <a:pt x="28421" y="33071"/>
                      <a:pt x="28117" y="33709"/>
                    </a:cubicBezTo>
                    <a:cubicBezTo>
                      <a:pt x="27965" y="34044"/>
                      <a:pt x="27782" y="34378"/>
                      <a:pt x="27600" y="34712"/>
                    </a:cubicBezTo>
                    <a:cubicBezTo>
                      <a:pt x="27491" y="34908"/>
                      <a:pt x="27382" y="34995"/>
                      <a:pt x="27218" y="34995"/>
                    </a:cubicBezTo>
                    <a:cubicBezTo>
                      <a:pt x="27152" y="34995"/>
                      <a:pt x="27078" y="34981"/>
                      <a:pt x="26992" y="34955"/>
                    </a:cubicBezTo>
                    <a:cubicBezTo>
                      <a:pt x="26931" y="34955"/>
                      <a:pt x="26870" y="34925"/>
                      <a:pt x="26810" y="34925"/>
                    </a:cubicBezTo>
                    <a:cubicBezTo>
                      <a:pt x="26597" y="34895"/>
                      <a:pt x="26506" y="34743"/>
                      <a:pt x="26445" y="34560"/>
                    </a:cubicBezTo>
                    <a:cubicBezTo>
                      <a:pt x="26232" y="33892"/>
                      <a:pt x="26111" y="33192"/>
                      <a:pt x="26080" y="32493"/>
                    </a:cubicBezTo>
                    <a:cubicBezTo>
                      <a:pt x="26050" y="31612"/>
                      <a:pt x="25989" y="30730"/>
                      <a:pt x="25959" y="30001"/>
                    </a:cubicBezTo>
                    <a:cubicBezTo>
                      <a:pt x="25928" y="30214"/>
                      <a:pt x="25898" y="30609"/>
                      <a:pt x="25867" y="30974"/>
                    </a:cubicBezTo>
                    <a:cubicBezTo>
                      <a:pt x="25867" y="31399"/>
                      <a:pt x="25867" y="31794"/>
                      <a:pt x="25867" y="32220"/>
                    </a:cubicBezTo>
                    <a:cubicBezTo>
                      <a:pt x="25867" y="32615"/>
                      <a:pt x="25867" y="33010"/>
                      <a:pt x="25898" y="33405"/>
                    </a:cubicBezTo>
                    <a:cubicBezTo>
                      <a:pt x="25928" y="33800"/>
                      <a:pt x="25989" y="34196"/>
                      <a:pt x="26080" y="34621"/>
                    </a:cubicBezTo>
                    <a:cubicBezTo>
                      <a:pt x="25381" y="34196"/>
                      <a:pt x="24834" y="33648"/>
                      <a:pt x="24652" y="32858"/>
                    </a:cubicBezTo>
                    <a:cubicBezTo>
                      <a:pt x="24652" y="32797"/>
                      <a:pt x="24652" y="32767"/>
                      <a:pt x="24621" y="32737"/>
                    </a:cubicBezTo>
                    <a:cubicBezTo>
                      <a:pt x="24469" y="31612"/>
                      <a:pt x="24287" y="30487"/>
                      <a:pt x="24226" y="29363"/>
                    </a:cubicBezTo>
                    <a:cubicBezTo>
                      <a:pt x="24196" y="28816"/>
                      <a:pt x="24135" y="28299"/>
                      <a:pt x="24074" y="27782"/>
                    </a:cubicBezTo>
                    <a:cubicBezTo>
                      <a:pt x="24013" y="27235"/>
                      <a:pt x="23952" y="26718"/>
                      <a:pt x="23861" y="26171"/>
                    </a:cubicBezTo>
                    <a:cubicBezTo>
                      <a:pt x="23770" y="25776"/>
                      <a:pt x="23709" y="25381"/>
                      <a:pt x="23557" y="25016"/>
                    </a:cubicBezTo>
                    <a:cubicBezTo>
                      <a:pt x="23223" y="24135"/>
                      <a:pt x="22828" y="23253"/>
                      <a:pt x="22129" y="22584"/>
                    </a:cubicBezTo>
                    <a:cubicBezTo>
                      <a:pt x="22007" y="22493"/>
                      <a:pt x="21916" y="22372"/>
                      <a:pt x="21794" y="22311"/>
                    </a:cubicBezTo>
                    <a:cubicBezTo>
                      <a:pt x="21536" y="22117"/>
                      <a:pt x="21247" y="22015"/>
                      <a:pt x="20950" y="22015"/>
                    </a:cubicBezTo>
                    <a:cubicBezTo>
                      <a:pt x="20827" y="22015"/>
                      <a:pt x="20703" y="22032"/>
                      <a:pt x="20579" y="22068"/>
                    </a:cubicBezTo>
                    <a:cubicBezTo>
                      <a:pt x="20457" y="22129"/>
                      <a:pt x="20335" y="22159"/>
                      <a:pt x="20153" y="22189"/>
                    </a:cubicBezTo>
                    <a:cubicBezTo>
                      <a:pt x="20183" y="22098"/>
                      <a:pt x="20214" y="22068"/>
                      <a:pt x="20244" y="22037"/>
                    </a:cubicBezTo>
                    <a:cubicBezTo>
                      <a:pt x="20670" y="21490"/>
                      <a:pt x="21065" y="20913"/>
                      <a:pt x="21490" y="20396"/>
                    </a:cubicBezTo>
                    <a:cubicBezTo>
                      <a:pt x="21959" y="19820"/>
                      <a:pt x="22518" y="19559"/>
                      <a:pt x="23146" y="19559"/>
                    </a:cubicBezTo>
                    <a:cubicBezTo>
                      <a:pt x="23413" y="19559"/>
                      <a:pt x="23692" y="19606"/>
                      <a:pt x="23983" y="19697"/>
                    </a:cubicBezTo>
                    <a:cubicBezTo>
                      <a:pt x="24439" y="19818"/>
                      <a:pt x="24864" y="20062"/>
                      <a:pt x="25259" y="20335"/>
                    </a:cubicBezTo>
                    <a:cubicBezTo>
                      <a:pt x="25776" y="20700"/>
                      <a:pt x="26232" y="21156"/>
                      <a:pt x="26718" y="21612"/>
                    </a:cubicBezTo>
                    <a:cubicBezTo>
                      <a:pt x="26870" y="21733"/>
                      <a:pt x="26962" y="21946"/>
                      <a:pt x="27083" y="22129"/>
                    </a:cubicBezTo>
                    <a:cubicBezTo>
                      <a:pt x="27205" y="22341"/>
                      <a:pt x="27326" y="22584"/>
                      <a:pt x="27448" y="22797"/>
                    </a:cubicBezTo>
                    <a:cubicBezTo>
                      <a:pt x="27114" y="21308"/>
                      <a:pt x="26263" y="20244"/>
                      <a:pt x="24834" y="19636"/>
                    </a:cubicBezTo>
                    <a:cubicBezTo>
                      <a:pt x="24682" y="19575"/>
                      <a:pt x="24621" y="19454"/>
                      <a:pt x="24560" y="19302"/>
                    </a:cubicBezTo>
                    <a:cubicBezTo>
                      <a:pt x="24408" y="18815"/>
                      <a:pt x="24226" y="18359"/>
                      <a:pt x="24013" y="17904"/>
                    </a:cubicBezTo>
                    <a:cubicBezTo>
                      <a:pt x="23588" y="17022"/>
                      <a:pt x="23132" y="16171"/>
                      <a:pt x="22676" y="15289"/>
                    </a:cubicBezTo>
                    <a:cubicBezTo>
                      <a:pt x="22372" y="14712"/>
                      <a:pt x="22007" y="14195"/>
                      <a:pt x="21551" y="13739"/>
                    </a:cubicBezTo>
                    <a:cubicBezTo>
                      <a:pt x="21247" y="13435"/>
                      <a:pt x="20943" y="13101"/>
                      <a:pt x="20670" y="12797"/>
                    </a:cubicBezTo>
                    <a:cubicBezTo>
                      <a:pt x="20731" y="12615"/>
                      <a:pt x="20822" y="12463"/>
                      <a:pt x="20791" y="12341"/>
                    </a:cubicBezTo>
                    <a:cubicBezTo>
                      <a:pt x="20761" y="12189"/>
                      <a:pt x="20639" y="12007"/>
                      <a:pt x="20487" y="11946"/>
                    </a:cubicBezTo>
                    <a:cubicBezTo>
                      <a:pt x="20092" y="11703"/>
                      <a:pt x="19697" y="11520"/>
                      <a:pt x="19302" y="11338"/>
                    </a:cubicBezTo>
                    <a:cubicBezTo>
                      <a:pt x="19243" y="11315"/>
                      <a:pt x="19180" y="11300"/>
                      <a:pt x="19117" y="11300"/>
                    </a:cubicBezTo>
                    <a:cubicBezTo>
                      <a:pt x="19018" y="11300"/>
                      <a:pt x="18920" y="11336"/>
                      <a:pt x="18846" y="11429"/>
                    </a:cubicBezTo>
                    <a:cubicBezTo>
                      <a:pt x="18724" y="11612"/>
                      <a:pt x="18785" y="11764"/>
                      <a:pt x="18907" y="11885"/>
                    </a:cubicBezTo>
                    <a:cubicBezTo>
                      <a:pt x="18998" y="12007"/>
                      <a:pt x="19120" y="12098"/>
                      <a:pt x="19241" y="12189"/>
                    </a:cubicBezTo>
                    <a:cubicBezTo>
                      <a:pt x="19606" y="12524"/>
                      <a:pt x="20001" y="12827"/>
                      <a:pt x="20366" y="13131"/>
                    </a:cubicBezTo>
                    <a:cubicBezTo>
                      <a:pt x="20822" y="13557"/>
                      <a:pt x="21247" y="13982"/>
                      <a:pt x="21642" y="14408"/>
                    </a:cubicBezTo>
                    <a:cubicBezTo>
                      <a:pt x="21946" y="14712"/>
                      <a:pt x="22220" y="15016"/>
                      <a:pt x="22402" y="15381"/>
                    </a:cubicBezTo>
                    <a:cubicBezTo>
                      <a:pt x="22949" y="16293"/>
                      <a:pt x="23466" y="17235"/>
                      <a:pt x="23983" y="18177"/>
                    </a:cubicBezTo>
                    <a:cubicBezTo>
                      <a:pt x="24165" y="18542"/>
                      <a:pt x="24317" y="18967"/>
                      <a:pt x="24408" y="19393"/>
                    </a:cubicBezTo>
                    <a:cubicBezTo>
                      <a:pt x="24013" y="19363"/>
                      <a:pt x="23618" y="19363"/>
                      <a:pt x="23253" y="19271"/>
                    </a:cubicBezTo>
                    <a:cubicBezTo>
                      <a:pt x="22932" y="19213"/>
                      <a:pt x="22613" y="19186"/>
                      <a:pt x="22297" y="19186"/>
                    </a:cubicBezTo>
                    <a:cubicBezTo>
                      <a:pt x="21627" y="19186"/>
                      <a:pt x="20966" y="19308"/>
                      <a:pt x="20305" y="19514"/>
                    </a:cubicBezTo>
                    <a:cubicBezTo>
                      <a:pt x="19758" y="19697"/>
                      <a:pt x="19272" y="20001"/>
                      <a:pt x="18876" y="20396"/>
                    </a:cubicBezTo>
                    <a:cubicBezTo>
                      <a:pt x="18056" y="21156"/>
                      <a:pt x="17174" y="21855"/>
                      <a:pt x="16293" y="22524"/>
                    </a:cubicBezTo>
                    <a:cubicBezTo>
                      <a:pt x="16171" y="22615"/>
                      <a:pt x="16050" y="22736"/>
                      <a:pt x="15928" y="22858"/>
                    </a:cubicBezTo>
                    <a:cubicBezTo>
                      <a:pt x="16050" y="22828"/>
                      <a:pt x="16141" y="22767"/>
                      <a:pt x="16232" y="22706"/>
                    </a:cubicBezTo>
                    <a:cubicBezTo>
                      <a:pt x="17113" y="22189"/>
                      <a:pt x="17934" y="21551"/>
                      <a:pt x="18755" y="20913"/>
                    </a:cubicBezTo>
                    <a:cubicBezTo>
                      <a:pt x="19150" y="20609"/>
                      <a:pt x="19545" y="20335"/>
                      <a:pt x="19971" y="20092"/>
                    </a:cubicBezTo>
                    <a:cubicBezTo>
                      <a:pt x="20639" y="19758"/>
                      <a:pt x="21369" y="19697"/>
                      <a:pt x="22098" y="19636"/>
                    </a:cubicBezTo>
                    <a:lnTo>
                      <a:pt x="22098" y="19636"/>
                    </a:lnTo>
                    <a:cubicBezTo>
                      <a:pt x="22068" y="19666"/>
                      <a:pt x="22007" y="19697"/>
                      <a:pt x="21977" y="19727"/>
                    </a:cubicBezTo>
                    <a:cubicBezTo>
                      <a:pt x="21794" y="19879"/>
                      <a:pt x="21582" y="20031"/>
                      <a:pt x="21430" y="20183"/>
                    </a:cubicBezTo>
                    <a:cubicBezTo>
                      <a:pt x="21186" y="20426"/>
                      <a:pt x="20943" y="20670"/>
                      <a:pt x="20700" y="20943"/>
                    </a:cubicBezTo>
                    <a:cubicBezTo>
                      <a:pt x="19849" y="21916"/>
                      <a:pt x="19028" y="22888"/>
                      <a:pt x="18177" y="23831"/>
                    </a:cubicBezTo>
                    <a:cubicBezTo>
                      <a:pt x="17296" y="24834"/>
                      <a:pt x="16627" y="25928"/>
                      <a:pt x="15989" y="27083"/>
                    </a:cubicBezTo>
                    <a:cubicBezTo>
                      <a:pt x="15624" y="27752"/>
                      <a:pt x="15259" y="28451"/>
                      <a:pt x="14864" y="29150"/>
                    </a:cubicBezTo>
                    <a:cubicBezTo>
                      <a:pt x="14256" y="30214"/>
                      <a:pt x="13344" y="30943"/>
                      <a:pt x="12220" y="31369"/>
                    </a:cubicBezTo>
                    <a:cubicBezTo>
                      <a:pt x="11946" y="31490"/>
                      <a:pt x="11673" y="31551"/>
                      <a:pt x="11399" y="31642"/>
                    </a:cubicBezTo>
                    <a:cubicBezTo>
                      <a:pt x="11169" y="31714"/>
                      <a:pt x="10946" y="31745"/>
                      <a:pt x="10727" y="31745"/>
                    </a:cubicBezTo>
                    <a:cubicBezTo>
                      <a:pt x="10482" y="31745"/>
                      <a:pt x="10241" y="31706"/>
                      <a:pt x="10001" y="31642"/>
                    </a:cubicBezTo>
                    <a:cubicBezTo>
                      <a:pt x="9545" y="31551"/>
                      <a:pt x="9119" y="31430"/>
                      <a:pt x="8663" y="31338"/>
                    </a:cubicBezTo>
                    <a:cubicBezTo>
                      <a:pt x="8511" y="31308"/>
                      <a:pt x="8359" y="31308"/>
                      <a:pt x="8208" y="31308"/>
                    </a:cubicBezTo>
                    <a:cubicBezTo>
                      <a:pt x="8132" y="31315"/>
                      <a:pt x="8059" y="31319"/>
                      <a:pt x="7986" y="31319"/>
                    </a:cubicBezTo>
                    <a:cubicBezTo>
                      <a:pt x="7733" y="31319"/>
                      <a:pt x="7487" y="31274"/>
                      <a:pt x="7204" y="31156"/>
                    </a:cubicBezTo>
                    <a:cubicBezTo>
                      <a:pt x="7265" y="30730"/>
                      <a:pt x="7356" y="30335"/>
                      <a:pt x="7387" y="29910"/>
                    </a:cubicBezTo>
                    <a:cubicBezTo>
                      <a:pt x="7417" y="29515"/>
                      <a:pt x="7417" y="29089"/>
                      <a:pt x="7448" y="28694"/>
                    </a:cubicBezTo>
                    <a:cubicBezTo>
                      <a:pt x="7478" y="28268"/>
                      <a:pt x="7508" y="27843"/>
                      <a:pt x="7478" y="27417"/>
                    </a:cubicBezTo>
                    <a:lnTo>
                      <a:pt x="7478" y="27417"/>
                    </a:lnTo>
                    <a:cubicBezTo>
                      <a:pt x="7448" y="27630"/>
                      <a:pt x="7387" y="27843"/>
                      <a:pt x="7296" y="28086"/>
                    </a:cubicBezTo>
                    <a:cubicBezTo>
                      <a:pt x="7265" y="27995"/>
                      <a:pt x="7235" y="27934"/>
                      <a:pt x="7235" y="27873"/>
                    </a:cubicBezTo>
                    <a:cubicBezTo>
                      <a:pt x="7204" y="27235"/>
                      <a:pt x="7144" y="26627"/>
                      <a:pt x="7144" y="26019"/>
                    </a:cubicBezTo>
                    <a:cubicBezTo>
                      <a:pt x="7174" y="25259"/>
                      <a:pt x="7326" y="24530"/>
                      <a:pt x="7569" y="23831"/>
                    </a:cubicBezTo>
                    <a:cubicBezTo>
                      <a:pt x="7691" y="23557"/>
                      <a:pt x="7904" y="23344"/>
                      <a:pt x="8147" y="23162"/>
                    </a:cubicBezTo>
                    <a:cubicBezTo>
                      <a:pt x="8694" y="22736"/>
                      <a:pt x="9332" y="22493"/>
                      <a:pt x="10001" y="22280"/>
                    </a:cubicBezTo>
                    <a:cubicBezTo>
                      <a:pt x="10046" y="22250"/>
                      <a:pt x="10100" y="22242"/>
                      <a:pt x="10153" y="22242"/>
                    </a:cubicBezTo>
                    <a:cubicBezTo>
                      <a:pt x="10206" y="22242"/>
                      <a:pt x="10259" y="22250"/>
                      <a:pt x="10305" y="22250"/>
                    </a:cubicBezTo>
                    <a:cubicBezTo>
                      <a:pt x="10433" y="22255"/>
                      <a:pt x="10561" y="22258"/>
                      <a:pt x="10689" y="22258"/>
                    </a:cubicBezTo>
                    <a:cubicBezTo>
                      <a:pt x="11351" y="22258"/>
                      <a:pt x="12009" y="22190"/>
                      <a:pt x="12645" y="22037"/>
                    </a:cubicBezTo>
                    <a:cubicBezTo>
                      <a:pt x="13800" y="21764"/>
                      <a:pt x="14925" y="21460"/>
                      <a:pt x="16050" y="21156"/>
                    </a:cubicBezTo>
                    <a:cubicBezTo>
                      <a:pt x="16627" y="20973"/>
                      <a:pt x="17174" y="20730"/>
                      <a:pt x="17661" y="20396"/>
                    </a:cubicBezTo>
                    <a:lnTo>
                      <a:pt x="17661" y="20396"/>
                    </a:lnTo>
                    <a:cubicBezTo>
                      <a:pt x="17600" y="20426"/>
                      <a:pt x="17509" y="20426"/>
                      <a:pt x="17448" y="20457"/>
                    </a:cubicBezTo>
                    <a:cubicBezTo>
                      <a:pt x="16506" y="20882"/>
                      <a:pt x="15533" y="21217"/>
                      <a:pt x="14530" y="21399"/>
                    </a:cubicBezTo>
                    <a:cubicBezTo>
                      <a:pt x="13496" y="21581"/>
                      <a:pt x="12402" y="21673"/>
                      <a:pt x="11338" y="21764"/>
                    </a:cubicBezTo>
                    <a:cubicBezTo>
                      <a:pt x="11294" y="21766"/>
                      <a:pt x="11250" y="21767"/>
                      <a:pt x="11206" y="21767"/>
                    </a:cubicBezTo>
                    <a:cubicBezTo>
                      <a:pt x="10643" y="21767"/>
                      <a:pt x="10085" y="21590"/>
                      <a:pt x="9606" y="21308"/>
                    </a:cubicBezTo>
                    <a:cubicBezTo>
                      <a:pt x="9423" y="21217"/>
                      <a:pt x="9241" y="21125"/>
                      <a:pt x="9089" y="21034"/>
                    </a:cubicBezTo>
                    <a:cubicBezTo>
                      <a:pt x="8241" y="20534"/>
                      <a:pt x="7362" y="20267"/>
                      <a:pt x="6440" y="20267"/>
                    </a:cubicBezTo>
                    <a:cubicBezTo>
                      <a:pt x="6074" y="20267"/>
                      <a:pt x="5700" y="20309"/>
                      <a:pt x="5320" y="20396"/>
                    </a:cubicBezTo>
                    <a:cubicBezTo>
                      <a:pt x="4590" y="20548"/>
                      <a:pt x="3891" y="20730"/>
                      <a:pt x="3192" y="20943"/>
                    </a:cubicBezTo>
                    <a:cubicBezTo>
                      <a:pt x="2524" y="21125"/>
                      <a:pt x="1916" y="21460"/>
                      <a:pt x="1399" y="21946"/>
                    </a:cubicBezTo>
                    <a:cubicBezTo>
                      <a:pt x="1338" y="22007"/>
                      <a:pt x="1308" y="22068"/>
                      <a:pt x="1216" y="22189"/>
                    </a:cubicBezTo>
                    <a:cubicBezTo>
                      <a:pt x="1156" y="22037"/>
                      <a:pt x="1125" y="21946"/>
                      <a:pt x="1125" y="21885"/>
                    </a:cubicBezTo>
                    <a:cubicBezTo>
                      <a:pt x="1095" y="21521"/>
                      <a:pt x="1065" y="21125"/>
                      <a:pt x="1095" y="20761"/>
                    </a:cubicBezTo>
                    <a:cubicBezTo>
                      <a:pt x="1095" y="20335"/>
                      <a:pt x="1247" y="19970"/>
                      <a:pt x="1551" y="19697"/>
                    </a:cubicBezTo>
                    <a:cubicBezTo>
                      <a:pt x="1976" y="19302"/>
                      <a:pt x="2128" y="18846"/>
                      <a:pt x="2128" y="18329"/>
                    </a:cubicBezTo>
                    <a:cubicBezTo>
                      <a:pt x="2128" y="17508"/>
                      <a:pt x="2402" y="16779"/>
                      <a:pt x="2797" y="16080"/>
                    </a:cubicBezTo>
                    <a:cubicBezTo>
                      <a:pt x="2919" y="15867"/>
                      <a:pt x="3101" y="15624"/>
                      <a:pt x="3314" y="15502"/>
                    </a:cubicBezTo>
                    <a:cubicBezTo>
                      <a:pt x="3679" y="15229"/>
                      <a:pt x="4104" y="15016"/>
                      <a:pt x="4530" y="14864"/>
                    </a:cubicBezTo>
                    <a:cubicBezTo>
                      <a:pt x="5077" y="14682"/>
                      <a:pt x="5502" y="14408"/>
                      <a:pt x="5776" y="13922"/>
                    </a:cubicBezTo>
                    <a:cubicBezTo>
                      <a:pt x="6049" y="13375"/>
                      <a:pt x="6505" y="13071"/>
                      <a:pt x="7052" y="12888"/>
                    </a:cubicBezTo>
                    <a:cubicBezTo>
                      <a:pt x="7511" y="12735"/>
                      <a:pt x="7969" y="12668"/>
                      <a:pt x="8427" y="12668"/>
                    </a:cubicBezTo>
                    <a:cubicBezTo>
                      <a:pt x="8516" y="12668"/>
                      <a:pt x="8605" y="12671"/>
                      <a:pt x="8694" y="12675"/>
                    </a:cubicBezTo>
                    <a:cubicBezTo>
                      <a:pt x="9910" y="12736"/>
                      <a:pt x="11095" y="12919"/>
                      <a:pt x="12281" y="13253"/>
                    </a:cubicBezTo>
                    <a:cubicBezTo>
                      <a:pt x="13101" y="13466"/>
                      <a:pt x="13861" y="13891"/>
                      <a:pt x="14621" y="14256"/>
                    </a:cubicBezTo>
                    <a:cubicBezTo>
                      <a:pt x="15594" y="14742"/>
                      <a:pt x="16445" y="15350"/>
                      <a:pt x="17296" y="16019"/>
                    </a:cubicBezTo>
                    <a:cubicBezTo>
                      <a:pt x="18086" y="16657"/>
                      <a:pt x="18937" y="17235"/>
                      <a:pt x="19788" y="17843"/>
                    </a:cubicBezTo>
                    <a:cubicBezTo>
                      <a:pt x="20123" y="18086"/>
                      <a:pt x="20457" y="18359"/>
                      <a:pt x="20791" y="18633"/>
                    </a:cubicBezTo>
                    <a:cubicBezTo>
                      <a:pt x="20761" y="18542"/>
                      <a:pt x="20731" y="18481"/>
                      <a:pt x="20670" y="18420"/>
                    </a:cubicBezTo>
                    <a:cubicBezTo>
                      <a:pt x="20427" y="18177"/>
                      <a:pt x="20214" y="17964"/>
                      <a:pt x="19971" y="17752"/>
                    </a:cubicBezTo>
                    <a:cubicBezTo>
                      <a:pt x="19180" y="17113"/>
                      <a:pt x="18390" y="16505"/>
                      <a:pt x="17600" y="15867"/>
                    </a:cubicBezTo>
                    <a:cubicBezTo>
                      <a:pt x="16992" y="15381"/>
                      <a:pt x="16384" y="14894"/>
                      <a:pt x="15746" y="14438"/>
                    </a:cubicBezTo>
                    <a:cubicBezTo>
                      <a:pt x="15229" y="14074"/>
                      <a:pt x="14682" y="13739"/>
                      <a:pt x="14104" y="13466"/>
                    </a:cubicBezTo>
                    <a:cubicBezTo>
                      <a:pt x="13101" y="12979"/>
                      <a:pt x="12311" y="12250"/>
                      <a:pt x="11673" y="11429"/>
                    </a:cubicBezTo>
                    <a:cubicBezTo>
                      <a:pt x="11247" y="10913"/>
                      <a:pt x="10974" y="10305"/>
                      <a:pt x="10730" y="9666"/>
                    </a:cubicBezTo>
                    <a:cubicBezTo>
                      <a:pt x="10487" y="8967"/>
                      <a:pt x="10609" y="8268"/>
                      <a:pt x="11217" y="7721"/>
                    </a:cubicBezTo>
                    <a:cubicBezTo>
                      <a:pt x="11673" y="7295"/>
                      <a:pt x="12220" y="7052"/>
                      <a:pt x="12736" y="6779"/>
                    </a:cubicBezTo>
                    <a:cubicBezTo>
                      <a:pt x="13071" y="6657"/>
                      <a:pt x="13405" y="6536"/>
                      <a:pt x="13740" y="6414"/>
                    </a:cubicBezTo>
                    <a:cubicBezTo>
                      <a:pt x="13861" y="6384"/>
                      <a:pt x="13983" y="6323"/>
                      <a:pt x="14104" y="6292"/>
                    </a:cubicBezTo>
                    <a:cubicBezTo>
                      <a:pt x="14743" y="6080"/>
                      <a:pt x="15229" y="5715"/>
                      <a:pt x="15411" y="5046"/>
                    </a:cubicBezTo>
                    <a:cubicBezTo>
                      <a:pt x="15472" y="4894"/>
                      <a:pt x="15533" y="4742"/>
                      <a:pt x="15624" y="4590"/>
                    </a:cubicBezTo>
                    <a:cubicBezTo>
                      <a:pt x="15837" y="4134"/>
                      <a:pt x="16141" y="3770"/>
                      <a:pt x="16597" y="3526"/>
                    </a:cubicBezTo>
                    <a:cubicBezTo>
                      <a:pt x="17113" y="3222"/>
                      <a:pt x="17600" y="2949"/>
                      <a:pt x="18177" y="2827"/>
                    </a:cubicBezTo>
                    <a:cubicBezTo>
                      <a:pt x="18420" y="2767"/>
                      <a:pt x="18603" y="2615"/>
                      <a:pt x="18724" y="2402"/>
                    </a:cubicBezTo>
                    <a:cubicBezTo>
                      <a:pt x="18876" y="2128"/>
                      <a:pt x="19059" y="1885"/>
                      <a:pt x="19211" y="1611"/>
                    </a:cubicBezTo>
                    <a:cubicBezTo>
                      <a:pt x="19332" y="1399"/>
                      <a:pt x="19515" y="1247"/>
                      <a:pt x="19727" y="1125"/>
                    </a:cubicBezTo>
                    <a:cubicBezTo>
                      <a:pt x="20062" y="912"/>
                      <a:pt x="20396" y="700"/>
                      <a:pt x="20761" y="548"/>
                    </a:cubicBezTo>
                    <a:cubicBezTo>
                      <a:pt x="20990" y="471"/>
                      <a:pt x="21209" y="438"/>
                      <a:pt x="21421" y="438"/>
                    </a:cubicBezTo>
                    <a:close/>
                    <a:moveTo>
                      <a:pt x="37448" y="1"/>
                    </a:moveTo>
                    <a:cubicBezTo>
                      <a:pt x="37144" y="1"/>
                      <a:pt x="36810" y="92"/>
                      <a:pt x="36536" y="213"/>
                    </a:cubicBezTo>
                    <a:cubicBezTo>
                      <a:pt x="35807" y="608"/>
                      <a:pt x="35077" y="1064"/>
                      <a:pt x="34561" y="1763"/>
                    </a:cubicBezTo>
                    <a:cubicBezTo>
                      <a:pt x="33953" y="2523"/>
                      <a:pt x="33406" y="3314"/>
                      <a:pt x="32798" y="4074"/>
                    </a:cubicBezTo>
                    <a:cubicBezTo>
                      <a:pt x="31734" y="5472"/>
                      <a:pt x="30883" y="7022"/>
                      <a:pt x="30153" y="8602"/>
                    </a:cubicBezTo>
                    <a:cubicBezTo>
                      <a:pt x="29728" y="9514"/>
                      <a:pt x="29241" y="10365"/>
                      <a:pt x="28694" y="11186"/>
                    </a:cubicBezTo>
                    <a:cubicBezTo>
                      <a:pt x="28542" y="11460"/>
                      <a:pt x="28390" y="11703"/>
                      <a:pt x="28269" y="11976"/>
                    </a:cubicBezTo>
                    <a:cubicBezTo>
                      <a:pt x="28086" y="12311"/>
                      <a:pt x="27904" y="12675"/>
                      <a:pt x="27661" y="13101"/>
                    </a:cubicBezTo>
                    <a:cubicBezTo>
                      <a:pt x="27630" y="12645"/>
                      <a:pt x="27630" y="12280"/>
                      <a:pt x="27600" y="11916"/>
                    </a:cubicBezTo>
                    <a:cubicBezTo>
                      <a:pt x="27539" y="11490"/>
                      <a:pt x="27600" y="11095"/>
                      <a:pt x="27843" y="10730"/>
                    </a:cubicBezTo>
                    <a:cubicBezTo>
                      <a:pt x="28086" y="10335"/>
                      <a:pt x="28299" y="9909"/>
                      <a:pt x="28603" y="9545"/>
                    </a:cubicBezTo>
                    <a:cubicBezTo>
                      <a:pt x="28727" y="9644"/>
                      <a:pt x="28836" y="9693"/>
                      <a:pt x="28930" y="9693"/>
                    </a:cubicBezTo>
                    <a:cubicBezTo>
                      <a:pt x="29066" y="9693"/>
                      <a:pt x="29169" y="9591"/>
                      <a:pt x="29241" y="9393"/>
                    </a:cubicBezTo>
                    <a:cubicBezTo>
                      <a:pt x="29424" y="8876"/>
                      <a:pt x="29302" y="8299"/>
                      <a:pt x="29272" y="7782"/>
                    </a:cubicBezTo>
                    <a:cubicBezTo>
                      <a:pt x="29272" y="7660"/>
                      <a:pt x="29181" y="7539"/>
                      <a:pt x="29029" y="7539"/>
                    </a:cubicBezTo>
                    <a:cubicBezTo>
                      <a:pt x="28937" y="7569"/>
                      <a:pt x="28816" y="7660"/>
                      <a:pt x="28755" y="7721"/>
                    </a:cubicBezTo>
                    <a:cubicBezTo>
                      <a:pt x="28694" y="7873"/>
                      <a:pt x="28664" y="8055"/>
                      <a:pt x="28664" y="8207"/>
                    </a:cubicBezTo>
                    <a:cubicBezTo>
                      <a:pt x="28664" y="8542"/>
                      <a:pt x="28573" y="8815"/>
                      <a:pt x="28390" y="9089"/>
                    </a:cubicBezTo>
                    <a:cubicBezTo>
                      <a:pt x="28147" y="9514"/>
                      <a:pt x="27934" y="9940"/>
                      <a:pt x="27691" y="10365"/>
                    </a:cubicBezTo>
                    <a:cubicBezTo>
                      <a:pt x="27661" y="10396"/>
                      <a:pt x="27630" y="10457"/>
                      <a:pt x="27539" y="10548"/>
                    </a:cubicBezTo>
                    <a:cubicBezTo>
                      <a:pt x="27539" y="10335"/>
                      <a:pt x="27539" y="10183"/>
                      <a:pt x="27509" y="10031"/>
                    </a:cubicBezTo>
                    <a:cubicBezTo>
                      <a:pt x="27478" y="9727"/>
                      <a:pt x="27478" y="9454"/>
                      <a:pt x="27418" y="9150"/>
                    </a:cubicBezTo>
                    <a:cubicBezTo>
                      <a:pt x="26992" y="7083"/>
                      <a:pt x="26445" y="5016"/>
                      <a:pt x="25411" y="3131"/>
                    </a:cubicBezTo>
                    <a:cubicBezTo>
                      <a:pt x="24864" y="2159"/>
                      <a:pt x="24135" y="1368"/>
                      <a:pt x="23253" y="700"/>
                    </a:cubicBezTo>
                    <a:cubicBezTo>
                      <a:pt x="23071" y="578"/>
                      <a:pt x="22889" y="456"/>
                      <a:pt x="22676" y="365"/>
                    </a:cubicBezTo>
                    <a:cubicBezTo>
                      <a:pt x="22274" y="193"/>
                      <a:pt x="21860" y="69"/>
                      <a:pt x="21434" y="69"/>
                    </a:cubicBezTo>
                    <a:cubicBezTo>
                      <a:pt x="21184" y="69"/>
                      <a:pt x="20929" y="112"/>
                      <a:pt x="20670" y="213"/>
                    </a:cubicBezTo>
                    <a:cubicBezTo>
                      <a:pt x="20244" y="365"/>
                      <a:pt x="19849" y="608"/>
                      <a:pt x="19484" y="821"/>
                    </a:cubicBezTo>
                    <a:cubicBezTo>
                      <a:pt x="19272" y="973"/>
                      <a:pt x="19089" y="1156"/>
                      <a:pt x="18937" y="1399"/>
                    </a:cubicBezTo>
                    <a:cubicBezTo>
                      <a:pt x="18785" y="1672"/>
                      <a:pt x="18633" y="1946"/>
                      <a:pt x="18481" y="2219"/>
                    </a:cubicBezTo>
                    <a:cubicBezTo>
                      <a:pt x="18360" y="2402"/>
                      <a:pt x="18238" y="2523"/>
                      <a:pt x="18025" y="2584"/>
                    </a:cubicBezTo>
                    <a:cubicBezTo>
                      <a:pt x="17509" y="2736"/>
                      <a:pt x="17053" y="3010"/>
                      <a:pt x="16566" y="3222"/>
                    </a:cubicBezTo>
                    <a:cubicBezTo>
                      <a:pt x="15898" y="3557"/>
                      <a:pt x="15411" y="4104"/>
                      <a:pt x="15107" y="4773"/>
                    </a:cubicBezTo>
                    <a:cubicBezTo>
                      <a:pt x="14712" y="5624"/>
                      <a:pt x="14712" y="5624"/>
                      <a:pt x="13800" y="5897"/>
                    </a:cubicBezTo>
                    <a:cubicBezTo>
                      <a:pt x="13071" y="6110"/>
                      <a:pt x="12372" y="6414"/>
                      <a:pt x="11733" y="6779"/>
                    </a:cubicBezTo>
                    <a:cubicBezTo>
                      <a:pt x="11308" y="7022"/>
                      <a:pt x="10974" y="7295"/>
                      <a:pt x="10670" y="7660"/>
                    </a:cubicBezTo>
                    <a:cubicBezTo>
                      <a:pt x="10548" y="7812"/>
                      <a:pt x="10426" y="7995"/>
                      <a:pt x="10335" y="8177"/>
                    </a:cubicBezTo>
                    <a:cubicBezTo>
                      <a:pt x="10092" y="8937"/>
                      <a:pt x="10122" y="9636"/>
                      <a:pt x="10518" y="10335"/>
                    </a:cubicBezTo>
                    <a:cubicBezTo>
                      <a:pt x="10639" y="10548"/>
                      <a:pt x="10761" y="10730"/>
                      <a:pt x="10852" y="10943"/>
                    </a:cubicBezTo>
                    <a:cubicBezTo>
                      <a:pt x="11065" y="11460"/>
                      <a:pt x="11399" y="11916"/>
                      <a:pt x="11794" y="12311"/>
                    </a:cubicBezTo>
                    <a:cubicBezTo>
                      <a:pt x="11977" y="12463"/>
                      <a:pt x="12129" y="12645"/>
                      <a:pt x="12311" y="12827"/>
                    </a:cubicBezTo>
                    <a:cubicBezTo>
                      <a:pt x="12250" y="12858"/>
                      <a:pt x="12220" y="12888"/>
                      <a:pt x="12220" y="12888"/>
                    </a:cubicBezTo>
                    <a:cubicBezTo>
                      <a:pt x="12098" y="12858"/>
                      <a:pt x="11946" y="12827"/>
                      <a:pt x="11825" y="12797"/>
                    </a:cubicBezTo>
                    <a:cubicBezTo>
                      <a:pt x="10791" y="12554"/>
                      <a:pt x="9758" y="12402"/>
                      <a:pt x="8694" y="12341"/>
                    </a:cubicBezTo>
                    <a:cubicBezTo>
                      <a:pt x="8570" y="12328"/>
                      <a:pt x="8448" y="12322"/>
                      <a:pt x="8327" y="12322"/>
                    </a:cubicBezTo>
                    <a:cubicBezTo>
                      <a:pt x="7881" y="12322"/>
                      <a:pt x="7446" y="12404"/>
                      <a:pt x="6992" y="12524"/>
                    </a:cubicBezTo>
                    <a:cubicBezTo>
                      <a:pt x="6323" y="12736"/>
                      <a:pt x="5806" y="13101"/>
                      <a:pt x="5472" y="13709"/>
                    </a:cubicBezTo>
                    <a:cubicBezTo>
                      <a:pt x="5229" y="14134"/>
                      <a:pt x="4894" y="14378"/>
                      <a:pt x="4438" y="14560"/>
                    </a:cubicBezTo>
                    <a:cubicBezTo>
                      <a:pt x="3983" y="14742"/>
                      <a:pt x="3527" y="14986"/>
                      <a:pt x="3101" y="15259"/>
                    </a:cubicBezTo>
                    <a:cubicBezTo>
                      <a:pt x="2858" y="15411"/>
                      <a:pt x="2645" y="15654"/>
                      <a:pt x="2493" y="15897"/>
                    </a:cubicBezTo>
                    <a:cubicBezTo>
                      <a:pt x="2037" y="16657"/>
                      <a:pt x="1703" y="17417"/>
                      <a:pt x="1764" y="18329"/>
                    </a:cubicBezTo>
                    <a:cubicBezTo>
                      <a:pt x="1794" y="18755"/>
                      <a:pt x="1672" y="19150"/>
                      <a:pt x="1338" y="19454"/>
                    </a:cubicBezTo>
                    <a:cubicBezTo>
                      <a:pt x="1004" y="19727"/>
                      <a:pt x="821" y="20092"/>
                      <a:pt x="730" y="20518"/>
                    </a:cubicBezTo>
                    <a:cubicBezTo>
                      <a:pt x="578" y="21156"/>
                      <a:pt x="639" y="21764"/>
                      <a:pt x="730" y="22341"/>
                    </a:cubicBezTo>
                    <a:cubicBezTo>
                      <a:pt x="730" y="22524"/>
                      <a:pt x="730" y="22676"/>
                      <a:pt x="609" y="22797"/>
                    </a:cubicBezTo>
                    <a:cubicBezTo>
                      <a:pt x="457" y="22980"/>
                      <a:pt x="274" y="23132"/>
                      <a:pt x="122" y="23314"/>
                    </a:cubicBezTo>
                    <a:cubicBezTo>
                      <a:pt x="1" y="23496"/>
                      <a:pt x="1" y="23618"/>
                      <a:pt x="183" y="23739"/>
                    </a:cubicBezTo>
                    <a:cubicBezTo>
                      <a:pt x="305" y="23831"/>
                      <a:pt x="457" y="23891"/>
                      <a:pt x="578" y="23891"/>
                    </a:cubicBezTo>
                    <a:cubicBezTo>
                      <a:pt x="806" y="23909"/>
                      <a:pt x="1034" y="23927"/>
                      <a:pt x="1257" y="23927"/>
                    </a:cubicBezTo>
                    <a:cubicBezTo>
                      <a:pt x="1419" y="23927"/>
                      <a:pt x="1579" y="23917"/>
                      <a:pt x="1733" y="23891"/>
                    </a:cubicBezTo>
                    <a:cubicBezTo>
                      <a:pt x="2675" y="23770"/>
                      <a:pt x="3466" y="23314"/>
                      <a:pt x="4256" y="22828"/>
                    </a:cubicBezTo>
                    <a:cubicBezTo>
                      <a:pt x="4682" y="22524"/>
                      <a:pt x="5077" y="22220"/>
                      <a:pt x="5502" y="21977"/>
                    </a:cubicBezTo>
                    <a:cubicBezTo>
                      <a:pt x="5806" y="21825"/>
                      <a:pt x="6110" y="21733"/>
                      <a:pt x="6445" y="21642"/>
                    </a:cubicBezTo>
                    <a:cubicBezTo>
                      <a:pt x="6703" y="21596"/>
                      <a:pt x="6958" y="21575"/>
                      <a:pt x="7212" y="21575"/>
                    </a:cubicBezTo>
                    <a:cubicBezTo>
                      <a:pt x="7794" y="21575"/>
                      <a:pt x="8365" y="21686"/>
                      <a:pt x="8937" y="21855"/>
                    </a:cubicBezTo>
                    <a:cubicBezTo>
                      <a:pt x="9059" y="21885"/>
                      <a:pt x="9150" y="21946"/>
                      <a:pt x="9271" y="22007"/>
                    </a:cubicBezTo>
                    <a:cubicBezTo>
                      <a:pt x="8846" y="22220"/>
                      <a:pt x="8481" y="22372"/>
                      <a:pt x="8086" y="22584"/>
                    </a:cubicBezTo>
                    <a:cubicBezTo>
                      <a:pt x="7691" y="22797"/>
                      <a:pt x="7326" y="23101"/>
                      <a:pt x="7144" y="23527"/>
                    </a:cubicBezTo>
                    <a:cubicBezTo>
                      <a:pt x="6992" y="23891"/>
                      <a:pt x="6900" y="24256"/>
                      <a:pt x="6809" y="24621"/>
                    </a:cubicBezTo>
                    <a:cubicBezTo>
                      <a:pt x="6505" y="25837"/>
                      <a:pt x="6657" y="27053"/>
                      <a:pt x="6992" y="28268"/>
                    </a:cubicBezTo>
                    <a:cubicBezTo>
                      <a:pt x="7113" y="28633"/>
                      <a:pt x="7174" y="28998"/>
                      <a:pt x="7083" y="29363"/>
                    </a:cubicBezTo>
                    <a:cubicBezTo>
                      <a:pt x="7022" y="29879"/>
                      <a:pt x="6931" y="30366"/>
                      <a:pt x="6870" y="30852"/>
                    </a:cubicBezTo>
                    <a:cubicBezTo>
                      <a:pt x="6840" y="30943"/>
                      <a:pt x="6840" y="31034"/>
                      <a:pt x="6840" y="31095"/>
                    </a:cubicBezTo>
                    <a:cubicBezTo>
                      <a:pt x="6809" y="31399"/>
                      <a:pt x="6931" y="31551"/>
                      <a:pt x="7204" y="31642"/>
                    </a:cubicBezTo>
                    <a:cubicBezTo>
                      <a:pt x="7466" y="31737"/>
                      <a:pt x="7745" y="31814"/>
                      <a:pt x="8043" y="31814"/>
                    </a:cubicBezTo>
                    <a:cubicBezTo>
                      <a:pt x="8127" y="31814"/>
                      <a:pt x="8212" y="31808"/>
                      <a:pt x="8299" y="31794"/>
                    </a:cubicBezTo>
                    <a:cubicBezTo>
                      <a:pt x="8481" y="31734"/>
                      <a:pt x="8663" y="31734"/>
                      <a:pt x="8846" y="31734"/>
                    </a:cubicBezTo>
                    <a:cubicBezTo>
                      <a:pt x="8967" y="31734"/>
                      <a:pt x="9089" y="31794"/>
                      <a:pt x="9180" y="31825"/>
                    </a:cubicBezTo>
                    <a:cubicBezTo>
                      <a:pt x="9647" y="32095"/>
                      <a:pt x="10153" y="32246"/>
                      <a:pt x="10683" y="32246"/>
                    </a:cubicBezTo>
                    <a:cubicBezTo>
                      <a:pt x="10809" y="32246"/>
                      <a:pt x="10936" y="32237"/>
                      <a:pt x="11065" y="32220"/>
                    </a:cubicBezTo>
                    <a:cubicBezTo>
                      <a:pt x="11794" y="32129"/>
                      <a:pt x="12524" y="31885"/>
                      <a:pt x="13162" y="31460"/>
                    </a:cubicBezTo>
                    <a:cubicBezTo>
                      <a:pt x="13983" y="30943"/>
                      <a:pt x="14621" y="30244"/>
                      <a:pt x="15077" y="29393"/>
                    </a:cubicBezTo>
                    <a:cubicBezTo>
                      <a:pt x="15502" y="28633"/>
                      <a:pt x="15928" y="27904"/>
                      <a:pt x="16354" y="27174"/>
                    </a:cubicBezTo>
                    <a:cubicBezTo>
                      <a:pt x="17265" y="25594"/>
                      <a:pt x="18329" y="24104"/>
                      <a:pt x="19636" y="22828"/>
                    </a:cubicBezTo>
                    <a:cubicBezTo>
                      <a:pt x="19978" y="22486"/>
                      <a:pt x="20352" y="22311"/>
                      <a:pt x="20725" y="22311"/>
                    </a:cubicBezTo>
                    <a:cubicBezTo>
                      <a:pt x="21081" y="22311"/>
                      <a:pt x="21437" y="22470"/>
                      <a:pt x="21764" y="22797"/>
                    </a:cubicBezTo>
                    <a:cubicBezTo>
                      <a:pt x="22493" y="23527"/>
                      <a:pt x="22980" y="24378"/>
                      <a:pt x="23345" y="25320"/>
                    </a:cubicBezTo>
                    <a:cubicBezTo>
                      <a:pt x="23405" y="25533"/>
                      <a:pt x="23466" y="25746"/>
                      <a:pt x="23497" y="25958"/>
                    </a:cubicBezTo>
                    <a:cubicBezTo>
                      <a:pt x="23618" y="26749"/>
                      <a:pt x="23740" y="27509"/>
                      <a:pt x="23831" y="28299"/>
                    </a:cubicBezTo>
                    <a:cubicBezTo>
                      <a:pt x="23922" y="29363"/>
                      <a:pt x="23922" y="30426"/>
                      <a:pt x="24104" y="31460"/>
                    </a:cubicBezTo>
                    <a:cubicBezTo>
                      <a:pt x="24104" y="31460"/>
                      <a:pt x="24104" y="31490"/>
                      <a:pt x="24104" y="31490"/>
                    </a:cubicBezTo>
                    <a:cubicBezTo>
                      <a:pt x="24196" y="32037"/>
                      <a:pt x="24256" y="32615"/>
                      <a:pt x="24348" y="33162"/>
                    </a:cubicBezTo>
                    <a:cubicBezTo>
                      <a:pt x="24469" y="33648"/>
                      <a:pt x="24682" y="34104"/>
                      <a:pt x="25077" y="34469"/>
                    </a:cubicBezTo>
                    <a:cubicBezTo>
                      <a:pt x="25290" y="34651"/>
                      <a:pt x="25533" y="34864"/>
                      <a:pt x="25746" y="35047"/>
                    </a:cubicBezTo>
                    <a:cubicBezTo>
                      <a:pt x="25959" y="35229"/>
                      <a:pt x="26171" y="35320"/>
                      <a:pt x="26445" y="35320"/>
                    </a:cubicBezTo>
                    <a:cubicBezTo>
                      <a:pt x="26658" y="35351"/>
                      <a:pt x="26840" y="35351"/>
                      <a:pt x="27022" y="35411"/>
                    </a:cubicBezTo>
                    <a:cubicBezTo>
                      <a:pt x="27091" y="35441"/>
                      <a:pt x="27162" y="35454"/>
                      <a:pt x="27233" y="35454"/>
                    </a:cubicBezTo>
                    <a:cubicBezTo>
                      <a:pt x="27385" y="35454"/>
                      <a:pt x="27537" y="35393"/>
                      <a:pt x="27661" y="35290"/>
                    </a:cubicBezTo>
                    <a:cubicBezTo>
                      <a:pt x="27722" y="35229"/>
                      <a:pt x="27782" y="35138"/>
                      <a:pt x="27843" y="35107"/>
                    </a:cubicBezTo>
                    <a:cubicBezTo>
                      <a:pt x="27920" y="35113"/>
                      <a:pt x="27995" y="35117"/>
                      <a:pt x="28069" y="35117"/>
                    </a:cubicBezTo>
                    <a:cubicBezTo>
                      <a:pt x="28376" y="35117"/>
                      <a:pt x="28656" y="35054"/>
                      <a:pt x="28877" y="34834"/>
                    </a:cubicBezTo>
                    <a:cubicBezTo>
                      <a:pt x="29120" y="34560"/>
                      <a:pt x="29302" y="34256"/>
                      <a:pt x="29393" y="33922"/>
                    </a:cubicBezTo>
                    <a:cubicBezTo>
                      <a:pt x="29454" y="33679"/>
                      <a:pt x="29515" y="33436"/>
                      <a:pt x="29576" y="33192"/>
                    </a:cubicBezTo>
                    <a:cubicBezTo>
                      <a:pt x="29758" y="32311"/>
                      <a:pt x="29880" y="31430"/>
                      <a:pt x="29849" y="30548"/>
                    </a:cubicBezTo>
                    <a:cubicBezTo>
                      <a:pt x="29819" y="30031"/>
                      <a:pt x="29880" y="29545"/>
                      <a:pt x="29880" y="29028"/>
                    </a:cubicBezTo>
                    <a:cubicBezTo>
                      <a:pt x="29849" y="28512"/>
                      <a:pt x="29819" y="28025"/>
                      <a:pt x="29788" y="27509"/>
                    </a:cubicBezTo>
                    <a:cubicBezTo>
                      <a:pt x="29758" y="27022"/>
                      <a:pt x="29697" y="26536"/>
                      <a:pt x="29667" y="26050"/>
                    </a:cubicBezTo>
                    <a:cubicBezTo>
                      <a:pt x="29636" y="25381"/>
                      <a:pt x="29636" y="24712"/>
                      <a:pt x="29636" y="24043"/>
                    </a:cubicBezTo>
                    <a:cubicBezTo>
                      <a:pt x="29636" y="23831"/>
                      <a:pt x="29667" y="23648"/>
                      <a:pt x="29697" y="23436"/>
                    </a:cubicBezTo>
                    <a:cubicBezTo>
                      <a:pt x="29910" y="22584"/>
                      <a:pt x="30244" y="21764"/>
                      <a:pt x="30700" y="21004"/>
                    </a:cubicBezTo>
                    <a:cubicBezTo>
                      <a:pt x="31551" y="19666"/>
                      <a:pt x="32706" y="18603"/>
                      <a:pt x="34074" y="17812"/>
                    </a:cubicBezTo>
                    <a:cubicBezTo>
                      <a:pt x="34621" y="17448"/>
                      <a:pt x="35199" y="17144"/>
                      <a:pt x="35837" y="16961"/>
                    </a:cubicBezTo>
                    <a:cubicBezTo>
                      <a:pt x="36253" y="16837"/>
                      <a:pt x="36668" y="16740"/>
                      <a:pt x="37093" y="16740"/>
                    </a:cubicBezTo>
                    <a:cubicBezTo>
                      <a:pt x="37290" y="16740"/>
                      <a:pt x="37489" y="16761"/>
                      <a:pt x="37691" y="16809"/>
                    </a:cubicBezTo>
                    <a:cubicBezTo>
                      <a:pt x="38299" y="16961"/>
                      <a:pt x="38907" y="17174"/>
                      <a:pt x="39545" y="17387"/>
                    </a:cubicBezTo>
                    <a:cubicBezTo>
                      <a:pt x="40366" y="17630"/>
                      <a:pt x="41156" y="17873"/>
                      <a:pt x="41977" y="18147"/>
                    </a:cubicBezTo>
                    <a:cubicBezTo>
                      <a:pt x="42215" y="18226"/>
                      <a:pt x="42444" y="18262"/>
                      <a:pt x="42667" y="18262"/>
                    </a:cubicBezTo>
                    <a:cubicBezTo>
                      <a:pt x="43215" y="18262"/>
                      <a:pt x="43721" y="18045"/>
                      <a:pt x="44196" y="17721"/>
                    </a:cubicBezTo>
                    <a:cubicBezTo>
                      <a:pt x="45290" y="16931"/>
                      <a:pt x="45929" y="15867"/>
                      <a:pt x="46293" y="14621"/>
                    </a:cubicBezTo>
                    <a:cubicBezTo>
                      <a:pt x="46354" y="14378"/>
                      <a:pt x="46385" y="14134"/>
                      <a:pt x="46415" y="13922"/>
                    </a:cubicBezTo>
                    <a:cubicBezTo>
                      <a:pt x="46445" y="13010"/>
                      <a:pt x="45868" y="12250"/>
                      <a:pt x="44986" y="12098"/>
                    </a:cubicBezTo>
                    <a:cubicBezTo>
                      <a:pt x="44804" y="12068"/>
                      <a:pt x="44622" y="12037"/>
                      <a:pt x="44439" y="12007"/>
                    </a:cubicBezTo>
                    <a:cubicBezTo>
                      <a:pt x="43997" y="11954"/>
                      <a:pt x="43558" y="11923"/>
                      <a:pt x="43120" y="11923"/>
                    </a:cubicBezTo>
                    <a:cubicBezTo>
                      <a:pt x="42295" y="11923"/>
                      <a:pt x="41474" y="12033"/>
                      <a:pt x="40640" y="12311"/>
                    </a:cubicBezTo>
                    <a:cubicBezTo>
                      <a:pt x="39728" y="12615"/>
                      <a:pt x="38786" y="12888"/>
                      <a:pt x="37935" y="13375"/>
                    </a:cubicBezTo>
                    <a:cubicBezTo>
                      <a:pt x="37904" y="13405"/>
                      <a:pt x="37843" y="13435"/>
                      <a:pt x="37783" y="13466"/>
                    </a:cubicBezTo>
                    <a:cubicBezTo>
                      <a:pt x="36962" y="13800"/>
                      <a:pt x="36172" y="14195"/>
                      <a:pt x="35412" y="14712"/>
                    </a:cubicBezTo>
                    <a:cubicBezTo>
                      <a:pt x="34865" y="15077"/>
                      <a:pt x="34226" y="15138"/>
                      <a:pt x="33709" y="15259"/>
                    </a:cubicBezTo>
                    <a:cubicBezTo>
                      <a:pt x="34257" y="14773"/>
                      <a:pt x="34865" y="14256"/>
                      <a:pt x="35442" y="13739"/>
                    </a:cubicBezTo>
                    <a:cubicBezTo>
                      <a:pt x="35716" y="13496"/>
                      <a:pt x="35959" y="13283"/>
                      <a:pt x="36232" y="13071"/>
                    </a:cubicBezTo>
                    <a:cubicBezTo>
                      <a:pt x="36931" y="12432"/>
                      <a:pt x="37631" y="11794"/>
                      <a:pt x="38451" y="11277"/>
                    </a:cubicBezTo>
                    <a:cubicBezTo>
                      <a:pt x="38846" y="11004"/>
                      <a:pt x="39242" y="10730"/>
                      <a:pt x="39637" y="10457"/>
                    </a:cubicBezTo>
                    <a:cubicBezTo>
                      <a:pt x="39941" y="10274"/>
                      <a:pt x="40245" y="10092"/>
                      <a:pt x="40518" y="9879"/>
                    </a:cubicBezTo>
                    <a:cubicBezTo>
                      <a:pt x="41126" y="9514"/>
                      <a:pt x="41704" y="9119"/>
                      <a:pt x="42311" y="8724"/>
                    </a:cubicBezTo>
                    <a:cubicBezTo>
                      <a:pt x="42494" y="8633"/>
                      <a:pt x="42676" y="8542"/>
                      <a:pt x="42859" y="8420"/>
                    </a:cubicBezTo>
                    <a:cubicBezTo>
                      <a:pt x="43254" y="8177"/>
                      <a:pt x="43649" y="7964"/>
                      <a:pt x="44014" y="7691"/>
                    </a:cubicBezTo>
                    <a:cubicBezTo>
                      <a:pt x="44561" y="7235"/>
                      <a:pt x="44865" y="6596"/>
                      <a:pt x="44956" y="5897"/>
                    </a:cubicBezTo>
                    <a:cubicBezTo>
                      <a:pt x="44986" y="5654"/>
                      <a:pt x="45017" y="5411"/>
                      <a:pt x="45017" y="5168"/>
                    </a:cubicBezTo>
                    <a:cubicBezTo>
                      <a:pt x="45017" y="4864"/>
                      <a:pt x="44986" y="4529"/>
                      <a:pt x="44926" y="4256"/>
                    </a:cubicBezTo>
                    <a:cubicBezTo>
                      <a:pt x="44834" y="3800"/>
                      <a:pt x="44561" y="3526"/>
                      <a:pt x="44074" y="3466"/>
                    </a:cubicBezTo>
                    <a:cubicBezTo>
                      <a:pt x="44044" y="3466"/>
                      <a:pt x="44014" y="3435"/>
                      <a:pt x="43983" y="3435"/>
                    </a:cubicBezTo>
                    <a:cubicBezTo>
                      <a:pt x="43892" y="3070"/>
                      <a:pt x="43831" y="2736"/>
                      <a:pt x="43649" y="2493"/>
                    </a:cubicBezTo>
                    <a:cubicBezTo>
                      <a:pt x="43467" y="2219"/>
                      <a:pt x="43163" y="2067"/>
                      <a:pt x="42889" y="1824"/>
                    </a:cubicBezTo>
                    <a:cubicBezTo>
                      <a:pt x="42889" y="1824"/>
                      <a:pt x="42859" y="1763"/>
                      <a:pt x="42859" y="1703"/>
                    </a:cubicBezTo>
                    <a:cubicBezTo>
                      <a:pt x="42889" y="1064"/>
                      <a:pt x="42737" y="760"/>
                      <a:pt x="42129" y="517"/>
                    </a:cubicBezTo>
                    <a:cubicBezTo>
                      <a:pt x="41764" y="365"/>
                      <a:pt x="41369" y="213"/>
                      <a:pt x="40974" y="183"/>
                    </a:cubicBezTo>
                    <a:cubicBezTo>
                      <a:pt x="39819" y="92"/>
                      <a:pt x="38634" y="31"/>
                      <a:pt x="37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" name="Google Shape;552;p15"/>
              <p:cNvSpPr/>
              <p:nvPr/>
            </p:nvSpPr>
            <p:spPr>
              <a:xfrm>
                <a:off x="7152375" y="3312175"/>
                <a:ext cx="1085150" cy="782725"/>
              </a:xfrm>
              <a:custGeom>
                <a:avLst/>
                <a:gdLst/>
                <a:ahLst/>
                <a:cxnLst/>
                <a:rect l="l" t="t" r="r" b="b"/>
                <a:pathLst>
                  <a:path w="43406" h="31309" extrusionOk="0">
                    <a:moveTo>
                      <a:pt x="17964" y="3758"/>
                    </a:moveTo>
                    <a:lnTo>
                      <a:pt x="17964" y="3758"/>
                    </a:lnTo>
                    <a:cubicBezTo>
                      <a:pt x="18511" y="4092"/>
                      <a:pt x="19636" y="5734"/>
                      <a:pt x="19819" y="6494"/>
                    </a:cubicBezTo>
                    <a:cubicBezTo>
                      <a:pt x="19180" y="5582"/>
                      <a:pt x="18572" y="4670"/>
                      <a:pt x="17964" y="3758"/>
                    </a:cubicBezTo>
                    <a:close/>
                    <a:moveTo>
                      <a:pt x="15442" y="6038"/>
                    </a:moveTo>
                    <a:cubicBezTo>
                      <a:pt x="15533" y="6068"/>
                      <a:pt x="15594" y="6068"/>
                      <a:pt x="15654" y="6099"/>
                    </a:cubicBezTo>
                    <a:cubicBezTo>
                      <a:pt x="16019" y="6342"/>
                      <a:pt x="16414" y="6524"/>
                      <a:pt x="16749" y="6828"/>
                    </a:cubicBezTo>
                    <a:cubicBezTo>
                      <a:pt x="18755" y="8561"/>
                      <a:pt x="20214" y="10688"/>
                      <a:pt x="21247" y="13120"/>
                    </a:cubicBezTo>
                    <a:cubicBezTo>
                      <a:pt x="21247" y="13181"/>
                      <a:pt x="21278" y="13211"/>
                      <a:pt x="21278" y="13242"/>
                    </a:cubicBezTo>
                    <a:cubicBezTo>
                      <a:pt x="20457" y="11904"/>
                      <a:pt x="19819" y="10476"/>
                      <a:pt x="18785" y="9290"/>
                    </a:cubicBezTo>
                    <a:cubicBezTo>
                      <a:pt x="17752" y="8135"/>
                      <a:pt x="16718" y="6980"/>
                      <a:pt x="15442" y="6038"/>
                    </a:cubicBezTo>
                    <a:close/>
                    <a:moveTo>
                      <a:pt x="21585" y="8673"/>
                    </a:moveTo>
                    <a:cubicBezTo>
                      <a:pt x="21633" y="8673"/>
                      <a:pt x="21683" y="8687"/>
                      <a:pt x="21733" y="8713"/>
                    </a:cubicBezTo>
                    <a:cubicBezTo>
                      <a:pt x="22189" y="8925"/>
                      <a:pt x="22676" y="9108"/>
                      <a:pt x="22949" y="9594"/>
                    </a:cubicBezTo>
                    <a:cubicBezTo>
                      <a:pt x="22980" y="9655"/>
                      <a:pt x="23040" y="9716"/>
                      <a:pt x="23040" y="9776"/>
                    </a:cubicBezTo>
                    <a:cubicBezTo>
                      <a:pt x="23040" y="9868"/>
                      <a:pt x="23040" y="9989"/>
                      <a:pt x="22980" y="10050"/>
                    </a:cubicBezTo>
                    <a:cubicBezTo>
                      <a:pt x="22949" y="10111"/>
                      <a:pt x="22904" y="10134"/>
                      <a:pt x="22854" y="10134"/>
                    </a:cubicBezTo>
                    <a:cubicBezTo>
                      <a:pt x="22805" y="10134"/>
                      <a:pt x="22752" y="10111"/>
                      <a:pt x="22706" y="10080"/>
                    </a:cubicBezTo>
                    <a:cubicBezTo>
                      <a:pt x="22645" y="10050"/>
                      <a:pt x="22585" y="10020"/>
                      <a:pt x="22493" y="9959"/>
                    </a:cubicBezTo>
                    <a:lnTo>
                      <a:pt x="22493" y="9959"/>
                    </a:lnTo>
                    <a:cubicBezTo>
                      <a:pt x="22493" y="10141"/>
                      <a:pt x="22493" y="10263"/>
                      <a:pt x="22524" y="10384"/>
                    </a:cubicBezTo>
                    <a:cubicBezTo>
                      <a:pt x="22797" y="11327"/>
                      <a:pt x="23040" y="12299"/>
                      <a:pt x="23314" y="13272"/>
                    </a:cubicBezTo>
                    <a:cubicBezTo>
                      <a:pt x="23557" y="14062"/>
                      <a:pt x="23831" y="14822"/>
                      <a:pt x="24104" y="15612"/>
                    </a:cubicBezTo>
                    <a:cubicBezTo>
                      <a:pt x="24347" y="16372"/>
                      <a:pt x="24560" y="17163"/>
                      <a:pt x="24621" y="17983"/>
                    </a:cubicBezTo>
                    <a:cubicBezTo>
                      <a:pt x="24651" y="18166"/>
                      <a:pt x="24621" y="18348"/>
                      <a:pt x="24621" y="18561"/>
                    </a:cubicBezTo>
                    <a:lnTo>
                      <a:pt x="24560" y="18561"/>
                    </a:lnTo>
                    <a:cubicBezTo>
                      <a:pt x="24560" y="18530"/>
                      <a:pt x="24530" y="18500"/>
                      <a:pt x="24530" y="18470"/>
                    </a:cubicBezTo>
                    <a:cubicBezTo>
                      <a:pt x="24378" y="17132"/>
                      <a:pt x="23983" y="15886"/>
                      <a:pt x="23527" y="14640"/>
                    </a:cubicBezTo>
                    <a:cubicBezTo>
                      <a:pt x="23284" y="13941"/>
                      <a:pt x="23071" y="13272"/>
                      <a:pt x="22828" y="12603"/>
                    </a:cubicBezTo>
                    <a:cubicBezTo>
                      <a:pt x="22554" y="11752"/>
                      <a:pt x="22341" y="10901"/>
                      <a:pt x="22220" y="10020"/>
                    </a:cubicBezTo>
                    <a:cubicBezTo>
                      <a:pt x="22189" y="9776"/>
                      <a:pt x="22098" y="9594"/>
                      <a:pt x="21885" y="9472"/>
                    </a:cubicBezTo>
                    <a:cubicBezTo>
                      <a:pt x="21733" y="9381"/>
                      <a:pt x="21581" y="9260"/>
                      <a:pt x="21460" y="9138"/>
                    </a:cubicBezTo>
                    <a:cubicBezTo>
                      <a:pt x="21369" y="9047"/>
                      <a:pt x="21308" y="8925"/>
                      <a:pt x="21399" y="8773"/>
                    </a:cubicBezTo>
                    <a:cubicBezTo>
                      <a:pt x="21453" y="8702"/>
                      <a:pt x="21516" y="8673"/>
                      <a:pt x="21585" y="8673"/>
                    </a:cubicBezTo>
                    <a:close/>
                    <a:moveTo>
                      <a:pt x="20357" y="1"/>
                    </a:moveTo>
                    <a:cubicBezTo>
                      <a:pt x="20145" y="1"/>
                      <a:pt x="19926" y="34"/>
                      <a:pt x="19697" y="111"/>
                    </a:cubicBezTo>
                    <a:cubicBezTo>
                      <a:pt x="19332" y="263"/>
                      <a:pt x="18998" y="475"/>
                      <a:pt x="18663" y="658"/>
                    </a:cubicBezTo>
                    <a:cubicBezTo>
                      <a:pt x="18451" y="810"/>
                      <a:pt x="18268" y="962"/>
                      <a:pt x="18147" y="1174"/>
                    </a:cubicBezTo>
                    <a:cubicBezTo>
                      <a:pt x="17995" y="1448"/>
                      <a:pt x="17812" y="1691"/>
                      <a:pt x="17660" y="1965"/>
                    </a:cubicBezTo>
                    <a:cubicBezTo>
                      <a:pt x="17539" y="2178"/>
                      <a:pt x="17356" y="2330"/>
                      <a:pt x="17113" y="2390"/>
                    </a:cubicBezTo>
                    <a:cubicBezTo>
                      <a:pt x="16536" y="2512"/>
                      <a:pt x="16049" y="2785"/>
                      <a:pt x="15533" y="3089"/>
                    </a:cubicBezTo>
                    <a:cubicBezTo>
                      <a:pt x="15077" y="3333"/>
                      <a:pt x="14773" y="3697"/>
                      <a:pt x="14560" y="4153"/>
                    </a:cubicBezTo>
                    <a:cubicBezTo>
                      <a:pt x="14469" y="4305"/>
                      <a:pt x="14408" y="4457"/>
                      <a:pt x="14347" y="4609"/>
                    </a:cubicBezTo>
                    <a:cubicBezTo>
                      <a:pt x="14165" y="5278"/>
                      <a:pt x="13679" y="5643"/>
                      <a:pt x="13040" y="5855"/>
                    </a:cubicBezTo>
                    <a:cubicBezTo>
                      <a:pt x="12919" y="5886"/>
                      <a:pt x="12797" y="5916"/>
                      <a:pt x="12676" y="5977"/>
                    </a:cubicBezTo>
                    <a:cubicBezTo>
                      <a:pt x="12341" y="6099"/>
                      <a:pt x="12007" y="6190"/>
                      <a:pt x="11672" y="6342"/>
                    </a:cubicBezTo>
                    <a:cubicBezTo>
                      <a:pt x="11156" y="6615"/>
                      <a:pt x="10609" y="6858"/>
                      <a:pt x="10153" y="7284"/>
                    </a:cubicBezTo>
                    <a:cubicBezTo>
                      <a:pt x="9545" y="7831"/>
                      <a:pt x="9423" y="8530"/>
                      <a:pt x="9666" y="9229"/>
                    </a:cubicBezTo>
                    <a:cubicBezTo>
                      <a:pt x="9910" y="9837"/>
                      <a:pt x="10183" y="10476"/>
                      <a:pt x="10609" y="10962"/>
                    </a:cubicBezTo>
                    <a:cubicBezTo>
                      <a:pt x="11247" y="11813"/>
                      <a:pt x="12037" y="12542"/>
                      <a:pt x="13040" y="13029"/>
                    </a:cubicBezTo>
                    <a:cubicBezTo>
                      <a:pt x="13618" y="13302"/>
                      <a:pt x="14165" y="13637"/>
                      <a:pt x="14682" y="14001"/>
                    </a:cubicBezTo>
                    <a:cubicBezTo>
                      <a:pt x="15320" y="14457"/>
                      <a:pt x="15928" y="14944"/>
                      <a:pt x="16536" y="15430"/>
                    </a:cubicBezTo>
                    <a:cubicBezTo>
                      <a:pt x="17326" y="16068"/>
                      <a:pt x="18116" y="16676"/>
                      <a:pt x="18907" y="17315"/>
                    </a:cubicBezTo>
                    <a:cubicBezTo>
                      <a:pt x="19150" y="17527"/>
                      <a:pt x="19363" y="17740"/>
                      <a:pt x="19606" y="17983"/>
                    </a:cubicBezTo>
                    <a:cubicBezTo>
                      <a:pt x="19667" y="18044"/>
                      <a:pt x="19697" y="18105"/>
                      <a:pt x="19727" y="18196"/>
                    </a:cubicBezTo>
                    <a:cubicBezTo>
                      <a:pt x="19393" y="17922"/>
                      <a:pt x="19059" y="17649"/>
                      <a:pt x="18724" y="17375"/>
                    </a:cubicBezTo>
                    <a:cubicBezTo>
                      <a:pt x="17904" y="16798"/>
                      <a:pt x="17022" y="16220"/>
                      <a:pt x="16232" y="15582"/>
                    </a:cubicBezTo>
                    <a:cubicBezTo>
                      <a:pt x="15381" y="14913"/>
                      <a:pt x="14530" y="14305"/>
                      <a:pt x="13557" y="13819"/>
                    </a:cubicBezTo>
                    <a:cubicBezTo>
                      <a:pt x="12797" y="13454"/>
                      <a:pt x="12037" y="13029"/>
                      <a:pt x="11217" y="12786"/>
                    </a:cubicBezTo>
                    <a:cubicBezTo>
                      <a:pt x="10031" y="12482"/>
                      <a:pt x="8846" y="12269"/>
                      <a:pt x="7630" y="12238"/>
                    </a:cubicBezTo>
                    <a:cubicBezTo>
                      <a:pt x="7541" y="12234"/>
                      <a:pt x="7452" y="12231"/>
                      <a:pt x="7363" y="12231"/>
                    </a:cubicBezTo>
                    <a:cubicBezTo>
                      <a:pt x="6905" y="12231"/>
                      <a:pt x="6447" y="12298"/>
                      <a:pt x="5988" y="12451"/>
                    </a:cubicBezTo>
                    <a:cubicBezTo>
                      <a:pt x="5441" y="12603"/>
                      <a:pt x="4985" y="12938"/>
                      <a:pt x="4712" y="13454"/>
                    </a:cubicBezTo>
                    <a:cubicBezTo>
                      <a:pt x="4438" y="13971"/>
                      <a:pt x="4013" y="14245"/>
                      <a:pt x="3466" y="14427"/>
                    </a:cubicBezTo>
                    <a:cubicBezTo>
                      <a:pt x="3040" y="14579"/>
                      <a:pt x="2615" y="14792"/>
                      <a:pt x="2250" y="15065"/>
                    </a:cubicBezTo>
                    <a:cubicBezTo>
                      <a:pt x="2037" y="15187"/>
                      <a:pt x="1855" y="15430"/>
                      <a:pt x="1733" y="15643"/>
                    </a:cubicBezTo>
                    <a:cubicBezTo>
                      <a:pt x="1338" y="16342"/>
                      <a:pt x="1064" y="17071"/>
                      <a:pt x="1064" y="17892"/>
                    </a:cubicBezTo>
                    <a:cubicBezTo>
                      <a:pt x="1064" y="18409"/>
                      <a:pt x="912" y="18865"/>
                      <a:pt x="487" y="19260"/>
                    </a:cubicBezTo>
                    <a:cubicBezTo>
                      <a:pt x="183" y="19533"/>
                      <a:pt x="31" y="19898"/>
                      <a:pt x="31" y="20324"/>
                    </a:cubicBezTo>
                    <a:cubicBezTo>
                      <a:pt x="1" y="20688"/>
                      <a:pt x="31" y="21053"/>
                      <a:pt x="61" y="21448"/>
                    </a:cubicBezTo>
                    <a:cubicBezTo>
                      <a:pt x="61" y="21509"/>
                      <a:pt x="92" y="21570"/>
                      <a:pt x="152" y="21752"/>
                    </a:cubicBezTo>
                    <a:cubicBezTo>
                      <a:pt x="244" y="21631"/>
                      <a:pt x="274" y="21570"/>
                      <a:pt x="335" y="21509"/>
                    </a:cubicBezTo>
                    <a:cubicBezTo>
                      <a:pt x="852" y="21023"/>
                      <a:pt x="1460" y="20688"/>
                      <a:pt x="2128" y="20476"/>
                    </a:cubicBezTo>
                    <a:cubicBezTo>
                      <a:pt x="2827" y="20293"/>
                      <a:pt x="3526" y="20111"/>
                      <a:pt x="4256" y="19959"/>
                    </a:cubicBezTo>
                    <a:cubicBezTo>
                      <a:pt x="4636" y="19872"/>
                      <a:pt x="5010" y="19830"/>
                      <a:pt x="5376" y="19830"/>
                    </a:cubicBezTo>
                    <a:cubicBezTo>
                      <a:pt x="6298" y="19830"/>
                      <a:pt x="7177" y="20097"/>
                      <a:pt x="8025" y="20597"/>
                    </a:cubicBezTo>
                    <a:cubicBezTo>
                      <a:pt x="8177" y="20688"/>
                      <a:pt x="8359" y="20780"/>
                      <a:pt x="8542" y="20871"/>
                    </a:cubicBezTo>
                    <a:cubicBezTo>
                      <a:pt x="9021" y="21153"/>
                      <a:pt x="9579" y="21330"/>
                      <a:pt x="10142" y="21330"/>
                    </a:cubicBezTo>
                    <a:cubicBezTo>
                      <a:pt x="10186" y="21330"/>
                      <a:pt x="10230" y="21329"/>
                      <a:pt x="10274" y="21327"/>
                    </a:cubicBezTo>
                    <a:cubicBezTo>
                      <a:pt x="11338" y="21236"/>
                      <a:pt x="12432" y="21144"/>
                      <a:pt x="13466" y="20962"/>
                    </a:cubicBezTo>
                    <a:cubicBezTo>
                      <a:pt x="14469" y="20780"/>
                      <a:pt x="15442" y="20445"/>
                      <a:pt x="16384" y="20020"/>
                    </a:cubicBezTo>
                    <a:cubicBezTo>
                      <a:pt x="16445" y="19989"/>
                      <a:pt x="16536" y="19989"/>
                      <a:pt x="16597" y="19959"/>
                    </a:cubicBezTo>
                    <a:lnTo>
                      <a:pt x="16597" y="19959"/>
                    </a:lnTo>
                    <a:cubicBezTo>
                      <a:pt x="16110" y="20293"/>
                      <a:pt x="15563" y="20536"/>
                      <a:pt x="14986" y="20719"/>
                    </a:cubicBezTo>
                    <a:cubicBezTo>
                      <a:pt x="13861" y="21023"/>
                      <a:pt x="12736" y="21296"/>
                      <a:pt x="11581" y="21600"/>
                    </a:cubicBezTo>
                    <a:cubicBezTo>
                      <a:pt x="10945" y="21753"/>
                      <a:pt x="10287" y="21821"/>
                      <a:pt x="9625" y="21821"/>
                    </a:cubicBezTo>
                    <a:cubicBezTo>
                      <a:pt x="9497" y="21821"/>
                      <a:pt x="9369" y="21818"/>
                      <a:pt x="9241" y="21813"/>
                    </a:cubicBezTo>
                    <a:cubicBezTo>
                      <a:pt x="9180" y="21813"/>
                      <a:pt x="9106" y="21800"/>
                      <a:pt x="9036" y="21800"/>
                    </a:cubicBezTo>
                    <a:cubicBezTo>
                      <a:pt x="9001" y="21800"/>
                      <a:pt x="8967" y="21803"/>
                      <a:pt x="8937" y="21813"/>
                    </a:cubicBezTo>
                    <a:cubicBezTo>
                      <a:pt x="8268" y="22056"/>
                      <a:pt x="7630" y="22299"/>
                      <a:pt x="7083" y="22725"/>
                    </a:cubicBezTo>
                    <a:cubicBezTo>
                      <a:pt x="6840" y="22907"/>
                      <a:pt x="6627" y="23120"/>
                      <a:pt x="6505" y="23394"/>
                    </a:cubicBezTo>
                    <a:cubicBezTo>
                      <a:pt x="6262" y="24093"/>
                      <a:pt x="6110" y="24822"/>
                      <a:pt x="6080" y="25582"/>
                    </a:cubicBezTo>
                    <a:cubicBezTo>
                      <a:pt x="6080" y="26190"/>
                      <a:pt x="6140" y="26798"/>
                      <a:pt x="6171" y="27436"/>
                    </a:cubicBezTo>
                    <a:cubicBezTo>
                      <a:pt x="6171" y="27497"/>
                      <a:pt x="6201" y="27558"/>
                      <a:pt x="6232" y="27649"/>
                    </a:cubicBezTo>
                    <a:cubicBezTo>
                      <a:pt x="6323" y="27406"/>
                      <a:pt x="6384" y="27193"/>
                      <a:pt x="6414" y="26980"/>
                    </a:cubicBezTo>
                    <a:lnTo>
                      <a:pt x="6414" y="26980"/>
                    </a:lnTo>
                    <a:cubicBezTo>
                      <a:pt x="6444" y="27406"/>
                      <a:pt x="6414" y="27831"/>
                      <a:pt x="6384" y="28257"/>
                    </a:cubicBezTo>
                    <a:cubicBezTo>
                      <a:pt x="6353" y="28652"/>
                      <a:pt x="6353" y="29078"/>
                      <a:pt x="6323" y="29473"/>
                    </a:cubicBezTo>
                    <a:cubicBezTo>
                      <a:pt x="6292" y="29898"/>
                      <a:pt x="6201" y="30293"/>
                      <a:pt x="6140" y="30719"/>
                    </a:cubicBezTo>
                    <a:cubicBezTo>
                      <a:pt x="6443" y="30820"/>
                      <a:pt x="6703" y="30879"/>
                      <a:pt x="6974" y="30879"/>
                    </a:cubicBezTo>
                    <a:cubicBezTo>
                      <a:pt x="7030" y="30879"/>
                      <a:pt x="7086" y="30876"/>
                      <a:pt x="7144" y="30871"/>
                    </a:cubicBezTo>
                    <a:cubicBezTo>
                      <a:pt x="7295" y="30871"/>
                      <a:pt x="7447" y="30871"/>
                      <a:pt x="7599" y="30901"/>
                    </a:cubicBezTo>
                    <a:cubicBezTo>
                      <a:pt x="8055" y="30993"/>
                      <a:pt x="8481" y="31114"/>
                      <a:pt x="8937" y="31205"/>
                    </a:cubicBezTo>
                    <a:cubicBezTo>
                      <a:pt x="9177" y="31269"/>
                      <a:pt x="9418" y="31308"/>
                      <a:pt x="9663" y="31308"/>
                    </a:cubicBezTo>
                    <a:cubicBezTo>
                      <a:pt x="9882" y="31308"/>
                      <a:pt x="10105" y="31277"/>
                      <a:pt x="10335" y="31205"/>
                    </a:cubicBezTo>
                    <a:cubicBezTo>
                      <a:pt x="10609" y="31114"/>
                      <a:pt x="10882" y="31023"/>
                      <a:pt x="11156" y="30932"/>
                    </a:cubicBezTo>
                    <a:cubicBezTo>
                      <a:pt x="12280" y="30506"/>
                      <a:pt x="13192" y="29777"/>
                      <a:pt x="13800" y="28713"/>
                    </a:cubicBezTo>
                    <a:cubicBezTo>
                      <a:pt x="14195" y="28014"/>
                      <a:pt x="14560" y="27315"/>
                      <a:pt x="14925" y="26646"/>
                    </a:cubicBezTo>
                    <a:cubicBezTo>
                      <a:pt x="15563" y="25491"/>
                      <a:pt x="16232" y="24397"/>
                      <a:pt x="17113" y="23394"/>
                    </a:cubicBezTo>
                    <a:cubicBezTo>
                      <a:pt x="17964" y="22451"/>
                      <a:pt x="18785" y="21479"/>
                      <a:pt x="19636" y="20506"/>
                    </a:cubicBezTo>
                    <a:cubicBezTo>
                      <a:pt x="19879" y="20233"/>
                      <a:pt x="20122" y="19989"/>
                      <a:pt x="20366" y="19746"/>
                    </a:cubicBezTo>
                    <a:cubicBezTo>
                      <a:pt x="20548" y="19594"/>
                      <a:pt x="20730" y="19442"/>
                      <a:pt x="20913" y="19290"/>
                    </a:cubicBezTo>
                    <a:cubicBezTo>
                      <a:pt x="20943" y="19260"/>
                      <a:pt x="21004" y="19229"/>
                      <a:pt x="21034" y="19199"/>
                    </a:cubicBezTo>
                    <a:lnTo>
                      <a:pt x="21034" y="19199"/>
                    </a:lnTo>
                    <a:cubicBezTo>
                      <a:pt x="20305" y="19260"/>
                      <a:pt x="19575" y="19321"/>
                      <a:pt x="18907" y="19655"/>
                    </a:cubicBezTo>
                    <a:cubicBezTo>
                      <a:pt x="18481" y="19898"/>
                      <a:pt x="18086" y="20172"/>
                      <a:pt x="17691" y="20476"/>
                    </a:cubicBezTo>
                    <a:cubicBezTo>
                      <a:pt x="16870" y="21114"/>
                      <a:pt x="16049" y="21752"/>
                      <a:pt x="15168" y="22269"/>
                    </a:cubicBezTo>
                    <a:cubicBezTo>
                      <a:pt x="15077" y="22330"/>
                      <a:pt x="14986" y="22391"/>
                      <a:pt x="14864" y="22421"/>
                    </a:cubicBezTo>
                    <a:cubicBezTo>
                      <a:pt x="14986" y="22299"/>
                      <a:pt x="15107" y="22178"/>
                      <a:pt x="15229" y="22087"/>
                    </a:cubicBezTo>
                    <a:cubicBezTo>
                      <a:pt x="16110" y="21418"/>
                      <a:pt x="16992" y="20719"/>
                      <a:pt x="17812" y="19959"/>
                    </a:cubicBezTo>
                    <a:cubicBezTo>
                      <a:pt x="18208" y="19564"/>
                      <a:pt x="18694" y="19229"/>
                      <a:pt x="19241" y="19077"/>
                    </a:cubicBezTo>
                    <a:cubicBezTo>
                      <a:pt x="19902" y="18871"/>
                      <a:pt x="20563" y="18749"/>
                      <a:pt x="21233" y="18749"/>
                    </a:cubicBezTo>
                    <a:cubicBezTo>
                      <a:pt x="21549" y="18749"/>
                      <a:pt x="21868" y="18776"/>
                      <a:pt x="22189" y="18834"/>
                    </a:cubicBezTo>
                    <a:cubicBezTo>
                      <a:pt x="22585" y="18895"/>
                      <a:pt x="22949" y="18926"/>
                      <a:pt x="23344" y="18956"/>
                    </a:cubicBezTo>
                    <a:cubicBezTo>
                      <a:pt x="23253" y="18530"/>
                      <a:pt x="23101" y="18105"/>
                      <a:pt x="22919" y="17740"/>
                    </a:cubicBezTo>
                    <a:cubicBezTo>
                      <a:pt x="22402" y="16798"/>
                      <a:pt x="21885" y="15856"/>
                      <a:pt x="21369" y="14944"/>
                    </a:cubicBezTo>
                    <a:cubicBezTo>
                      <a:pt x="21156" y="14579"/>
                      <a:pt x="20882" y="14275"/>
                      <a:pt x="20578" y="13971"/>
                    </a:cubicBezTo>
                    <a:cubicBezTo>
                      <a:pt x="20183" y="13515"/>
                      <a:pt x="19758" y="13120"/>
                      <a:pt x="19302" y="12694"/>
                    </a:cubicBezTo>
                    <a:cubicBezTo>
                      <a:pt x="18937" y="12360"/>
                      <a:pt x="18542" y="12087"/>
                      <a:pt x="18177" y="11752"/>
                    </a:cubicBezTo>
                    <a:cubicBezTo>
                      <a:pt x="18056" y="11661"/>
                      <a:pt x="17934" y="11570"/>
                      <a:pt x="17843" y="11448"/>
                    </a:cubicBezTo>
                    <a:cubicBezTo>
                      <a:pt x="17721" y="11327"/>
                      <a:pt x="17660" y="11175"/>
                      <a:pt x="17782" y="10992"/>
                    </a:cubicBezTo>
                    <a:cubicBezTo>
                      <a:pt x="17856" y="10899"/>
                      <a:pt x="17954" y="10863"/>
                      <a:pt x="18053" y="10863"/>
                    </a:cubicBezTo>
                    <a:cubicBezTo>
                      <a:pt x="18116" y="10863"/>
                      <a:pt x="18179" y="10878"/>
                      <a:pt x="18238" y="10901"/>
                    </a:cubicBezTo>
                    <a:cubicBezTo>
                      <a:pt x="18633" y="11083"/>
                      <a:pt x="19028" y="11266"/>
                      <a:pt x="19423" y="11509"/>
                    </a:cubicBezTo>
                    <a:cubicBezTo>
                      <a:pt x="19575" y="11570"/>
                      <a:pt x="19697" y="11752"/>
                      <a:pt x="19727" y="11904"/>
                    </a:cubicBezTo>
                    <a:cubicBezTo>
                      <a:pt x="19758" y="12026"/>
                      <a:pt x="19667" y="12178"/>
                      <a:pt x="19606" y="12360"/>
                    </a:cubicBezTo>
                    <a:cubicBezTo>
                      <a:pt x="19879" y="12664"/>
                      <a:pt x="20183" y="12998"/>
                      <a:pt x="20487" y="13302"/>
                    </a:cubicBezTo>
                    <a:cubicBezTo>
                      <a:pt x="20943" y="13758"/>
                      <a:pt x="21308" y="14275"/>
                      <a:pt x="21612" y="14852"/>
                    </a:cubicBezTo>
                    <a:cubicBezTo>
                      <a:pt x="22068" y="15734"/>
                      <a:pt x="22524" y="16585"/>
                      <a:pt x="22949" y="17467"/>
                    </a:cubicBezTo>
                    <a:cubicBezTo>
                      <a:pt x="23192" y="17922"/>
                      <a:pt x="23344" y="18378"/>
                      <a:pt x="23496" y="18865"/>
                    </a:cubicBezTo>
                    <a:cubicBezTo>
                      <a:pt x="23557" y="19017"/>
                      <a:pt x="23618" y="19138"/>
                      <a:pt x="23770" y="19199"/>
                    </a:cubicBezTo>
                    <a:cubicBezTo>
                      <a:pt x="25199" y="19807"/>
                      <a:pt x="26050" y="20871"/>
                      <a:pt x="26384" y="22360"/>
                    </a:cubicBezTo>
                    <a:cubicBezTo>
                      <a:pt x="26414" y="22330"/>
                      <a:pt x="26445" y="22299"/>
                      <a:pt x="26475" y="22239"/>
                    </a:cubicBezTo>
                    <a:cubicBezTo>
                      <a:pt x="26566" y="21661"/>
                      <a:pt x="26658" y="21053"/>
                      <a:pt x="26627" y="20445"/>
                    </a:cubicBezTo>
                    <a:cubicBezTo>
                      <a:pt x="26566" y="19685"/>
                      <a:pt x="26475" y="18956"/>
                      <a:pt x="26262" y="18257"/>
                    </a:cubicBezTo>
                    <a:cubicBezTo>
                      <a:pt x="26202" y="18105"/>
                      <a:pt x="26202" y="17922"/>
                      <a:pt x="26171" y="17770"/>
                    </a:cubicBezTo>
                    <a:cubicBezTo>
                      <a:pt x="26080" y="17041"/>
                      <a:pt x="26232" y="16403"/>
                      <a:pt x="26840" y="15947"/>
                    </a:cubicBezTo>
                    <a:cubicBezTo>
                      <a:pt x="26962" y="15886"/>
                      <a:pt x="27053" y="15734"/>
                      <a:pt x="27083" y="15612"/>
                    </a:cubicBezTo>
                    <a:cubicBezTo>
                      <a:pt x="27174" y="15248"/>
                      <a:pt x="27326" y="14944"/>
                      <a:pt x="27539" y="14640"/>
                    </a:cubicBezTo>
                    <a:cubicBezTo>
                      <a:pt x="27904" y="14184"/>
                      <a:pt x="28269" y="13697"/>
                      <a:pt x="28633" y="13242"/>
                    </a:cubicBezTo>
                    <a:cubicBezTo>
                      <a:pt x="29120" y="12664"/>
                      <a:pt x="29667" y="12178"/>
                      <a:pt x="30305" y="11752"/>
                    </a:cubicBezTo>
                    <a:cubicBezTo>
                      <a:pt x="30670" y="11539"/>
                      <a:pt x="31035" y="11296"/>
                      <a:pt x="31399" y="11053"/>
                    </a:cubicBezTo>
                    <a:cubicBezTo>
                      <a:pt x="31369" y="10628"/>
                      <a:pt x="31430" y="10536"/>
                      <a:pt x="31794" y="10354"/>
                    </a:cubicBezTo>
                    <a:cubicBezTo>
                      <a:pt x="32007" y="10263"/>
                      <a:pt x="32190" y="10172"/>
                      <a:pt x="32402" y="10080"/>
                    </a:cubicBezTo>
                    <a:cubicBezTo>
                      <a:pt x="32585" y="10050"/>
                      <a:pt x="32767" y="10020"/>
                      <a:pt x="32980" y="10020"/>
                    </a:cubicBezTo>
                    <a:cubicBezTo>
                      <a:pt x="33101" y="10020"/>
                      <a:pt x="33253" y="10080"/>
                      <a:pt x="33284" y="10232"/>
                    </a:cubicBezTo>
                    <a:cubicBezTo>
                      <a:pt x="33314" y="10415"/>
                      <a:pt x="33223" y="10506"/>
                      <a:pt x="33071" y="10567"/>
                    </a:cubicBezTo>
                    <a:cubicBezTo>
                      <a:pt x="32676" y="10749"/>
                      <a:pt x="32311" y="10962"/>
                      <a:pt x="31916" y="11114"/>
                    </a:cubicBezTo>
                    <a:cubicBezTo>
                      <a:pt x="29940" y="11935"/>
                      <a:pt x="28572" y="13394"/>
                      <a:pt x="27478" y="15187"/>
                    </a:cubicBezTo>
                    <a:cubicBezTo>
                      <a:pt x="27417" y="15308"/>
                      <a:pt x="27326" y="15430"/>
                      <a:pt x="27357" y="15643"/>
                    </a:cubicBezTo>
                    <a:cubicBezTo>
                      <a:pt x="27843" y="15278"/>
                      <a:pt x="28390" y="15156"/>
                      <a:pt x="28968" y="15065"/>
                    </a:cubicBezTo>
                    <a:cubicBezTo>
                      <a:pt x="29150" y="15035"/>
                      <a:pt x="29211" y="14913"/>
                      <a:pt x="29272" y="14761"/>
                    </a:cubicBezTo>
                    <a:cubicBezTo>
                      <a:pt x="29636" y="14001"/>
                      <a:pt x="30244" y="13454"/>
                      <a:pt x="30943" y="13029"/>
                    </a:cubicBezTo>
                    <a:cubicBezTo>
                      <a:pt x="31703" y="12573"/>
                      <a:pt x="32463" y="12117"/>
                      <a:pt x="33223" y="11661"/>
                    </a:cubicBezTo>
                    <a:cubicBezTo>
                      <a:pt x="33679" y="11387"/>
                      <a:pt x="34104" y="11144"/>
                      <a:pt x="34317" y="10628"/>
                    </a:cubicBezTo>
                    <a:cubicBezTo>
                      <a:pt x="34408" y="10384"/>
                      <a:pt x="34652" y="10232"/>
                      <a:pt x="34864" y="10080"/>
                    </a:cubicBezTo>
                    <a:cubicBezTo>
                      <a:pt x="34890" y="10068"/>
                      <a:pt x="34930" y="10060"/>
                      <a:pt x="34974" y="10060"/>
                    </a:cubicBezTo>
                    <a:cubicBezTo>
                      <a:pt x="35035" y="10060"/>
                      <a:pt x="35102" y="10075"/>
                      <a:pt x="35138" y="10111"/>
                    </a:cubicBezTo>
                    <a:cubicBezTo>
                      <a:pt x="35229" y="10141"/>
                      <a:pt x="35229" y="10293"/>
                      <a:pt x="35229" y="10384"/>
                    </a:cubicBezTo>
                    <a:cubicBezTo>
                      <a:pt x="35229" y="10476"/>
                      <a:pt x="35199" y="10567"/>
                      <a:pt x="35168" y="10628"/>
                    </a:cubicBezTo>
                    <a:cubicBezTo>
                      <a:pt x="35047" y="10871"/>
                      <a:pt x="34925" y="11083"/>
                      <a:pt x="34804" y="11327"/>
                    </a:cubicBezTo>
                    <a:cubicBezTo>
                      <a:pt x="34638" y="11616"/>
                      <a:pt x="34515" y="11737"/>
                      <a:pt x="34320" y="11737"/>
                    </a:cubicBezTo>
                    <a:cubicBezTo>
                      <a:pt x="34228" y="11737"/>
                      <a:pt x="34119" y="11710"/>
                      <a:pt x="33983" y="11661"/>
                    </a:cubicBezTo>
                    <a:cubicBezTo>
                      <a:pt x="33527" y="11904"/>
                      <a:pt x="33101" y="12087"/>
                      <a:pt x="32676" y="12299"/>
                    </a:cubicBezTo>
                    <a:cubicBezTo>
                      <a:pt x="32098" y="12603"/>
                      <a:pt x="31490" y="12907"/>
                      <a:pt x="30943" y="13272"/>
                    </a:cubicBezTo>
                    <a:cubicBezTo>
                      <a:pt x="30548" y="13545"/>
                      <a:pt x="30214" y="13910"/>
                      <a:pt x="29879" y="14275"/>
                    </a:cubicBezTo>
                    <a:cubicBezTo>
                      <a:pt x="29697" y="14457"/>
                      <a:pt x="29606" y="14670"/>
                      <a:pt x="29484" y="14883"/>
                    </a:cubicBezTo>
                    <a:cubicBezTo>
                      <a:pt x="29545" y="14913"/>
                      <a:pt x="29576" y="14944"/>
                      <a:pt x="29606" y="14944"/>
                    </a:cubicBezTo>
                    <a:cubicBezTo>
                      <a:pt x="30335" y="14944"/>
                      <a:pt x="31065" y="14913"/>
                      <a:pt x="31825" y="14913"/>
                    </a:cubicBezTo>
                    <a:cubicBezTo>
                      <a:pt x="31977" y="14913"/>
                      <a:pt x="32038" y="14852"/>
                      <a:pt x="32159" y="14761"/>
                    </a:cubicBezTo>
                    <a:cubicBezTo>
                      <a:pt x="32767" y="14153"/>
                      <a:pt x="33405" y="13576"/>
                      <a:pt x="34044" y="12998"/>
                    </a:cubicBezTo>
                    <a:cubicBezTo>
                      <a:pt x="34317" y="12755"/>
                      <a:pt x="34560" y="12512"/>
                      <a:pt x="34834" y="12269"/>
                    </a:cubicBezTo>
                    <a:cubicBezTo>
                      <a:pt x="35563" y="11691"/>
                      <a:pt x="36293" y="11053"/>
                      <a:pt x="37053" y="10536"/>
                    </a:cubicBezTo>
                    <a:cubicBezTo>
                      <a:pt x="37904" y="9959"/>
                      <a:pt x="38816" y="9472"/>
                      <a:pt x="39697" y="8925"/>
                    </a:cubicBezTo>
                    <a:cubicBezTo>
                      <a:pt x="40123" y="8652"/>
                      <a:pt x="40488" y="8378"/>
                      <a:pt x="40883" y="8105"/>
                    </a:cubicBezTo>
                    <a:cubicBezTo>
                      <a:pt x="41126" y="7953"/>
                      <a:pt x="41399" y="7801"/>
                      <a:pt x="41643" y="7618"/>
                    </a:cubicBezTo>
                    <a:cubicBezTo>
                      <a:pt x="41947" y="7436"/>
                      <a:pt x="42311" y="7223"/>
                      <a:pt x="42615" y="7010"/>
                    </a:cubicBezTo>
                    <a:cubicBezTo>
                      <a:pt x="42919" y="6767"/>
                      <a:pt x="43132" y="6463"/>
                      <a:pt x="43223" y="6068"/>
                    </a:cubicBezTo>
                    <a:cubicBezTo>
                      <a:pt x="43375" y="5460"/>
                      <a:pt x="43406" y="4792"/>
                      <a:pt x="43375" y="4153"/>
                    </a:cubicBezTo>
                    <a:cubicBezTo>
                      <a:pt x="43345" y="4032"/>
                      <a:pt x="43345" y="3880"/>
                      <a:pt x="43284" y="3789"/>
                    </a:cubicBezTo>
                    <a:cubicBezTo>
                      <a:pt x="43193" y="3637"/>
                      <a:pt x="43102" y="3454"/>
                      <a:pt x="42950" y="3393"/>
                    </a:cubicBezTo>
                    <a:cubicBezTo>
                      <a:pt x="42676" y="3241"/>
                      <a:pt x="42585" y="3029"/>
                      <a:pt x="42554" y="2755"/>
                    </a:cubicBezTo>
                    <a:cubicBezTo>
                      <a:pt x="42524" y="2421"/>
                      <a:pt x="42342" y="2147"/>
                      <a:pt x="42007" y="2026"/>
                    </a:cubicBezTo>
                    <a:cubicBezTo>
                      <a:pt x="41947" y="1995"/>
                      <a:pt x="41886" y="1965"/>
                      <a:pt x="41795" y="1934"/>
                    </a:cubicBezTo>
                    <a:cubicBezTo>
                      <a:pt x="41460" y="1782"/>
                      <a:pt x="41399" y="1630"/>
                      <a:pt x="41491" y="1266"/>
                    </a:cubicBezTo>
                    <a:cubicBezTo>
                      <a:pt x="41582" y="779"/>
                      <a:pt x="41491" y="567"/>
                      <a:pt x="41035" y="354"/>
                    </a:cubicBezTo>
                    <a:cubicBezTo>
                      <a:pt x="40700" y="202"/>
                      <a:pt x="40336" y="111"/>
                      <a:pt x="39940" y="111"/>
                    </a:cubicBezTo>
                    <a:cubicBezTo>
                      <a:pt x="38816" y="80"/>
                      <a:pt x="37661" y="19"/>
                      <a:pt x="36506" y="19"/>
                    </a:cubicBezTo>
                    <a:cubicBezTo>
                      <a:pt x="36451" y="15"/>
                      <a:pt x="36397" y="12"/>
                      <a:pt x="36343" y="12"/>
                    </a:cubicBezTo>
                    <a:cubicBezTo>
                      <a:pt x="36064" y="12"/>
                      <a:pt x="35793" y="79"/>
                      <a:pt x="35563" y="232"/>
                    </a:cubicBezTo>
                    <a:cubicBezTo>
                      <a:pt x="34925" y="658"/>
                      <a:pt x="34287" y="1083"/>
                      <a:pt x="33801" y="1691"/>
                    </a:cubicBezTo>
                    <a:cubicBezTo>
                      <a:pt x="33132" y="2573"/>
                      <a:pt x="32433" y="3424"/>
                      <a:pt x="31764" y="4305"/>
                    </a:cubicBezTo>
                    <a:cubicBezTo>
                      <a:pt x="30731" y="5582"/>
                      <a:pt x="29971" y="6980"/>
                      <a:pt x="29272" y="8439"/>
                    </a:cubicBezTo>
                    <a:cubicBezTo>
                      <a:pt x="28968" y="9077"/>
                      <a:pt x="28633" y="9746"/>
                      <a:pt x="28238" y="10354"/>
                    </a:cubicBezTo>
                    <a:cubicBezTo>
                      <a:pt x="27752" y="11114"/>
                      <a:pt x="27296" y="11874"/>
                      <a:pt x="26901" y="12664"/>
                    </a:cubicBezTo>
                    <a:cubicBezTo>
                      <a:pt x="26779" y="12907"/>
                      <a:pt x="26658" y="13150"/>
                      <a:pt x="26627" y="13394"/>
                    </a:cubicBezTo>
                    <a:cubicBezTo>
                      <a:pt x="26566" y="14184"/>
                      <a:pt x="26354" y="14944"/>
                      <a:pt x="26171" y="15704"/>
                    </a:cubicBezTo>
                    <a:cubicBezTo>
                      <a:pt x="26110" y="15916"/>
                      <a:pt x="26019" y="16129"/>
                      <a:pt x="25958" y="16372"/>
                    </a:cubicBezTo>
                    <a:cubicBezTo>
                      <a:pt x="25928" y="16342"/>
                      <a:pt x="25898" y="16342"/>
                      <a:pt x="25867" y="16342"/>
                    </a:cubicBezTo>
                    <a:cubicBezTo>
                      <a:pt x="26262" y="14822"/>
                      <a:pt x="26475" y="13302"/>
                      <a:pt x="26171" y="11661"/>
                    </a:cubicBezTo>
                    <a:lnTo>
                      <a:pt x="26171" y="11661"/>
                    </a:lnTo>
                    <a:cubicBezTo>
                      <a:pt x="26080" y="11813"/>
                      <a:pt x="26050" y="11935"/>
                      <a:pt x="26019" y="12026"/>
                    </a:cubicBezTo>
                    <a:cubicBezTo>
                      <a:pt x="25685" y="12907"/>
                      <a:pt x="25533" y="13819"/>
                      <a:pt x="25411" y="14731"/>
                    </a:cubicBezTo>
                    <a:cubicBezTo>
                      <a:pt x="25320" y="15764"/>
                      <a:pt x="25381" y="16798"/>
                      <a:pt x="25563" y="17831"/>
                    </a:cubicBezTo>
                    <a:cubicBezTo>
                      <a:pt x="25594" y="17922"/>
                      <a:pt x="25594" y="18014"/>
                      <a:pt x="25594" y="18105"/>
                    </a:cubicBezTo>
                    <a:cubicBezTo>
                      <a:pt x="25503" y="18044"/>
                      <a:pt x="25472" y="17983"/>
                      <a:pt x="25472" y="17922"/>
                    </a:cubicBezTo>
                    <a:cubicBezTo>
                      <a:pt x="25290" y="17102"/>
                      <a:pt x="25168" y="16281"/>
                      <a:pt x="25199" y="15430"/>
                    </a:cubicBezTo>
                    <a:cubicBezTo>
                      <a:pt x="25259" y="14001"/>
                      <a:pt x="25503" y="12603"/>
                      <a:pt x="26019" y="11266"/>
                    </a:cubicBezTo>
                    <a:cubicBezTo>
                      <a:pt x="26080" y="11114"/>
                      <a:pt x="26141" y="10962"/>
                      <a:pt x="26110" y="10840"/>
                    </a:cubicBezTo>
                    <a:cubicBezTo>
                      <a:pt x="26080" y="10111"/>
                      <a:pt x="26080" y="9351"/>
                      <a:pt x="25958" y="8652"/>
                    </a:cubicBezTo>
                    <a:cubicBezTo>
                      <a:pt x="25563" y="6555"/>
                      <a:pt x="24955" y="4548"/>
                      <a:pt x="23892" y="2694"/>
                    </a:cubicBezTo>
                    <a:cubicBezTo>
                      <a:pt x="23344" y="1691"/>
                      <a:pt x="22554" y="931"/>
                      <a:pt x="21612" y="354"/>
                    </a:cubicBezTo>
                    <a:cubicBezTo>
                      <a:pt x="21490" y="263"/>
                      <a:pt x="21338" y="202"/>
                      <a:pt x="21217" y="171"/>
                    </a:cubicBezTo>
                    <a:cubicBezTo>
                      <a:pt x="20934" y="65"/>
                      <a:pt x="20651" y="1"/>
                      <a:pt x="2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15"/>
              <p:cNvSpPr/>
              <p:nvPr/>
            </p:nvSpPr>
            <p:spPr>
              <a:xfrm>
                <a:off x="7629600" y="3697675"/>
                <a:ext cx="4073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16293" h="19138" extrusionOk="0">
                    <a:moveTo>
                      <a:pt x="12128" y="0"/>
                    </a:moveTo>
                    <a:cubicBezTo>
                      <a:pt x="11348" y="0"/>
                      <a:pt x="10552" y="54"/>
                      <a:pt x="9757" y="223"/>
                    </a:cubicBezTo>
                    <a:cubicBezTo>
                      <a:pt x="9149" y="344"/>
                      <a:pt x="8602" y="618"/>
                      <a:pt x="8085" y="983"/>
                    </a:cubicBezTo>
                    <a:cubicBezTo>
                      <a:pt x="7569" y="1317"/>
                      <a:pt x="7386" y="1803"/>
                      <a:pt x="7508" y="2381"/>
                    </a:cubicBezTo>
                    <a:cubicBezTo>
                      <a:pt x="7538" y="2685"/>
                      <a:pt x="7660" y="2989"/>
                      <a:pt x="7751" y="3262"/>
                    </a:cubicBezTo>
                    <a:cubicBezTo>
                      <a:pt x="8055" y="4022"/>
                      <a:pt x="8116" y="4813"/>
                      <a:pt x="8024" y="5603"/>
                    </a:cubicBezTo>
                    <a:cubicBezTo>
                      <a:pt x="7964" y="6180"/>
                      <a:pt x="7781" y="6727"/>
                      <a:pt x="7660" y="7305"/>
                    </a:cubicBezTo>
                    <a:cubicBezTo>
                      <a:pt x="7629" y="7457"/>
                      <a:pt x="7629" y="7639"/>
                      <a:pt x="7629" y="7822"/>
                    </a:cubicBezTo>
                    <a:cubicBezTo>
                      <a:pt x="7599" y="8399"/>
                      <a:pt x="7599" y="8977"/>
                      <a:pt x="7569" y="9585"/>
                    </a:cubicBezTo>
                    <a:cubicBezTo>
                      <a:pt x="7569" y="9676"/>
                      <a:pt x="7508" y="9767"/>
                      <a:pt x="7477" y="9858"/>
                    </a:cubicBezTo>
                    <a:cubicBezTo>
                      <a:pt x="7447" y="9372"/>
                      <a:pt x="7447" y="8946"/>
                      <a:pt x="7447" y="8490"/>
                    </a:cubicBezTo>
                    <a:cubicBezTo>
                      <a:pt x="7417" y="8004"/>
                      <a:pt x="7356" y="7518"/>
                      <a:pt x="7325" y="7031"/>
                    </a:cubicBezTo>
                    <a:cubicBezTo>
                      <a:pt x="7325" y="7001"/>
                      <a:pt x="7295" y="6971"/>
                      <a:pt x="7295" y="6940"/>
                    </a:cubicBezTo>
                    <a:cubicBezTo>
                      <a:pt x="7173" y="6697"/>
                      <a:pt x="7052" y="6484"/>
                      <a:pt x="6930" y="6272"/>
                    </a:cubicBezTo>
                    <a:cubicBezTo>
                      <a:pt x="6809" y="6089"/>
                      <a:pt x="6717" y="5876"/>
                      <a:pt x="6565" y="5755"/>
                    </a:cubicBezTo>
                    <a:cubicBezTo>
                      <a:pt x="6079" y="5299"/>
                      <a:pt x="5623" y="4843"/>
                      <a:pt x="5106" y="4478"/>
                    </a:cubicBezTo>
                    <a:cubicBezTo>
                      <a:pt x="4711" y="4205"/>
                      <a:pt x="4286" y="3961"/>
                      <a:pt x="3830" y="3840"/>
                    </a:cubicBezTo>
                    <a:cubicBezTo>
                      <a:pt x="3539" y="3749"/>
                      <a:pt x="3260" y="3702"/>
                      <a:pt x="2993" y="3702"/>
                    </a:cubicBezTo>
                    <a:cubicBezTo>
                      <a:pt x="2365" y="3702"/>
                      <a:pt x="1806" y="3963"/>
                      <a:pt x="1337" y="4539"/>
                    </a:cubicBezTo>
                    <a:cubicBezTo>
                      <a:pt x="912" y="5056"/>
                      <a:pt x="486" y="5633"/>
                      <a:pt x="91" y="6180"/>
                    </a:cubicBezTo>
                    <a:cubicBezTo>
                      <a:pt x="61" y="6211"/>
                      <a:pt x="30" y="6241"/>
                      <a:pt x="0" y="6332"/>
                    </a:cubicBezTo>
                    <a:cubicBezTo>
                      <a:pt x="182" y="6302"/>
                      <a:pt x="304" y="6241"/>
                      <a:pt x="395" y="6211"/>
                    </a:cubicBezTo>
                    <a:cubicBezTo>
                      <a:pt x="531" y="6166"/>
                      <a:pt x="664" y="6145"/>
                      <a:pt x="793" y="6145"/>
                    </a:cubicBezTo>
                    <a:cubicBezTo>
                      <a:pt x="1099" y="6145"/>
                      <a:pt x="1385" y="6262"/>
                      <a:pt x="1641" y="6454"/>
                    </a:cubicBezTo>
                    <a:cubicBezTo>
                      <a:pt x="1763" y="6515"/>
                      <a:pt x="1854" y="6636"/>
                      <a:pt x="1976" y="6727"/>
                    </a:cubicBezTo>
                    <a:cubicBezTo>
                      <a:pt x="2675" y="7396"/>
                      <a:pt x="3070" y="8278"/>
                      <a:pt x="3404" y="9159"/>
                    </a:cubicBezTo>
                    <a:cubicBezTo>
                      <a:pt x="3556" y="9524"/>
                      <a:pt x="3617" y="9919"/>
                      <a:pt x="3708" y="10314"/>
                    </a:cubicBezTo>
                    <a:cubicBezTo>
                      <a:pt x="3799" y="10831"/>
                      <a:pt x="3860" y="11378"/>
                      <a:pt x="3921" y="11925"/>
                    </a:cubicBezTo>
                    <a:cubicBezTo>
                      <a:pt x="3982" y="12442"/>
                      <a:pt x="4043" y="12959"/>
                      <a:pt x="4073" y="13506"/>
                    </a:cubicBezTo>
                    <a:cubicBezTo>
                      <a:pt x="4134" y="14630"/>
                      <a:pt x="4316" y="15755"/>
                      <a:pt x="4468" y="16880"/>
                    </a:cubicBezTo>
                    <a:cubicBezTo>
                      <a:pt x="4499" y="16910"/>
                      <a:pt x="4499" y="16940"/>
                      <a:pt x="4499" y="16971"/>
                    </a:cubicBezTo>
                    <a:cubicBezTo>
                      <a:pt x="4681" y="17791"/>
                      <a:pt x="5228" y="18339"/>
                      <a:pt x="5927" y="18764"/>
                    </a:cubicBezTo>
                    <a:cubicBezTo>
                      <a:pt x="5836" y="18339"/>
                      <a:pt x="5775" y="17943"/>
                      <a:pt x="5745" y="17548"/>
                    </a:cubicBezTo>
                    <a:cubicBezTo>
                      <a:pt x="5714" y="17153"/>
                      <a:pt x="5714" y="16758"/>
                      <a:pt x="5714" y="16363"/>
                    </a:cubicBezTo>
                    <a:cubicBezTo>
                      <a:pt x="5714" y="15937"/>
                      <a:pt x="5714" y="15542"/>
                      <a:pt x="5714" y="15117"/>
                    </a:cubicBezTo>
                    <a:cubicBezTo>
                      <a:pt x="5745" y="14752"/>
                      <a:pt x="5775" y="14357"/>
                      <a:pt x="5806" y="14144"/>
                    </a:cubicBezTo>
                    <a:cubicBezTo>
                      <a:pt x="5836" y="14873"/>
                      <a:pt x="5897" y="15755"/>
                      <a:pt x="5927" y="16606"/>
                    </a:cubicBezTo>
                    <a:cubicBezTo>
                      <a:pt x="5958" y="17335"/>
                      <a:pt x="6079" y="18004"/>
                      <a:pt x="6292" y="18703"/>
                    </a:cubicBezTo>
                    <a:cubicBezTo>
                      <a:pt x="6353" y="18886"/>
                      <a:pt x="6444" y="19038"/>
                      <a:pt x="6657" y="19068"/>
                    </a:cubicBezTo>
                    <a:cubicBezTo>
                      <a:pt x="6717" y="19068"/>
                      <a:pt x="6778" y="19098"/>
                      <a:pt x="6839" y="19098"/>
                    </a:cubicBezTo>
                    <a:cubicBezTo>
                      <a:pt x="6925" y="19124"/>
                      <a:pt x="6999" y="19138"/>
                      <a:pt x="7065" y="19138"/>
                    </a:cubicBezTo>
                    <a:cubicBezTo>
                      <a:pt x="7229" y="19138"/>
                      <a:pt x="7338" y="19051"/>
                      <a:pt x="7447" y="18855"/>
                    </a:cubicBezTo>
                    <a:cubicBezTo>
                      <a:pt x="7629" y="18521"/>
                      <a:pt x="7812" y="18187"/>
                      <a:pt x="7964" y="17852"/>
                    </a:cubicBezTo>
                    <a:cubicBezTo>
                      <a:pt x="8268" y="17214"/>
                      <a:pt x="8359" y="16515"/>
                      <a:pt x="8359" y="15785"/>
                    </a:cubicBezTo>
                    <a:cubicBezTo>
                      <a:pt x="8359" y="15177"/>
                      <a:pt x="8450" y="14539"/>
                      <a:pt x="8572" y="13992"/>
                    </a:cubicBezTo>
                    <a:lnTo>
                      <a:pt x="8572" y="13992"/>
                    </a:lnTo>
                    <a:cubicBezTo>
                      <a:pt x="8572" y="14661"/>
                      <a:pt x="8541" y="15360"/>
                      <a:pt x="8511" y="16089"/>
                    </a:cubicBezTo>
                    <a:cubicBezTo>
                      <a:pt x="8480" y="16484"/>
                      <a:pt x="8450" y="16910"/>
                      <a:pt x="8359" y="17305"/>
                    </a:cubicBezTo>
                    <a:cubicBezTo>
                      <a:pt x="8237" y="17761"/>
                      <a:pt x="8055" y="18217"/>
                      <a:pt x="7933" y="18673"/>
                    </a:cubicBezTo>
                    <a:cubicBezTo>
                      <a:pt x="7903" y="18764"/>
                      <a:pt x="7873" y="18886"/>
                      <a:pt x="7842" y="18977"/>
                    </a:cubicBezTo>
                    <a:cubicBezTo>
                      <a:pt x="7942" y="18990"/>
                      <a:pt x="8025" y="18998"/>
                      <a:pt x="8094" y="18998"/>
                    </a:cubicBezTo>
                    <a:cubicBezTo>
                      <a:pt x="8341" y="18998"/>
                      <a:pt x="8423" y="18903"/>
                      <a:pt x="8541" y="18643"/>
                    </a:cubicBezTo>
                    <a:cubicBezTo>
                      <a:pt x="8784" y="18217"/>
                      <a:pt x="8876" y="17731"/>
                      <a:pt x="8967" y="17244"/>
                    </a:cubicBezTo>
                    <a:cubicBezTo>
                      <a:pt x="9180" y="16393"/>
                      <a:pt x="9331" y="15542"/>
                      <a:pt x="9271" y="14661"/>
                    </a:cubicBezTo>
                    <a:cubicBezTo>
                      <a:pt x="9240" y="14144"/>
                      <a:pt x="9271" y="13627"/>
                      <a:pt x="9271" y="13111"/>
                    </a:cubicBezTo>
                    <a:cubicBezTo>
                      <a:pt x="9271" y="12685"/>
                      <a:pt x="9240" y="12229"/>
                      <a:pt x="9210" y="11773"/>
                    </a:cubicBezTo>
                    <a:cubicBezTo>
                      <a:pt x="9210" y="11317"/>
                      <a:pt x="9180" y="10861"/>
                      <a:pt x="9149" y="10405"/>
                    </a:cubicBezTo>
                    <a:cubicBezTo>
                      <a:pt x="9149" y="9767"/>
                      <a:pt x="9149" y="9129"/>
                      <a:pt x="9149" y="8521"/>
                    </a:cubicBezTo>
                    <a:cubicBezTo>
                      <a:pt x="9119" y="8034"/>
                      <a:pt x="9119" y="7579"/>
                      <a:pt x="9271" y="7153"/>
                    </a:cubicBezTo>
                    <a:cubicBezTo>
                      <a:pt x="9575" y="6180"/>
                      <a:pt x="9939" y="5238"/>
                      <a:pt x="10578" y="4417"/>
                    </a:cubicBezTo>
                    <a:cubicBezTo>
                      <a:pt x="10851" y="4053"/>
                      <a:pt x="11186" y="3688"/>
                      <a:pt x="11490" y="3323"/>
                    </a:cubicBezTo>
                    <a:cubicBezTo>
                      <a:pt x="12827" y="1955"/>
                      <a:pt x="14408" y="1013"/>
                      <a:pt x="16292" y="618"/>
                    </a:cubicBezTo>
                    <a:cubicBezTo>
                      <a:pt x="16262" y="588"/>
                      <a:pt x="16231" y="557"/>
                      <a:pt x="16201" y="557"/>
                    </a:cubicBezTo>
                    <a:cubicBezTo>
                      <a:pt x="15076" y="253"/>
                      <a:pt x="13921" y="71"/>
                      <a:pt x="12736" y="10"/>
                    </a:cubicBezTo>
                    <a:cubicBezTo>
                      <a:pt x="12534" y="4"/>
                      <a:pt x="12332" y="0"/>
                      <a:pt x="12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15"/>
              <p:cNvSpPr/>
              <p:nvPr/>
            </p:nvSpPr>
            <p:spPr>
              <a:xfrm>
                <a:off x="7984450" y="3604950"/>
                <a:ext cx="290300" cy="145700"/>
              </a:xfrm>
              <a:custGeom>
                <a:avLst/>
                <a:gdLst/>
                <a:ahLst/>
                <a:cxnLst/>
                <a:rect l="l" t="t" r="r" b="b"/>
                <a:pathLst>
                  <a:path w="11612" h="5828" extrusionOk="0">
                    <a:moveTo>
                      <a:pt x="8918" y="1"/>
                    </a:moveTo>
                    <a:cubicBezTo>
                      <a:pt x="8195" y="1"/>
                      <a:pt x="7482" y="112"/>
                      <a:pt x="6779" y="376"/>
                    </a:cubicBezTo>
                    <a:cubicBezTo>
                      <a:pt x="6354" y="527"/>
                      <a:pt x="5928" y="619"/>
                      <a:pt x="5502" y="771"/>
                    </a:cubicBezTo>
                    <a:cubicBezTo>
                      <a:pt x="5138" y="923"/>
                      <a:pt x="4743" y="1044"/>
                      <a:pt x="4378" y="1227"/>
                    </a:cubicBezTo>
                    <a:cubicBezTo>
                      <a:pt x="3800" y="1470"/>
                      <a:pt x="3253" y="1774"/>
                      <a:pt x="2676" y="2047"/>
                    </a:cubicBezTo>
                    <a:cubicBezTo>
                      <a:pt x="2493" y="2138"/>
                      <a:pt x="2280" y="2230"/>
                      <a:pt x="2098" y="2351"/>
                    </a:cubicBezTo>
                    <a:cubicBezTo>
                      <a:pt x="1460" y="2777"/>
                      <a:pt x="791" y="3172"/>
                      <a:pt x="31" y="3293"/>
                    </a:cubicBezTo>
                    <a:cubicBezTo>
                      <a:pt x="1" y="3293"/>
                      <a:pt x="1" y="3293"/>
                      <a:pt x="1" y="3324"/>
                    </a:cubicBezTo>
                    <a:cubicBezTo>
                      <a:pt x="426" y="3445"/>
                      <a:pt x="852" y="3537"/>
                      <a:pt x="1247" y="3658"/>
                    </a:cubicBezTo>
                    <a:cubicBezTo>
                      <a:pt x="2888" y="4236"/>
                      <a:pt x="4530" y="4844"/>
                      <a:pt x="6171" y="5421"/>
                    </a:cubicBezTo>
                    <a:cubicBezTo>
                      <a:pt x="6688" y="5604"/>
                      <a:pt x="7235" y="5786"/>
                      <a:pt x="7813" y="5816"/>
                    </a:cubicBezTo>
                    <a:cubicBezTo>
                      <a:pt x="7881" y="5824"/>
                      <a:pt x="7951" y="5828"/>
                      <a:pt x="8022" y="5828"/>
                    </a:cubicBezTo>
                    <a:cubicBezTo>
                      <a:pt x="8236" y="5828"/>
                      <a:pt x="8458" y="5794"/>
                      <a:pt x="8664" y="5725"/>
                    </a:cubicBezTo>
                    <a:cubicBezTo>
                      <a:pt x="9545" y="5421"/>
                      <a:pt x="10214" y="4813"/>
                      <a:pt x="10670" y="4023"/>
                    </a:cubicBezTo>
                    <a:cubicBezTo>
                      <a:pt x="10913" y="3567"/>
                      <a:pt x="11126" y="3050"/>
                      <a:pt x="11308" y="2534"/>
                    </a:cubicBezTo>
                    <a:cubicBezTo>
                      <a:pt x="11430" y="2260"/>
                      <a:pt x="11490" y="1926"/>
                      <a:pt x="11521" y="1622"/>
                    </a:cubicBezTo>
                    <a:cubicBezTo>
                      <a:pt x="11612" y="892"/>
                      <a:pt x="11217" y="315"/>
                      <a:pt x="10518" y="163"/>
                    </a:cubicBezTo>
                    <a:cubicBezTo>
                      <a:pt x="9979" y="60"/>
                      <a:pt x="9446" y="1"/>
                      <a:pt x="89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15"/>
              <p:cNvSpPr/>
              <p:nvPr/>
            </p:nvSpPr>
            <p:spPr>
              <a:xfrm>
                <a:off x="7134900" y="3819125"/>
                <a:ext cx="208225" cy="71825"/>
              </a:xfrm>
              <a:custGeom>
                <a:avLst/>
                <a:gdLst/>
                <a:ahLst/>
                <a:cxnLst/>
                <a:rect l="l" t="t" r="r" b="b"/>
                <a:pathLst>
                  <a:path w="8329" h="2873" extrusionOk="0">
                    <a:moveTo>
                      <a:pt x="5822" y="0"/>
                    </a:moveTo>
                    <a:cubicBezTo>
                      <a:pt x="5616" y="0"/>
                      <a:pt x="5408" y="15"/>
                      <a:pt x="5198" y="46"/>
                    </a:cubicBezTo>
                    <a:cubicBezTo>
                      <a:pt x="4833" y="106"/>
                      <a:pt x="4499" y="137"/>
                      <a:pt x="4134" y="228"/>
                    </a:cubicBezTo>
                    <a:cubicBezTo>
                      <a:pt x="3101" y="502"/>
                      <a:pt x="2098" y="836"/>
                      <a:pt x="1277" y="1565"/>
                    </a:cubicBezTo>
                    <a:cubicBezTo>
                      <a:pt x="851" y="1930"/>
                      <a:pt x="456" y="2356"/>
                      <a:pt x="0" y="2781"/>
                    </a:cubicBezTo>
                    <a:cubicBezTo>
                      <a:pt x="92" y="2812"/>
                      <a:pt x="122" y="2842"/>
                      <a:pt x="152" y="2842"/>
                    </a:cubicBezTo>
                    <a:cubicBezTo>
                      <a:pt x="244" y="2842"/>
                      <a:pt x="304" y="2872"/>
                      <a:pt x="396" y="2872"/>
                    </a:cubicBezTo>
                    <a:cubicBezTo>
                      <a:pt x="1095" y="2872"/>
                      <a:pt x="1763" y="2721"/>
                      <a:pt x="2402" y="2417"/>
                    </a:cubicBezTo>
                    <a:cubicBezTo>
                      <a:pt x="3010" y="2143"/>
                      <a:pt x="3557" y="1778"/>
                      <a:pt x="4104" y="1383"/>
                    </a:cubicBezTo>
                    <a:cubicBezTo>
                      <a:pt x="4681" y="958"/>
                      <a:pt x="5320" y="623"/>
                      <a:pt x="6049" y="532"/>
                    </a:cubicBezTo>
                    <a:cubicBezTo>
                      <a:pt x="6296" y="508"/>
                      <a:pt x="6544" y="494"/>
                      <a:pt x="6791" y="494"/>
                    </a:cubicBezTo>
                    <a:cubicBezTo>
                      <a:pt x="7182" y="494"/>
                      <a:pt x="7573" y="530"/>
                      <a:pt x="7964" y="623"/>
                    </a:cubicBezTo>
                    <a:cubicBezTo>
                      <a:pt x="8055" y="654"/>
                      <a:pt x="8177" y="654"/>
                      <a:pt x="8329" y="654"/>
                    </a:cubicBezTo>
                    <a:cubicBezTo>
                      <a:pt x="8238" y="593"/>
                      <a:pt x="8207" y="562"/>
                      <a:pt x="8177" y="562"/>
                    </a:cubicBezTo>
                    <a:cubicBezTo>
                      <a:pt x="7402" y="223"/>
                      <a:pt x="6627" y="0"/>
                      <a:pt x="5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" name="Google Shape;556;p15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15"/>
              <p:cNvSpPr/>
              <p:nvPr/>
            </p:nvSpPr>
            <p:spPr>
              <a:xfrm>
                <a:off x="7538400" y="3463100"/>
                <a:ext cx="1459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72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77" y="943"/>
                      <a:pt x="2311" y="2098"/>
                      <a:pt x="3344" y="3253"/>
                    </a:cubicBezTo>
                    <a:cubicBezTo>
                      <a:pt x="4378" y="4439"/>
                      <a:pt x="5016" y="5867"/>
                      <a:pt x="5837" y="7205"/>
                    </a:cubicBezTo>
                    <a:cubicBezTo>
                      <a:pt x="5837" y="7174"/>
                      <a:pt x="5806" y="7144"/>
                      <a:pt x="5806" y="7083"/>
                    </a:cubicBezTo>
                    <a:cubicBezTo>
                      <a:pt x="4773" y="4651"/>
                      <a:pt x="3314" y="2524"/>
                      <a:pt x="1308" y="791"/>
                    </a:cubicBezTo>
                    <a:cubicBezTo>
                      <a:pt x="973" y="487"/>
                      <a:pt x="578" y="305"/>
                      <a:pt x="213" y="62"/>
                    </a:cubicBezTo>
                    <a:cubicBezTo>
                      <a:pt x="153" y="31"/>
                      <a:pt x="92" y="3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15"/>
              <p:cNvSpPr/>
              <p:nvPr/>
            </p:nvSpPr>
            <p:spPr>
              <a:xfrm>
                <a:off x="7781575" y="3489700"/>
                <a:ext cx="79800" cy="2751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1004" extrusionOk="0">
                    <a:moveTo>
                      <a:pt x="2797" y="1"/>
                    </a:moveTo>
                    <a:cubicBezTo>
                      <a:pt x="2705" y="31"/>
                      <a:pt x="2584" y="122"/>
                      <a:pt x="2523" y="183"/>
                    </a:cubicBezTo>
                    <a:cubicBezTo>
                      <a:pt x="2462" y="335"/>
                      <a:pt x="2432" y="517"/>
                      <a:pt x="2432" y="669"/>
                    </a:cubicBezTo>
                    <a:cubicBezTo>
                      <a:pt x="2432" y="1004"/>
                      <a:pt x="2341" y="1277"/>
                      <a:pt x="2158" y="1551"/>
                    </a:cubicBezTo>
                    <a:cubicBezTo>
                      <a:pt x="1915" y="1976"/>
                      <a:pt x="1702" y="2402"/>
                      <a:pt x="1459" y="2827"/>
                    </a:cubicBezTo>
                    <a:cubicBezTo>
                      <a:pt x="1429" y="2858"/>
                      <a:pt x="912" y="4013"/>
                      <a:pt x="851" y="4165"/>
                    </a:cubicBezTo>
                    <a:cubicBezTo>
                      <a:pt x="335" y="5502"/>
                      <a:pt x="61" y="6900"/>
                      <a:pt x="31" y="8329"/>
                    </a:cubicBezTo>
                    <a:cubicBezTo>
                      <a:pt x="0" y="9180"/>
                      <a:pt x="122" y="10001"/>
                      <a:pt x="304" y="10821"/>
                    </a:cubicBezTo>
                    <a:cubicBezTo>
                      <a:pt x="304" y="10882"/>
                      <a:pt x="335" y="10943"/>
                      <a:pt x="426" y="11004"/>
                    </a:cubicBezTo>
                    <a:cubicBezTo>
                      <a:pt x="426" y="10913"/>
                      <a:pt x="426" y="10821"/>
                      <a:pt x="395" y="10730"/>
                    </a:cubicBezTo>
                    <a:cubicBezTo>
                      <a:pt x="213" y="9697"/>
                      <a:pt x="152" y="8694"/>
                      <a:pt x="243" y="7660"/>
                    </a:cubicBezTo>
                    <a:cubicBezTo>
                      <a:pt x="365" y="6718"/>
                      <a:pt x="517" y="5806"/>
                      <a:pt x="851" y="4925"/>
                    </a:cubicBezTo>
                    <a:cubicBezTo>
                      <a:pt x="882" y="4834"/>
                      <a:pt x="912" y="4712"/>
                      <a:pt x="1003" y="4560"/>
                    </a:cubicBezTo>
                    <a:lnTo>
                      <a:pt x="1611" y="3192"/>
                    </a:lnTo>
                    <a:cubicBezTo>
                      <a:pt x="1854" y="2797"/>
                      <a:pt x="2067" y="2371"/>
                      <a:pt x="2371" y="2007"/>
                    </a:cubicBezTo>
                    <a:cubicBezTo>
                      <a:pt x="2495" y="2106"/>
                      <a:pt x="2604" y="2155"/>
                      <a:pt x="2698" y="2155"/>
                    </a:cubicBezTo>
                    <a:cubicBezTo>
                      <a:pt x="2834" y="2155"/>
                      <a:pt x="2937" y="2053"/>
                      <a:pt x="3009" y="1855"/>
                    </a:cubicBezTo>
                    <a:cubicBezTo>
                      <a:pt x="3192" y="1338"/>
                      <a:pt x="3070" y="791"/>
                      <a:pt x="3040" y="244"/>
                    </a:cubicBezTo>
                    <a:cubicBezTo>
                      <a:pt x="3040" y="122"/>
                      <a:pt x="2949" y="1"/>
                      <a:pt x="27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15"/>
              <p:cNvSpPr/>
              <p:nvPr/>
            </p:nvSpPr>
            <p:spPr>
              <a:xfrm>
                <a:off x="7593875" y="3583750"/>
                <a:ext cx="152750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6110" h="8337" extrusionOk="0">
                    <a:moveTo>
                      <a:pt x="393" y="0"/>
                    </a:moveTo>
                    <a:cubicBezTo>
                      <a:pt x="294" y="0"/>
                      <a:pt x="196" y="36"/>
                      <a:pt x="122" y="129"/>
                    </a:cubicBezTo>
                    <a:cubicBezTo>
                      <a:pt x="0" y="312"/>
                      <a:pt x="61" y="464"/>
                      <a:pt x="183" y="585"/>
                    </a:cubicBezTo>
                    <a:cubicBezTo>
                      <a:pt x="274" y="707"/>
                      <a:pt x="396" y="798"/>
                      <a:pt x="517" y="889"/>
                    </a:cubicBezTo>
                    <a:cubicBezTo>
                      <a:pt x="882" y="1224"/>
                      <a:pt x="1277" y="1497"/>
                      <a:pt x="1642" y="1831"/>
                    </a:cubicBezTo>
                    <a:cubicBezTo>
                      <a:pt x="2098" y="2257"/>
                      <a:pt x="2523" y="2652"/>
                      <a:pt x="2918" y="3108"/>
                    </a:cubicBezTo>
                    <a:cubicBezTo>
                      <a:pt x="3222" y="3412"/>
                      <a:pt x="3496" y="3716"/>
                      <a:pt x="3709" y="4081"/>
                    </a:cubicBezTo>
                    <a:cubicBezTo>
                      <a:pt x="4225" y="4993"/>
                      <a:pt x="4742" y="5935"/>
                      <a:pt x="5259" y="6877"/>
                    </a:cubicBezTo>
                    <a:cubicBezTo>
                      <a:pt x="5441" y="7242"/>
                      <a:pt x="5593" y="7667"/>
                      <a:pt x="5684" y="8093"/>
                    </a:cubicBezTo>
                    <a:lnTo>
                      <a:pt x="6013" y="8281"/>
                    </a:lnTo>
                    <a:lnTo>
                      <a:pt x="6013" y="8281"/>
                    </a:lnTo>
                    <a:cubicBezTo>
                      <a:pt x="5928" y="8214"/>
                      <a:pt x="5882" y="8116"/>
                      <a:pt x="5836" y="8002"/>
                    </a:cubicBezTo>
                    <a:cubicBezTo>
                      <a:pt x="5684" y="7515"/>
                      <a:pt x="5532" y="7059"/>
                      <a:pt x="5289" y="6604"/>
                    </a:cubicBezTo>
                    <a:cubicBezTo>
                      <a:pt x="4864" y="5722"/>
                      <a:pt x="4408" y="4871"/>
                      <a:pt x="3952" y="3989"/>
                    </a:cubicBezTo>
                    <a:cubicBezTo>
                      <a:pt x="3648" y="3412"/>
                      <a:pt x="3283" y="2895"/>
                      <a:pt x="2827" y="2439"/>
                    </a:cubicBezTo>
                    <a:cubicBezTo>
                      <a:pt x="2523" y="2135"/>
                      <a:pt x="2219" y="1801"/>
                      <a:pt x="1946" y="1497"/>
                    </a:cubicBezTo>
                    <a:cubicBezTo>
                      <a:pt x="2007" y="1315"/>
                      <a:pt x="2098" y="1163"/>
                      <a:pt x="2067" y="1041"/>
                    </a:cubicBezTo>
                    <a:cubicBezTo>
                      <a:pt x="2037" y="889"/>
                      <a:pt x="1915" y="707"/>
                      <a:pt x="1763" y="646"/>
                    </a:cubicBezTo>
                    <a:cubicBezTo>
                      <a:pt x="1368" y="403"/>
                      <a:pt x="973" y="220"/>
                      <a:pt x="578" y="38"/>
                    </a:cubicBezTo>
                    <a:cubicBezTo>
                      <a:pt x="519" y="15"/>
                      <a:pt x="456" y="0"/>
                      <a:pt x="393" y="0"/>
                    </a:cubicBezTo>
                    <a:close/>
                    <a:moveTo>
                      <a:pt x="6013" y="8281"/>
                    </a:moveTo>
                    <a:cubicBezTo>
                      <a:pt x="6041" y="8303"/>
                      <a:pt x="6073" y="8321"/>
                      <a:pt x="6110" y="8336"/>
                    </a:cubicBezTo>
                    <a:lnTo>
                      <a:pt x="6013" y="828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15"/>
              <p:cNvSpPr/>
              <p:nvPr/>
            </p:nvSpPr>
            <p:spPr>
              <a:xfrm>
                <a:off x="7877325" y="3563675"/>
                <a:ext cx="1558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975" extrusionOk="0">
                    <a:moveTo>
                      <a:pt x="5976" y="0"/>
                    </a:moveTo>
                    <a:cubicBezTo>
                      <a:pt x="5932" y="0"/>
                      <a:pt x="5892" y="8"/>
                      <a:pt x="5866" y="20"/>
                    </a:cubicBezTo>
                    <a:cubicBezTo>
                      <a:pt x="5654" y="172"/>
                      <a:pt x="5410" y="355"/>
                      <a:pt x="5319" y="568"/>
                    </a:cubicBezTo>
                    <a:cubicBezTo>
                      <a:pt x="5106" y="1084"/>
                      <a:pt x="4681" y="1327"/>
                      <a:pt x="4225" y="1601"/>
                    </a:cubicBezTo>
                    <a:cubicBezTo>
                      <a:pt x="3465" y="2057"/>
                      <a:pt x="2705" y="2513"/>
                      <a:pt x="1945" y="2969"/>
                    </a:cubicBezTo>
                    <a:cubicBezTo>
                      <a:pt x="1246" y="3394"/>
                      <a:pt x="638" y="3941"/>
                      <a:pt x="274" y="4701"/>
                    </a:cubicBezTo>
                    <a:cubicBezTo>
                      <a:pt x="274" y="4701"/>
                      <a:pt x="213" y="4914"/>
                      <a:pt x="0" y="4975"/>
                    </a:cubicBezTo>
                    <a:lnTo>
                      <a:pt x="578" y="4884"/>
                    </a:lnTo>
                    <a:lnTo>
                      <a:pt x="486" y="4823"/>
                    </a:lnTo>
                    <a:cubicBezTo>
                      <a:pt x="608" y="4610"/>
                      <a:pt x="699" y="4397"/>
                      <a:pt x="881" y="4215"/>
                    </a:cubicBezTo>
                    <a:cubicBezTo>
                      <a:pt x="1216" y="3850"/>
                      <a:pt x="1550" y="3485"/>
                      <a:pt x="1945" y="3212"/>
                    </a:cubicBezTo>
                    <a:cubicBezTo>
                      <a:pt x="2492" y="2847"/>
                      <a:pt x="3100" y="2543"/>
                      <a:pt x="3678" y="2239"/>
                    </a:cubicBezTo>
                    <a:cubicBezTo>
                      <a:pt x="4103" y="2027"/>
                      <a:pt x="4529" y="1844"/>
                      <a:pt x="4985" y="1601"/>
                    </a:cubicBezTo>
                    <a:cubicBezTo>
                      <a:pt x="5129" y="1653"/>
                      <a:pt x="5242" y="1683"/>
                      <a:pt x="5338" y="1683"/>
                    </a:cubicBezTo>
                    <a:cubicBezTo>
                      <a:pt x="5524" y="1683"/>
                      <a:pt x="5645" y="1568"/>
                      <a:pt x="5806" y="1267"/>
                    </a:cubicBezTo>
                    <a:cubicBezTo>
                      <a:pt x="5927" y="1054"/>
                      <a:pt x="6049" y="811"/>
                      <a:pt x="6170" y="568"/>
                    </a:cubicBezTo>
                    <a:cubicBezTo>
                      <a:pt x="6201" y="507"/>
                      <a:pt x="6231" y="416"/>
                      <a:pt x="6231" y="324"/>
                    </a:cubicBezTo>
                    <a:cubicBezTo>
                      <a:pt x="6231" y="233"/>
                      <a:pt x="6231" y="81"/>
                      <a:pt x="6140" y="51"/>
                    </a:cubicBezTo>
                    <a:cubicBezTo>
                      <a:pt x="6104" y="15"/>
                      <a:pt x="6037" y="0"/>
                      <a:pt x="59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" name="Google Shape;561;p15"/>
              <p:cNvSpPr/>
              <p:nvPr/>
            </p:nvSpPr>
            <p:spPr>
              <a:xfrm>
                <a:off x="7823350" y="3562650"/>
                <a:ext cx="161900" cy="148200"/>
              </a:xfrm>
              <a:custGeom>
                <a:avLst/>
                <a:gdLst/>
                <a:ahLst/>
                <a:cxnLst/>
                <a:rect l="l" t="t" r="r" b="b"/>
                <a:pathLst>
                  <a:path w="6476" h="5928" extrusionOk="0">
                    <a:moveTo>
                      <a:pt x="6110" y="1"/>
                    </a:moveTo>
                    <a:cubicBezTo>
                      <a:pt x="5928" y="1"/>
                      <a:pt x="5746" y="31"/>
                      <a:pt x="5563" y="92"/>
                    </a:cubicBezTo>
                    <a:cubicBezTo>
                      <a:pt x="5351" y="153"/>
                      <a:pt x="5168" y="244"/>
                      <a:pt x="4955" y="335"/>
                    </a:cubicBezTo>
                    <a:cubicBezTo>
                      <a:pt x="4591" y="517"/>
                      <a:pt x="4530" y="609"/>
                      <a:pt x="4560" y="1034"/>
                    </a:cubicBezTo>
                    <a:cubicBezTo>
                      <a:pt x="4196" y="1277"/>
                      <a:pt x="3831" y="1520"/>
                      <a:pt x="3466" y="1733"/>
                    </a:cubicBezTo>
                    <a:cubicBezTo>
                      <a:pt x="2828" y="2159"/>
                      <a:pt x="2281" y="2645"/>
                      <a:pt x="1794" y="3223"/>
                    </a:cubicBezTo>
                    <a:cubicBezTo>
                      <a:pt x="1430" y="3678"/>
                      <a:pt x="1065" y="4165"/>
                      <a:pt x="700" y="4621"/>
                    </a:cubicBezTo>
                    <a:cubicBezTo>
                      <a:pt x="487" y="4925"/>
                      <a:pt x="335" y="5229"/>
                      <a:pt x="244" y="5593"/>
                    </a:cubicBezTo>
                    <a:cubicBezTo>
                      <a:pt x="189" y="5704"/>
                      <a:pt x="133" y="5841"/>
                      <a:pt x="32" y="5910"/>
                    </a:cubicBezTo>
                    <a:lnTo>
                      <a:pt x="32" y="5910"/>
                    </a:lnTo>
                    <a:lnTo>
                      <a:pt x="518" y="5624"/>
                    </a:lnTo>
                    <a:cubicBezTo>
                      <a:pt x="487" y="5411"/>
                      <a:pt x="578" y="5289"/>
                      <a:pt x="639" y="5168"/>
                    </a:cubicBezTo>
                    <a:cubicBezTo>
                      <a:pt x="1733" y="3375"/>
                      <a:pt x="3101" y="1916"/>
                      <a:pt x="5077" y="1095"/>
                    </a:cubicBezTo>
                    <a:cubicBezTo>
                      <a:pt x="5472" y="943"/>
                      <a:pt x="5837" y="730"/>
                      <a:pt x="6232" y="548"/>
                    </a:cubicBezTo>
                    <a:cubicBezTo>
                      <a:pt x="6384" y="487"/>
                      <a:pt x="6475" y="396"/>
                      <a:pt x="6445" y="213"/>
                    </a:cubicBezTo>
                    <a:cubicBezTo>
                      <a:pt x="6414" y="61"/>
                      <a:pt x="6262" y="1"/>
                      <a:pt x="6110" y="1"/>
                    </a:cubicBezTo>
                    <a:close/>
                    <a:moveTo>
                      <a:pt x="32" y="5910"/>
                    </a:moveTo>
                    <a:lnTo>
                      <a:pt x="1" y="5928"/>
                    </a:lnTo>
                    <a:cubicBezTo>
                      <a:pt x="12" y="5922"/>
                      <a:pt x="22" y="5916"/>
                      <a:pt x="32" y="59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" name="Google Shape;562;p15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63" name="Google Shape;563;p15"/>
          <p:cNvGrpSpPr/>
          <p:nvPr/>
        </p:nvGrpSpPr>
        <p:grpSpPr>
          <a:xfrm>
            <a:off x="-1041398" y="4952503"/>
            <a:ext cx="3138020" cy="2469108"/>
            <a:chOff x="-781049" y="3714377"/>
            <a:chExt cx="2353515" cy="1851831"/>
          </a:xfrm>
        </p:grpSpPr>
        <p:grpSp>
          <p:nvGrpSpPr>
            <p:cNvPr id="564" name="Google Shape;564;p15"/>
            <p:cNvGrpSpPr/>
            <p:nvPr/>
          </p:nvGrpSpPr>
          <p:grpSpPr>
            <a:xfrm rot="-797618" flipH="1">
              <a:off x="-636445" y="3859487"/>
              <a:ext cx="1428106" cy="1424167"/>
              <a:chOff x="1887850" y="1652000"/>
              <a:chExt cx="879200" cy="876775"/>
            </a:xfrm>
          </p:grpSpPr>
          <p:sp>
            <p:nvSpPr>
              <p:cNvPr id="565" name="Google Shape;565;p15"/>
              <p:cNvSpPr/>
              <p:nvPr/>
            </p:nvSpPr>
            <p:spPr>
              <a:xfrm>
                <a:off x="1887850" y="1652000"/>
                <a:ext cx="879200" cy="876775"/>
              </a:xfrm>
              <a:custGeom>
                <a:avLst/>
                <a:gdLst/>
                <a:ahLst/>
                <a:cxnLst/>
                <a:rect l="l" t="t" r="r" b="b"/>
                <a:pathLst>
                  <a:path w="35168" h="35071" extrusionOk="0">
                    <a:moveTo>
                      <a:pt x="14139" y="0"/>
                    </a:moveTo>
                    <a:cubicBezTo>
                      <a:pt x="13699" y="0"/>
                      <a:pt x="13282" y="154"/>
                      <a:pt x="12888" y="286"/>
                    </a:cubicBezTo>
                    <a:cubicBezTo>
                      <a:pt x="12857" y="286"/>
                      <a:pt x="12857" y="316"/>
                      <a:pt x="12857" y="316"/>
                    </a:cubicBezTo>
                    <a:cubicBezTo>
                      <a:pt x="12949" y="468"/>
                      <a:pt x="13070" y="559"/>
                      <a:pt x="13161" y="711"/>
                    </a:cubicBezTo>
                    <a:cubicBezTo>
                      <a:pt x="13526" y="1258"/>
                      <a:pt x="13861" y="1836"/>
                      <a:pt x="14164" y="2383"/>
                    </a:cubicBezTo>
                    <a:cubicBezTo>
                      <a:pt x="14347" y="2687"/>
                      <a:pt x="14499" y="2960"/>
                      <a:pt x="14651" y="3234"/>
                    </a:cubicBezTo>
                    <a:cubicBezTo>
                      <a:pt x="14864" y="3629"/>
                      <a:pt x="15107" y="4024"/>
                      <a:pt x="15289" y="4419"/>
                    </a:cubicBezTo>
                    <a:cubicBezTo>
                      <a:pt x="15441" y="4815"/>
                      <a:pt x="15563" y="5210"/>
                      <a:pt x="15715" y="5635"/>
                    </a:cubicBezTo>
                    <a:cubicBezTo>
                      <a:pt x="15897" y="6152"/>
                      <a:pt x="15897" y="6699"/>
                      <a:pt x="15958" y="7216"/>
                    </a:cubicBezTo>
                    <a:cubicBezTo>
                      <a:pt x="15988" y="7459"/>
                      <a:pt x="16049" y="7702"/>
                      <a:pt x="16049" y="7915"/>
                    </a:cubicBezTo>
                    <a:cubicBezTo>
                      <a:pt x="16049" y="8584"/>
                      <a:pt x="16049" y="9252"/>
                      <a:pt x="16049" y="9921"/>
                    </a:cubicBezTo>
                    <a:cubicBezTo>
                      <a:pt x="16049" y="10073"/>
                      <a:pt x="15988" y="10255"/>
                      <a:pt x="15958" y="10407"/>
                    </a:cubicBezTo>
                    <a:cubicBezTo>
                      <a:pt x="15927" y="10468"/>
                      <a:pt x="15867" y="10499"/>
                      <a:pt x="15836" y="10559"/>
                    </a:cubicBezTo>
                    <a:cubicBezTo>
                      <a:pt x="15654" y="10438"/>
                      <a:pt x="15654" y="10286"/>
                      <a:pt x="15623" y="10164"/>
                    </a:cubicBezTo>
                    <a:cubicBezTo>
                      <a:pt x="15563" y="9860"/>
                      <a:pt x="15502" y="9587"/>
                      <a:pt x="15441" y="9313"/>
                    </a:cubicBezTo>
                    <a:cubicBezTo>
                      <a:pt x="15411" y="9070"/>
                      <a:pt x="15380" y="8827"/>
                      <a:pt x="15350" y="8584"/>
                    </a:cubicBezTo>
                    <a:cubicBezTo>
                      <a:pt x="15320" y="8280"/>
                      <a:pt x="15289" y="7976"/>
                      <a:pt x="15259" y="7672"/>
                    </a:cubicBezTo>
                    <a:cubicBezTo>
                      <a:pt x="15228" y="7581"/>
                      <a:pt x="15198" y="7489"/>
                      <a:pt x="15198" y="7398"/>
                    </a:cubicBezTo>
                    <a:cubicBezTo>
                      <a:pt x="15228" y="6790"/>
                      <a:pt x="15076" y="6213"/>
                      <a:pt x="14955" y="5605"/>
                    </a:cubicBezTo>
                    <a:cubicBezTo>
                      <a:pt x="14833" y="5088"/>
                      <a:pt x="14651" y="4571"/>
                      <a:pt x="14377" y="4085"/>
                    </a:cubicBezTo>
                    <a:cubicBezTo>
                      <a:pt x="14316" y="3933"/>
                      <a:pt x="14225" y="3751"/>
                      <a:pt x="14134" y="3599"/>
                    </a:cubicBezTo>
                    <a:cubicBezTo>
                      <a:pt x="13739" y="2687"/>
                      <a:pt x="13101" y="1957"/>
                      <a:pt x="12341" y="1350"/>
                    </a:cubicBezTo>
                    <a:cubicBezTo>
                      <a:pt x="12189" y="1228"/>
                      <a:pt x="12037" y="1137"/>
                      <a:pt x="11854" y="1046"/>
                    </a:cubicBezTo>
                    <a:cubicBezTo>
                      <a:pt x="11459" y="833"/>
                      <a:pt x="11003" y="833"/>
                      <a:pt x="10578" y="802"/>
                    </a:cubicBezTo>
                    <a:cubicBezTo>
                      <a:pt x="10510" y="797"/>
                      <a:pt x="10443" y="795"/>
                      <a:pt x="10377" y="795"/>
                    </a:cubicBezTo>
                    <a:cubicBezTo>
                      <a:pt x="10057" y="795"/>
                      <a:pt x="9750" y="854"/>
                      <a:pt x="9423" y="954"/>
                    </a:cubicBezTo>
                    <a:cubicBezTo>
                      <a:pt x="8936" y="1076"/>
                      <a:pt x="8450" y="1319"/>
                      <a:pt x="7964" y="1471"/>
                    </a:cubicBezTo>
                    <a:cubicBezTo>
                      <a:pt x="7295" y="1714"/>
                      <a:pt x="6596" y="1897"/>
                      <a:pt x="5927" y="2140"/>
                    </a:cubicBezTo>
                    <a:cubicBezTo>
                      <a:pt x="5816" y="2177"/>
                      <a:pt x="5707" y="2194"/>
                      <a:pt x="5600" y="2194"/>
                    </a:cubicBezTo>
                    <a:cubicBezTo>
                      <a:pt x="5358" y="2194"/>
                      <a:pt x="5126" y="2105"/>
                      <a:pt x="4894" y="1957"/>
                    </a:cubicBezTo>
                    <a:cubicBezTo>
                      <a:pt x="4742" y="1866"/>
                      <a:pt x="4590" y="1745"/>
                      <a:pt x="4438" y="1653"/>
                    </a:cubicBezTo>
                    <a:cubicBezTo>
                      <a:pt x="4377" y="1623"/>
                      <a:pt x="4316" y="1593"/>
                      <a:pt x="4255" y="1562"/>
                    </a:cubicBezTo>
                    <a:cubicBezTo>
                      <a:pt x="4195" y="1684"/>
                      <a:pt x="4164" y="1805"/>
                      <a:pt x="4103" y="1927"/>
                    </a:cubicBezTo>
                    <a:cubicBezTo>
                      <a:pt x="3648" y="2809"/>
                      <a:pt x="3161" y="3660"/>
                      <a:pt x="2553" y="4419"/>
                    </a:cubicBezTo>
                    <a:cubicBezTo>
                      <a:pt x="2067" y="5058"/>
                      <a:pt x="1733" y="5726"/>
                      <a:pt x="1398" y="6456"/>
                    </a:cubicBezTo>
                    <a:cubicBezTo>
                      <a:pt x="1034" y="7307"/>
                      <a:pt x="1246" y="8067"/>
                      <a:pt x="1824" y="8736"/>
                    </a:cubicBezTo>
                    <a:cubicBezTo>
                      <a:pt x="2249" y="9283"/>
                      <a:pt x="2827" y="9678"/>
                      <a:pt x="3435" y="10012"/>
                    </a:cubicBezTo>
                    <a:cubicBezTo>
                      <a:pt x="4134" y="10377"/>
                      <a:pt x="4803" y="10772"/>
                      <a:pt x="5562" y="10985"/>
                    </a:cubicBezTo>
                    <a:cubicBezTo>
                      <a:pt x="6748" y="11319"/>
                      <a:pt x="7873" y="11836"/>
                      <a:pt x="9088" y="12079"/>
                    </a:cubicBezTo>
                    <a:cubicBezTo>
                      <a:pt x="9271" y="12110"/>
                      <a:pt x="9423" y="12170"/>
                      <a:pt x="9544" y="12383"/>
                    </a:cubicBezTo>
                    <a:cubicBezTo>
                      <a:pt x="9453" y="12414"/>
                      <a:pt x="9392" y="12474"/>
                      <a:pt x="9301" y="12505"/>
                    </a:cubicBezTo>
                    <a:cubicBezTo>
                      <a:pt x="9084" y="12538"/>
                      <a:pt x="8858" y="12562"/>
                      <a:pt x="8633" y="12562"/>
                    </a:cubicBezTo>
                    <a:cubicBezTo>
                      <a:pt x="8448" y="12562"/>
                      <a:pt x="8264" y="12546"/>
                      <a:pt x="8085" y="12505"/>
                    </a:cubicBezTo>
                    <a:cubicBezTo>
                      <a:pt x="7447" y="12383"/>
                      <a:pt x="6839" y="12201"/>
                      <a:pt x="6201" y="12110"/>
                    </a:cubicBezTo>
                    <a:cubicBezTo>
                      <a:pt x="5380" y="11958"/>
                      <a:pt x="4620" y="11623"/>
                      <a:pt x="3921" y="11167"/>
                    </a:cubicBezTo>
                    <a:cubicBezTo>
                      <a:pt x="3009" y="10590"/>
                      <a:pt x="2128" y="9951"/>
                      <a:pt x="1246" y="9344"/>
                    </a:cubicBezTo>
                    <a:cubicBezTo>
                      <a:pt x="1034" y="9192"/>
                      <a:pt x="760" y="9040"/>
                      <a:pt x="486" y="8857"/>
                    </a:cubicBezTo>
                    <a:cubicBezTo>
                      <a:pt x="456" y="9009"/>
                      <a:pt x="456" y="9070"/>
                      <a:pt x="426" y="9161"/>
                    </a:cubicBezTo>
                    <a:cubicBezTo>
                      <a:pt x="395" y="9526"/>
                      <a:pt x="365" y="9891"/>
                      <a:pt x="304" y="10225"/>
                    </a:cubicBezTo>
                    <a:cubicBezTo>
                      <a:pt x="122" y="11228"/>
                      <a:pt x="91" y="12231"/>
                      <a:pt x="30" y="13234"/>
                    </a:cubicBezTo>
                    <a:cubicBezTo>
                      <a:pt x="0" y="13325"/>
                      <a:pt x="0" y="13447"/>
                      <a:pt x="30" y="13538"/>
                    </a:cubicBezTo>
                    <a:cubicBezTo>
                      <a:pt x="91" y="13933"/>
                      <a:pt x="122" y="14328"/>
                      <a:pt x="213" y="14724"/>
                    </a:cubicBezTo>
                    <a:cubicBezTo>
                      <a:pt x="243" y="14906"/>
                      <a:pt x="334" y="15088"/>
                      <a:pt x="456" y="15240"/>
                    </a:cubicBezTo>
                    <a:cubicBezTo>
                      <a:pt x="730" y="15605"/>
                      <a:pt x="1064" y="15909"/>
                      <a:pt x="1429" y="16152"/>
                    </a:cubicBezTo>
                    <a:cubicBezTo>
                      <a:pt x="1976" y="16487"/>
                      <a:pt x="2584" y="16639"/>
                      <a:pt x="3192" y="16790"/>
                    </a:cubicBezTo>
                    <a:cubicBezTo>
                      <a:pt x="4164" y="17034"/>
                      <a:pt x="5167" y="16942"/>
                      <a:pt x="6140" y="17003"/>
                    </a:cubicBezTo>
                    <a:lnTo>
                      <a:pt x="6292" y="17003"/>
                    </a:lnTo>
                    <a:cubicBezTo>
                      <a:pt x="7234" y="16942"/>
                      <a:pt x="8177" y="16851"/>
                      <a:pt x="9119" y="16790"/>
                    </a:cubicBezTo>
                    <a:cubicBezTo>
                      <a:pt x="9271" y="16790"/>
                      <a:pt x="9423" y="16760"/>
                      <a:pt x="9575" y="16730"/>
                    </a:cubicBezTo>
                    <a:cubicBezTo>
                      <a:pt x="9787" y="16699"/>
                      <a:pt x="10000" y="16639"/>
                      <a:pt x="10183" y="16639"/>
                    </a:cubicBezTo>
                    <a:cubicBezTo>
                      <a:pt x="10669" y="16639"/>
                      <a:pt x="11125" y="16547"/>
                      <a:pt x="11581" y="16426"/>
                    </a:cubicBezTo>
                    <a:cubicBezTo>
                      <a:pt x="11729" y="16394"/>
                      <a:pt x="11878" y="16381"/>
                      <a:pt x="12026" y="16381"/>
                    </a:cubicBezTo>
                    <a:cubicBezTo>
                      <a:pt x="12303" y="16381"/>
                      <a:pt x="12580" y="16427"/>
                      <a:pt x="12857" y="16487"/>
                    </a:cubicBezTo>
                    <a:cubicBezTo>
                      <a:pt x="12979" y="16517"/>
                      <a:pt x="13161" y="16578"/>
                      <a:pt x="13131" y="16730"/>
                    </a:cubicBezTo>
                    <a:cubicBezTo>
                      <a:pt x="13131" y="16851"/>
                      <a:pt x="13009" y="16973"/>
                      <a:pt x="12918" y="17064"/>
                    </a:cubicBezTo>
                    <a:cubicBezTo>
                      <a:pt x="12918" y="17094"/>
                      <a:pt x="12888" y="17094"/>
                      <a:pt x="12857" y="17094"/>
                    </a:cubicBezTo>
                    <a:cubicBezTo>
                      <a:pt x="12553" y="17216"/>
                      <a:pt x="12250" y="17338"/>
                      <a:pt x="11946" y="17398"/>
                    </a:cubicBezTo>
                    <a:cubicBezTo>
                      <a:pt x="11398" y="17520"/>
                      <a:pt x="10851" y="17550"/>
                      <a:pt x="10304" y="17550"/>
                    </a:cubicBezTo>
                    <a:cubicBezTo>
                      <a:pt x="9879" y="17550"/>
                      <a:pt x="9484" y="17581"/>
                      <a:pt x="9058" y="17611"/>
                    </a:cubicBezTo>
                    <a:cubicBezTo>
                      <a:pt x="8003" y="17728"/>
                      <a:pt x="6930" y="17864"/>
                      <a:pt x="5853" y="17864"/>
                    </a:cubicBezTo>
                    <a:cubicBezTo>
                      <a:pt x="5534" y="17864"/>
                      <a:pt x="5214" y="17852"/>
                      <a:pt x="4894" y="17824"/>
                    </a:cubicBezTo>
                    <a:cubicBezTo>
                      <a:pt x="4347" y="17794"/>
                      <a:pt x="3830" y="17733"/>
                      <a:pt x="3344" y="17550"/>
                    </a:cubicBezTo>
                    <a:cubicBezTo>
                      <a:pt x="3070" y="17459"/>
                      <a:pt x="2796" y="17398"/>
                      <a:pt x="2523" y="17307"/>
                    </a:cubicBezTo>
                    <a:cubicBezTo>
                      <a:pt x="2037" y="17125"/>
                      <a:pt x="1520" y="16942"/>
                      <a:pt x="1034" y="16730"/>
                    </a:cubicBezTo>
                    <a:cubicBezTo>
                      <a:pt x="821" y="16639"/>
                      <a:pt x="608" y="16517"/>
                      <a:pt x="395" y="16426"/>
                    </a:cubicBezTo>
                    <a:cubicBezTo>
                      <a:pt x="349" y="16407"/>
                      <a:pt x="306" y="16397"/>
                      <a:pt x="267" y="16397"/>
                    </a:cubicBezTo>
                    <a:cubicBezTo>
                      <a:pt x="178" y="16397"/>
                      <a:pt x="112" y="16451"/>
                      <a:pt x="91" y="16578"/>
                    </a:cubicBezTo>
                    <a:cubicBezTo>
                      <a:pt x="61" y="16669"/>
                      <a:pt x="61" y="16760"/>
                      <a:pt x="61" y="16851"/>
                    </a:cubicBezTo>
                    <a:cubicBezTo>
                      <a:pt x="91" y="17155"/>
                      <a:pt x="91" y="17459"/>
                      <a:pt x="152" y="17763"/>
                    </a:cubicBezTo>
                    <a:cubicBezTo>
                      <a:pt x="365" y="19009"/>
                      <a:pt x="821" y="20134"/>
                      <a:pt x="1337" y="21259"/>
                    </a:cubicBezTo>
                    <a:cubicBezTo>
                      <a:pt x="1672" y="22049"/>
                      <a:pt x="2249" y="22626"/>
                      <a:pt x="3040" y="22961"/>
                    </a:cubicBezTo>
                    <a:cubicBezTo>
                      <a:pt x="3161" y="23052"/>
                      <a:pt x="3313" y="23113"/>
                      <a:pt x="3465" y="23143"/>
                    </a:cubicBezTo>
                    <a:cubicBezTo>
                      <a:pt x="4043" y="23265"/>
                      <a:pt x="4620" y="23356"/>
                      <a:pt x="5198" y="23356"/>
                    </a:cubicBezTo>
                    <a:cubicBezTo>
                      <a:pt x="5371" y="23356"/>
                      <a:pt x="5548" y="23358"/>
                      <a:pt x="5725" y="23358"/>
                    </a:cubicBezTo>
                    <a:cubicBezTo>
                      <a:pt x="6168" y="23358"/>
                      <a:pt x="6618" y="23343"/>
                      <a:pt x="7052" y="23234"/>
                    </a:cubicBezTo>
                    <a:cubicBezTo>
                      <a:pt x="7781" y="23082"/>
                      <a:pt x="8480" y="22961"/>
                      <a:pt x="9180" y="22718"/>
                    </a:cubicBezTo>
                    <a:cubicBezTo>
                      <a:pt x="10183" y="22414"/>
                      <a:pt x="11186" y="22049"/>
                      <a:pt x="12158" y="21623"/>
                    </a:cubicBezTo>
                    <a:cubicBezTo>
                      <a:pt x="12918" y="21289"/>
                      <a:pt x="13709" y="21198"/>
                      <a:pt x="14529" y="21046"/>
                    </a:cubicBezTo>
                    <a:cubicBezTo>
                      <a:pt x="14579" y="21039"/>
                      <a:pt x="14631" y="21035"/>
                      <a:pt x="14685" y="21035"/>
                    </a:cubicBezTo>
                    <a:cubicBezTo>
                      <a:pt x="14857" y="21035"/>
                      <a:pt x="15043" y="21075"/>
                      <a:pt x="15228" y="21167"/>
                    </a:cubicBezTo>
                    <a:cubicBezTo>
                      <a:pt x="15046" y="21563"/>
                      <a:pt x="14651" y="21958"/>
                      <a:pt x="14195" y="22140"/>
                    </a:cubicBezTo>
                    <a:cubicBezTo>
                      <a:pt x="13313" y="22566"/>
                      <a:pt x="12402" y="22839"/>
                      <a:pt x="11459" y="23052"/>
                    </a:cubicBezTo>
                    <a:cubicBezTo>
                      <a:pt x="10791" y="23204"/>
                      <a:pt x="10122" y="23326"/>
                      <a:pt x="9453" y="23478"/>
                    </a:cubicBezTo>
                    <a:cubicBezTo>
                      <a:pt x="8146" y="23781"/>
                      <a:pt x="6809" y="23994"/>
                      <a:pt x="5471" y="24146"/>
                    </a:cubicBezTo>
                    <a:cubicBezTo>
                      <a:pt x="5350" y="24177"/>
                      <a:pt x="5198" y="24177"/>
                      <a:pt x="5046" y="24177"/>
                    </a:cubicBezTo>
                    <a:cubicBezTo>
                      <a:pt x="4316" y="24146"/>
                      <a:pt x="3556" y="24116"/>
                      <a:pt x="2827" y="24085"/>
                    </a:cubicBezTo>
                    <a:lnTo>
                      <a:pt x="2645" y="24085"/>
                    </a:lnTo>
                    <a:cubicBezTo>
                      <a:pt x="2462" y="24085"/>
                      <a:pt x="2401" y="24207"/>
                      <a:pt x="2493" y="24359"/>
                    </a:cubicBezTo>
                    <a:cubicBezTo>
                      <a:pt x="2553" y="24481"/>
                      <a:pt x="2614" y="24572"/>
                      <a:pt x="2705" y="24693"/>
                    </a:cubicBezTo>
                    <a:cubicBezTo>
                      <a:pt x="3252" y="25332"/>
                      <a:pt x="3830" y="25970"/>
                      <a:pt x="4377" y="26639"/>
                    </a:cubicBezTo>
                    <a:cubicBezTo>
                      <a:pt x="5046" y="27429"/>
                      <a:pt x="5775" y="28098"/>
                      <a:pt x="6596" y="28645"/>
                    </a:cubicBezTo>
                    <a:cubicBezTo>
                      <a:pt x="7321" y="29109"/>
                      <a:pt x="8129" y="29407"/>
                      <a:pt x="8994" y="29407"/>
                    </a:cubicBezTo>
                    <a:cubicBezTo>
                      <a:pt x="9035" y="29407"/>
                      <a:pt x="9077" y="29406"/>
                      <a:pt x="9119" y="29405"/>
                    </a:cubicBezTo>
                    <a:cubicBezTo>
                      <a:pt x="9970" y="29405"/>
                      <a:pt x="10791" y="29192"/>
                      <a:pt x="11581" y="28918"/>
                    </a:cubicBezTo>
                    <a:cubicBezTo>
                      <a:pt x="12766" y="28462"/>
                      <a:pt x="13830" y="27794"/>
                      <a:pt x="14894" y="27125"/>
                    </a:cubicBezTo>
                    <a:cubicBezTo>
                      <a:pt x="15806" y="26547"/>
                      <a:pt x="16657" y="25879"/>
                      <a:pt x="17599" y="25332"/>
                    </a:cubicBezTo>
                    <a:cubicBezTo>
                      <a:pt x="17934" y="25119"/>
                      <a:pt x="18329" y="24967"/>
                      <a:pt x="18693" y="24815"/>
                    </a:cubicBezTo>
                    <a:cubicBezTo>
                      <a:pt x="18789" y="24779"/>
                      <a:pt x="18881" y="24762"/>
                      <a:pt x="18971" y="24762"/>
                    </a:cubicBezTo>
                    <a:cubicBezTo>
                      <a:pt x="19109" y="24762"/>
                      <a:pt x="19245" y="24802"/>
                      <a:pt x="19393" y="24876"/>
                    </a:cubicBezTo>
                    <a:cubicBezTo>
                      <a:pt x="19545" y="24936"/>
                      <a:pt x="19575" y="24997"/>
                      <a:pt x="19514" y="25180"/>
                    </a:cubicBezTo>
                    <a:cubicBezTo>
                      <a:pt x="19423" y="25362"/>
                      <a:pt x="19301" y="25544"/>
                      <a:pt x="19180" y="25696"/>
                    </a:cubicBezTo>
                    <a:cubicBezTo>
                      <a:pt x="18876" y="26152"/>
                      <a:pt x="18450" y="26517"/>
                      <a:pt x="18025" y="26851"/>
                    </a:cubicBezTo>
                    <a:cubicBezTo>
                      <a:pt x="17569" y="27216"/>
                      <a:pt x="17113" y="27551"/>
                      <a:pt x="16657" y="27854"/>
                    </a:cubicBezTo>
                    <a:cubicBezTo>
                      <a:pt x="15654" y="28614"/>
                      <a:pt x="14529" y="29131"/>
                      <a:pt x="13405" y="29617"/>
                    </a:cubicBezTo>
                    <a:cubicBezTo>
                      <a:pt x="13313" y="29678"/>
                      <a:pt x="13222" y="29678"/>
                      <a:pt x="13131" y="29709"/>
                    </a:cubicBezTo>
                    <a:cubicBezTo>
                      <a:pt x="12523" y="29921"/>
                      <a:pt x="11946" y="30134"/>
                      <a:pt x="11368" y="30347"/>
                    </a:cubicBezTo>
                    <a:cubicBezTo>
                      <a:pt x="11095" y="30438"/>
                      <a:pt x="10821" y="30499"/>
                      <a:pt x="10547" y="30560"/>
                    </a:cubicBezTo>
                    <a:cubicBezTo>
                      <a:pt x="10365" y="30620"/>
                      <a:pt x="10152" y="30620"/>
                      <a:pt x="9970" y="30651"/>
                    </a:cubicBezTo>
                    <a:cubicBezTo>
                      <a:pt x="9727" y="30712"/>
                      <a:pt x="9484" y="30742"/>
                      <a:pt x="9271" y="30924"/>
                    </a:cubicBezTo>
                    <a:cubicBezTo>
                      <a:pt x="9362" y="30985"/>
                      <a:pt x="9423" y="31076"/>
                      <a:pt x="9514" y="31137"/>
                    </a:cubicBezTo>
                    <a:cubicBezTo>
                      <a:pt x="9879" y="31411"/>
                      <a:pt x="10274" y="31654"/>
                      <a:pt x="10669" y="31927"/>
                    </a:cubicBezTo>
                    <a:cubicBezTo>
                      <a:pt x="11459" y="32414"/>
                      <a:pt x="12280" y="32870"/>
                      <a:pt x="13131" y="33174"/>
                    </a:cubicBezTo>
                    <a:cubicBezTo>
                      <a:pt x="13648" y="33356"/>
                      <a:pt x="14134" y="33569"/>
                      <a:pt x="14620" y="33782"/>
                    </a:cubicBezTo>
                    <a:cubicBezTo>
                      <a:pt x="15046" y="33934"/>
                      <a:pt x="15471" y="34116"/>
                      <a:pt x="15897" y="34238"/>
                    </a:cubicBezTo>
                    <a:cubicBezTo>
                      <a:pt x="17082" y="34572"/>
                      <a:pt x="18268" y="34906"/>
                      <a:pt x="19514" y="34997"/>
                    </a:cubicBezTo>
                    <a:cubicBezTo>
                      <a:pt x="20026" y="35042"/>
                      <a:pt x="20554" y="35070"/>
                      <a:pt x="21074" y="35070"/>
                    </a:cubicBezTo>
                    <a:cubicBezTo>
                      <a:pt x="21265" y="35070"/>
                      <a:pt x="21454" y="35066"/>
                      <a:pt x="21642" y="35058"/>
                    </a:cubicBezTo>
                    <a:cubicBezTo>
                      <a:pt x="22037" y="35028"/>
                      <a:pt x="22402" y="34997"/>
                      <a:pt x="22797" y="34906"/>
                    </a:cubicBezTo>
                    <a:cubicBezTo>
                      <a:pt x="23557" y="34754"/>
                      <a:pt x="24256" y="34481"/>
                      <a:pt x="24955" y="34177"/>
                    </a:cubicBezTo>
                    <a:cubicBezTo>
                      <a:pt x="25532" y="33903"/>
                      <a:pt x="26110" y="33630"/>
                      <a:pt x="26596" y="33204"/>
                    </a:cubicBezTo>
                    <a:cubicBezTo>
                      <a:pt x="27235" y="32627"/>
                      <a:pt x="27812" y="31958"/>
                      <a:pt x="28329" y="31289"/>
                    </a:cubicBezTo>
                    <a:cubicBezTo>
                      <a:pt x="28815" y="30620"/>
                      <a:pt x="29058" y="29861"/>
                      <a:pt x="29271" y="29070"/>
                    </a:cubicBezTo>
                    <a:cubicBezTo>
                      <a:pt x="29302" y="28888"/>
                      <a:pt x="29302" y="28675"/>
                      <a:pt x="29302" y="28462"/>
                    </a:cubicBezTo>
                    <a:cubicBezTo>
                      <a:pt x="29271" y="28128"/>
                      <a:pt x="29210" y="27794"/>
                      <a:pt x="29150" y="27459"/>
                    </a:cubicBezTo>
                    <a:cubicBezTo>
                      <a:pt x="29119" y="27186"/>
                      <a:pt x="29028" y="26943"/>
                      <a:pt x="28876" y="26699"/>
                    </a:cubicBezTo>
                    <a:cubicBezTo>
                      <a:pt x="28724" y="26487"/>
                      <a:pt x="28572" y="26274"/>
                      <a:pt x="28420" y="26061"/>
                    </a:cubicBezTo>
                    <a:cubicBezTo>
                      <a:pt x="28207" y="25788"/>
                      <a:pt x="28025" y="25484"/>
                      <a:pt x="27812" y="25240"/>
                    </a:cubicBezTo>
                    <a:cubicBezTo>
                      <a:pt x="27326" y="24754"/>
                      <a:pt x="26870" y="24268"/>
                      <a:pt x="26353" y="23842"/>
                    </a:cubicBezTo>
                    <a:cubicBezTo>
                      <a:pt x="25776" y="23326"/>
                      <a:pt x="25168" y="22839"/>
                      <a:pt x="24590" y="22353"/>
                    </a:cubicBezTo>
                    <a:cubicBezTo>
                      <a:pt x="24499" y="22292"/>
                      <a:pt x="24408" y="22201"/>
                      <a:pt x="24347" y="22140"/>
                    </a:cubicBezTo>
                    <a:cubicBezTo>
                      <a:pt x="24256" y="22019"/>
                      <a:pt x="24286" y="21897"/>
                      <a:pt x="24438" y="21867"/>
                    </a:cubicBezTo>
                    <a:cubicBezTo>
                      <a:pt x="24560" y="21867"/>
                      <a:pt x="24712" y="21867"/>
                      <a:pt x="24803" y="21897"/>
                    </a:cubicBezTo>
                    <a:cubicBezTo>
                      <a:pt x="25198" y="22079"/>
                      <a:pt x="25593" y="22231"/>
                      <a:pt x="25988" y="22444"/>
                    </a:cubicBezTo>
                    <a:cubicBezTo>
                      <a:pt x="26718" y="22809"/>
                      <a:pt x="27447" y="23113"/>
                      <a:pt x="28238" y="23265"/>
                    </a:cubicBezTo>
                    <a:cubicBezTo>
                      <a:pt x="28390" y="23295"/>
                      <a:pt x="28542" y="23356"/>
                      <a:pt x="28694" y="23417"/>
                    </a:cubicBezTo>
                    <a:cubicBezTo>
                      <a:pt x="29139" y="23569"/>
                      <a:pt x="29577" y="23639"/>
                      <a:pt x="30006" y="23639"/>
                    </a:cubicBezTo>
                    <a:cubicBezTo>
                      <a:pt x="30776" y="23639"/>
                      <a:pt x="31517" y="23412"/>
                      <a:pt x="32220" y="23022"/>
                    </a:cubicBezTo>
                    <a:cubicBezTo>
                      <a:pt x="33071" y="22566"/>
                      <a:pt x="33709" y="21836"/>
                      <a:pt x="34195" y="21015"/>
                    </a:cubicBezTo>
                    <a:cubicBezTo>
                      <a:pt x="34469" y="20560"/>
                      <a:pt x="34621" y="20043"/>
                      <a:pt x="34773" y="19526"/>
                    </a:cubicBezTo>
                    <a:cubicBezTo>
                      <a:pt x="35138" y="18432"/>
                      <a:pt x="35168" y="17338"/>
                      <a:pt x="35168" y="16213"/>
                    </a:cubicBezTo>
                    <a:cubicBezTo>
                      <a:pt x="35168" y="15392"/>
                      <a:pt x="35046" y="14572"/>
                      <a:pt x="34773" y="13781"/>
                    </a:cubicBezTo>
                    <a:cubicBezTo>
                      <a:pt x="34682" y="13477"/>
                      <a:pt x="34621" y="13173"/>
                      <a:pt x="34499" y="12869"/>
                    </a:cubicBezTo>
                    <a:cubicBezTo>
                      <a:pt x="34378" y="12535"/>
                      <a:pt x="34226" y="12231"/>
                      <a:pt x="34074" y="11897"/>
                    </a:cubicBezTo>
                    <a:cubicBezTo>
                      <a:pt x="33861" y="11471"/>
                      <a:pt x="33618" y="11046"/>
                      <a:pt x="33405" y="10651"/>
                    </a:cubicBezTo>
                    <a:cubicBezTo>
                      <a:pt x="33192" y="10286"/>
                      <a:pt x="32979" y="9921"/>
                      <a:pt x="32706" y="9587"/>
                    </a:cubicBezTo>
                    <a:cubicBezTo>
                      <a:pt x="32250" y="8918"/>
                      <a:pt x="31642" y="8371"/>
                      <a:pt x="31064" y="7824"/>
                    </a:cubicBezTo>
                    <a:cubicBezTo>
                      <a:pt x="29757" y="6608"/>
                      <a:pt x="28420" y="5453"/>
                      <a:pt x="26991" y="4359"/>
                    </a:cubicBezTo>
                    <a:cubicBezTo>
                      <a:pt x="26870" y="4298"/>
                      <a:pt x="26748" y="4207"/>
                      <a:pt x="26627" y="4146"/>
                    </a:cubicBezTo>
                    <a:cubicBezTo>
                      <a:pt x="26571" y="4122"/>
                      <a:pt x="26520" y="4111"/>
                      <a:pt x="26474" y="4111"/>
                    </a:cubicBezTo>
                    <a:cubicBezTo>
                      <a:pt x="26345" y="4111"/>
                      <a:pt x="26262" y="4202"/>
                      <a:pt x="26262" y="4359"/>
                    </a:cubicBezTo>
                    <a:cubicBezTo>
                      <a:pt x="26232" y="4723"/>
                      <a:pt x="26232" y="5088"/>
                      <a:pt x="26232" y="5423"/>
                    </a:cubicBezTo>
                    <a:cubicBezTo>
                      <a:pt x="26201" y="6243"/>
                      <a:pt x="26171" y="7034"/>
                      <a:pt x="26140" y="7824"/>
                    </a:cubicBezTo>
                    <a:cubicBezTo>
                      <a:pt x="26080" y="8827"/>
                      <a:pt x="25928" y="9830"/>
                      <a:pt x="25897" y="10833"/>
                    </a:cubicBezTo>
                    <a:cubicBezTo>
                      <a:pt x="25867" y="11866"/>
                      <a:pt x="25502" y="12809"/>
                      <a:pt x="25016" y="13721"/>
                    </a:cubicBezTo>
                    <a:cubicBezTo>
                      <a:pt x="24925" y="13933"/>
                      <a:pt x="24773" y="14176"/>
                      <a:pt x="24621" y="14359"/>
                    </a:cubicBezTo>
                    <a:cubicBezTo>
                      <a:pt x="24499" y="14541"/>
                      <a:pt x="24317" y="14693"/>
                      <a:pt x="24165" y="14845"/>
                    </a:cubicBezTo>
                    <a:cubicBezTo>
                      <a:pt x="24077" y="14904"/>
                      <a:pt x="23992" y="14931"/>
                      <a:pt x="23917" y="14931"/>
                    </a:cubicBezTo>
                    <a:cubicBezTo>
                      <a:pt x="23757" y="14931"/>
                      <a:pt x="23638" y="14809"/>
                      <a:pt x="23618" y="14602"/>
                    </a:cubicBezTo>
                    <a:cubicBezTo>
                      <a:pt x="23557" y="14389"/>
                      <a:pt x="23618" y="14207"/>
                      <a:pt x="23709" y="14024"/>
                    </a:cubicBezTo>
                    <a:cubicBezTo>
                      <a:pt x="23830" y="13721"/>
                      <a:pt x="23982" y="13417"/>
                      <a:pt x="24104" y="13113"/>
                    </a:cubicBezTo>
                    <a:cubicBezTo>
                      <a:pt x="24347" y="12565"/>
                      <a:pt x="24590" y="12049"/>
                      <a:pt x="24742" y="11502"/>
                    </a:cubicBezTo>
                    <a:cubicBezTo>
                      <a:pt x="25016" y="10559"/>
                      <a:pt x="25229" y="9617"/>
                      <a:pt x="25472" y="8705"/>
                    </a:cubicBezTo>
                    <a:cubicBezTo>
                      <a:pt x="25654" y="8006"/>
                      <a:pt x="25745" y="7277"/>
                      <a:pt x="25776" y="6578"/>
                    </a:cubicBezTo>
                    <a:cubicBezTo>
                      <a:pt x="25776" y="6365"/>
                      <a:pt x="25776" y="6182"/>
                      <a:pt x="25806" y="6000"/>
                    </a:cubicBezTo>
                    <a:cubicBezTo>
                      <a:pt x="25836" y="5726"/>
                      <a:pt x="25806" y="5423"/>
                      <a:pt x="25745" y="5149"/>
                    </a:cubicBezTo>
                    <a:cubicBezTo>
                      <a:pt x="25684" y="4906"/>
                      <a:pt x="25624" y="4663"/>
                      <a:pt x="25563" y="4450"/>
                    </a:cubicBezTo>
                    <a:cubicBezTo>
                      <a:pt x="25472" y="3933"/>
                      <a:pt x="25229" y="3477"/>
                      <a:pt x="24894" y="3112"/>
                    </a:cubicBezTo>
                    <a:cubicBezTo>
                      <a:pt x="24134" y="2261"/>
                      <a:pt x="23253" y="1593"/>
                      <a:pt x="22219" y="1167"/>
                    </a:cubicBezTo>
                    <a:cubicBezTo>
                      <a:pt x="21399" y="833"/>
                      <a:pt x="20578" y="590"/>
                      <a:pt x="19727" y="316"/>
                    </a:cubicBezTo>
                    <a:cubicBezTo>
                      <a:pt x="19457" y="226"/>
                      <a:pt x="19177" y="200"/>
                      <a:pt x="18892" y="200"/>
                    </a:cubicBezTo>
                    <a:cubicBezTo>
                      <a:pt x="18695" y="200"/>
                      <a:pt x="18497" y="212"/>
                      <a:pt x="18298" y="225"/>
                    </a:cubicBezTo>
                    <a:cubicBezTo>
                      <a:pt x="18055" y="255"/>
                      <a:pt x="18025" y="377"/>
                      <a:pt x="18146" y="559"/>
                    </a:cubicBezTo>
                    <a:cubicBezTo>
                      <a:pt x="18389" y="985"/>
                      <a:pt x="18663" y="1410"/>
                      <a:pt x="18876" y="1836"/>
                    </a:cubicBezTo>
                    <a:cubicBezTo>
                      <a:pt x="19058" y="2201"/>
                      <a:pt x="19210" y="2565"/>
                      <a:pt x="19362" y="2930"/>
                    </a:cubicBezTo>
                    <a:cubicBezTo>
                      <a:pt x="19484" y="3264"/>
                      <a:pt x="19666" y="3599"/>
                      <a:pt x="19727" y="3964"/>
                    </a:cubicBezTo>
                    <a:cubicBezTo>
                      <a:pt x="19757" y="4268"/>
                      <a:pt x="19848" y="4541"/>
                      <a:pt x="19909" y="4845"/>
                    </a:cubicBezTo>
                    <a:cubicBezTo>
                      <a:pt x="19909" y="4997"/>
                      <a:pt x="19970" y="5149"/>
                      <a:pt x="19970" y="5271"/>
                    </a:cubicBezTo>
                    <a:cubicBezTo>
                      <a:pt x="20000" y="5726"/>
                      <a:pt x="20061" y="6152"/>
                      <a:pt x="20061" y="6578"/>
                    </a:cubicBezTo>
                    <a:cubicBezTo>
                      <a:pt x="20092" y="7125"/>
                      <a:pt x="20092" y="7672"/>
                      <a:pt x="20183" y="8219"/>
                    </a:cubicBezTo>
                    <a:cubicBezTo>
                      <a:pt x="20213" y="8280"/>
                      <a:pt x="20213" y="8371"/>
                      <a:pt x="20213" y="8432"/>
                    </a:cubicBezTo>
                    <a:cubicBezTo>
                      <a:pt x="20213" y="9313"/>
                      <a:pt x="20213" y="10195"/>
                      <a:pt x="20213" y="11076"/>
                    </a:cubicBezTo>
                    <a:cubicBezTo>
                      <a:pt x="20213" y="11441"/>
                      <a:pt x="20183" y="11775"/>
                      <a:pt x="20183" y="12140"/>
                    </a:cubicBezTo>
                    <a:cubicBezTo>
                      <a:pt x="20183" y="12262"/>
                      <a:pt x="20183" y="12383"/>
                      <a:pt x="20031" y="12474"/>
                    </a:cubicBezTo>
                    <a:cubicBezTo>
                      <a:pt x="19788" y="11988"/>
                      <a:pt x="19666" y="11471"/>
                      <a:pt x="19605" y="10955"/>
                    </a:cubicBezTo>
                    <a:cubicBezTo>
                      <a:pt x="19545" y="10316"/>
                      <a:pt x="19545" y="9648"/>
                      <a:pt x="19484" y="9009"/>
                    </a:cubicBezTo>
                    <a:cubicBezTo>
                      <a:pt x="19453" y="8584"/>
                      <a:pt x="19423" y="8158"/>
                      <a:pt x="19393" y="7733"/>
                    </a:cubicBezTo>
                    <a:cubicBezTo>
                      <a:pt x="19362" y="7337"/>
                      <a:pt x="19301" y="6912"/>
                      <a:pt x="19241" y="6517"/>
                    </a:cubicBezTo>
                    <a:cubicBezTo>
                      <a:pt x="19149" y="5453"/>
                      <a:pt x="18845" y="4450"/>
                      <a:pt x="18541" y="3416"/>
                    </a:cubicBezTo>
                    <a:cubicBezTo>
                      <a:pt x="18450" y="3204"/>
                      <a:pt x="18359" y="2960"/>
                      <a:pt x="18298" y="2717"/>
                    </a:cubicBezTo>
                    <a:cubicBezTo>
                      <a:pt x="18177" y="2292"/>
                      <a:pt x="17994" y="1866"/>
                      <a:pt x="17751" y="1532"/>
                    </a:cubicBezTo>
                    <a:cubicBezTo>
                      <a:pt x="17234" y="802"/>
                      <a:pt x="16596" y="255"/>
                      <a:pt x="15684" y="134"/>
                    </a:cubicBezTo>
                    <a:cubicBezTo>
                      <a:pt x="15228" y="103"/>
                      <a:pt x="14803" y="73"/>
                      <a:pt x="14347" y="12"/>
                    </a:cubicBezTo>
                    <a:cubicBezTo>
                      <a:pt x="14277" y="4"/>
                      <a:pt x="14208" y="0"/>
                      <a:pt x="141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" name="Google Shape;566;p15"/>
              <p:cNvSpPr/>
              <p:nvPr/>
            </p:nvSpPr>
            <p:spPr>
              <a:xfrm>
                <a:off x="1887850" y="1652000"/>
                <a:ext cx="879200" cy="876775"/>
              </a:xfrm>
              <a:custGeom>
                <a:avLst/>
                <a:gdLst/>
                <a:ahLst/>
                <a:cxnLst/>
                <a:rect l="l" t="t" r="r" b="b"/>
                <a:pathLst>
                  <a:path w="35168" h="35071" extrusionOk="0">
                    <a:moveTo>
                      <a:pt x="13961" y="371"/>
                    </a:moveTo>
                    <a:cubicBezTo>
                      <a:pt x="13999" y="371"/>
                      <a:pt x="14036" y="373"/>
                      <a:pt x="14073" y="377"/>
                    </a:cubicBezTo>
                    <a:cubicBezTo>
                      <a:pt x="14590" y="407"/>
                      <a:pt x="15107" y="468"/>
                      <a:pt x="15623" y="529"/>
                    </a:cubicBezTo>
                    <a:cubicBezTo>
                      <a:pt x="16566" y="650"/>
                      <a:pt x="17174" y="1228"/>
                      <a:pt x="17630" y="1988"/>
                    </a:cubicBezTo>
                    <a:cubicBezTo>
                      <a:pt x="17721" y="2170"/>
                      <a:pt x="17782" y="2353"/>
                      <a:pt x="17873" y="2535"/>
                    </a:cubicBezTo>
                    <a:cubicBezTo>
                      <a:pt x="18025" y="3052"/>
                      <a:pt x="18207" y="3538"/>
                      <a:pt x="18359" y="4055"/>
                    </a:cubicBezTo>
                    <a:cubicBezTo>
                      <a:pt x="18663" y="5119"/>
                      <a:pt x="18876" y="6182"/>
                      <a:pt x="18997" y="7307"/>
                    </a:cubicBezTo>
                    <a:cubicBezTo>
                      <a:pt x="19058" y="8128"/>
                      <a:pt x="19149" y="8918"/>
                      <a:pt x="19180" y="9739"/>
                    </a:cubicBezTo>
                    <a:cubicBezTo>
                      <a:pt x="19210" y="10499"/>
                      <a:pt x="19210" y="11228"/>
                      <a:pt x="19484" y="11927"/>
                    </a:cubicBezTo>
                    <a:cubicBezTo>
                      <a:pt x="19545" y="12140"/>
                      <a:pt x="19636" y="12353"/>
                      <a:pt x="19727" y="12565"/>
                    </a:cubicBezTo>
                    <a:cubicBezTo>
                      <a:pt x="19818" y="12717"/>
                      <a:pt x="19940" y="12793"/>
                      <a:pt x="20061" y="12793"/>
                    </a:cubicBezTo>
                    <a:cubicBezTo>
                      <a:pt x="20183" y="12793"/>
                      <a:pt x="20304" y="12717"/>
                      <a:pt x="20396" y="12565"/>
                    </a:cubicBezTo>
                    <a:cubicBezTo>
                      <a:pt x="20487" y="12444"/>
                      <a:pt x="20517" y="12262"/>
                      <a:pt x="20548" y="12110"/>
                    </a:cubicBezTo>
                    <a:cubicBezTo>
                      <a:pt x="20578" y="11745"/>
                      <a:pt x="20578" y="11410"/>
                      <a:pt x="20578" y="11076"/>
                    </a:cubicBezTo>
                    <a:cubicBezTo>
                      <a:pt x="20578" y="10651"/>
                      <a:pt x="20608" y="10225"/>
                      <a:pt x="20578" y="9799"/>
                    </a:cubicBezTo>
                    <a:cubicBezTo>
                      <a:pt x="20517" y="9070"/>
                      <a:pt x="20608" y="8341"/>
                      <a:pt x="20456" y="7611"/>
                    </a:cubicBezTo>
                    <a:cubicBezTo>
                      <a:pt x="20426" y="7489"/>
                      <a:pt x="20426" y="7368"/>
                      <a:pt x="20426" y="7246"/>
                    </a:cubicBezTo>
                    <a:cubicBezTo>
                      <a:pt x="20426" y="6821"/>
                      <a:pt x="20365" y="6395"/>
                      <a:pt x="20335" y="5970"/>
                    </a:cubicBezTo>
                    <a:cubicBezTo>
                      <a:pt x="20304" y="5362"/>
                      <a:pt x="20183" y="4784"/>
                      <a:pt x="20061" y="4207"/>
                    </a:cubicBezTo>
                    <a:cubicBezTo>
                      <a:pt x="20000" y="3720"/>
                      <a:pt x="19848" y="3234"/>
                      <a:pt x="19636" y="2809"/>
                    </a:cubicBezTo>
                    <a:cubicBezTo>
                      <a:pt x="19484" y="2444"/>
                      <a:pt x="19332" y="2079"/>
                      <a:pt x="19149" y="1714"/>
                    </a:cubicBezTo>
                    <a:cubicBezTo>
                      <a:pt x="18997" y="1471"/>
                      <a:pt x="18845" y="1228"/>
                      <a:pt x="18693" y="954"/>
                    </a:cubicBezTo>
                    <a:cubicBezTo>
                      <a:pt x="18633" y="863"/>
                      <a:pt x="18541" y="772"/>
                      <a:pt x="18450" y="620"/>
                    </a:cubicBezTo>
                    <a:cubicBezTo>
                      <a:pt x="18608" y="620"/>
                      <a:pt x="18757" y="615"/>
                      <a:pt x="18899" y="615"/>
                    </a:cubicBezTo>
                    <a:cubicBezTo>
                      <a:pt x="19113" y="615"/>
                      <a:pt x="19314" y="626"/>
                      <a:pt x="19514" y="681"/>
                    </a:cubicBezTo>
                    <a:cubicBezTo>
                      <a:pt x="20456" y="954"/>
                      <a:pt x="21399" y="1228"/>
                      <a:pt x="22280" y="1653"/>
                    </a:cubicBezTo>
                    <a:cubicBezTo>
                      <a:pt x="23131" y="2049"/>
                      <a:pt x="23921" y="2596"/>
                      <a:pt x="24590" y="3325"/>
                    </a:cubicBezTo>
                    <a:cubicBezTo>
                      <a:pt x="24894" y="3660"/>
                      <a:pt x="25107" y="4055"/>
                      <a:pt x="25198" y="4480"/>
                    </a:cubicBezTo>
                    <a:cubicBezTo>
                      <a:pt x="25259" y="4723"/>
                      <a:pt x="25320" y="4967"/>
                      <a:pt x="25380" y="5240"/>
                    </a:cubicBezTo>
                    <a:cubicBezTo>
                      <a:pt x="25411" y="5423"/>
                      <a:pt x="25441" y="5605"/>
                      <a:pt x="25441" y="5818"/>
                    </a:cubicBezTo>
                    <a:cubicBezTo>
                      <a:pt x="25380" y="6578"/>
                      <a:pt x="25350" y="7337"/>
                      <a:pt x="25229" y="8067"/>
                    </a:cubicBezTo>
                    <a:cubicBezTo>
                      <a:pt x="25137" y="8523"/>
                      <a:pt x="25016" y="9009"/>
                      <a:pt x="24925" y="9465"/>
                    </a:cubicBezTo>
                    <a:cubicBezTo>
                      <a:pt x="24773" y="10012"/>
                      <a:pt x="24621" y="10529"/>
                      <a:pt x="24499" y="11046"/>
                    </a:cubicBezTo>
                    <a:cubicBezTo>
                      <a:pt x="24317" y="11745"/>
                      <a:pt x="24043" y="12353"/>
                      <a:pt x="23739" y="12991"/>
                    </a:cubicBezTo>
                    <a:cubicBezTo>
                      <a:pt x="23618" y="13295"/>
                      <a:pt x="23496" y="13599"/>
                      <a:pt x="23344" y="13903"/>
                    </a:cubicBezTo>
                    <a:cubicBezTo>
                      <a:pt x="23253" y="14146"/>
                      <a:pt x="23222" y="14420"/>
                      <a:pt x="23253" y="14693"/>
                    </a:cubicBezTo>
                    <a:cubicBezTo>
                      <a:pt x="23317" y="15078"/>
                      <a:pt x="23591" y="15312"/>
                      <a:pt x="23917" y="15312"/>
                    </a:cubicBezTo>
                    <a:cubicBezTo>
                      <a:pt x="24055" y="15312"/>
                      <a:pt x="24202" y="15270"/>
                      <a:pt x="24347" y="15180"/>
                    </a:cubicBezTo>
                    <a:cubicBezTo>
                      <a:pt x="24590" y="15028"/>
                      <a:pt x="24833" y="14845"/>
                      <a:pt x="24985" y="14572"/>
                    </a:cubicBezTo>
                    <a:cubicBezTo>
                      <a:pt x="25532" y="13660"/>
                      <a:pt x="26049" y="12717"/>
                      <a:pt x="26232" y="11654"/>
                    </a:cubicBezTo>
                    <a:cubicBezTo>
                      <a:pt x="26323" y="11015"/>
                      <a:pt x="26353" y="10377"/>
                      <a:pt x="26414" y="9739"/>
                    </a:cubicBezTo>
                    <a:cubicBezTo>
                      <a:pt x="26414" y="9404"/>
                      <a:pt x="26444" y="9070"/>
                      <a:pt x="26444" y="8736"/>
                    </a:cubicBezTo>
                    <a:cubicBezTo>
                      <a:pt x="26505" y="7915"/>
                      <a:pt x="26566" y="7094"/>
                      <a:pt x="26627" y="6274"/>
                    </a:cubicBezTo>
                    <a:cubicBezTo>
                      <a:pt x="26627" y="6122"/>
                      <a:pt x="26627" y="5939"/>
                      <a:pt x="26627" y="5757"/>
                    </a:cubicBezTo>
                    <a:cubicBezTo>
                      <a:pt x="26627" y="5392"/>
                      <a:pt x="26627" y="4997"/>
                      <a:pt x="26596" y="4632"/>
                    </a:cubicBezTo>
                    <a:cubicBezTo>
                      <a:pt x="26627" y="4632"/>
                      <a:pt x="26657" y="4602"/>
                      <a:pt x="26657" y="4602"/>
                    </a:cubicBezTo>
                    <a:cubicBezTo>
                      <a:pt x="26900" y="4784"/>
                      <a:pt x="27113" y="4936"/>
                      <a:pt x="27326" y="5119"/>
                    </a:cubicBezTo>
                    <a:cubicBezTo>
                      <a:pt x="28329" y="6000"/>
                      <a:pt x="29362" y="6851"/>
                      <a:pt x="30396" y="7763"/>
                    </a:cubicBezTo>
                    <a:cubicBezTo>
                      <a:pt x="31095" y="8371"/>
                      <a:pt x="31794" y="9009"/>
                      <a:pt x="32341" y="9769"/>
                    </a:cubicBezTo>
                    <a:cubicBezTo>
                      <a:pt x="32615" y="10134"/>
                      <a:pt x="32827" y="10529"/>
                      <a:pt x="33071" y="10924"/>
                    </a:cubicBezTo>
                    <a:cubicBezTo>
                      <a:pt x="33283" y="11319"/>
                      <a:pt x="33496" y="11714"/>
                      <a:pt x="33709" y="12110"/>
                    </a:cubicBezTo>
                    <a:cubicBezTo>
                      <a:pt x="33861" y="12383"/>
                      <a:pt x="33982" y="12687"/>
                      <a:pt x="34104" y="12991"/>
                    </a:cubicBezTo>
                    <a:cubicBezTo>
                      <a:pt x="34195" y="13265"/>
                      <a:pt x="34286" y="13569"/>
                      <a:pt x="34378" y="13842"/>
                    </a:cubicBezTo>
                    <a:cubicBezTo>
                      <a:pt x="34621" y="14632"/>
                      <a:pt x="34742" y="15423"/>
                      <a:pt x="34742" y="16243"/>
                    </a:cubicBezTo>
                    <a:cubicBezTo>
                      <a:pt x="34742" y="17307"/>
                      <a:pt x="34742" y="18371"/>
                      <a:pt x="34378" y="19404"/>
                    </a:cubicBezTo>
                    <a:cubicBezTo>
                      <a:pt x="34256" y="19708"/>
                      <a:pt x="34226" y="20043"/>
                      <a:pt x="34104" y="20316"/>
                    </a:cubicBezTo>
                    <a:cubicBezTo>
                      <a:pt x="33648" y="21350"/>
                      <a:pt x="32949" y="22140"/>
                      <a:pt x="32007" y="22687"/>
                    </a:cubicBezTo>
                    <a:cubicBezTo>
                      <a:pt x="31368" y="23055"/>
                      <a:pt x="30692" y="23263"/>
                      <a:pt x="29994" y="23263"/>
                    </a:cubicBezTo>
                    <a:cubicBezTo>
                      <a:pt x="29597" y="23263"/>
                      <a:pt x="29193" y="23195"/>
                      <a:pt x="28785" y="23052"/>
                    </a:cubicBezTo>
                    <a:cubicBezTo>
                      <a:pt x="28633" y="23022"/>
                      <a:pt x="28481" y="22961"/>
                      <a:pt x="28329" y="22930"/>
                    </a:cubicBezTo>
                    <a:cubicBezTo>
                      <a:pt x="27539" y="22778"/>
                      <a:pt x="26809" y="22444"/>
                      <a:pt x="26110" y="22079"/>
                    </a:cubicBezTo>
                    <a:cubicBezTo>
                      <a:pt x="25715" y="21897"/>
                      <a:pt x="25320" y="21715"/>
                      <a:pt x="24925" y="21563"/>
                    </a:cubicBezTo>
                    <a:cubicBezTo>
                      <a:pt x="24824" y="21512"/>
                      <a:pt x="24724" y="21490"/>
                      <a:pt x="24618" y="21490"/>
                    </a:cubicBezTo>
                    <a:cubicBezTo>
                      <a:pt x="24532" y="21490"/>
                      <a:pt x="24443" y="21505"/>
                      <a:pt x="24347" y="21532"/>
                    </a:cubicBezTo>
                    <a:cubicBezTo>
                      <a:pt x="24043" y="21654"/>
                      <a:pt x="23921" y="21958"/>
                      <a:pt x="24104" y="22231"/>
                    </a:cubicBezTo>
                    <a:cubicBezTo>
                      <a:pt x="24225" y="22414"/>
                      <a:pt x="24377" y="22596"/>
                      <a:pt x="24529" y="22748"/>
                    </a:cubicBezTo>
                    <a:cubicBezTo>
                      <a:pt x="25198" y="23356"/>
                      <a:pt x="25836" y="23964"/>
                      <a:pt x="26475" y="24572"/>
                    </a:cubicBezTo>
                    <a:cubicBezTo>
                      <a:pt x="26961" y="25028"/>
                      <a:pt x="27447" y="25514"/>
                      <a:pt x="27873" y="26031"/>
                    </a:cubicBezTo>
                    <a:cubicBezTo>
                      <a:pt x="28177" y="26365"/>
                      <a:pt x="28390" y="26760"/>
                      <a:pt x="28633" y="27095"/>
                    </a:cubicBezTo>
                    <a:cubicBezTo>
                      <a:pt x="28633" y="27125"/>
                      <a:pt x="28633" y="27125"/>
                      <a:pt x="28633" y="27125"/>
                    </a:cubicBezTo>
                    <a:cubicBezTo>
                      <a:pt x="28815" y="27854"/>
                      <a:pt x="29028" y="28554"/>
                      <a:pt x="28754" y="29313"/>
                    </a:cubicBezTo>
                    <a:cubicBezTo>
                      <a:pt x="28572" y="29800"/>
                      <a:pt x="28450" y="30286"/>
                      <a:pt x="28177" y="30712"/>
                    </a:cubicBezTo>
                    <a:cubicBezTo>
                      <a:pt x="28055" y="30894"/>
                      <a:pt x="27964" y="31076"/>
                      <a:pt x="27843" y="31228"/>
                    </a:cubicBezTo>
                    <a:cubicBezTo>
                      <a:pt x="27387" y="31745"/>
                      <a:pt x="26961" y="32231"/>
                      <a:pt x="26505" y="32718"/>
                    </a:cubicBezTo>
                    <a:cubicBezTo>
                      <a:pt x="26353" y="32870"/>
                      <a:pt x="26171" y="33022"/>
                      <a:pt x="25988" y="33143"/>
                    </a:cubicBezTo>
                    <a:cubicBezTo>
                      <a:pt x="25259" y="33599"/>
                      <a:pt x="24469" y="33964"/>
                      <a:pt x="23648" y="34238"/>
                    </a:cubicBezTo>
                    <a:cubicBezTo>
                      <a:pt x="23000" y="34463"/>
                      <a:pt x="22326" y="34636"/>
                      <a:pt x="21650" y="34636"/>
                    </a:cubicBezTo>
                    <a:cubicBezTo>
                      <a:pt x="21597" y="34636"/>
                      <a:pt x="21543" y="34635"/>
                      <a:pt x="21490" y="34633"/>
                    </a:cubicBezTo>
                    <a:cubicBezTo>
                      <a:pt x="21307" y="34633"/>
                      <a:pt x="21155" y="34663"/>
                      <a:pt x="20973" y="34663"/>
                    </a:cubicBezTo>
                    <a:cubicBezTo>
                      <a:pt x="20639" y="34633"/>
                      <a:pt x="20335" y="34633"/>
                      <a:pt x="20000" y="34602"/>
                    </a:cubicBezTo>
                    <a:cubicBezTo>
                      <a:pt x="19727" y="34602"/>
                      <a:pt x="19453" y="34541"/>
                      <a:pt x="19149" y="34511"/>
                    </a:cubicBezTo>
                    <a:cubicBezTo>
                      <a:pt x="18572" y="34481"/>
                      <a:pt x="17964" y="34390"/>
                      <a:pt x="17386" y="34207"/>
                    </a:cubicBezTo>
                    <a:cubicBezTo>
                      <a:pt x="17022" y="34116"/>
                      <a:pt x="16627" y="34025"/>
                      <a:pt x="16262" y="33903"/>
                    </a:cubicBezTo>
                    <a:cubicBezTo>
                      <a:pt x="15775" y="33751"/>
                      <a:pt x="15259" y="33569"/>
                      <a:pt x="14772" y="33386"/>
                    </a:cubicBezTo>
                    <a:cubicBezTo>
                      <a:pt x="14286" y="33234"/>
                      <a:pt x="13830" y="33022"/>
                      <a:pt x="13344" y="32839"/>
                    </a:cubicBezTo>
                    <a:cubicBezTo>
                      <a:pt x="12462" y="32535"/>
                      <a:pt x="11672" y="32110"/>
                      <a:pt x="10882" y="31654"/>
                    </a:cubicBezTo>
                    <a:cubicBezTo>
                      <a:pt x="10639" y="31502"/>
                      <a:pt x="10365" y="31350"/>
                      <a:pt x="10122" y="31198"/>
                    </a:cubicBezTo>
                    <a:cubicBezTo>
                      <a:pt x="10061" y="31168"/>
                      <a:pt x="10000" y="31107"/>
                      <a:pt x="9909" y="31046"/>
                    </a:cubicBezTo>
                    <a:cubicBezTo>
                      <a:pt x="10031" y="31016"/>
                      <a:pt x="10122" y="30985"/>
                      <a:pt x="10213" y="30985"/>
                    </a:cubicBezTo>
                    <a:cubicBezTo>
                      <a:pt x="11064" y="30894"/>
                      <a:pt x="11854" y="30560"/>
                      <a:pt x="12645" y="30286"/>
                    </a:cubicBezTo>
                    <a:cubicBezTo>
                      <a:pt x="12888" y="30195"/>
                      <a:pt x="13101" y="30134"/>
                      <a:pt x="13313" y="30043"/>
                    </a:cubicBezTo>
                    <a:cubicBezTo>
                      <a:pt x="13405" y="30043"/>
                      <a:pt x="13496" y="30013"/>
                      <a:pt x="13557" y="29982"/>
                    </a:cubicBezTo>
                    <a:cubicBezTo>
                      <a:pt x="14712" y="29435"/>
                      <a:pt x="15867" y="28888"/>
                      <a:pt x="16930" y="28128"/>
                    </a:cubicBezTo>
                    <a:cubicBezTo>
                      <a:pt x="17630" y="27642"/>
                      <a:pt x="18329" y="27125"/>
                      <a:pt x="18937" y="26517"/>
                    </a:cubicBezTo>
                    <a:cubicBezTo>
                      <a:pt x="19271" y="26183"/>
                      <a:pt x="19605" y="25848"/>
                      <a:pt x="19788" y="25423"/>
                    </a:cubicBezTo>
                    <a:cubicBezTo>
                      <a:pt x="20000" y="24997"/>
                      <a:pt x="19879" y="24693"/>
                      <a:pt x="19453" y="24481"/>
                    </a:cubicBezTo>
                    <a:cubicBezTo>
                      <a:pt x="19288" y="24407"/>
                      <a:pt x="19122" y="24367"/>
                      <a:pt x="18956" y="24367"/>
                    </a:cubicBezTo>
                    <a:cubicBezTo>
                      <a:pt x="18848" y="24367"/>
                      <a:pt x="18741" y="24384"/>
                      <a:pt x="18633" y="24420"/>
                    </a:cubicBezTo>
                    <a:cubicBezTo>
                      <a:pt x="18389" y="24511"/>
                      <a:pt x="18146" y="24572"/>
                      <a:pt x="17903" y="24693"/>
                    </a:cubicBezTo>
                    <a:cubicBezTo>
                      <a:pt x="17386" y="24967"/>
                      <a:pt x="16870" y="25271"/>
                      <a:pt x="16353" y="25605"/>
                    </a:cubicBezTo>
                    <a:cubicBezTo>
                      <a:pt x="15684" y="26092"/>
                      <a:pt x="14955" y="26578"/>
                      <a:pt x="14256" y="27034"/>
                    </a:cubicBezTo>
                    <a:cubicBezTo>
                      <a:pt x="13800" y="27307"/>
                      <a:pt x="13313" y="27551"/>
                      <a:pt x="12857" y="27824"/>
                    </a:cubicBezTo>
                    <a:cubicBezTo>
                      <a:pt x="12006" y="28371"/>
                      <a:pt x="11034" y="28675"/>
                      <a:pt x="10061" y="28888"/>
                    </a:cubicBezTo>
                    <a:cubicBezTo>
                      <a:pt x="9736" y="28960"/>
                      <a:pt x="9420" y="28995"/>
                      <a:pt x="9112" y="28995"/>
                    </a:cubicBezTo>
                    <a:cubicBezTo>
                      <a:pt x="8123" y="28995"/>
                      <a:pt x="7217" y="28639"/>
                      <a:pt x="6383" y="28037"/>
                    </a:cubicBezTo>
                    <a:cubicBezTo>
                      <a:pt x="5714" y="27520"/>
                      <a:pt x="5137" y="26943"/>
                      <a:pt x="4590" y="26335"/>
                    </a:cubicBezTo>
                    <a:cubicBezTo>
                      <a:pt x="4103" y="25727"/>
                      <a:pt x="3587" y="25149"/>
                      <a:pt x="3070" y="24572"/>
                    </a:cubicBezTo>
                    <a:cubicBezTo>
                      <a:pt x="3070" y="24541"/>
                      <a:pt x="3070" y="24511"/>
                      <a:pt x="3040" y="24481"/>
                    </a:cubicBezTo>
                    <a:cubicBezTo>
                      <a:pt x="3100" y="24450"/>
                      <a:pt x="3131" y="24450"/>
                      <a:pt x="3192" y="24450"/>
                    </a:cubicBezTo>
                    <a:cubicBezTo>
                      <a:pt x="3753" y="24501"/>
                      <a:pt x="4315" y="24543"/>
                      <a:pt x="4876" y="24543"/>
                    </a:cubicBezTo>
                    <a:cubicBezTo>
                      <a:pt x="5318" y="24543"/>
                      <a:pt x="5759" y="24517"/>
                      <a:pt x="6201" y="24450"/>
                    </a:cubicBezTo>
                    <a:cubicBezTo>
                      <a:pt x="7325" y="24268"/>
                      <a:pt x="8450" y="24085"/>
                      <a:pt x="9544" y="23842"/>
                    </a:cubicBezTo>
                    <a:cubicBezTo>
                      <a:pt x="10213" y="23721"/>
                      <a:pt x="10882" y="23599"/>
                      <a:pt x="11550" y="23447"/>
                    </a:cubicBezTo>
                    <a:cubicBezTo>
                      <a:pt x="12523" y="23204"/>
                      <a:pt x="13435" y="22930"/>
                      <a:pt x="14347" y="22505"/>
                    </a:cubicBezTo>
                    <a:cubicBezTo>
                      <a:pt x="14864" y="22292"/>
                      <a:pt x="15198" y="21897"/>
                      <a:pt x="15502" y="21441"/>
                    </a:cubicBezTo>
                    <a:cubicBezTo>
                      <a:pt x="15715" y="21137"/>
                      <a:pt x="15623" y="20924"/>
                      <a:pt x="15259" y="20803"/>
                    </a:cubicBezTo>
                    <a:cubicBezTo>
                      <a:pt x="15056" y="20729"/>
                      <a:pt x="14843" y="20689"/>
                      <a:pt x="14631" y="20689"/>
                    </a:cubicBezTo>
                    <a:cubicBezTo>
                      <a:pt x="14494" y="20689"/>
                      <a:pt x="14357" y="20706"/>
                      <a:pt x="14225" y="20742"/>
                    </a:cubicBezTo>
                    <a:cubicBezTo>
                      <a:pt x="13830" y="20803"/>
                      <a:pt x="13465" y="20863"/>
                      <a:pt x="13101" y="20955"/>
                    </a:cubicBezTo>
                    <a:cubicBezTo>
                      <a:pt x="12766" y="21046"/>
                      <a:pt x="12432" y="21167"/>
                      <a:pt x="12098" y="21289"/>
                    </a:cubicBezTo>
                    <a:cubicBezTo>
                      <a:pt x="11520" y="21502"/>
                      <a:pt x="10943" y="21715"/>
                      <a:pt x="10365" y="21927"/>
                    </a:cubicBezTo>
                    <a:cubicBezTo>
                      <a:pt x="9970" y="22079"/>
                      <a:pt x="9544" y="22201"/>
                      <a:pt x="9119" y="22353"/>
                    </a:cubicBezTo>
                    <a:cubicBezTo>
                      <a:pt x="8541" y="22566"/>
                      <a:pt x="7903" y="22657"/>
                      <a:pt x="7295" y="22839"/>
                    </a:cubicBezTo>
                    <a:cubicBezTo>
                      <a:pt x="6879" y="22953"/>
                      <a:pt x="6463" y="22984"/>
                      <a:pt x="6054" y="22984"/>
                    </a:cubicBezTo>
                    <a:cubicBezTo>
                      <a:pt x="5806" y="22984"/>
                      <a:pt x="5561" y="22972"/>
                      <a:pt x="5319" y="22961"/>
                    </a:cubicBezTo>
                    <a:cubicBezTo>
                      <a:pt x="4833" y="22930"/>
                      <a:pt x="4347" y="22900"/>
                      <a:pt x="3891" y="22839"/>
                    </a:cubicBezTo>
                    <a:cubicBezTo>
                      <a:pt x="2948" y="22687"/>
                      <a:pt x="2189" y="22292"/>
                      <a:pt x="1763" y="21411"/>
                    </a:cubicBezTo>
                    <a:cubicBezTo>
                      <a:pt x="1186" y="20134"/>
                      <a:pt x="699" y="18857"/>
                      <a:pt x="486" y="17459"/>
                    </a:cubicBezTo>
                    <a:cubicBezTo>
                      <a:pt x="456" y="17307"/>
                      <a:pt x="456" y="17125"/>
                      <a:pt x="426" y="16912"/>
                    </a:cubicBezTo>
                    <a:lnTo>
                      <a:pt x="426" y="16912"/>
                    </a:lnTo>
                    <a:cubicBezTo>
                      <a:pt x="699" y="17034"/>
                      <a:pt x="973" y="17125"/>
                      <a:pt x="1216" y="17246"/>
                    </a:cubicBezTo>
                    <a:cubicBezTo>
                      <a:pt x="2097" y="17642"/>
                      <a:pt x="3009" y="17854"/>
                      <a:pt x="3952" y="18128"/>
                    </a:cubicBezTo>
                    <a:lnTo>
                      <a:pt x="4043" y="18128"/>
                    </a:lnTo>
                    <a:cubicBezTo>
                      <a:pt x="4603" y="18175"/>
                      <a:pt x="5163" y="18239"/>
                      <a:pt x="5723" y="18239"/>
                    </a:cubicBezTo>
                    <a:cubicBezTo>
                      <a:pt x="5892" y="18239"/>
                      <a:pt x="6062" y="18233"/>
                      <a:pt x="6231" y="18219"/>
                    </a:cubicBezTo>
                    <a:cubicBezTo>
                      <a:pt x="6900" y="18158"/>
                      <a:pt x="7569" y="18128"/>
                      <a:pt x="8237" y="18067"/>
                    </a:cubicBezTo>
                    <a:cubicBezTo>
                      <a:pt x="8572" y="18037"/>
                      <a:pt x="8876" y="17976"/>
                      <a:pt x="9180" y="17976"/>
                    </a:cubicBezTo>
                    <a:cubicBezTo>
                      <a:pt x="9475" y="17951"/>
                      <a:pt x="9770" y="17907"/>
                      <a:pt x="10065" y="17907"/>
                    </a:cubicBezTo>
                    <a:cubicBezTo>
                      <a:pt x="10135" y="17907"/>
                      <a:pt x="10204" y="17909"/>
                      <a:pt x="10274" y="17915"/>
                    </a:cubicBezTo>
                    <a:cubicBezTo>
                      <a:pt x="10851" y="17915"/>
                      <a:pt x="11429" y="17885"/>
                      <a:pt x="12006" y="17763"/>
                    </a:cubicBezTo>
                    <a:cubicBezTo>
                      <a:pt x="12371" y="17672"/>
                      <a:pt x="12736" y="17550"/>
                      <a:pt x="13040" y="17398"/>
                    </a:cubicBezTo>
                    <a:cubicBezTo>
                      <a:pt x="13222" y="17307"/>
                      <a:pt x="13344" y="17094"/>
                      <a:pt x="13465" y="16912"/>
                    </a:cubicBezTo>
                    <a:cubicBezTo>
                      <a:pt x="13587" y="16730"/>
                      <a:pt x="13465" y="16487"/>
                      <a:pt x="13283" y="16365"/>
                    </a:cubicBezTo>
                    <a:cubicBezTo>
                      <a:pt x="13070" y="16213"/>
                      <a:pt x="12827" y="16152"/>
                      <a:pt x="12553" y="16122"/>
                    </a:cubicBezTo>
                    <a:cubicBezTo>
                      <a:pt x="12387" y="16111"/>
                      <a:pt x="12220" y="16104"/>
                      <a:pt x="12053" y="16104"/>
                    </a:cubicBezTo>
                    <a:cubicBezTo>
                      <a:pt x="11764" y="16104"/>
                      <a:pt x="11475" y="16125"/>
                      <a:pt x="11186" y="16183"/>
                    </a:cubicBezTo>
                    <a:cubicBezTo>
                      <a:pt x="10882" y="16243"/>
                      <a:pt x="10547" y="16243"/>
                      <a:pt x="10243" y="16304"/>
                    </a:cubicBezTo>
                    <a:cubicBezTo>
                      <a:pt x="10000" y="16335"/>
                      <a:pt x="9727" y="16365"/>
                      <a:pt x="9453" y="16426"/>
                    </a:cubicBezTo>
                    <a:cubicBezTo>
                      <a:pt x="9332" y="16426"/>
                      <a:pt x="9210" y="16456"/>
                      <a:pt x="9058" y="16487"/>
                    </a:cubicBezTo>
                    <a:cubicBezTo>
                      <a:pt x="8146" y="16547"/>
                      <a:pt x="7234" y="16639"/>
                      <a:pt x="6292" y="16639"/>
                    </a:cubicBezTo>
                    <a:cubicBezTo>
                      <a:pt x="5948" y="16649"/>
                      <a:pt x="5604" y="16660"/>
                      <a:pt x="5260" y="16660"/>
                    </a:cubicBezTo>
                    <a:cubicBezTo>
                      <a:pt x="4632" y="16660"/>
                      <a:pt x="4003" y="16624"/>
                      <a:pt x="3374" y="16487"/>
                    </a:cubicBezTo>
                    <a:cubicBezTo>
                      <a:pt x="2827" y="16365"/>
                      <a:pt x="2249" y="16274"/>
                      <a:pt x="1763" y="15970"/>
                    </a:cubicBezTo>
                    <a:cubicBezTo>
                      <a:pt x="1520" y="15818"/>
                      <a:pt x="1246" y="15666"/>
                      <a:pt x="1003" y="15453"/>
                    </a:cubicBezTo>
                    <a:cubicBezTo>
                      <a:pt x="790" y="15240"/>
                      <a:pt x="638" y="14967"/>
                      <a:pt x="578" y="14663"/>
                    </a:cubicBezTo>
                    <a:cubicBezTo>
                      <a:pt x="486" y="14268"/>
                      <a:pt x="426" y="13873"/>
                      <a:pt x="365" y="13477"/>
                    </a:cubicBezTo>
                    <a:cubicBezTo>
                      <a:pt x="365" y="13417"/>
                      <a:pt x="365" y="13325"/>
                      <a:pt x="365" y="13265"/>
                    </a:cubicBezTo>
                    <a:cubicBezTo>
                      <a:pt x="395" y="12869"/>
                      <a:pt x="395" y="12505"/>
                      <a:pt x="426" y="12110"/>
                    </a:cubicBezTo>
                    <a:cubicBezTo>
                      <a:pt x="456" y="11684"/>
                      <a:pt x="486" y="11258"/>
                      <a:pt x="547" y="10833"/>
                    </a:cubicBezTo>
                    <a:cubicBezTo>
                      <a:pt x="578" y="10438"/>
                      <a:pt x="608" y="10073"/>
                      <a:pt x="638" y="9708"/>
                    </a:cubicBezTo>
                    <a:cubicBezTo>
                      <a:pt x="638" y="9648"/>
                      <a:pt x="638" y="9556"/>
                      <a:pt x="638" y="9496"/>
                    </a:cubicBezTo>
                    <a:cubicBezTo>
                      <a:pt x="679" y="9496"/>
                      <a:pt x="706" y="9482"/>
                      <a:pt x="719" y="9482"/>
                    </a:cubicBezTo>
                    <a:cubicBezTo>
                      <a:pt x="726" y="9482"/>
                      <a:pt x="730" y="9485"/>
                      <a:pt x="730" y="9496"/>
                    </a:cubicBezTo>
                    <a:cubicBezTo>
                      <a:pt x="1398" y="9921"/>
                      <a:pt x="2037" y="10377"/>
                      <a:pt x="2675" y="10833"/>
                    </a:cubicBezTo>
                    <a:cubicBezTo>
                      <a:pt x="3313" y="11258"/>
                      <a:pt x="3921" y="11684"/>
                      <a:pt x="4620" y="11988"/>
                    </a:cubicBezTo>
                    <a:cubicBezTo>
                      <a:pt x="5076" y="12201"/>
                      <a:pt x="5532" y="12353"/>
                      <a:pt x="6018" y="12444"/>
                    </a:cubicBezTo>
                    <a:cubicBezTo>
                      <a:pt x="6687" y="12565"/>
                      <a:pt x="7295" y="12717"/>
                      <a:pt x="7933" y="12869"/>
                    </a:cubicBezTo>
                    <a:cubicBezTo>
                      <a:pt x="8153" y="12911"/>
                      <a:pt x="8372" y="12927"/>
                      <a:pt x="8589" y="12927"/>
                    </a:cubicBezTo>
                    <a:cubicBezTo>
                      <a:pt x="8853" y="12927"/>
                      <a:pt x="9112" y="12903"/>
                      <a:pt x="9362" y="12869"/>
                    </a:cubicBezTo>
                    <a:cubicBezTo>
                      <a:pt x="9392" y="12869"/>
                      <a:pt x="9392" y="12839"/>
                      <a:pt x="9423" y="12839"/>
                    </a:cubicBezTo>
                    <a:cubicBezTo>
                      <a:pt x="9696" y="12778"/>
                      <a:pt x="9879" y="12596"/>
                      <a:pt x="9909" y="12383"/>
                    </a:cubicBezTo>
                    <a:cubicBezTo>
                      <a:pt x="9909" y="12140"/>
                      <a:pt x="9727" y="11988"/>
                      <a:pt x="9544" y="11897"/>
                    </a:cubicBezTo>
                    <a:cubicBezTo>
                      <a:pt x="9210" y="11775"/>
                      <a:pt x="8845" y="11684"/>
                      <a:pt x="8511" y="11593"/>
                    </a:cubicBezTo>
                    <a:cubicBezTo>
                      <a:pt x="8328" y="11532"/>
                      <a:pt x="8116" y="11471"/>
                      <a:pt x="7903" y="11410"/>
                    </a:cubicBezTo>
                    <a:cubicBezTo>
                      <a:pt x="7204" y="11167"/>
                      <a:pt x="6505" y="10924"/>
                      <a:pt x="5806" y="10711"/>
                    </a:cubicBezTo>
                    <a:cubicBezTo>
                      <a:pt x="5562" y="10620"/>
                      <a:pt x="5350" y="10559"/>
                      <a:pt x="5137" y="10438"/>
                    </a:cubicBezTo>
                    <a:cubicBezTo>
                      <a:pt x="4468" y="10103"/>
                      <a:pt x="3800" y="9769"/>
                      <a:pt x="3131" y="9404"/>
                    </a:cubicBezTo>
                    <a:cubicBezTo>
                      <a:pt x="2705" y="9161"/>
                      <a:pt x="2341" y="8857"/>
                      <a:pt x="2037" y="8492"/>
                    </a:cubicBezTo>
                    <a:cubicBezTo>
                      <a:pt x="1611" y="7945"/>
                      <a:pt x="1429" y="7307"/>
                      <a:pt x="1733" y="6638"/>
                    </a:cubicBezTo>
                    <a:cubicBezTo>
                      <a:pt x="1915" y="6243"/>
                      <a:pt x="2097" y="5878"/>
                      <a:pt x="2280" y="5483"/>
                    </a:cubicBezTo>
                    <a:cubicBezTo>
                      <a:pt x="2371" y="5331"/>
                      <a:pt x="2462" y="5179"/>
                      <a:pt x="2584" y="5027"/>
                    </a:cubicBezTo>
                    <a:cubicBezTo>
                      <a:pt x="3283" y="4146"/>
                      <a:pt x="3891" y="3204"/>
                      <a:pt x="4347" y="2170"/>
                    </a:cubicBezTo>
                    <a:cubicBezTo>
                      <a:pt x="4347" y="2140"/>
                      <a:pt x="4377" y="2109"/>
                      <a:pt x="4407" y="2049"/>
                    </a:cubicBezTo>
                    <a:cubicBezTo>
                      <a:pt x="4499" y="2109"/>
                      <a:pt x="4590" y="2170"/>
                      <a:pt x="4651" y="2201"/>
                    </a:cubicBezTo>
                    <a:cubicBezTo>
                      <a:pt x="4934" y="2444"/>
                      <a:pt x="5232" y="2579"/>
                      <a:pt x="5560" y="2579"/>
                    </a:cubicBezTo>
                    <a:cubicBezTo>
                      <a:pt x="5725" y="2579"/>
                      <a:pt x="5897" y="2545"/>
                      <a:pt x="6079" y="2474"/>
                    </a:cubicBezTo>
                    <a:cubicBezTo>
                      <a:pt x="6383" y="2383"/>
                      <a:pt x="6687" y="2322"/>
                      <a:pt x="6991" y="2231"/>
                    </a:cubicBezTo>
                    <a:cubicBezTo>
                      <a:pt x="7538" y="2049"/>
                      <a:pt x="8085" y="1836"/>
                      <a:pt x="8632" y="1623"/>
                    </a:cubicBezTo>
                    <a:cubicBezTo>
                      <a:pt x="9278" y="1384"/>
                      <a:pt x="9923" y="1220"/>
                      <a:pt x="10598" y="1220"/>
                    </a:cubicBezTo>
                    <a:cubicBezTo>
                      <a:pt x="10781" y="1220"/>
                      <a:pt x="10967" y="1232"/>
                      <a:pt x="11155" y="1258"/>
                    </a:cubicBezTo>
                    <a:cubicBezTo>
                      <a:pt x="11490" y="1289"/>
                      <a:pt x="11824" y="1410"/>
                      <a:pt x="12098" y="1623"/>
                    </a:cubicBezTo>
                    <a:cubicBezTo>
                      <a:pt x="12827" y="2170"/>
                      <a:pt x="13405" y="2839"/>
                      <a:pt x="13769" y="3660"/>
                    </a:cubicBezTo>
                    <a:cubicBezTo>
                      <a:pt x="13891" y="3933"/>
                      <a:pt x="14043" y="4176"/>
                      <a:pt x="14164" y="4419"/>
                    </a:cubicBezTo>
                    <a:cubicBezTo>
                      <a:pt x="14499" y="5088"/>
                      <a:pt x="14651" y="5818"/>
                      <a:pt x="14803" y="6517"/>
                    </a:cubicBezTo>
                    <a:cubicBezTo>
                      <a:pt x="14924" y="7185"/>
                      <a:pt x="14924" y="7885"/>
                      <a:pt x="15016" y="8584"/>
                    </a:cubicBezTo>
                    <a:cubicBezTo>
                      <a:pt x="15046" y="8827"/>
                      <a:pt x="15076" y="9100"/>
                      <a:pt x="15107" y="9344"/>
                    </a:cubicBezTo>
                    <a:cubicBezTo>
                      <a:pt x="15168" y="9617"/>
                      <a:pt x="15228" y="9891"/>
                      <a:pt x="15259" y="10164"/>
                    </a:cubicBezTo>
                    <a:cubicBezTo>
                      <a:pt x="15289" y="10347"/>
                      <a:pt x="15320" y="10529"/>
                      <a:pt x="15441" y="10711"/>
                    </a:cubicBezTo>
                    <a:cubicBezTo>
                      <a:pt x="15560" y="10860"/>
                      <a:pt x="15707" y="10936"/>
                      <a:pt x="15849" y="10936"/>
                    </a:cubicBezTo>
                    <a:cubicBezTo>
                      <a:pt x="15997" y="10936"/>
                      <a:pt x="16138" y="10852"/>
                      <a:pt x="16231" y="10681"/>
                    </a:cubicBezTo>
                    <a:cubicBezTo>
                      <a:pt x="16323" y="10499"/>
                      <a:pt x="16383" y="10286"/>
                      <a:pt x="16414" y="10073"/>
                    </a:cubicBezTo>
                    <a:cubicBezTo>
                      <a:pt x="16444" y="9830"/>
                      <a:pt x="16444" y="9556"/>
                      <a:pt x="16444" y="9283"/>
                    </a:cubicBezTo>
                    <a:cubicBezTo>
                      <a:pt x="16414" y="8492"/>
                      <a:pt x="16414" y="7672"/>
                      <a:pt x="16292" y="6851"/>
                    </a:cubicBezTo>
                    <a:cubicBezTo>
                      <a:pt x="16201" y="6152"/>
                      <a:pt x="15988" y="5483"/>
                      <a:pt x="15775" y="4845"/>
                    </a:cubicBezTo>
                    <a:cubicBezTo>
                      <a:pt x="15532" y="4146"/>
                      <a:pt x="15198" y="3508"/>
                      <a:pt x="14803" y="2869"/>
                    </a:cubicBezTo>
                    <a:cubicBezTo>
                      <a:pt x="14499" y="2413"/>
                      <a:pt x="14225" y="1897"/>
                      <a:pt x="13921" y="1410"/>
                    </a:cubicBezTo>
                    <a:cubicBezTo>
                      <a:pt x="13739" y="1137"/>
                      <a:pt x="13557" y="894"/>
                      <a:pt x="13344" y="650"/>
                    </a:cubicBezTo>
                    <a:cubicBezTo>
                      <a:pt x="13313" y="620"/>
                      <a:pt x="13283" y="559"/>
                      <a:pt x="13253" y="498"/>
                    </a:cubicBezTo>
                    <a:cubicBezTo>
                      <a:pt x="13489" y="446"/>
                      <a:pt x="13725" y="371"/>
                      <a:pt x="13961" y="371"/>
                    </a:cubicBezTo>
                    <a:close/>
                    <a:moveTo>
                      <a:pt x="14139" y="0"/>
                    </a:moveTo>
                    <a:cubicBezTo>
                      <a:pt x="13699" y="0"/>
                      <a:pt x="13282" y="154"/>
                      <a:pt x="12888" y="286"/>
                    </a:cubicBezTo>
                    <a:cubicBezTo>
                      <a:pt x="12857" y="286"/>
                      <a:pt x="12857" y="316"/>
                      <a:pt x="12857" y="316"/>
                    </a:cubicBezTo>
                    <a:cubicBezTo>
                      <a:pt x="12949" y="468"/>
                      <a:pt x="13070" y="559"/>
                      <a:pt x="13161" y="711"/>
                    </a:cubicBezTo>
                    <a:cubicBezTo>
                      <a:pt x="13526" y="1258"/>
                      <a:pt x="13861" y="1836"/>
                      <a:pt x="14164" y="2383"/>
                    </a:cubicBezTo>
                    <a:cubicBezTo>
                      <a:pt x="14347" y="2687"/>
                      <a:pt x="14499" y="2960"/>
                      <a:pt x="14651" y="3234"/>
                    </a:cubicBezTo>
                    <a:cubicBezTo>
                      <a:pt x="14864" y="3629"/>
                      <a:pt x="15107" y="4024"/>
                      <a:pt x="15289" y="4419"/>
                    </a:cubicBezTo>
                    <a:cubicBezTo>
                      <a:pt x="15441" y="4815"/>
                      <a:pt x="15563" y="5210"/>
                      <a:pt x="15715" y="5635"/>
                    </a:cubicBezTo>
                    <a:cubicBezTo>
                      <a:pt x="15897" y="6152"/>
                      <a:pt x="15897" y="6699"/>
                      <a:pt x="15958" y="7216"/>
                    </a:cubicBezTo>
                    <a:cubicBezTo>
                      <a:pt x="15988" y="7459"/>
                      <a:pt x="16049" y="7702"/>
                      <a:pt x="16049" y="7915"/>
                    </a:cubicBezTo>
                    <a:cubicBezTo>
                      <a:pt x="16049" y="8584"/>
                      <a:pt x="16049" y="9252"/>
                      <a:pt x="16049" y="9921"/>
                    </a:cubicBezTo>
                    <a:cubicBezTo>
                      <a:pt x="16049" y="10073"/>
                      <a:pt x="15988" y="10255"/>
                      <a:pt x="15958" y="10407"/>
                    </a:cubicBezTo>
                    <a:cubicBezTo>
                      <a:pt x="15927" y="10468"/>
                      <a:pt x="15867" y="10499"/>
                      <a:pt x="15836" y="10559"/>
                    </a:cubicBezTo>
                    <a:cubicBezTo>
                      <a:pt x="15654" y="10438"/>
                      <a:pt x="15654" y="10286"/>
                      <a:pt x="15623" y="10164"/>
                    </a:cubicBezTo>
                    <a:cubicBezTo>
                      <a:pt x="15563" y="9860"/>
                      <a:pt x="15502" y="9587"/>
                      <a:pt x="15441" y="9313"/>
                    </a:cubicBezTo>
                    <a:cubicBezTo>
                      <a:pt x="15411" y="9070"/>
                      <a:pt x="15380" y="8827"/>
                      <a:pt x="15350" y="8584"/>
                    </a:cubicBezTo>
                    <a:cubicBezTo>
                      <a:pt x="15320" y="8280"/>
                      <a:pt x="15289" y="7976"/>
                      <a:pt x="15259" y="7672"/>
                    </a:cubicBezTo>
                    <a:cubicBezTo>
                      <a:pt x="15228" y="7581"/>
                      <a:pt x="15198" y="7489"/>
                      <a:pt x="15198" y="7398"/>
                    </a:cubicBezTo>
                    <a:cubicBezTo>
                      <a:pt x="15228" y="6790"/>
                      <a:pt x="15076" y="6213"/>
                      <a:pt x="14955" y="5605"/>
                    </a:cubicBezTo>
                    <a:cubicBezTo>
                      <a:pt x="14833" y="5088"/>
                      <a:pt x="14651" y="4571"/>
                      <a:pt x="14377" y="4085"/>
                    </a:cubicBezTo>
                    <a:cubicBezTo>
                      <a:pt x="14316" y="3933"/>
                      <a:pt x="14225" y="3751"/>
                      <a:pt x="14134" y="3599"/>
                    </a:cubicBezTo>
                    <a:cubicBezTo>
                      <a:pt x="13739" y="2687"/>
                      <a:pt x="13101" y="1957"/>
                      <a:pt x="12341" y="1350"/>
                    </a:cubicBezTo>
                    <a:cubicBezTo>
                      <a:pt x="12189" y="1228"/>
                      <a:pt x="12037" y="1137"/>
                      <a:pt x="11854" y="1046"/>
                    </a:cubicBezTo>
                    <a:cubicBezTo>
                      <a:pt x="11459" y="833"/>
                      <a:pt x="11003" y="833"/>
                      <a:pt x="10578" y="802"/>
                    </a:cubicBezTo>
                    <a:cubicBezTo>
                      <a:pt x="10510" y="797"/>
                      <a:pt x="10443" y="795"/>
                      <a:pt x="10377" y="795"/>
                    </a:cubicBezTo>
                    <a:cubicBezTo>
                      <a:pt x="10057" y="795"/>
                      <a:pt x="9750" y="854"/>
                      <a:pt x="9423" y="954"/>
                    </a:cubicBezTo>
                    <a:cubicBezTo>
                      <a:pt x="8936" y="1076"/>
                      <a:pt x="8450" y="1319"/>
                      <a:pt x="7964" y="1471"/>
                    </a:cubicBezTo>
                    <a:cubicBezTo>
                      <a:pt x="7295" y="1714"/>
                      <a:pt x="6596" y="1897"/>
                      <a:pt x="5927" y="2140"/>
                    </a:cubicBezTo>
                    <a:cubicBezTo>
                      <a:pt x="5816" y="2177"/>
                      <a:pt x="5707" y="2194"/>
                      <a:pt x="5600" y="2194"/>
                    </a:cubicBezTo>
                    <a:cubicBezTo>
                      <a:pt x="5358" y="2194"/>
                      <a:pt x="5126" y="2105"/>
                      <a:pt x="4894" y="1957"/>
                    </a:cubicBezTo>
                    <a:cubicBezTo>
                      <a:pt x="4742" y="1866"/>
                      <a:pt x="4590" y="1745"/>
                      <a:pt x="4438" y="1653"/>
                    </a:cubicBezTo>
                    <a:cubicBezTo>
                      <a:pt x="4377" y="1623"/>
                      <a:pt x="4316" y="1593"/>
                      <a:pt x="4255" y="1562"/>
                    </a:cubicBezTo>
                    <a:cubicBezTo>
                      <a:pt x="4195" y="1684"/>
                      <a:pt x="4164" y="1805"/>
                      <a:pt x="4103" y="1927"/>
                    </a:cubicBezTo>
                    <a:cubicBezTo>
                      <a:pt x="3648" y="2809"/>
                      <a:pt x="3161" y="3660"/>
                      <a:pt x="2553" y="4419"/>
                    </a:cubicBezTo>
                    <a:cubicBezTo>
                      <a:pt x="2067" y="5058"/>
                      <a:pt x="1733" y="5726"/>
                      <a:pt x="1398" y="6456"/>
                    </a:cubicBezTo>
                    <a:cubicBezTo>
                      <a:pt x="1034" y="7307"/>
                      <a:pt x="1246" y="8067"/>
                      <a:pt x="1824" y="8736"/>
                    </a:cubicBezTo>
                    <a:cubicBezTo>
                      <a:pt x="2249" y="9283"/>
                      <a:pt x="2827" y="9678"/>
                      <a:pt x="3435" y="10012"/>
                    </a:cubicBezTo>
                    <a:cubicBezTo>
                      <a:pt x="4134" y="10377"/>
                      <a:pt x="4803" y="10772"/>
                      <a:pt x="5562" y="10985"/>
                    </a:cubicBezTo>
                    <a:cubicBezTo>
                      <a:pt x="6748" y="11319"/>
                      <a:pt x="7873" y="11836"/>
                      <a:pt x="9088" y="12079"/>
                    </a:cubicBezTo>
                    <a:cubicBezTo>
                      <a:pt x="9271" y="12110"/>
                      <a:pt x="9423" y="12170"/>
                      <a:pt x="9544" y="12383"/>
                    </a:cubicBezTo>
                    <a:cubicBezTo>
                      <a:pt x="9453" y="12414"/>
                      <a:pt x="9392" y="12474"/>
                      <a:pt x="9301" y="12505"/>
                    </a:cubicBezTo>
                    <a:cubicBezTo>
                      <a:pt x="9084" y="12538"/>
                      <a:pt x="8858" y="12562"/>
                      <a:pt x="8633" y="12562"/>
                    </a:cubicBezTo>
                    <a:cubicBezTo>
                      <a:pt x="8448" y="12562"/>
                      <a:pt x="8264" y="12546"/>
                      <a:pt x="8085" y="12505"/>
                    </a:cubicBezTo>
                    <a:cubicBezTo>
                      <a:pt x="7447" y="12383"/>
                      <a:pt x="6839" y="12201"/>
                      <a:pt x="6201" y="12110"/>
                    </a:cubicBezTo>
                    <a:cubicBezTo>
                      <a:pt x="5380" y="11958"/>
                      <a:pt x="4620" y="11623"/>
                      <a:pt x="3921" y="11167"/>
                    </a:cubicBezTo>
                    <a:cubicBezTo>
                      <a:pt x="3009" y="10590"/>
                      <a:pt x="2128" y="9951"/>
                      <a:pt x="1246" y="9344"/>
                    </a:cubicBezTo>
                    <a:cubicBezTo>
                      <a:pt x="1034" y="9192"/>
                      <a:pt x="760" y="9040"/>
                      <a:pt x="486" y="8857"/>
                    </a:cubicBezTo>
                    <a:cubicBezTo>
                      <a:pt x="456" y="9009"/>
                      <a:pt x="456" y="9070"/>
                      <a:pt x="426" y="9161"/>
                    </a:cubicBezTo>
                    <a:cubicBezTo>
                      <a:pt x="395" y="9526"/>
                      <a:pt x="365" y="9891"/>
                      <a:pt x="304" y="10225"/>
                    </a:cubicBezTo>
                    <a:cubicBezTo>
                      <a:pt x="122" y="11228"/>
                      <a:pt x="91" y="12231"/>
                      <a:pt x="30" y="13234"/>
                    </a:cubicBezTo>
                    <a:cubicBezTo>
                      <a:pt x="0" y="13325"/>
                      <a:pt x="0" y="13447"/>
                      <a:pt x="30" y="13538"/>
                    </a:cubicBezTo>
                    <a:cubicBezTo>
                      <a:pt x="91" y="13933"/>
                      <a:pt x="122" y="14328"/>
                      <a:pt x="213" y="14724"/>
                    </a:cubicBezTo>
                    <a:cubicBezTo>
                      <a:pt x="243" y="14906"/>
                      <a:pt x="334" y="15088"/>
                      <a:pt x="456" y="15240"/>
                    </a:cubicBezTo>
                    <a:cubicBezTo>
                      <a:pt x="730" y="15605"/>
                      <a:pt x="1064" y="15909"/>
                      <a:pt x="1429" y="16152"/>
                    </a:cubicBezTo>
                    <a:cubicBezTo>
                      <a:pt x="1976" y="16487"/>
                      <a:pt x="2584" y="16639"/>
                      <a:pt x="3192" y="16790"/>
                    </a:cubicBezTo>
                    <a:cubicBezTo>
                      <a:pt x="4164" y="17034"/>
                      <a:pt x="5167" y="16942"/>
                      <a:pt x="6140" y="17003"/>
                    </a:cubicBezTo>
                    <a:lnTo>
                      <a:pt x="6292" y="17003"/>
                    </a:lnTo>
                    <a:cubicBezTo>
                      <a:pt x="7234" y="16942"/>
                      <a:pt x="8177" y="16851"/>
                      <a:pt x="9119" y="16790"/>
                    </a:cubicBezTo>
                    <a:cubicBezTo>
                      <a:pt x="9271" y="16790"/>
                      <a:pt x="9423" y="16760"/>
                      <a:pt x="9575" y="16730"/>
                    </a:cubicBezTo>
                    <a:cubicBezTo>
                      <a:pt x="9787" y="16699"/>
                      <a:pt x="10000" y="16639"/>
                      <a:pt x="10183" y="16639"/>
                    </a:cubicBezTo>
                    <a:cubicBezTo>
                      <a:pt x="10669" y="16639"/>
                      <a:pt x="11125" y="16547"/>
                      <a:pt x="11581" y="16426"/>
                    </a:cubicBezTo>
                    <a:cubicBezTo>
                      <a:pt x="11729" y="16394"/>
                      <a:pt x="11878" y="16381"/>
                      <a:pt x="12026" y="16381"/>
                    </a:cubicBezTo>
                    <a:cubicBezTo>
                      <a:pt x="12303" y="16381"/>
                      <a:pt x="12580" y="16427"/>
                      <a:pt x="12857" y="16487"/>
                    </a:cubicBezTo>
                    <a:cubicBezTo>
                      <a:pt x="12979" y="16517"/>
                      <a:pt x="13161" y="16578"/>
                      <a:pt x="13131" y="16730"/>
                    </a:cubicBezTo>
                    <a:cubicBezTo>
                      <a:pt x="13131" y="16851"/>
                      <a:pt x="13009" y="16973"/>
                      <a:pt x="12918" y="17064"/>
                    </a:cubicBezTo>
                    <a:cubicBezTo>
                      <a:pt x="12918" y="17094"/>
                      <a:pt x="12888" y="17094"/>
                      <a:pt x="12857" y="17094"/>
                    </a:cubicBezTo>
                    <a:cubicBezTo>
                      <a:pt x="12553" y="17216"/>
                      <a:pt x="12250" y="17338"/>
                      <a:pt x="11946" y="17398"/>
                    </a:cubicBezTo>
                    <a:cubicBezTo>
                      <a:pt x="11398" y="17520"/>
                      <a:pt x="10851" y="17550"/>
                      <a:pt x="10304" y="17550"/>
                    </a:cubicBezTo>
                    <a:cubicBezTo>
                      <a:pt x="9879" y="17550"/>
                      <a:pt x="9484" y="17581"/>
                      <a:pt x="9058" y="17611"/>
                    </a:cubicBezTo>
                    <a:cubicBezTo>
                      <a:pt x="8003" y="17728"/>
                      <a:pt x="6930" y="17864"/>
                      <a:pt x="5853" y="17864"/>
                    </a:cubicBezTo>
                    <a:cubicBezTo>
                      <a:pt x="5534" y="17864"/>
                      <a:pt x="5214" y="17852"/>
                      <a:pt x="4894" y="17824"/>
                    </a:cubicBezTo>
                    <a:cubicBezTo>
                      <a:pt x="4347" y="17794"/>
                      <a:pt x="3830" y="17733"/>
                      <a:pt x="3344" y="17550"/>
                    </a:cubicBezTo>
                    <a:cubicBezTo>
                      <a:pt x="3070" y="17459"/>
                      <a:pt x="2796" y="17398"/>
                      <a:pt x="2523" y="17307"/>
                    </a:cubicBezTo>
                    <a:cubicBezTo>
                      <a:pt x="2037" y="17125"/>
                      <a:pt x="1520" y="16942"/>
                      <a:pt x="1034" y="16730"/>
                    </a:cubicBezTo>
                    <a:cubicBezTo>
                      <a:pt x="821" y="16639"/>
                      <a:pt x="608" y="16517"/>
                      <a:pt x="395" y="16426"/>
                    </a:cubicBezTo>
                    <a:cubicBezTo>
                      <a:pt x="349" y="16407"/>
                      <a:pt x="306" y="16397"/>
                      <a:pt x="267" y="16397"/>
                    </a:cubicBezTo>
                    <a:cubicBezTo>
                      <a:pt x="178" y="16397"/>
                      <a:pt x="112" y="16451"/>
                      <a:pt x="91" y="16578"/>
                    </a:cubicBezTo>
                    <a:cubicBezTo>
                      <a:pt x="61" y="16669"/>
                      <a:pt x="61" y="16760"/>
                      <a:pt x="61" y="16851"/>
                    </a:cubicBezTo>
                    <a:cubicBezTo>
                      <a:pt x="91" y="17155"/>
                      <a:pt x="91" y="17459"/>
                      <a:pt x="152" y="17763"/>
                    </a:cubicBezTo>
                    <a:cubicBezTo>
                      <a:pt x="365" y="19009"/>
                      <a:pt x="821" y="20134"/>
                      <a:pt x="1337" y="21259"/>
                    </a:cubicBezTo>
                    <a:cubicBezTo>
                      <a:pt x="1672" y="22049"/>
                      <a:pt x="2249" y="22626"/>
                      <a:pt x="3040" y="22961"/>
                    </a:cubicBezTo>
                    <a:cubicBezTo>
                      <a:pt x="3161" y="23052"/>
                      <a:pt x="3313" y="23113"/>
                      <a:pt x="3465" y="23143"/>
                    </a:cubicBezTo>
                    <a:cubicBezTo>
                      <a:pt x="4043" y="23265"/>
                      <a:pt x="4620" y="23356"/>
                      <a:pt x="5198" y="23356"/>
                    </a:cubicBezTo>
                    <a:cubicBezTo>
                      <a:pt x="5371" y="23356"/>
                      <a:pt x="5548" y="23358"/>
                      <a:pt x="5725" y="23358"/>
                    </a:cubicBezTo>
                    <a:cubicBezTo>
                      <a:pt x="6168" y="23358"/>
                      <a:pt x="6618" y="23343"/>
                      <a:pt x="7052" y="23234"/>
                    </a:cubicBezTo>
                    <a:cubicBezTo>
                      <a:pt x="7781" y="23082"/>
                      <a:pt x="8480" y="22961"/>
                      <a:pt x="9180" y="22718"/>
                    </a:cubicBezTo>
                    <a:cubicBezTo>
                      <a:pt x="10183" y="22414"/>
                      <a:pt x="11186" y="22049"/>
                      <a:pt x="12158" y="21623"/>
                    </a:cubicBezTo>
                    <a:cubicBezTo>
                      <a:pt x="12918" y="21289"/>
                      <a:pt x="13709" y="21198"/>
                      <a:pt x="14529" y="21046"/>
                    </a:cubicBezTo>
                    <a:cubicBezTo>
                      <a:pt x="14579" y="21039"/>
                      <a:pt x="14631" y="21035"/>
                      <a:pt x="14685" y="21035"/>
                    </a:cubicBezTo>
                    <a:cubicBezTo>
                      <a:pt x="14857" y="21035"/>
                      <a:pt x="15043" y="21075"/>
                      <a:pt x="15228" y="21167"/>
                    </a:cubicBezTo>
                    <a:cubicBezTo>
                      <a:pt x="15046" y="21563"/>
                      <a:pt x="14651" y="21958"/>
                      <a:pt x="14195" y="22140"/>
                    </a:cubicBezTo>
                    <a:cubicBezTo>
                      <a:pt x="13313" y="22566"/>
                      <a:pt x="12402" y="22839"/>
                      <a:pt x="11459" y="23052"/>
                    </a:cubicBezTo>
                    <a:cubicBezTo>
                      <a:pt x="10791" y="23204"/>
                      <a:pt x="10122" y="23326"/>
                      <a:pt x="9453" y="23478"/>
                    </a:cubicBezTo>
                    <a:cubicBezTo>
                      <a:pt x="8146" y="23781"/>
                      <a:pt x="6809" y="23994"/>
                      <a:pt x="5471" y="24146"/>
                    </a:cubicBezTo>
                    <a:cubicBezTo>
                      <a:pt x="5350" y="24177"/>
                      <a:pt x="5198" y="24177"/>
                      <a:pt x="5046" y="24177"/>
                    </a:cubicBezTo>
                    <a:cubicBezTo>
                      <a:pt x="4316" y="24146"/>
                      <a:pt x="3556" y="24116"/>
                      <a:pt x="2827" y="24085"/>
                    </a:cubicBezTo>
                    <a:lnTo>
                      <a:pt x="2645" y="24085"/>
                    </a:lnTo>
                    <a:cubicBezTo>
                      <a:pt x="2462" y="24085"/>
                      <a:pt x="2401" y="24207"/>
                      <a:pt x="2493" y="24359"/>
                    </a:cubicBezTo>
                    <a:cubicBezTo>
                      <a:pt x="2553" y="24481"/>
                      <a:pt x="2614" y="24572"/>
                      <a:pt x="2705" y="24693"/>
                    </a:cubicBezTo>
                    <a:cubicBezTo>
                      <a:pt x="3252" y="25332"/>
                      <a:pt x="3830" y="25970"/>
                      <a:pt x="4377" y="26639"/>
                    </a:cubicBezTo>
                    <a:cubicBezTo>
                      <a:pt x="5046" y="27429"/>
                      <a:pt x="5775" y="28098"/>
                      <a:pt x="6596" y="28645"/>
                    </a:cubicBezTo>
                    <a:cubicBezTo>
                      <a:pt x="7321" y="29109"/>
                      <a:pt x="8129" y="29407"/>
                      <a:pt x="8994" y="29407"/>
                    </a:cubicBezTo>
                    <a:cubicBezTo>
                      <a:pt x="9035" y="29407"/>
                      <a:pt x="9077" y="29406"/>
                      <a:pt x="9119" y="29405"/>
                    </a:cubicBezTo>
                    <a:cubicBezTo>
                      <a:pt x="9970" y="29405"/>
                      <a:pt x="10791" y="29192"/>
                      <a:pt x="11581" y="28918"/>
                    </a:cubicBezTo>
                    <a:cubicBezTo>
                      <a:pt x="12766" y="28462"/>
                      <a:pt x="13830" y="27794"/>
                      <a:pt x="14894" y="27125"/>
                    </a:cubicBezTo>
                    <a:cubicBezTo>
                      <a:pt x="15806" y="26547"/>
                      <a:pt x="16657" y="25879"/>
                      <a:pt x="17599" y="25332"/>
                    </a:cubicBezTo>
                    <a:cubicBezTo>
                      <a:pt x="17934" y="25119"/>
                      <a:pt x="18329" y="24967"/>
                      <a:pt x="18693" y="24815"/>
                    </a:cubicBezTo>
                    <a:cubicBezTo>
                      <a:pt x="18789" y="24779"/>
                      <a:pt x="18881" y="24762"/>
                      <a:pt x="18971" y="24762"/>
                    </a:cubicBezTo>
                    <a:cubicBezTo>
                      <a:pt x="19109" y="24762"/>
                      <a:pt x="19245" y="24802"/>
                      <a:pt x="19393" y="24876"/>
                    </a:cubicBezTo>
                    <a:cubicBezTo>
                      <a:pt x="19545" y="24936"/>
                      <a:pt x="19575" y="24997"/>
                      <a:pt x="19514" y="25180"/>
                    </a:cubicBezTo>
                    <a:cubicBezTo>
                      <a:pt x="19423" y="25362"/>
                      <a:pt x="19301" y="25544"/>
                      <a:pt x="19180" y="25696"/>
                    </a:cubicBezTo>
                    <a:cubicBezTo>
                      <a:pt x="18876" y="26152"/>
                      <a:pt x="18450" y="26517"/>
                      <a:pt x="18025" y="26851"/>
                    </a:cubicBezTo>
                    <a:cubicBezTo>
                      <a:pt x="17569" y="27216"/>
                      <a:pt x="17113" y="27551"/>
                      <a:pt x="16657" y="27854"/>
                    </a:cubicBezTo>
                    <a:cubicBezTo>
                      <a:pt x="15654" y="28614"/>
                      <a:pt x="14529" y="29131"/>
                      <a:pt x="13405" y="29617"/>
                    </a:cubicBezTo>
                    <a:cubicBezTo>
                      <a:pt x="13313" y="29678"/>
                      <a:pt x="13222" y="29678"/>
                      <a:pt x="13131" y="29709"/>
                    </a:cubicBezTo>
                    <a:cubicBezTo>
                      <a:pt x="12523" y="29921"/>
                      <a:pt x="11946" y="30134"/>
                      <a:pt x="11368" y="30347"/>
                    </a:cubicBezTo>
                    <a:cubicBezTo>
                      <a:pt x="11095" y="30438"/>
                      <a:pt x="10821" y="30499"/>
                      <a:pt x="10547" y="30560"/>
                    </a:cubicBezTo>
                    <a:cubicBezTo>
                      <a:pt x="10365" y="30620"/>
                      <a:pt x="10152" y="30620"/>
                      <a:pt x="9970" y="30651"/>
                    </a:cubicBezTo>
                    <a:cubicBezTo>
                      <a:pt x="9727" y="30712"/>
                      <a:pt x="9484" y="30742"/>
                      <a:pt x="9271" y="30924"/>
                    </a:cubicBezTo>
                    <a:cubicBezTo>
                      <a:pt x="9362" y="30985"/>
                      <a:pt x="9423" y="31076"/>
                      <a:pt x="9514" y="31137"/>
                    </a:cubicBezTo>
                    <a:cubicBezTo>
                      <a:pt x="9879" y="31411"/>
                      <a:pt x="10274" y="31654"/>
                      <a:pt x="10669" y="31927"/>
                    </a:cubicBezTo>
                    <a:cubicBezTo>
                      <a:pt x="11459" y="32414"/>
                      <a:pt x="12280" y="32870"/>
                      <a:pt x="13131" y="33174"/>
                    </a:cubicBezTo>
                    <a:cubicBezTo>
                      <a:pt x="13648" y="33356"/>
                      <a:pt x="14134" y="33569"/>
                      <a:pt x="14620" y="33782"/>
                    </a:cubicBezTo>
                    <a:cubicBezTo>
                      <a:pt x="15046" y="33934"/>
                      <a:pt x="15471" y="34116"/>
                      <a:pt x="15897" y="34238"/>
                    </a:cubicBezTo>
                    <a:cubicBezTo>
                      <a:pt x="17082" y="34572"/>
                      <a:pt x="18268" y="34906"/>
                      <a:pt x="19514" y="34997"/>
                    </a:cubicBezTo>
                    <a:cubicBezTo>
                      <a:pt x="20026" y="35042"/>
                      <a:pt x="20554" y="35070"/>
                      <a:pt x="21074" y="35070"/>
                    </a:cubicBezTo>
                    <a:cubicBezTo>
                      <a:pt x="21265" y="35070"/>
                      <a:pt x="21454" y="35066"/>
                      <a:pt x="21642" y="35058"/>
                    </a:cubicBezTo>
                    <a:cubicBezTo>
                      <a:pt x="22037" y="35028"/>
                      <a:pt x="22402" y="34997"/>
                      <a:pt x="22797" y="34906"/>
                    </a:cubicBezTo>
                    <a:cubicBezTo>
                      <a:pt x="23557" y="34754"/>
                      <a:pt x="24256" y="34481"/>
                      <a:pt x="24955" y="34177"/>
                    </a:cubicBezTo>
                    <a:cubicBezTo>
                      <a:pt x="25532" y="33903"/>
                      <a:pt x="26110" y="33630"/>
                      <a:pt x="26596" y="33204"/>
                    </a:cubicBezTo>
                    <a:cubicBezTo>
                      <a:pt x="27235" y="32627"/>
                      <a:pt x="27812" y="31958"/>
                      <a:pt x="28329" y="31289"/>
                    </a:cubicBezTo>
                    <a:cubicBezTo>
                      <a:pt x="28815" y="30620"/>
                      <a:pt x="29058" y="29861"/>
                      <a:pt x="29271" y="29070"/>
                    </a:cubicBezTo>
                    <a:cubicBezTo>
                      <a:pt x="29302" y="28888"/>
                      <a:pt x="29302" y="28675"/>
                      <a:pt x="29302" y="28462"/>
                    </a:cubicBezTo>
                    <a:cubicBezTo>
                      <a:pt x="29271" y="28128"/>
                      <a:pt x="29210" y="27794"/>
                      <a:pt x="29150" y="27459"/>
                    </a:cubicBezTo>
                    <a:cubicBezTo>
                      <a:pt x="29119" y="27186"/>
                      <a:pt x="29028" y="26943"/>
                      <a:pt x="28876" y="26699"/>
                    </a:cubicBezTo>
                    <a:cubicBezTo>
                      <a:pt x="28724" y="26487"/>
                      <a:pt x="28572" y="26274"/>
                      <a:pt x="28420" y="26061"/>
                    </a:cubicBezTo>
                    <a:cubicBezTo>
                      <a:pt x="28207" y="25788"/>
                      <a:pt x="28025" y="25484"/>
                      <a:pt x="27812" y="25240"/>
                    </a:cubicBezTo>
                    <a:cubicBezTo>
                      <a:pt x="27326" y="24754"/>
                      <a:pt x="26870" y="24268"/>
                      <a:pt x="26353" y="23842"/>
                    </a:cubicBezTo>
                    <a:cubicBezTo>
                      <a:pt x="25776" y="23326"/>
                      <a:pt x="25168" y="22839"/>
                      <a:pt x="24590" y="22353"/>
                    </a:cubicBezTo>
                    <a:cubicBezTo>
                      <a:pt x="24499" y="22292"/>
                      <a:pt x="24408" y="22201"/>
                      <a:pt x="24347" y="22140"/>
                    </a:cubicBezTo>
                    <a:cubicBezTo>
                      <a:pt x="24256" y="22019"/>
                      <a:pt x="24286" y="21897"/>
                      <a:pt x="24438" y="21867"/>
                    </a:cubicBezTo>
                    <a:cubicBezTo>
                      <a:pt x="24560" y="21867"/>
                      <a:pt x="24712" y="21867"/>
                      <a:pt x="24803" y="21897"/>
                    </a:cubicBezTo>
                    <a:cubicBezTo>
                      <a:pt x="25198" y="22079"/>
                      <a:pt x="25593" y="22231"/>
                      <a:pt x="25988" y="22444"/>
                    </a:cubicBezTo>
                    <a:cubicBezTo>
                      <a:pt x="26718" y="22809"/>
                      <a:pt x="27447" y="23113"/>
                      <a:pt x="28238" y="23265"/>
                    </a:cubicBezTo>
                    <a:cubicBezTo>
                      <a:pt x="28390" y="23295"/>
                      <a:pt x="28542" y="23356"/>
                      <a:pt x="28694" y="23417"/>
                    </a:cubicBezTo>
                    <a:cubicBezTo>
                      <a:pt x="29139" y="23569"/>
                      <a:pt x="29577" y="23639"/>
                      <a:pt x="30006" y="23639"/>
                    </a:cubicBezTo>
                    <a:cubicBezTo>
                      <a:pt x="30776" y="23639"/>
                      <a:pt x="31517" y="23412"/>
                      <a:pt x="32220" y="23022"/>
                    </a:cubicBezTo>
                    <a:cubicBezTo>
                      <a:pt x="33071" y="22566"/>
                      <a:pt x="33709" y="21836"/>
                      <a:pt x="34195" y="21015"/>
                    </a:cubicBezTo>
                    <a:cubicBezTo>
                      <a:pt x="34469" y="20560"/>
                      <a:pt x="34621" y="20043"/>
                      <a:pt x="34773" y="19526"/>
                    </a:cubicBezTo>
                    <a:cubicBezTo>
                      <a:pt x="35138" y="18432"/>
                      <a:pt x="35168" y="17338"/>
                      <a:pt x="35168" y="16213"/>
                    </a:cubicBezTo>
                    <a:cubicBezTo>
                      <a:pt x="35168" y="15392"/>
                      <a:pt x="35046" y="14572"/>
                      <a:pt x="34773" y="13781"/>
                    </a:cubicBezTo>
                    <a:cubicBezTo>
                      <a:pt x="34682" y="13477"/>
                      <a:pt x="34621" y="13173"/>
                      <a:pt x="34499" y="12869"/>
                    </a:cubicBezTo>
                    <a:cubicBezTo>
                      <a:pt x="34378" y="12535"/>
                      <a:pt x="34226" y="12231"/>
                      <a:pt x="34074" y="11897"/>
                    </a:cubicBezTo>
                    <a:cubicBezTo>
                      <a:pt x="33861" y="11471"/>
                      <a:pt x="33618" y="11046"/>
                      <a:pt x="33405" y="10651"/>
                    </a:cubicBezTo>
                    <a:cubicBezTo>
                      <a:pt x="33192" y="10286"/>
                      <a:pt x="32979" y="9921"/>
                      <a:pt x="32706" y="9587"/>
                    </a:cubicBezTo>
                    <a:cubicBezTo>
                      <a:pt x="32250" y="8918"/>
                      <a:pt x="31642" y="8371"/>
                      <a:pt x="31064" y="7824"/>
                    </a:cubicBezTo>
                    <a:cubicBezTo>
                      <a:pt x="29757" y="6608"/>
                      <a:pt x="28420" y="5453"/>
                      <a:pt x="26991" y="4359"/>
                    </a:cubicBezTo>
                    <a:cubicBezTo>
                      <a:pt x="26870" y="4298"/>
                      <a:pt x="26748" y="4207"/>
                      <a:pt x="26627" y="4146"/>
                    </a:cubicBezTo>
                    <a:cubicBezTo>
                      <a:pt x="26571" y="4122"/>
                      <a:pt x="26520" y="4111"/>
                      <a:pt x="26474" y="4111"/>
                    </a:cubicBezTo>
                    <a:cubicBezTo>
                      <a:pt x="26345" y="4111"/>
                      <a:pt x="26262" y="4202"/>
                      <a:pt x="26262" y="4359"/>
                    </a:cubicBezTo>
                    <a:cubicBezTo>
                      <a:pt x="26232" y="4723"/>
                      <a:pt x="26232" y="5088"/>
                      <a:pt x="26232" y="5423"/>
                    </a:cubicBezTo>
                    <a:cubicBezTo>
                      <a:pt x="26201" y="6243"/>
                      <a:pt x="26171" y="7034"/>
                      <a:pt x="26140" y="7824"/>
                    </a:cubicBezTo>
                    <a:cubicBezTo>
                      <a:pt x="26080" y="8827"/>
                      <a:pt x="25928" y="9830"/>
                      <a:pt x="25897" y="10833"/>
                    </a:cubicBezTo>
                    <a:cubicBezTo>
                      <a:pt x="25867" y="11866"/>
                      <a:pt x="25502" y="12809"/>
                      <a:pt x="25016" y="13721"/>
                    </a:cubicBezTo>
                    <a:cubicBezTo>
                      <a:pt x="24925" y="13933"/>
                      <a:pt x="24773" y="14176"/>
                      <a:pt x="24621" y="14359"/>
                    </a:cubicBezTo>
                    <a:cubicBezTo>
                      <a:pt x="24499" y="14541"/>
                      <a:pt x="24317" y="14693"/>
                      <a:pt x="24165" y="14845"/>
                    </a:cubicBezTo>
                    <a:cubicBezTo>
                      <a:pt x="24077" y="14904"/>
                      <a:pt x="23992" y="14931"/>
                      <a:pt x="23917" y="14931"/>
                    </a:cubicBezTo>
                    <a:cubicBezTo>
                      <a:pt x="23757" y="14931"/>
                      <a:pt x="23638" y="14809"/>
                      <a:pt x="23618" y="14602"/>
                    </a:cubicBezTo>
                    <a:cubicBezTo>
                      <a:pt x="23557" y="14389"/>
                      <a:pt x="23618" y="14207"/>
                      <a:pt x="23709" y="14024"/>
                    </a:cubicBezTo>
                    <a:cubicBezTo>
                      <a:pt x="23830" y="13721"/>
                      <a:pt x="23982" y="13417"/>
                      <a:pt x="24104" y="13113"/>
                    </a:cubicBezTo>
                    <a:cubicBezTo>
                      <a:pt x="24347" y="12565"/>
                      <a:pt x="24590" y="12049"/>
                      <a:pt x="24742" y="11502"/>
                    </a:cubicBezTo>
                    <a:cubicBezTo>
                      <a:pt x="25016" y="10559"/>
                      <a:pt x="25229" y="9617"/>
                      <a:pt x="25472" y="8705"/>
                    </a:cubicBezTo>
                    <a:cubicBezTo>
                      <a:pt x="25654" y="8006"/>
                      <a:pt x="25745" y="7277"/>
                      <a:pt x="25776" y="6578"/>
                    </a:cubicBezTo>
                    <a:cubicBezTo>
                      <a:pt x="25776" y="6365"/>
                      <a:pt x="25776" y="6182"/>
                      <a:pt x="25806" y="6000"/>
                    </a:cubicBezTo>
                    <a:cubicBezTo>
                      <a:pt x="25836" y="5726"/>
                      <a:pt x="25806" y="5423"/>
                      <a:pt x="25745" y="5149"/>
                    </a:cubicBezTo>
                    <a:cubicBezTo>
                      <a:pt x="25684" y="4906"/>
                      <a:pt x="25624" y="4663"/>
                      <a:pt x="25563" y="4450"/>
                    </a:cubicBezTo>
                    <a:cubicBezTo>
                      <a:pt x="25472" y="3933"/>
                      <a:pt x="25229" y="3477"/>
                      <a:pt x="24894" y="3112"/>
                    </a:cubicBezTo>
                    <a:cubicBezTo>
                      <a:pt x="24134" y="2261"/>
                      <a:pt x="23253" y="1593"/>
                      <a:pt x="22219" y="1167"/>
                    </a:cubicBezTo>
                    <a:cubicBezTo>
                      <a:pt x="21399" y="833"/>
                      <a:pt x="20578" y="590"/>
                      <a:pt x="19727" y="316"/>
                    </a:cubicBezTo>
                    <a:cubicBezTo>
                      <a:pt x="19457" y="226"/>
                      <a:pt x="19177" y="200"/>
                      <a:pt x="18892" y="200"/>
                    </a:cubicBezTo>
                    <a:cubicBezTo>
                      <a:pt x="18695" y="200"/>
                      <a:pt x="18497" y="212"/>
                      <a:pt x="18298" y="225"/>
                    </a:cubicBezTo>
                    <a:cubicBezTo>
                      <a:pt x="18055" y="255"/>
                      <a:pt x="18025" y="377"/>
                      <a:pt x="18146" y="559"/>
                    </a:cubicBezTo>
                    <a:cubicBezTo>
                      <a:pt x="18389" y="985"/>
                      <a:pt x="18663" y="1410"/>
                      <a:pt x="18876" y="1836"/>
                    </a:cubicBezTo>
                    <a:cubicBezTo>
                      <a:pt x="19058" y="2201"/>
                      <a:pt x="19210" y="2565"/>
                      <a:pt x="19362" y="2930"/>
                    </a:cubicBezTo>
                    <a:cubicBezTo>
                      <a:pt x="19484" y="3264"/>
                      <a:pt x="19666" y="3599"/>
                      <a:pt x="19727" y="3964"/>
                    </a:cubicBezTo>
                    <a:cubicBezTo>
                      <a:pt x="19757" y="4268"/>
                      <a:pt x="19848" y="4541"/>
                      <a:pt x="19909" y="4845"/>
                    </a:cubicBezTo>
                    <a:cubicBezTo>
                      <a:pt x="19909" y="4997"/>
                      <a:pt x="19970" y="5149"/>
                      <a:pt x="19970" y="5271"/>
                    </a:cubicBezTo>
                    <a:cubicBezTo>
                      <a:pt x="20000" y="5726"/>
                      <a:pt x="20061" y="6152"/>
                      <a:pt x="20061" y="6578"/>
                    </a:cubicBezTo>
                    <a:cubicBezTo>
                      <a:pt x="20092" y="7125"/>
                      <a:pt x="20092" y="7672"/>
                      <a:pt x="20183" y="8219"/>
                    </a:cubicBezTo>
                    <a:cubicBezTo>
                      <a:pt x="20213" y="8280"/>
                      <a:pt x="20213" y="8371"/>
                      <a:pt x="20213" y="8432"/>
                    </a:cubicBezTo>
                    <a:cubicBezTo>
                      <a:pt x="20213" y="9313"/>
                      <a:pt x="20213" y="10195"/>
                      <a:pt x="20213" y="11076"/>
                    </a:cubicBezTo>
                    <a:cubicBezTo>
                      <a:pt x="20213" y="11441"/>
                      <a:pt x="20183" y="11775"/>
                      <a:pt x="20183" y="12140"/>
                    </a:cubicBezTo>
                    <a:cubicBezTo>
                      <a:pt x="20183" y="12262"/>
                      <a:pt x="20183" y="12383"/>
                      <a:pt x="20031" y="12474"/>
                    </a:cubicBezTo>
                    <a:cubicBezTo>
                      <a:pt x="19788" y="11988"/>
                      <a:pt x="19666" y="11471"/>
                      <a:pt x="19605" y="10955"/>
                    </a:cubicBezTo>
                    <a:cubicBezTo>
                      <a:pt x="19545" y="10316"/>
                      <a:pt x="19545" y="9648"/>
                      <a:pt x="19484" y="9009"/>
                    </a:cubicBezTo>
                    <a:cubicBezTo>
                      <a:pt x="19453" y="8584"/>
                      <a:pt x="19423" y="8158"/>
                      <a:pt x="19393" y="7733"/>
                    </a:cubicBezTo>
                    <a:cubicBezTo>
                      <a:pt x="19362" y="7337"/>
                      <a:pt x="19301" y="6912"/>
                      <a:pt x="19241" y="6517"/>
                    </a:cubicBezTo>
                    <a:cubicBezTo>
                      <a:pt x="19149" y="5453"/>
                      <a:pt x="18845" y="4450"/>
                      <a:pt x="18541" y="3416"/>
                    </a:cubicBezTo>
                    <a:cubicBezTo>
                      <a:pt x="18450" y="3204"/>
                      <a:pt x="18359" y="2960"/>
                      <a:pt x="18298" y="2717"/>
                    </a:cubicBezTo>
                    <a:cubicBezTo>
                      <a:pt x="18177" y="2292"/>
                      <a:pt x="17994" y="1866"/>
                      <a:pt x="17751" y="1532"/>
                    </a:cubicBezTo>
                    <a:cubicBezTo>
                      <a:pt x="17234" y="802"/>
                      <a:pt x="16596" y="255"/>
                      <a:pt x="15684" y="134"/>
                    </a:cubicBezTo>
                    <a:cubicBezTo>
                      <a:pt x="15228" y="103"/>
                      <a:pt x="14803" y="73"/>
                      <a:pt x="14347" y="12"/>
                    </a:cubicBezTo>
                    <a:cubicBezTo>
                      <a:pt x="14277" y="4"/>
                      <a:pt x="14208" y="0"/>
                      <a:pt x="14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5"/>
              <p:cNvSpPr/>
              <p:nvPr/>
            </p:nvSpPr>
            <p:spPr>
              <a:xfrm>
                <a:off x="2008650" y="1751825"/>
                <a:ext cx="637575" cy="651250"/>
              </a:xfrm>
              <a:custGeom>
                <a:avLst/>
                <a:gdLst/>
                <a:ahLst/>
                <a:cxnLst/>
                <a:rect l="l" t="t" r="r" b="b"/>
                <a:pathLst>
                  <a:path w="25503" h="26050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1217" y="974"/>
                      <a:pt x="1916" y="1794"/>
                      <a:pt x="2615" y="2615"/>
                    </a:cubicBezTo>
                    <a:cubicBezTo>
                      <a:pt x="2448" y="2685"/>
                      <a:pt x="2357" y="2722"/>
                      <a:pt x="2092" y="2722"/>
                    </a:cubicBezTo>
                    <a:cubicBezTo>
                      <a:pt x="1778" y="2722"/>
                      <a:pt x="1220" y="2669"/>
                      <a:pt x="1" y="2554"/>
                    </a:cubicBezTo>
                    <a:lnTo>
                      <a:pt x="1" y="2554"/>
                    </a:lnTo>
                    <a:cubicBezTo>
                      <a:pt x="673" y="2756"/>
                      <a:pt x="1345" y="2875"/>
                      <a:pt x="2042" y="2875"/>
                    </a:cubicBezTo>
                    <a:cubicBezTo>
                      <a:pt x="2290" y="2875"/>
                      <a:pt x="2542" y="2860"/>
                      <a:pt x="2797" y="2828"/>
                    </a:cubicBezTo>
                    <a:cubicBezTo>
                      <a:pt x="3588" y="3709"/>
                      <a:pt x="4439" y="4530"/>
                      <a:pt x="5199" y="5442"/>
                    </a:cubicBezTo>
                    <a:cubicBezTo>
                      <a:pt x="5133" y="5443"/>
                      <a:pt x="5067" y="5444"/>
                      <a:pt x="5001" y="5444"/>
                    </a:cubicBezTo>
                    <a:cubicBezTo>
                      <a:pt x="3521" y="5444"/>
                      <a:pt x="2096" y="5125"/>
                      <a:pt x="670" y="4834"/>
                    </a:cubicBezTo>
                    <a:lnTo>
                      <a:pt x="670" y="4834"/>
                    </a:lnTo>
                    <a:cubicBezTo>
                      <a:pt x="730" y="4864"/>
                      <a:pt x="791" y="4895"/>
                      <a:pt x="852" y="4925"/>
                    </a:cubicBezTo>
                    <a:cubicBezTo>
                      <a:pt x="2068" y="5320"/>
                      <a:pt x="3314" y="5563"/>
                      <a:pt x="4560" y="5685"/>
                    </a:cubicBezTo>
                    <a:cubicBezTo>
                      <a:pt x="4667" y="5700"/>
                      <a:pt x="4773" y="5708"/>
                      <a:pt x="4880" y="5708"/>
                    </a:cubicBezTo>
                    <a:cubicBezTo>
                      <a:pt x="4986" y="5708"/>
                      <a:pt x="5092" y="5700"/>
                      <a:pt x="5199" y="5685"/>
                    </a:cubicBezTo>
                    <a:cubicBezTo>
                      <a:pt x="5226" y="5681"/>
                      <a:pt x="5253" y="5679"/>
                      <a:pt x="5278" y="5679"/>
                    </a:cubicBezTo>
                    <a:cubicBezTo>
                      <a:pt x="5451" y="5679"/>
                      <a:pt x="5583" y="5765"/>
                      <a:pt x="5715" y="5898"/>
                    </a:cubicBezTo>
                    <a:cubicBezTo>
                      <a:pt x="7053" y="7144"/>
                      <a:pt x="8390" y="8421"/>
                      <a:pt x="9758" y="9667"/>
                    </a:cubicBezTo>
                    <a:cubicBezTo>
                      <a:pt x="9880" y="9788"/>
                      <a:pt x="9971" y="9910"/>
                      <a:pt x="10123" y="10031"/>
                    </a:cubicBezTo>
                    <a:cubicBezTo>
                      <a:pt x="10001" y="10092"/>
                      <a:pt x="9940" y="10123"/>
                      <a:pt x="9849" y="10153"/>
                    </a:cubicBezTo>
                    <a:cubicBezTo>
                      <a:pt x="8816" y="10457"/>
                      <a:pt x="7752" y="10639"/>
                      <a:pt x="6688" y="10670"/>
                    </a:cubicBezTo>
                    <a:lnTo>
                      <a:pt x="2767" y="10670"/>
                    </a:lnTo>
                    <a:cubicBezTo>
                      <a:pt x="3618" y="10822"/>
                      <a:pt x="4439" y="10883"/>
                      <a:pt x="5259" y="10883"/>
                    </a:cubicBezTo>
                    <a:cubicBezTo>
                      <a:pt x="6597" y="10883"/>
                      <a:pt x="7934" y="10852"/>
                      <a:pt x="9241" y="10518"/>
                    </a:cubicBezTo>
                    <a:cubicBezTo>
                      <a:pt x="9606" y="10427"/>
                      <a:pt x="9971" y="10335"/>
                      <a:pt x="10366" y="10214"/>
                    </a:cubicBezTo>
                    <a:cubicBezTo>
                      <a:pt x="11551" y="11247"/>
                      <a:pt x="12798" y="12250"/>
                      <a:pt x="13953" y="13375"/>
                    </a:cubicBezTo>
                    <a:cubicBezTo>
                      <a:pt x="13922" y="13405"/>
                      <a:pt x="13922" y="13436"/>
                      <a:pt x="13892" y="13436"/>
                    </a:cubicBezTo>
                    <a:cubicBezTo>
                      <a:pt x="13831" y="13497"/>
                      <a:pt x="13770" y="13527"/>
                      <a:pt x="13679" y="13557"/>
                    </a:cubicBezTo>
                    <a:cubicBezTo>
                      <a:pt x="12858" y="13953"/>
                      <a:pt x="11977" y="14226"/>
                      <a:pt x="11065" y="14469"/>
                    </a:cubicBezTo>
                    <a:cubicBezTo>
                      <a:pt x="8512" y="15168"/>
                      <a:pt x="5928" y="15746"/>
                      <a:pt x="3284" y="16171"/>
                    </a:cubicBezTo>
                    <a:cubicBezTo>
                      <a:pt x="3223" y="16171"/>
                      <a:pt x="3132" y="16171"/>
                      <a:pt x="3071" y="16202"/>
                    </a:cubicBezTo>
                    <a:cubicBezTo>
                      <a:pt x="3010" y="16202"/>
                      <a:pt x="2949" y="16232"/>
                      <a:pt x="2889" y="16232"/>
                    </a:cubicBezTo>
                    <a:cubicBezTo>
                      <a:pt x="2919" y="16263"/>
                      <a:pt x="2949" y="16263"/>
                      <a:pt x="2980" y="16263"/>
                    </a:cubicBezTo>
                    <a:cubicBezTo>
                      <a:pt x="6080" y="15959"/>
                      <a:pt x="9120" y="15320"/>
                      <a:pt x="12098" y="14439"/>
                    </a:cubicBezTo>
                    <a:cubicBezTo>
                      <a:pt x="12767" y="14226"/>
                      <a:pt x="13375" y="13983"/>
                      <a:pt x="13983" y="13649"/>
                    </a:cubicBezTo>
                    <a:cubicBezTo>
                      <a:pt x="14044" y="13618"/>
                      <a:pt x="14105" y="13618"/>
                      <a:pt x="14165" y="13588"/>
                    </a:cubicBezTo>
                    <a:cubicBezTo>
                      <a:pt x="14409" y="13831"/>
                      <a:pt x="14652" y="14074"/>
                      <a:pt x="14895" y="14287"/>
                    </a:cubicBezTo>
                    <a:cubicBezTo>
                      <a:pt x="15138" y="14530"/>
                      <a:pt x="15381" y="14743"/>
                      <a:pt x="15624" y="14956"/>
                    </a:cubicBezTo>
                    <a:cubicBezTo>
                      <a:pt x="15868" y="15199"/>
                      <a:pt x="16111" y="15411"/>
                      <a:pt x="16354" y="15655"/>
                    </a:cubicBezTo>
                    <a:cubicBezTo>
                      <a:pt x="16627" y="15867"/>
                      <a:pt x="16871" y="16050"/>
                      <a:pt x="17114" y="16263"/>
                    </a:cubicBezTo>
                    <a:cubicBezTo>
                      <a:pt x="17387" y="16475"/>
                      <a:pt x="17661" y="16627"/>
                      <a:pt x="17934" y="16870"/>
                    </a:cubicBezTo>
                    <a:cubicBezTo>
                      <a:pt x="17661" y="16962"/>
                      <a:pt x="17418" y="17022"/>
                      <a:pt x="17175" y="17083"/>
                    </a:cubicBezTo>
                    <a:cubicBezTo>
                      <a:pt x="15199" y="17722"/>
                      <a:pt x="13284" y="18481"/>
                      <a:pt x="11460" y="19485"/>
                    </a:cubicBezTo>
                    <a:cubicBezTo>
                      <a:pt x="10032" y="20275"/>
                      <a:pt x="8573" y="20974"/>
                      <a:pt x="7053" y="21551"/>
                    </a:cubicBezTo>
                    <a:cubicBezTo>
                      <a:pt x="6992" y="21582"/>
                      <a:pt x="6962" y="21612"/>
                      <a:pt x="6901" y="21612"/>
                    </a:cubicBezTo>
                    <a:cubicBezTo>
                      <a:pt x="6901" y="21643"/>
                      <a:pt x="6901" y="21643"/>
                      <a:pt x="6931" y="21673"/>
                    </a:cubicBezTo>
                    <a:cubicBezTo>
                      <a:pt x="7205" y="21582"/>
                      <a:pt x="7509" y="21491"/>
                      <a:pt x="7782" y="21369"/>
                    </a:cubicBezTo>
                    <a:cubicBezTo>
                      <a:pt x="9120" y="20852"/>
                      <a:pt x="10396" y="20244"/>
                      <a:pt x="11643" y="19576"/>
                    </a:cubicBezTo>
                    <a:cubicBezTo>
                      <a:pt x="13436" y="18573"/>
                      <a:pt x="15381" y="17874"/>
                      <a:pt x="17357" y="17326"/>
                    </a:cubicBezTo>
                    <a:cubicBezTo>
                      <a:pt x="17539" y="17266"/>
                      <a:pt x="17722" y="17235"/>
                      <a:pt x="17965" y="17174"/>
                    </a:cubicBezTo>
                    <a:lnTo>
                      <a:pt x="17965" y="17174"/>
                    </a:lnTo>
                    <a:cubicBezTo>
                      <a:pt x="17448" y="19819"/>
                      <a:pt x="16415" y="22220"/>
                      <a:pt x="15229" y="24591"/>
                    </a:cubicBezTo>
                    <a:cubicBezTo>
                      <a:pt x="15533" y="24105"/>
                      <a:pt x="15807" y="23618"/>
                      <a:pt x="16080" y="23162"/>
                    </a:cubicBezTo>
                    <a:lnTo>
                      <a:pt x="16141" y="23162"/>
                    </a:lnTo>
                    <a:cubicBezTo>
                      <a:pt x="16232" y="24135"/>
                      <a:pt x="16354" y="25108"/>
                      <a:pt x="16597" y="26050"/>
                    </a:cubicBezTo>
                    <a:cubicBezTo>
                      <a:pt x="16597" y="26050"/>
                      <a:pt x="16627" y="26020"/>
                      <a:pt x="16627" y="25989"/>
                    </a:cubicBezTo>
                    <a:cubicBezTo>
                      <a:pt x="16536" y="24956"/>
                      <a:pt x="16445" y="23953"/>
                      <a:pt x="16323" y="22919"/>
                    </a:cubicBezTo>
                    <a:cubicBezTo>
                      <a:pt x="16323" y="22767"/>
                      <a:pt x="16323" y="22676"/>
                      <a:pt x="16384" y="22554"/>
                    </a:cubicBezTo>
                    <a:cubicBezTo>
                      <a:pt x="16871" y="21491"/>
                      <a:pt x="17327" y="20396"/>
                      <a:pt x="17661" y="19302"/>
                    </a:cubicBezTo>
                    <a:cubicBezTo>
                      <a:pt x="17691" y="19211"/>
                      <a:pt x="17722" y="19120"/>
                      <a:pt x="17782" y="18998"/>
                    </a:cubicBezTo>
                    <a:cubicBezTo>
                      <a:pt x="18421" y="20792"/>
                      <a:pt x="18786" y="22585"/>
                      <a:pt x="19181" y="24378"/>
                    </a:cubicBezTo>
                    <a:cubicBezTo>
                      <a:pt x="19181" y="24257"/>
                      <a:pt x="19181" y="24135"/>
                      <a:pt x="19181" y="23983"/>
                    </a:cubicBezTo>
                    <a:cubicBezTo>
                      <a:pt x="19059" y="22554"/>
                      <a:pt x="18725" y="21156"/>
                      <a:pt x="18299" y="19788"/>
                    </a:cubicBezTo>
                    <a:cubicBezTo>
                      <a:pt x="18178" y="19424"/>
                      <a:pt x="18026" y="19089"/>
                      <a:pt x="17904" y="18725"/>
                    </a:cubicBezTo>
                    <a:cubicBezTo>
                      <a:pt x="17874" y="18694"/>
                      <a:pt x="17874" y="18633"/>
                      <a:pt x="17874" y="18573"/>
                    </a:cubicBezTo>
                    <a:cubicBezTo>
                      <a:pt x="17995" y="18117"/>
                      <a:pt x="18086" y="17630"/>
                      <a:pt x="18178" y="17174"/>
                    </a:cubicBezTo>
                    <a:cubicBezTo>
                      <a:pt x="18269" y="17144"/>
                      <a:pt x="18360" y="17114"/>
                      <a:pt x="18451" y="17114"/>
                    </a:cubicBezTo>
                    <a:cubicBezTo>
                      <a:pt x="18968" y="16962"/>
                      <a:pt x="19515" y="16810"/>
                      <a:pt x="20032" y="16658"/>
                    </a:cubicBezTo>
                    <a:cubicBezTo>
                      <a:pt x="20165" y="16613"/>
                      <a:pt x="20282" y="16585"/>
                      <a:pt x="20407" y="16585"/>
                    </a:cubicBezTo>
                    <a:cubicBezTo>
                      <a:pt x="20453" y="16585"/>
                      <a:pt x="20500" y="16589"/>
                      <a:pt x="20548" y="16597"/>
                    </a:cubicBezTo>
                    <a:cubicBezTo>
                      <a:pt x="21460" y="16658"/>
                      <a:pt x="22342" y="16749"/>
                      <a:pt x="23254" y="16779"/>
                    </a:cubicBezTo>
                    <a:cubicBezTo>
                      <a:pt x="23770" y="16779"/>
                      <a:pt x="24287" y="16719"/>
                      <a:pt x="24804" y="16688"/>
                    </a:cubicBezTo>
                    <a:cubicBezTo>
                      <a:pt x="24865" y="16688"/>
                      <a:pt x="24925" y="16658"/>
                      <a:pt x="25017" y="16627"/>
                    </a:cubicBezTo>
                    <a:lnTo>
                      <a:pt x="25017" y="16627"/>
                    </a:lnTo>
                    <a:cubicBezTo>
                      <a:pt x="24759" y="16638"/>
                      <a:pt x="24503" y="16643"/>
                      <a:pt x="24247" y="16643"/>
                    </a:cubicBezTo>
                    <a:cubicBezTo>
                      <a:pt x="23083" y="16643"/>
                      <a:pt x="21932" y="16539"/>
                      <a:pt x="20761" y="16415"/>
                    </a:cubicBezTo>
                    <a:cubicBezTo>
                      <a:pt x="22433" y="15655"/>
                      <a:pt x="24044" y="14834"/>
                      <a:pt x="25503" y="13740"/>
                    </a:cubicBezTo>
                    <a:cubicBezTo>
                      <a:pt x="25412" y="13740"/>
                      <a:pt x="25381" y="13770"/>
                      <a:pt x="25321" y="13801"/>
                    </a:cubicBezTo>
                    <a:cubicBezTo>
                      <a:pt x="24682" y="14165"/>
                      <a:pt x="24044" y="14530"/>
                      <a:pt x="23406" y="14864"/>
                    </a:cubicBezTo>
                    <a:cubicBezTo>
                      <a:pt x="22038" y="15594"/>
                      <a:pt x="20640" y="16232"/>
                      <a:pt x="19150" y="16719"/>
                    </a:cubicBezTo>
                    <a:cubicBezTo>
                      <a:pt x="19059" y="16719"/>
                      <a:pt x="18968" y="16749"/>
                      <a:pt x="18877" y="16779"/>
                    </a:cubicBezTo>
                    <a:cubicBezTo>
                      <a:pt x="19515" y="16232"/>
                      <a:pt x="20062" y="15594"/>
                      <a:pt x="20518" y="14925"/>
                    </a:cubicBezTo>
                    <a:cubicBezTo>
                      <a:pt x="21339" y="13679"/>
                      <a:pt x="22129" y="12372"/>
                      <a:pt x="22828" y="11065"/>
                    </a:cubicBezTo>
                    <a:cubicBezTo>
                      <a:pt x="23071" y="10639"/>
                      <a:pt x="23254" y="10244"/>
                      <a:pt x="23466" y="9819"/>
                    </a:cubicBezTo>
                    <a:lnTo>
                      <a:pt x="23466" y="9819"/>
                    </a:lnTo>
                    <a:cubicBezTo>
                      <a:pt x="23375" y="9910"/>
                      <a:pt x="23345" y="10001"/>
                      <a:pt x="23284" y="10062"/>
                    </a:cubicBezTo>
                    <a:cubicBezTo>
                      <a:pt x="22524" y="11278"/>
                      <a:pt x="21795" y="12494"/>
                      <a:pt x="21065" y="13709"/>
                    </a:cubicBezTo>
                    <a:cubicBezTo>
                      <a:pt x="20518" y="14560"/>
                      <a:pt x="19941" y="15381"/>
                      <a:pt x="19211" y="16111"/>
                    </a:cubicBezTo>
                    <a:cubicBezTo>
                      <a:pt x="18938" y="16354"/>
                      <a:pt x="18664" y="16597"/>
                      <a:pt x="18360" y="16749"/>
                    </a:cubicBezTo>
                    <a:cubicBezTo>
                      <a:pt x="18026" y="16506"/>
                      <a:pt x="17722" y="16232"/>
                      <a:pt x="17418" y="15989"/>
                    </a:cubicBezTo>
                    <a:cubicBezTo>
                      <a:pt x="17266" y="15837"/>
                      <a:pt x="17083" y="15715"/>
                      <a:pt x="16931" y="15594"/>
                    </a:cubicBezTo>
                    <a:cubicBezTo>
                      <a:pt x="16658" y="15411"/>
                      <a:pt x="16536" y="15168"/>
                      <a:pt x="16536" y="14834"/>
                    </a:cubicBezTo>
                    <a:cubicBezTo>
                      <a:pt x="16536" y="14560"/>
                      <a:pt x="16506" y="14287"/>
                      <a:pt x="16536" y="13983"/>
                    </a:cubicBezTo>
                    <a:cubicBezTo>
                      <a:pt x="16597" y="13314"/>
                      <a:pt x="16658" y="12615"/>
                      <a:pt x="16749" y="11916"/>
                    </a:cubicBezTo>
                    <a:cubicBezTo>
                      <a:pt x="16871" y="10822"/>
                      <a:pt x="16992" y="9728"/>
                      <a:pt x="17175" y="8664"/>
                    </a:cubicBezTo>
                    <a:cubicBezTo>
                      <a:pt x="17296" y="7843"/>
                      <a:pt x="17509" y="7022"/>
                      <a:pt x="17661" y="6202"/>
                    </a:cubicBezTo>
                    <a:cubicBezTo>
                      <a:pt x="17843" y="5411"/>
                      <a:pt x="17904" y="4591"/>
                      <a:pt x="17874" y="3770"/>
                    </a:cubicBezTo>
                    <a:cubicBezTo>
                      <a:pt x="17843" y="2767"/>
                      <a:pt x="17722" y="1794"/>
                      <a:pt x="17296" y="852"/>
                    </a:cubicBezTo>
                    <a:cubicBezTo>
                      <a:pt x="17266" y="791"/>
                      <a:pt x="17235" y="730"/>
                      <a:pt x="17205" y="670"/>
                    </a:cubicBezTo>
                    <a:cubicBezTo>
                      <a:pt x="17175" y="700"/>
                      <a:pt x="17175" y="730"/>
                      <a:pt x="17175" y="761"/>
                    </a:cubicBezTo>
                    <a:cubicBezTo>
                      <a:pt x="17570" y="1825"/>
                      <a:pt x="17691" y="2949"/>
                      <a:pt x="17691" y="4104"/>
                    </a:cubicBezTo>
                    <a:cubicBezTo>
                      <a:pt x="17722" y="5077"/>
                      <a:pt x="17539" y="6019"/>
                      <a:pt x="17296" y="6962"/>
                    </a:cubicBezTo>
                    <a:cubicBezTo>
                      <a:pt x="17053" y="8025"/>
                      <a:pt x="16810" y="9120"/>
                      <a:pt x="16688" y="10244"/>
                    </a:cubicBezTo>
                    <a:cubicBezTo>
                      <a:pt x="16567" y="11156"/>
                      <a:pt x="16445" y="12098"/>
                      <a:pt x="16354" y="13010"/>
                    </a:cubicBezTo>
                    <a:cubicBezTo>
                      <a:pt x="16293" y="13618"/>
                      <a:pt x="16232" y="14226"/>
                      <a:pt x="16323" y="14864"/>
                    </a:cubicBezTo>
                    <a:cubicBezTo>
                      <a:pt x="16323" y="14895"/>
                      <a:pt x="16323" y="14925"/>
                      <a:pt x="16293" y="14986"/>
                    </a:cubicBezTo>
                    <a:cubicBezTo>
                      <a:pt x="16141" y="14864"/>
                      <a:pt x="15989" y="14743"/>
                      <a:pt x="15868" y="14621"/>
                    </a:cubicBezTo>
                    <a:cubicBezTo>
                      <a:pt x="15138" y="13922"/>
                      <a:pt x="14409" y="13223"/>
                      <a:pt x="13709" y="12554"/>
                    </a:cubicBezTo>
                    <a:cubicBezTo>
                      <a:pt x="13557" y="12402"/>
                      <a:pt x="13497" y="12281"/>
                      <a:pt x="13466" y="12068"/>
                    </a:cubicBezTo>
                    <a:cubicBezTo>
                      <a:pt x="13375" y="10609"/>
                      <a:pt x="13254" y="9150"/>
                      <a:pt x="13132" y="7661"/>
                    </a:cubicBezTo>
                    <a:cubicBezTo>
                      <a:pt x="13102" y="7569"/>
                      <a:pt x="13102" y="7478"/>
                      <a:pt x="13071" y="7387"/>
                    </a:cubicBezTo>
                    <a:lnTo>
                      <a:pt x="13041" y="7387"/>
                    </a:lnTo>
                    <a:cubicBezTo>
                      <a:pt x="13102" y="8937"/>
                      <a:pt x="13132" y="10487"/>
                      <a:pt x="13193" y="12068"/>
                    </a:cubicBezTo>
                    <a:cubicBezTo>
                      <a:pt x="13162" y="12007"/>
                      <a:pt x="13102" y="11977"/>
                      <a:pt x="13071" y="11946"/>
                    </a:cubicBezTo>
                    <a:cubicBezTo>
                      <a:pt x="12706" y="11642"/>
                      <a:pt x="12311" y="11308"/>
                      <a:pt x="11947" y="11004"/>
                    </a:cubicBezTo>
                    <a:cubicBezTo>
                      <a:pt x="11065" y="10214"/>
                      <a:pt x="10153" y="9424"/>
                      <a:pt x="9272" y="8633"/>
                    </a:cubicBezTo>
                    <a:cubicBezTo>
                      <a:pt x="8968" y="8390"/>
                      <a:pt x="8725" y="8117"/>
                      <a:pt x="8785" y="7661"/>
                    </a:cubicBezTo>
                    <a:cubicBezTo>
                      <a:pt x="8785" y="7661"/>
                      <a:pt x="8785" y="7661"/>
                      <a:pt x="8785" y="7630"/>
                    </a:cubicBezTo>
                    <a:cubicBezTo>
                      <a:pt x="8633" y="6110"/>
                      <a:pt x="8421" y="4621"/>
                      <a:pt x="8117" y="3132"/>
                    </a:cubicBezTo>
                    <a:cubicBezTo>
                      <a:pt x="8086" y="3041"/>
                      <a:pt x="8056" y="2980"/>
                      <a:pt x="8025" y="2919"/>
                    </a:cubicBezTo>
                    <a:cubicBezTo>
                      <a:pt x="8025" y="2980"/>
                      <a:pt x="8025" y="3041"/>
                      <a:pt x="8025" y="3071"/>
                    </a:cubicBezTo>
                    <a:cubicBezTo>
                      <a:pt x="8117" y="3831"/>
                      <a:pt x="8208" y="4591"/>
                      <a:pt x="8299" y="5351"/>
                    </a:cubicBezTo>
                    <a:cubicBezTo>
                      <a:pt x="8390" y="6141"/>
                      <a:pt x="8481" y="6901"/>
                      <a:pt x="8573" y="7661"/>
                    </a:cubicBezTo>
                    <a:cubicBezTo>
                      <a:pt x="8573" y="7752"/>
                      <a:pt x="8573" y="7843"/>
                      <a:pt x="8573" y="7934"/>
                    </a:cubicBezTo>
                    <a:cubicBezTo>
                      <a:pt x="8451" y="7843"/>
                      <a:pt x="8390" y="7782"/>
                      <a:pt x="8329" y="7721"/>
                    </a:cubicBezTo>
                    <a:cubicBezTo>
                      <a:pt x="8025" y="7478"/>
                      <a:pt x="7752" y="7205"/>
                      <a:pt x="7448" y="6931"/>
                    </a:cubicBezTo>
                    <a:cubicBezTo>
                      <a:pt x="6749" y="6262"/>
                      <a:pt x="6019" y="5624"/>
                      <a:pt x="5320" y="4955"/>
                    </a:cubicBezTo>
                    <a:cubicBezTo>
                      <a:pt x="5107" y="4773"/>
                      <a:pt x="4986" y="4621"/>
                      <a:pt x="5077" y="4348"/>
                    </a:cubicBezTo>
                    <a:cubicBezTo>
                      <a:pt x="5077" y="4256"/>
                      <a:pt x="5077" y="4135"/>
                      <a:pt x="5077" y="4044"/>
                    </a:cubicBezTo>
                    <a:cubicBezTo>
                      <a:pt x="5016" y="3101"/>
                      <a:pt x="4864" y="2129"/>
                      <a:pt x="4530" y="1217"/>
                    </a:cubicBezTo>
                    <a:cubicBezTo>
                      <a:pt x="4530" y="1186"/>
                      <a:pt x="4500" y="1156"/>
                      <a:pt x="4469" y="1095"/>
                    </a:cubicBezTo>
                    <a:lnTo>
                      <a:pt x="4469" y="1095"/>
                    </a:lnTo>
                    <a:cubicBezTo>
                      <a:pt x="4530" y="1642"/>
                      <a:pt x="4621" y="2189"/>
                      <a:pt x="4682" y="2737"/>
                    </a:cubicBezTo>
                    <a:cubicBezTo>
                      <a:pt x="4773" y="3253"/>
                      <a:pt x="4834" y="3800"/>
                      <a:pt x="4804" y="4408"/>
                    </a:cubicBezTo>
                    <a:cubicBezTo>
                      <a:pt x="3314" y="3010"/>
                      <a:pt x="2038" y="1490"/>
                      <a:pt x="7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8" name="Google Shape;568;p15"/>
            <p:cNvGrpSpPr/>
            <p:nvPr/>
          </p:nvGrpSpPr>
          <p:grpSpPr>
            <a:xfrm rot="-973776" flipH="1">
              <a:off x="-145727" y="4026077"/>
              <a:ext cx="1560793" cy="1348898"/>
              <a:chOff x="254075" y="742700"/>
              <a:chExt cx="917975" cy="793350"/>
            </a:xfrm>
          </p:grpSpPr>
          <p:sp>
            <p:nvSpPr>
              <p:cNvPr id="569" name="Google Shape;569;p15"/>
              <p:cNvSpPr/>
              <p:nvPr/>
            </p:nvSpPr>
            <p:spPr>
              <a:xfrm>
                <a:off x="254075" y="742700"/>
                <a:ext cx="917975" cy="793350"/>
              </a:xfrm>
              <a:custGeom>
                <a:avLst/>
                <a:gdLst/>
                <a:ahLst/>
                <a:cxnLst/>
                <a:rect l="l" t="t" r="r" b="b"/>
                <a:pathLst>
                  <a:path w="36719" h="31734" extrusionOk="0">
                    <a:moveTo>
                      <a:pt x="9453" y="943"/>
                    </a:moveTo>
                    <a:cubicBezTo>
                      <a:pt x="9970" y="1733"/>
                      <a:pt x="10487" y="2463"/>
                      <a:pt x="10973" y="3192"/>
                    </a:cubicBezTo>
                    <a:cubicBezTo>
                      <a:pt x="11034" y="3283"/>
                      <a:pt x="11064" y="3435"/>
                      <a:pt x="11034" y="3527"/>
                    </a:cubicBezTo>
                    <a:cubicBezTo>
                      <a:pt x="10973" y="4134"/>
                      <a:pt x="10912" y="4742"/>
                      <a:pt x="10821" y="5350"/>
                    </a:cubicBezTo>
                    <a:cubicBezTo>
                      <a:pt x="10760" y="5745"/>
                      <a:pt x="10760" y="6141"/>
                      <a:pt x="10852" y="6536"/>
                    </a:cubicBezTo>
                    <a:cubicBezTo>
                      <a:pt x="10882" y="6596"/>
                      <a:pt x="10882" y="6688"/>
                      <a:pt x="10882" y="6779"/>
                    </a:cubicBezTo>
                    <a:lnTo>
                      <a:pt x="10821" y="6779"/>
                    </a:lnTo>
                    <a:cubicBezTo>
                      <a:pt x="10578" y="6475"/>
                      <a:pt x="10365" y="6171"/>
                      <a:pt x="10092" y="5897"/>
                    </a:cubicBezTo>
                    <a:cubicBezTo>
                      <a:pt x="9940" y="5685"/>
                      <a:pt x="9818" y="5502"/>
                      <a:pt x="9757" y="5259"/>
                    </a:cubicBezTo>
                    <a:cubicBezTo>
                      <a:pt x="9545" y="4621"/>
                      <a:pt x="9545" y="3982"/>
                      <a:pt x="9545" y="3344"/>
                    </a:cubicBezTo>
                    <a:cubicBezTo>
                      <a:pt x="9545" y="2827"/>
                      <a:pt x="9484" y="2280"/>
                      <a:pt x="9453" y="1764"/>
                    </a:cubicBezTo>
                    <a:cubicBezTo>
                      <a:pt x="9453" y="1551"/>
                      <a:pt x="9423" y="1368"/>
                      <a:pt x="9393" y="1156"/>
                    </a:cubicBezTo>
                    <a:cubicBezTo>
                      <a:pt x="9393" y="1125"/>
                      <a:pt x="9423" y="1064"/>
                      <a:pt x="9453" y="943"/>
                    </a:cubicBezTo>
                    <a:close/>
                    <a:moveTo>
                      <a:pt x="3283" y="3435"/>
                    </a:moveTo>
                    <a:lnTo>
                      <a:pt x="3283" y="3435"/>
                    </a:lnTo>
                    <a:cubicBezTo>
                      <a:pt x="3374" y="3466"/>
                      <a:pt x="3405" y="3496"/>
                      <a:pt x="3465" y="3527"/>
                    </a:cubicBezTo>
                    <a:cubicBezTo>
                      <a:pt x="4195" y="4165"/>
                      <a:pt x="4955" y="4803"/>
                      <a:pt x="5684" y="5441"/>
                    </a:cubicBezTo>
                    <a:cubicBezTo>
                      <a:pt x="6262" y="5958"/>
                      <a:pt x="6870" y="6475"/>
                      <a:pt x="7417" y="7083"/>
                    </a:cubicBezTo>
                    <a:cubicBezTo>
                      <a:pt x="7751" y="7478"/>
                      <a:pt x="7873" y="7964"/>
                      <a:pt x="7903" y="8481"/>
                    </a:cubicBezTo>
                    <a:cubicBezTo>
                      <a:pt x="7873" y="8451"/>
                      <a:pt x="7812" y="8420"/>
                      <a:pt x="7782" y="8390"/>
                    </a:cubicBezTo>
                    <a:cubicBezTo>
                      <a:pt x="7143" y="7600"/>
                      <a:pt x="6475" y="6809"/>
                      <a:pt x="5836" y="6049"/>
                    </a:cubicBezTo>
                    <a:cubicBezTo>
                      <a:pt x="5624" y="5776"/>
                      <a:pt x="5380" y="5533"/>
                      <a:pt x="5137" y="5320"/>
                    </a:cubicBezTo>
                    <a:cubicBezTo>
                      <a:pt x="4712" y="4894"/>
                      <a:pt x="4225" y="4499"/>
                      <a:pt x="3800" y="4104"/>
                    </a:cubicBezTo>
                    <a:cubicBezTo>
                      <a:pt x="3587" y="3922"/>
                      <a:pt x="3405" y="3678"/>
                      <a:pt x="3283" y="3435"/>
                    </a:cubicBezTo>
                    <a:close/>
                    <a:moveTo>
                      <a:pt x="3648" y="7235"/>
                    </a:moveTo>
                    <a:lnTo>
                      <a:pt x="3648" y="7235"/>
                    </a:lnTo>
                    <a:cubicBezTo>
                      <a:pt x="3891" y="7296"/>
                      <a:pt x="4073" y="7356"/>
                      <a:pt x="4286" y="7387"/>
                    </a:cubicBezTo>
                    <a:cubicBezTo>
                      <a:pt x="5411" y="7721"/>
                      <a:pt x="6505" y="8147"/>
                      <a:pt x="7569" y="8633"/>
                    </a:cubicBezTo>
                    <a:cubicBezTo>
                      <a:pt x="7873" y="8755"/>
                      <a:pt x="8116" y="8907"/>
                      <a:pt x="8238" y="9271"/>
                    </a:cubicBezTo>
                    <a:cubicBezTo>
                      <a:pt x="8298" y="9454"/>
                      <a:pt x="8420" y="9636"/>
                      <a:pt x="8542" y="9818"/>
                    </a:cubicBezTo>
                    <a:cubicBezTo>
                      <a:pt x="8572" y="9879"/>
                      <a:pt x="8602" y="9970"/>
                      <a:pt x="8633" y="10062"/>
                    </a:cubicBezTo>
                    <a:cubicBezTo>
                      <a:pt x="8572" y="10031"/>
                      <a:pt x="8542" y="10031"/>
                      <a:pt x="8511" y="10031"/>
                    </a:cubicBezTo>
                    <a:cubicBezTo>
                      <a:pt x="8450" y="10001"/>
                      <a:pt x="8390" y="9940"/>
                      <a:pt x="8298" y="9910"/>
                    </a:cubicBezTo>
                    <a:cubicBezTo>
                      <a:pt x="7386" y="9362"/>
                      <a:pt x="6444" y="8876"/>
                      <a:pt x="5380" y="8633"/>
                    </a:cubicBezTo>
                    <a:cubicBezTo>
                      <a:pt x="5289" y="8603"/>
                      <a:pt x="5168" y="8572"/>
                      <a:pt x="5107" y="8481"/>
                    </a:cubicBezTo>
                    <a:cubicBezTo>
                      <a:pt x="4620" y="8086"/>
                      <a:pt x="4165" y="7691"/>
                      <a:pt x="3648" y="7235"/>
                    </a:cubicBezTo>
                    <a:close/>
                    <a:moveTo>
                      <a:pt x="11368" y="639"/>
                    </a:moveTo>
                    <a:cubicBezTo>
                      <a:pt x="11611" y="1034"/>
                      <a:pt x="11763" y="1429"/>
                      <a:pt x="12007" y="1794"/>
                    </a:cubicBezTo>
                    <a:cubicBezTo>
                      <a:pt x="12615" y="2736"/>
                      <a:pt x="13253" y="3678"/>
                      <a:pt x="13891" y="4621"/>
                    </a:cubicBezTo>
                    <a:cubicBezTo>
                      <a:pt x="14377" y="5320"/>
                      <a:pt x="14651" y="6110"/>
                      <a:pt x="14590" y="6961"/>
                    </a:cubicBezTo>
                    <a:cubicBezTo>
                      <a:pt x="14560" y="7387"/>
                      <a:pt x="14499" y="7812"/>
                      <a:pt x="14408" y="8238"/>
                    </a:cubicBezTo>
                    <a:cubicBezTo>
                      <a:pt x="14225" y="9058"/>
                      <a:pt x="13982" y="9879"/>
                      <a:pt x="13952" y="10761"/>
                    </a:cubicBezTo>
                    <a:cubicBezTo>
                      <a:pt x="13952" y="10761"/>
                      <a:pt x="13952" y="10761"/>
                      <a:pt x="13922" y="10821"/>
                    </a:cubicBezTo>
                    <a:cubicBezTo>
                      <a:pt x="13861" y="10730"/>
                      <a:pt x="13800" y="10669"/>
                      <a:pt x="13770" y="10609"/>
                    </a:cubicBezTo>
                    <a:cubicBezTo>
                      <a:pt x="13253" y="9575"/>
                      <a:pt x="12523" y="8694"/>
                      <a:pt x="11733" y="7843"/>
                    </a:cubicBezTo>
                    <a:cubicBezTo>
                      <a:pt x="11429" y="7478"/>
                      <a:pt x="11247" y="7083"/>
                      <a:pt x="11186" y="6657"/>
                    </a:cubicBezTo>
                    <a:cubicBezTo>
                      <a:pt x="11156" y="6232"/>
                      <a:pt x="11186" y="5837"/>
                      <a:pt x="11216" y="5411"/>
                    </a:cubicBezTo>
                    <a:cubicBezTo>
                      <a:pt x="11247" y="4925"/>
                      <a:pt x="11277" y="4469"/>
                      <a:pt x="11368" y="3982"/>
                    </a:cubicBezTo>
                    <a:cubicBezTo>
                      <a:pt x="11551" y="2979"/>
                      <a:pt x="11551" y="1976"/>
                      <a:pt x="11368" y="973"/>
                    </a:cubicBezTo>
                    <a:cubicBezTo>
                      <a:pt x="11368" y="882"/>
                      <a:pt x="11368" y="761"/>
                      <a:pt x="11368" y="639"/>
                    </a:cubicBezTo>
                    <a:close/>
                    <a:moveTo>
                      <a:pt x="760" y="8390"/>
                    </a:moveTo>
                    <a:cubicBezTo>
                      <a:pt x="1034" y="8420"/>
                      <a:pt x="1277" y="8451"/>
                      <a:pt x="1520" y="8481"/>
                    </a:cubicBezTo>
                    <a:cubicBezTo>
                      <a:pt x="2037" y="8542"/>
                      <a:pt x="2523" y="8663"/>
                      <a:pt x="3040" y="8663"/>
                    </a:cubicBezTo>
                    <a:cubicBezTo>
                      <a:pt x="5016" y="8755"/>
                      <a:pt x="6870" y="9332"/>
                      <a:pt x="8602" y="10274"/>
                    </a:cubicBezTo>
                    <a:cubicBezTo>
                      <a:pt x="8724" y="10335"/>
                      <a:pt x="8815" y="10426"/>
                      <a:pt x="8906" y="10517"/>
                    </a:cubicBezTo>
                    <a:cubicBezTo>
                      <a:pt x="9301" y="11065"/>
                      <a:pt x="9666" y="11612"/>
                      <a:pt x="10061" y="12159"/>
                    </a:cubicBezTo>
                    <a:cubicBezTo>
                      <a:pt x="10092" y="12189"/>
                      <a:pt x="10152" y="12250"/>
                      <a:pt x="10183" y="12280"/>
                    </a:cubicBezTo>
                    <a:cubicBezTo>
                      <a:pt x="10517" y="12706"/>
                      <a:pt x="10943" y="13040"/>
                      <a:pt x="11459" y="13223"/>
                    </a:cubicBezTo>
                    <a:cubicBezTo>
                      <a:pt x="12280" y="13496"/>
                      <a:pt x="13101" y="13739"/>
                      <a:pt x="13922" y="13983"/>
                    </a:cubicBezTo>
                    <a:cubicBezTo>
                      <a:pt x="14134" y="14043"/>
                      <a:pt x="14347" y="14074"/>
                      <a:pt x="14621" y="14165"/>
                    </a:cubicBezTo>
                    <a:cubicBezTo>
                      <a:pt x="14317" y="14378"/>
                      <a:pt x="14104" y="14590"/>
                      <a:pt x="13800" y="14651"/>
                    </a:cubicBezTo>
                    <a:cubicBezTo>
                      <a:pt x="13344" y="14742"/>
                      <a:pt x="12888" y="14834"/>
                      <a:pt x="12432" y="14925"/>
                    </a:cubicBezTo>
                    <a:cubicBezTo>
                      <a:pt x="12392" y="14935"/>
                      <a:pt x="12351" y="14938"/>
                      <a:pt x="12311" y="14938"/>
                    </a:cubicBezTo>
                    <a:cubicBezTo>
                      <a:pt x="12230" y="14938"/>
                      <a:pt x="12148" y="14925"/>
                      <a:pt x="12067" y="14925"/>
                    </a:cubicBezTo>
                    <a:cubicBezTo>
                      <a:pt x="11855" y="14925"/>
                      <a:pt x="11672" y="14864"/>
                      <a:pt x="11490" y="14864"/>
                    </a:cubicBezTo>
                    <a:cubicBezTo>
                      <a:pt x="11216" y="14834"/>
                      <a:pt x="10912" y="14864"/>
                      <a:pt x="10639" y="14803"/>
                    </a:cubicBezTo>
                    <a:cubicBezTo>
                      <a:pt x="9301" y="14560"/>
                      <a:pt x="8086" y="14043"/>
                      <a:pt x="6961" y="13314"/>
                    </a:cubicBezTo>
                    <a:cubicBezTo>
                      <a:pt x="6505" y="13040"/>
                      <a:pt x="6079" y="12706"/>
                      <a:pt x="5715" y="12372"/>
                    </a:cubicBezTo>
                    <a:cubicBezTo>
                      <a:pt x="4955" y="11703"/>
                      <a:pt x="4256" y="10973"/>
                      <a:pt x="3496" y="10335"/>
                    </a:cubicBezTo>
                    <a:cubicBezTo>
                      <a:pt x="2675" y="9697"/>
                      <a:pt x="1915" y="9028"/>
                      <a:pt x="943" y="8572"/>
                    </a:cubicBezTo>
                    <a:cubicBezTo>
                      <a:pt x="882" y="8542"/>
                      <a:pt x="821" y="8511"/>
                      <a:pt x="760" y="8451"/>
                    </a:cubicBezTo>
                    <a:cubicBezTo>
                      <a:pt x="760" y="8451"/>
                      <a:pt x="760" y="8420"/>
                      <a:pt x="760" y="8390"/>
                    </a:cubicBezTo>
                    <a:close/>
                    <a:moveTo>
                      <a:pt x="669" y="13739"/>
                    </a:moveTo>
                    <a:cubicBezTo>
                      <a:pt x="1368" y="13739"/>
                      <a:pt x="2067" y="13739"/>
                      <a:pt x="2736" y="13831"/>
                    </a:cubicBezTo>
                    <a:cubicBezTo>
                      <a:pt x="3161" y="13861"/>
                      <a:pt x="3587" y="13952"/>
                      <a:pt x="3982" y="14135"/>
                    </a:cubicBezTo>
                    <a:cubicBezTo>
                      <a:pt x="4833" y="14530"/>
                      <a:pt x="5715" y="14651"/>
                      <a:pt x="6627" y="14682"/>
                    </a:cubicBezTo>
                    <a:cubicBezTo>
                      <a:pt x="7569" y="14712"/>
                      <a:pt x="8481" y="14742"/>
                      <a:pt x="9362" y="14955"/>
                    </a:cubicBezTo>
                    <a:cubicBezTo>
                      <a:pt x="9849" y="15077"/>
                      <a:pt x="10304" y="15107"/>
                      <a:pt x="10791" y="15198"/>
                    </a:cubicBezTo>
                    <a:cubicBezTo>
                      <a:pt x="10882" y="15229"/>
                      <a:pt x="11004" y="15229"/>
                      <a:pt x="11125" y="15259"/>
                    </a:cubicBezTo>
                    <a:cubicBezTo>
                      <a:pt x="10639" y="15502"/>
                      <a:pt x="10213" y="15746"/>
                      <a:pt x="9757" y="15958"/>
                    </a:cubicBezTo>
                    <a:cubicBezTo>
                      <a:pt x="9697" y="15989"/>
                      <a:pt x="9605" y="15989"/>
                      <a:pt x="9545" y="15989"/>
                    </a:cubicBezTo>
                    <a:cubicBezTo>
                      <a:pt x="8663" y="15928"/>
                      <a:pt x="7782" y="15746"/>
                      <a:pt x="6961" y="15442"/>
                    </a:cubicBezTo>
                    <a:cubicBezTo>
                      <a:pt x="5806" y="15016"/>
                      <a:pt x="4651" y="14651"/>
                      <a:pt x="3435" y="14469"/>
                    </a:cubicBezTo>
                    <a:cubicBezTo>
                      <a:pt x="2979" y="14408"/>
                      <a:pt x="2523" y="14347"/>
                      <a:pt x="2067" y="14287"/>
                    </a:cubicBezTo>
                    <a:cubicBezTo>
                      <a:pt x="1550" y="14226"/>
                      <a:pt x="1095" y="14043"/>
                      <a:pt x="669" y="13739"/>
                    </a:cubicBezTo>
                    <a:close/>
                    <a:moveTo>
                      <a:pt x="12888" y="15138"/>
                    </a:moveTo>
                    <a:cubicBezTo>
                      <a:pt x="12918" y="15168"/>
                      <a:pt x="12918" y="15198"/>
                      <a:pt x="12918" y="15198"/>
                    </a:cubicBezTo>
                    <a:cubicBezTo>
                      <a:pt x="12827" y="15259"/>
                      <a:pt x="12736" y="15320"/>
                      <a:pt x="12645" y="15381"/>
                    </a:cubicBezTo>
                    <a:cubicBezTo>
                      <a:pt x="12219" y="15624"/>
                      <a:pt x="11794" y="15837"/>
                      <a:pt x="11368" y="16110"/>
                    </a:cubicBezTo>
                    <a:cubicBezTo>
                      <a:pt x="10092" y="16840"/>
                      <a:pt x="8997" y="17782"/>
                      <a:pt x="8086" y="18907"/>
                    </a:cubicBezTo>
                    <a:cubicBezTo>
                      <a:pt x="7903" y="19180"/>
                      <a:pt x="7660" y="19332"/>
                      <a:pt x="7356" y="19423"/>
                    </a:cubicBezTo>
                    <a:cubicBezTo>
                      <a:pt x="6961" y="19515"/>
                      <a:pt x="6535" y="19606"/>
                      <a:pt x="6110" y="19727"/>
                    </a:cubicBezTo>
                    <a:cubicBezTo>
                      <a:pt x="5715" y="19819"/>
                      <a:pt x="5289" y="19940"/>
                      <a:pt x="4864" y="20062"/>
                    </a:cubicBezTo>
                    <a:cubicBezTo>
                      <a:pt x="4803" y="20062"/>
                      <a:pt x="4742" y="20092"/>
                      <a:pt x="4681" y="20092"/>
                    </a:cubicBezTo>
                    <a:cubicBezTo>
                      <a:pt x="4833" y="19819"/>
                      <a:pt x="5016" y="19545"/>
                      <a:pt x="5228" y="19332"/>
                    </a:cubicBezTo>
                    <a:cubicBezTo>
                      <a:pt x="6171" y="18512"/>
                      <a:pt x="7174" y="17782"/>
                      <a:pt x="8268" y="17174"/>
                    </a:cubicBezTo>
                    <a:cubicBezTo>
                      <a:pt x="8785" y="16870"/>
                      <a:pt x="9301" y="16566"/>
                      <a:pt x="9818" y="16293"/>
                    </a:cubicBezTo>
                    <a:cubicBezTo>
                      <a:pt x="10335" y="16019"/>
                      <a:pt x="10852" y="15746"/>
                      <a:pt x="11368" y="15533"/>
                    </a:cubicBezTo>
                    <a:cubicBezTo>
                      <a:pt x="11855" y="15350"/>
                      <a:pt x="12371" y="15229"/>
                      <a:pt x="12888" y="15138"/>
                    </a:cubicBezTo>
                    <a:close/>
                    <a:moveTo>
                      <a:pt x="17447" y="8025"/>
                    </a:moveTo>
                    <a:cubicBezTo>
                      <a:pt x="17871" y="8152"/>
                      <a:pt x="18295" y="8205"/>
                      <a:pt x="18719" y="8205"/>
                    </a:cubicBezTo>
                    <a:cubicBezTo>
                      <a:pt x="18903" y="8205"/>
                      <a:pt x="19087" y="8195"/>
                      <a:pt x="19271" y="8177"/>
                    </a:cubicBezTo>
                    <a:cubicBezTo>
                      <a:pt x="19514" y="8177"/>
                      <a:pt x="19758" y="8177"/>
                      <a:pt x="20001" y="8147"/>
                    </a:cubicBezTo>
                    <a:cubicBezTo>
                      <a:pt x="20046" y="8144"/>
                      <a:pt x="20092" y="8143"/>
                      <a:pt x="20137" y="8143"/>
                    </a:cubicBezTo>
                    <a:cubicBezTo>
                      <a:pt x="20721" y="8143"/>
                      <a:pt x="21251" y="8327"/>
                      <a:pt x="21703" y="8694"/>
                    </a:cubicBezTo>
                    <a:cubicBezTo>
                      <a:pt x="22645" y="9454"/>
                      <a:pt x="23679" y="10062"/>
                      <a:pt x="24742" y="10609"/>
                    </a:cubicBezTo>
                    <a:cubicBezTo>
                      <a:pt x="26566" y="11521"/>
                      <a:pt x="28360" y="12463"/>
                      <a:pt x="30122" y="13435"/>
                    </a:cubicBezTo>
                    <a:cubicBezTo>
                      <a:pt x="31916" y="14439"/>
                      <a:pt x="33223" y="15867"/>
                      <a:pt x="34256" y="17569"/>
                    </a:cubicBezTo>
                    <a:cubicBezTo>
                      <a:pt x="34682" y="18268"/>
                      <a:pt x="35077" y="18998"/>
                      <a:pt x="35472" y="19727"/>
                    </a:cubicBezTo>
                    <a:cubicBezTo>
                      <a:pt x="35594" y="19910"/>
                      <a:pt x="35685" y="20122"/>
                      <a:pt x="35776" y="20335"/>
                    </a:cubicBezTo>
                    <a:cubicBezTo>
                      <a:pt x="35746" y="20366"/>
                      <a:pt x="35746" y="20366"/>
                      <a:pt x="35715" y="20366"/>
                    </a:cubicBezTo>
                    <a:cubicBezTo>
                      <a:pt x="35624" y="20274"/>
                      <a:pt x="35563" y="20183"/>
                      <a:pt x="35472" y="20092"/>
                    </a:cubicBezTo>
                    <a:cubicBezTo>
                      <a:pt x="35138" y="19575"/>
                      <a:pt x="34712" y="19089"/>
                      <a:pt x="34256" y="18633"/>
                    </a:cubicBezTo>
                    <a:cubicBezTo>
                      <a:pt x="33496" y="17934"/>
                      <a:pt x="32767" y="17235"/>
                      <a:pt x="32098" y="16445"/>
                    </a:cubicBezTo>
                    <a:cubicBezTo>
                      <a:pt x="31946" y="16262"/>
                      <a:pt x="31733" y="16110"/>
                      <a:pt x="31521" y="15958"/>
                    </a:cubicBezTo>
                    <a:cubicBezTo>
                      <a:pt x="30639" y="15320"/>
                      <a:pt x="29697" y="14742"/>
                      <a:pt x="28724" y="14287"/>
                    </a:cubicBezTo>
                    <a:cubicBezTo>
                      <a:pt x="27204" y="13557"/>
                      <a:pt x="25654" y="12888"/>
                      <a:pt x="24165" y="12159"/>
                    </a:cubicBezTo>
                    <a:cubicBezTo>
                      <a:pt x="22767" y="11460"/>
                      <a:pt x="21429" y="10669"/>
                      <a:pt x="20061" y="9940"/>
                    </a:cubicBezTo>
                    <a:cubicBezTo>
                      <a:pt x="19210" y="9484"/>
                      <a:pt x="18390" y="8967"/>
                      <a:pt x="17630" y="8359"/>
                    </a:cubicBezTo>
                    <a:cubicBezTo>
                      <a:pt x="17508" y="8268"/>
                      <a:pt x="17387" y="8147"/>
                      <a:pt x="17295" y="8055"/>
                    </a:cubicBezTo>
                    <a:cubicBezTo>
                      <a:pt x="17387" y="8025"/>
                      <a:pt x="17417" y="8025"/>
                      <a:pt x="17447" y="8025"/>
                    </a:cubicBezTo>
                    <a:close/>
                    <a:moveTo>
                      <a:pt x="6231" y="2341"/>
                    </a:moveTo>
                    <a:lnTo>
                      <a:pt x="6231" y="2341"/>
                    </a:lnTo>
                    <a:cubicBezTo>
                      <a:pt x="6475" y="2463"/>
                      <a:pt x="6657" y="2645"/>
                      <a:pt x="6839" y="2797"/>
                    </a:cubicBezTo>
                    <a:cubicBezTo>
                      <a:pt x="7083" y="3040"/>
                      <a:pt x="7326" y="3283"/>
                      <a:pt x="7569" y="3527"/>
                    </a:cubicBezTo>
                    <a:cubicBezTo>
                      <a:pt x="8359" y="4347"/>
                      <a:pt x="9180" y="5168"/>
                      <a:pt x="9940" y="6019"/>
                    </a:cubicBezTo>
                    <a:cubicBezTo>
                      <a:pt x="10578" y="6688"/>
                      <a:pt x="11156" y="7387"/>
                      <a:pt x="11733" y="8116"/>
                    </a:cubicBezTo>
                    <a:cubicBezTo>
                      <a:pt x="12219" y="8694"/>
                      <a:pt x="12645" y="9302"/>
                      <a:pt x="13070" y="9910"/>
                    </a:cubicBezTo>
                    <a:cubicBezTo>
                      <a:pt x="13101" y="9940"/>
                      <a:pt x="13101" y="9970"/>
                      <a:pt x="13131" y="10001"/>
                    </a:cubicBezTo>
                    <a:cubicBezTo>
                      <a:pt x="13405" y="10487"/>
                      <a:pt x="13678" y="10973"/>
                      <a:pt x="13952" y="11460"/>
                    </a:cubicBezTo>
                    <a:cubicBezTo>
                      <a:pt x="14317" y="12128"/>
                      <a:pt x="14833" y="12615"/>
                      <a:pt x="15502" y="12980"/>
                    </a:cubicBezTo>
                    <a:cubicBezTo>
                      <a:pt x="15593" y="13010"/>
                      <a:pt x="15684" y="13071"/>
                      <a:pt x="15776" y="13132"/>
                    </a:cubicBezTo>
                    <a:cubicBezTo>
                      <a:pt x="15776" y="13223"/>
                      <a:pt x="15776" y="13314"/>
                      <a:pt x="15776" y="13375"/>
                    </a:cubicBezTo>
                    <a:cubicBezTo>
                      <a:pt x="15806" y="13952"/>
                      <a:pt x="15776" y="14530"/>
                      <a:pt x="16080" y="15077"/>
                    </a:cubicBezTo>
                    <a:cubicBezTo>
                      <a:pt x="16140" y="15138"/>
                      <a:pt x="16110" y="15290"/>
                      <a:pt x="16080" y="15411"/>
                    </a:cubicBezTo>
                    <a:cubicBezTo>
                      <a:pt x="16049" y="15472"/>
                      <a:pt x="15988" y="15563"/>
                      <a:pt x="15928" y="15624"/>
                    </a:cubicBezTo>
                    <a:cubicBezTo>
                      <a:pt x="15472" y="16141"/>
                      <a:pt x="15016" y="16657"/>
                      <a:pt x="14803" y="17326"/>
                    </a:cubicBezTo>
                    <a:cubicBezTo>
                      <a:pt x="14590" y="17873"/>
                      <a:pt x="14256" y="18329"/>
                      <a:pt x="13861" y="18755"/>
                    </a:cubicBezTo>
                    <a:cubicBezTo>
                      <a:pt x="13526" y="19089"/>
                      <a:pt x="13192" y="19393"/>
                      <a:pt x="12858" y="19727"/>
                    </a:cubicBezTo>
                    <a:cubicBezTo>
                      <a:pt x="12250" y="20335"/>
                      <a:pt x="11551" y="20791"/>
                      <a:pt x="10730" y="21065"/>
                    </a:cubicBezTo>
                    <a:cubicBezTo>
                      <a:pt x="10213" y="21247"/>
                      <a:pt x="9697" y="21399"/>
                      <a:pt x="9180" y="21551"/>
                    </a:cubicBezTo>
                    <a:cubicBezTo>
                      <a:pt x="8450" y="21794"/>
                      <a:pt x="7751" y="22037"/>
                      <a:pt x="7083" y="22402"/>
                    </a:cubicBezTo>
                    <a:cubicBezTo>
                      <a:pt x="6596" y="22676"/>
                      <a:pt x="6049" y="22858"/>
                      <a:pt x="5502" y="23071"/>
                    </a:cubicBezTo>
                    <a:cubicBezTo>
                      <a:pt x="5411" y="23132"/>
                      <a:pt x="5289" y="23132"/>
                      <a:pt x="5168" y="23162"/>
                    </a:cubicBezTo>
                    <a:cubicBezTo>
                      <a:pt x="5168" y="23132"/>
                      <a:pt x="5137" y="23101"/>
                      <a:pt x="5137" y="23101"/>
                    </a:cubicBezTo>
                    <a:cubicBezTo>
                      <a:pt x="5563" y="22524"/>
                      <a:pt x="6019" y="21946"/>
                      <a:pt x="6444" y="21369"/>
                    </a:cubicBezTo>
                    <a:cubicBezTo>
                      <a:pt x="6748" y="20974"/>
                      <a:pt x="7083" y="20578"/>
                      <a:pt x="7447" y="20244"/>
                    </a:cubicBezTo>
                    <a:cubicBezTo>
                      <a:pt x="7599" y="20092"/>
                      <a:pt x="7782" y="19940"/>
                      <a:pt x="7873" y="19727"/>
                    </a:cubicBezTo>
                    <a:cubicBezTo>
                      <a:pt x="8572" y="18603"/>
                      <a:pt x="9545" y="17752"/>
                      <a:pt x="10548" y="16901"/>
                    </a:cubicBezTo>
                    <a:cubicBezTo>
                      <a:pt x="10791" y="16718"/>
                      <a:pt x="11064" y="16566"/>
                      <a:pt x="11308" y="16414"/>
                    </a:cubicBezTo>
                    <a:cubicBezTo>
                      <a:pt x="12219" y="15898"/>
                      <a:pt x="13101" y="15411"/>
                      <a:pt x="13982" y="14894"/>
                    </a:cubicBezTo>
                    <a:cubicBezTo>
                      <a:pt x="14256" y="14773"/>
                      <a:pt x="14499" y="14590"/>
                      <a:pt x="14712" y="14408"/>
                    </a:cubicBezTo>
                    <a:cubicBezTo>
                      <a:pt x="14864" y="14287"/>
                      <a:pt x="15046" y="14165"/>
                      <a:pt x="15137" y="13983"/>
                    </a:cubicBezTo>
                    <a:cubicBezTo>
                      <a:pt x="14286" y="13739"/>
                      <a:pt x="13466" y="13496"/>
                      <a:pt x="12675" y="13253"/>
                    </a:cubicBezTo>
                    <a:cubicBezTo>
                      <a:pt x="12189" y="13101"/>
                      <a:pt x="11733" y="12888"/>
                      <a:pt x="11277" y="12676"/>
                    </a:cubicBezTo>
                    <a:cubicBezTo>
                      <a:pt x="10912" y="12554"/>
                      <a:pt x="10639" y="12311"/>
                      <a:pt x="10426" y="12007"/>
                    </a:cubicBezTo>
                    <a:cubicBezTo>
                      <a:pt x="10000" y="11490"/>
                      <a:pt x="9636" y="10943"/>
                      <a:pt x="9241" y="10396"/>
                    </a:cubicBezTo>
                    <a:cubicBezTo>
                      <a:pt x="9180" y="10335"/>
                      <a:pt x="9149" y="10274"/>
                      <a:pt x="9119" y="10214"/>
                    </a:cubicBezTo>
                    <a:cubicBezTo>
                      <a:pt x="8967" y="9940"/>
                      <a:pt x="8785" y="9666"/>
                      <a:pt x="8633" y="9362"/>
                    </a:cubicBezTo>
                    <a:cubicBezTo>
                      <a:pt x="8511" y="9089"/>
                      <a:pt x="8359" y="8815"/>
                      <a:pt x="8298" y="8511"/>
                    </a:cubicBezTo>
                    <a:cubicBezTo>
                      <a:pt x="7964" y="7022"/>
                      <a:pt x="7660" y="5533"/>
                      <a:pt x="7083" y="4104"/>
                    </a:cubicBezTo>
                    <a:cubicBezTo>
                      <a:pt x="6839" y="3557"/>
                      <a:pt x="6627" y="3040"/>
                      <a:pt x="6292" y="2523"/>
                    </a:cubicBezTo>
                    <a:cubicBezTo>
                      <a:pt x="6262" y="2463"/>
                      <a:pt x="6262" y="2402"/>
                      <a:pt x="6231" y="2341"/>
                    </a:cubicBezTo>
                    <a:close/>
                    <a:moveTo>
                      <a:pt x="16384" y="15654"/>
                    </a:moveTo>
                    <a:cubicBezTo>
                      <a:pt x="16536" y="15989"/>
                      <a:pt x="16657" y="16262"/>
                      <a:pt x="16779" y="16505"/>
                    </a:cubicBezTo>
                    <a:cubicBezTo>
                      <a:pt x="17295" y="17539"/>
                      <a:pt x="17782" y="18572"/>
                      <a:pt x="18329" y="19575"/>
                    </a:cubicBezTo>
                    <a:cubicBezTo>
                      <a:pt x="18724" y="20274"/>
                      <a:pt x="18785" y="21004"/>
                      <a:pt x="18572" y="21764"/>
                    </a:cubicBezTo>
                    <a:cubicBezTo>
                      <a:pt x="18329" y="22706"/>
                      <a:pt x="18299" y="23648"/>
                      <a:pt x="18420" y="24591"/>
                    </a:cubicBezTo>
                    <a:cubicBezTo>
                      <a:pt x="18602" y="25867"/>
                      <a:pt x="18390" y="27113"/>
                      <a:pt x="18390" y="28360"/>
                    </a:cubicBezTo>
                    <a:cubicBezTo>
                      <a:pt x="18359" y="28360"/>
                      <a:pt x="18329" y="28390"/>
                      <a:pt x="18299" y="28390"/>
                    </a:cubicBezTo>
                    <a:cubicBezTo>
                      <a:pt x="18268" y="28269"/>
                      <a:pt x="18207" y="28147"/>
                      <a:pt x="18147" y="28025"/>
                    </a:cubicBezTo>
                    <a:cubicBezTo>
                      <a:pt x="17751" y="27113"/>
                      <a:pt x="17569" y="26110"/>
                      <a:pt x="17356" y="25107"/>
                    </a:cubicBezTo>
                    <a:cubicBezTo>
                      <a:pt x="17174" y="24256"/>
                      <a:pt x="17052" y="23375"/>
                      <a:pt x="17143" y="22463"/>
                    </a:cubicBezTo>
                    <a:cubicBezTo>
                      <a:pt x="17143" y="22189"/>
                      <a:pt x="17113" y="21916"/>
                      <a:pt x="17083" y="21642"/>
                    </a:cubicBezTo>
                    <a:cubicBezTo>
                      <a:pt x="16992" y="20639"/>
                      <a:pt x="16809" y="19636"/>
                      <a:pt x="16566" y="18633"/>
                    </a:cubicBezTo>
                    <a:cubicBezTo>
                      <a:pt x="16323" y="17752"/>
                      <a:pt x="16262" y="16870"/>
                      <a:pt x="16323" y="15958"/>
                    </a:cubicBezTo>
                    <a:cubicBezTo>
                      <a:pt x="16323" y="15867"/>
                      <a:pt x="16353" y="15806"/>
                      <a:pt x="16384" y="15654"/>
                    </a:cubicBezTo>
                    <a:close/>
                    <a:moveTo>
                      <a:pt x="19058" y="10366"/>
                    </a:moveTo>
                    <a:cubicBezTo>
                      <a:pt x="19119" y="10366"/>
                      <a:pt x="19210" y="10366"/>
                      <a:pt x="19362" y="10396"/>
                    </a:cubicBezTo>
                    <a:cubicBezTo>
                      <a:pt x="19058" y="10669"/>
                      <a:pt x="18815" y="10882"/>
                      <a:pt x="18572" y="11095"/>
                    </a:cubicBezTo>
                    <a:cubicBezTo>
                      <a:pt x="18329" y="11308"/>
                      <a:pt x="18177" y="11581"/>
                      <a:pt x="18086" y="11885"/>
                    </a:cubicBezTo>
                    <a:cubicBezTo>
                      <a:pt x="18055" y="12037"/>
                      <a:pt x="17995" y="12220"/>
                      <a:pt x="17934" y="12372"/>
                    </a:cubicBezTo>
                    <a:cubicBezTo>
                      <a:pt x="17751" y="12919"/>
                      <a:pt x="17721" y="13466"/>
                      <a:pt x="17903" y="14013"/>
                    </a:cubicBezTo>
                    <a:cubicBezTo>
                      <a:pt x="18177" y="14894"/>
                      <a:pt x="18451" y="15776"/>
                      <a:pt x="18724" y="16627"/>
                    </a:cubicBezTo>
                    <a:cubicBezTo>
                      <a:pt x="18754" y="16718"/>
                      <a:pt x="18785" y="16779"/>
                      <a:pt x="18846" y="16870"/>
                    </a:cubicBezTo>
                    <a:cubicBezTo>
                      <a:pt x="18815" y="16627"/>
                      <a:pt x="18754" y="16445"/>
                      <a:pt x="18724" y="16232"/>
                    </a:cubicBezTo>
                    <a:cubicBezTo>
                      <a:pt x="18542" y="15502"/>
                      <a:pt x="18359" y="14803"/>
                      <a:pt x="18177" y="14074"/>
                    </a:cubicBezTo>
                    <a:cubicBezTo>
                      <a:pt x="17995" y="13405"/>
                      <a:pt x="18177" y="12797"/>
                      <a:pt x="18481" y="12189"/>
                    </a:cubicBezTo>
                    <a:cubicBezTo>
                      <a:pt x="18511" y="12220"/>
                      <a:pt x="18511" y="12220"/>
                      <a:pt x="18542" y="12250"/>
                    </a:cubicBezTo>
                    <a:cubicBezTo>
                      <a:pt x="18694" y="12858"/>
                      <a:pt x="18967" y="13435"/>
                      <a:pt x="19271" y="14013"/>
                    </a:cubicBezTo>
                    <a:cubicBezTo>
                      <a:pt x="19758" y="15016"/>
                      <a:pt x="20274" y="15989"/>
                      <a:pt x="20730" y="16992"/>
                    </a:cubicBezTo>
                    <a:cubicBezTo>
                      <a:pt x="21034" y="17630"/>
                      <a:pt x="21338" y="18299"/>
                      <a:pt x="21399" y="19028"/>
                    </a:cubicBezTo>
                    <a:cubicBezTo>
                      <a:pt x="21520" y="20335"/>
                      <a:pt x="21551" y="21673"/>
                      <a:pt x="21399" y="22980"/>
                    </a:cubicBezTo>
                    <a:cubicBezTo>
                      <a:pt x="21247" y="24044"/>
                      <a:pt x="21217" y="25138"/>
                      <a:pt x="20882" y="26171"/>
                    </a:cubicBezTo>
                    <a:cubicBezTo>
                      <a:pt x="20882" y="26202"/>
                      <a:pt x="20882" y="26202"/>
                      <a:pt x="20882" y="26232"/>
                    </a:cubicBezTo>
                    <a:cubicBezTo>
                      <a:pt x="20700" y="27083"/>
                      <a:pt x="20548" y="27934"/>
                      <a:pt x="20365" y="28755"/>
                    </a:cubicBezTo>
                    <a:cubicBezTo>
                      <a:pt x="20365" y="28816"/>
                      <a:pt x="20335" y="28876"/>
                      <a:pt x="20305" y="28968"/>
                    </a:cubicBezTo>
                    <a:cubicBezTo>
                      <a:pt x="20274" y="28937"/>
                      <a:pt x="20244" y="28937"/>
                      <a:pt x="20213" y="28937"/>
                    </a:cubicBezTo>
                    <a:cubicBezTo>
                      <a:pt x="20153" y="27873"/>
                      <a:pt x="20092" y="26779"/>
                      <a:pt x="20031" y="25715"/>
                    </a:cubicBezTo>
                    <a:cubicBezTo>
                      <a:pt x="20001" y="25259"/>
                      <a:pt x="19940" y="24803"/>
                      <a:pt x="19849" y="24347"/>
                    </a:cubicBezTo>
                    <a:cubicBezTo>
                      <a:pt x="19727" y="23557"/>
                      <a:pt x="19545" y="22767"/>
                      <a:pt x="19423" y="21977"/>
                    </a:cubicBezTo>
                    <a:cubicBezTo>
                      <a:pt x="19271" y="21247"/>
                      <a:pt x="19089" y="20487"/>
                      <a:pt x="18785" y="19788"/>
                    </a:cubicBezTo>
                    <a:cubicBezTo>
                      <a:pt x="18207" y="18572"/>
                      <a:pt x="17599" y="17387"/>
                      <a:pt x="16992" y="16171"/>
                    </a:cubicBezTo>
                    <a:cubicBezTo>
                      <a:pt x="16748" y="15654"/>
                      <a:pt x="16475" y="15168"/>
                      <a:pt x="16232" y="14651"/>
                    </a:cubicBezTo>
                    <a:cubicBezTo>
                      <a:pt x="16201" y="14530"/>
                      <a:pt x="16171" y="14408"/>
                      <a:pt x="16140" y="14317"/>
                    </a:cubicBezTo>
                    <a:cubicBezTo>
                      <a:pt x="16019" y="13283"/>
                      <a:pt x="16140" y="12280"/>
                      <a:pt x="16596" y="11308"/>
                    </a:cubicBezTo>
                    <a:cubicBezTo>
                      <a:pt x="16748" y="10943"/>
                      <a:pt x="17052" y="10669"/>
                      <a:pt x="17447" y="10609"/>
                    </a:cubicBezTo>
                    <a:cubicBezTo>
                      <a:pt x="17964" y="10487"/>
                      <a:pt x="18511" y="10426"/>
                      <a:pt x="19058" y="10366"/>
                    </a:cubicBezTo>
                    <a:close/>
                    <a:moveTo>
                      <a:pt x="15988" y="16505"/>
                    </a:moveTo>
                    <a:cubicBezTo>
                      <a:pt x="15958" y="16779"/>
                      <a:pt x="15988" y="17053"/>
                      <a:pt x="15928" y="17326"/>
                    </a:cubicBezTo>
                    <a:cubicBezTo>
                      <a:pt x="15684" y="18177"/>
                      <a:pt x="15593" y="19059"/>
                      <a:pt x="15441" y="19940"/>
                    </a:cubicBezTo>
                    <a:cubicBezTo>
                      <a:pt x="15229" y="21065"/>
                      <a:pt x="15016" y="22159"/>
                      <a:pt x="15107" y="23314"/>
                    </a:cubicBezTo>
                    <a:cubicBezTo>
                      <a:pt x="15137" y="24135"/>
                      <a:pt x="15046" y="24955"/>
                      <a:pt x="14894" y="25776"/>
                    </a:cubicBezTo>
                    <a:cubicBezTo>
                      <a:pt x="14681" y="27022"/>
                      <a:pt x="14651" y="28299"/>
                      <a:pt x="14864" y="29545"/>
                    </a:cubicBezTo>
                    <a:cubicBezTo>
                      <a:pt x="14925" y="29849"/>
                      <a:pt x="14955" y="30153"/>
                      <a:pt x="15016" y="30457"/>
                    </a:cubicBezTo>
                    <a:cubicBezTo>
                      <a:pt x="15016" y="30518"/>
                      <a:pt x="15016" y="30609"/>
                      <a:pt x="15016" y="30670"/>
                    </a:cubicBezTo>
                    <a:cubicBezTo>
                      <a:pt x="15016" y="30700"/>
                      <a:pt x="14985" y="30700"/>
                      <a:pt x="14955" y="30700"/>
                    </a:cubicBezTo>
                    <a:cubicBezTo>
                      <a:pt x="14894" y="30487"/>
                      <a:pt x="14833" y="30275"/>
                      <a:pt x="14773" y="30062"/>
                    </a:cubicBezTo>
                    <a:cubicBezTo>
                      <a:pt x="14286" y="28238"/>
                      <a:pt x="14408" y="26384"/>
                      <a:pt x="14712" y="24560"/>
                    </a:cubicBezTo>
                    <a:cubicBezTo>
                      <a:pt x="14773" y="23952"/>
                      <a:pt x="14864" y="23375"/>
                      <a:pt x="14833" y="22797"/>
                    </a:cubicBezTo>
                    <a:cubicBezTo>
                      <a:pt x="14803" y="22220"/>
                      <a:pt x="14773" y="21642"/>
                      <a:pt x="14742" y="21065"/>
                    </a:cubicBezTo>
                    <a:cubicBezTo>
                      <a:pt x="14712" y="20943"/>
                      <a:pt x="14742" y="20791"/>
                      <a:pt x="14803" y="20670"/>
                    </a:cubicBezTo>
                    <a:cubicBezTo>
                      <a:pt x="15016" y="20274"/>
                      <a:pt x="15168" y="19849"/>
                      <a:pt x="15229" y="19423"/>
                    </a:cubicBezTo>
                    <a:cubicBezTo>
                      <a:pt x="15350" y="18755"/>
                      <a:pt x="15472" y="18116"/>
                      <a:pt x="15593" y="17478"/>
                    </a:cubicBezTo>
                    <a:cubicBezTo>
                      <a:pt x="15654" y="17144"/>
                      <a:pt x="15715" y="16809"/>
                      <a:pt x="15897" y="16505"/>
                    </a:cubicBezTo>
                    <a:close/>
                    <a:moveTo>
                      <a:pt x="11247" y="1"/>
                    </a:moveTo>
                    <a:cubicBezTo>
                      <a:pt x="11034" y="973"/>
                      <a:pt x="11247" y="1885"/>
                      <a:pt x="11095" y="2797"/>
                    </a:cubicBezTo>
                    <a:cubicBezTo>
                      <a:pt x="11034" y="2706"/>
                      <a:pt x="10973" y="2645"/>
                      <a:pt x="10943" y="2554"/>
                    </a:cubicBezTo>
                    <a:cubicBezTo>
                      <a:pt x="10487" y="1946"/>
                      <a:pt x="10092" y="1308"/>
                      <a:pt x="9636" y="700"/>
                    </a:cubicBezTo>
                    <a:cubicBezTo>
                      <a:pt x="9514" y="548"/>
                      <a:pt x="9332" y="426"/>
                      <a:pt x="9149" y="244"/>
                    </a:cubicBezTo>
                    <a:cubicBezTo>
                      <a:pt x="9149" y="365"/>
                      <a:pt x="9119" y="426"/>
                      <a:pt x="9119" y="517"/>
                    </a:cubicBezTo>
                    <a:cubicBezTo>
                      <a:pt x="9119" y="791"/>
                      <a:pt x="9119" y="1064"/>
                      <a:pt x="9149" y="1338"/>
                    </a:cubicBezTo>
                    <a:cubicBezTo>
                      <a:pt x="9210" y="2068"/>
                      <a:pt x="9210" y="2767"/>
                      <a:pt x="9180" y="3496"/>
                    </a:cubicBezTo>
                    <a:cubicBezTo>
                      <a:pt x="9180" y="3891"/>
                      <a:pt x="9241" y="4317"/>
                      <a:pt x="9271" y="4712"/>
                    </a:cubicBezTo>
                    <a:cubicBezTo>
                      <a:pt x="9301" y="4803"/>
                      <a:pt x="9301" y="4864"/>
                      <a:pt x="9332" y="5016"/>
                    </a:cubicBezTo>
                    <a:cubicBezTo>
                      <a:pt x="8937" y="4590"/>
                      <a:pt x="8633" y="4226"/>
                      <a:pt x="8298" y="3861"/>
                    </a:cubicBezTo>
                    <a:cubicBezTo>
                      <a:pt x="7842" y="3405"/>
                      <a:pt x="7417" y="2979"/>
                      <a:pt x="6961" y="2523"/>
                    </a:cubicBezTo>
                    <a:cubicBezTo>
                      <a:pt x="6657" y="2219"/>
                      <a:pt x="6292" y="1946"/>
                      <a:pt x="5806" y="1764"/>
                    </a:cubicBezTo>
                    <a:lnTo>
                      <a:pt x="5806" y="1764"/>
                    </a:lnTo>
                    <a:cubicBezTo>
                      <a:pt x="5806" y="1885"/>
                      <a:pt x="5836" y="1946"/>
                      <a:pt x="5867" y="2037"/>
                    </a:cubicBezTo>
                    <a:cubicBezTo>
                      <a:pt x="5897" y="2159"/>
                      <a:pt x="5958" y="2250"/>
                      <a:pt x="6019" y="2371"/>
                    </a:cubicBezTo>
                    <a:cubicBezTo>
                      <a:pt x="6535" y="3223"/>
                      <a:pt x="6809" y="4165"/>
                      <a:pt x="7113" y="5077"/>
                    </a:cubicBezTo>
                    <a:cubicBezTo>
                      <a:pt x="7295" y="5624"/>
                      <a:pt x="7417" y="6201"/>
                      <a:pt x="7569" y="6779"/>
                    </a:cubicBezTo>
                    <a:cubicBezTo>
                      <a:pt x="7569" y="6809"/>
                      <a:pt x="7538" y="6809"/>
                      <a:pt x="7538" y="6840"/>
                    </a:cubicBezTo>
                    <a:lnTo>
                      <a:pt x="7478" y="6840"/>
                    </a:lnTo>
                    <a:cubicBezTo>
                      <a:pt x="6900" y="6110"/>
                      <a:pt x="6201" y="5563"/>
                      <a:pt x="5502" y="4985"/>
                    </a:cubicBezTo>
                    <a:cubicBezTo>
                      <a:pt x="4924" y="4530"/>
                      <a:pt x="4438" y="3982"/>
                      <a:pt x="3861" y="3527"/>
                    </a:cubicBezTo>
                    <a:cubicBezTo>
                      <a:pt x="3557" y="3283"/>
                      <a:pt x="3192" y="3101"/>
                      <a:pt x="2827" y="2888"/>
                    </a:cubicBezTo>
                    <a:cubicBezTo>
                      <a:pt x="2797" y="2858"/>
                      <a:pt x="2736" y="2858"/>
                      <a:pt x="2675" y="2858"/>
                    </a:cubicBezTo>
                    <a:cubicBezTo>
                      <a:pt x="2675" y="2949"/>
                      <a:pt x="2675" y="3010"/>
                      <a:pt x="2706" y="3071"/>
                    </a:cubicBezTo>
                    <a:cubicBezTo>
                      <a:pt x="2979" y="3405"/>
                      <a:pt x="3192" y="3739"/>
                      <a:pt x="3465" y="4043"/>
                    </a:cubicBezTo>
                    <a:cubicBezTo>
                      <a:pt x="3861" y="4438"/>
                      <a:pt x="4286" y="4834"/>
                      <a:pt x="4681" y="5229"/>
                    </a:cubicBezTo>
                    <a:cubicBezTo>
                      <a:pt x="4955" y="5502"/>
                      <a:pt x="5228" y="5776"/>
                      <a:pt x="5472" y="6049"/>
                    </a:cubicBezTo>
                    <a:cubicBezTo>
                      <a:pt x="6019" y="6688"/>
                      <a:pt x="6535" y="7326"/>
                      <a:pt x="7052" y="7964"/>
                    </a:cubicBezTo>
                    <a:cubicBezTo>
                      <a:pt x="7083" y="7995"/>
                      <a:pt x="7083" y="8025"/>
                      <a:pt x="7143" y="8086"/>
                    </a:cubicBezTo>
                    <a:cubicBezTo>
                      <a:pt x="6414" y="7812"/>
                      <a:pt x="5745" y="7539"/>
                      <a:pt x="5046" y="7326"/>
                    </a:cubicBezTo>
                    <a:cubicBezTo>
                      <a:pt x="4347" y="7144"/>
                      <a:pt x="3617" y="7022"/>
                      <a:pt x="2888" y="6900"/>
                    </a:cubicBezTo>
                    <a:lnTo>
                      <a:pt x="2888" y="6900"/>
                    </a:lnTo>
                    <a:cubicBezTo>
                      <a:pt x="3435" y="7417"/>
                      <a:pt x="4043" y="7843"/>
                      <a:pt x="4590" y="8420"/>
                    </a:cubicBezTo>
                    <a:cubicBezTo>
                      <a:pt x="3423" y="8420"/>
                      <a:pt x="2275" y="8265"/>
                      <a:pt x="1100" y="8265"/>
                    </a:cubicBezTo>
                    <a:cubicBezTo>
                      <a:pt x="806" y="8265"/>
                      <a:pt x="511" y="8274"/>
                      <a:pt x="213" y="8299"/>
                    </a:cubicBezTo>
                    <a:cubicBezTo>
                      <a:pt x="304" y="8390"/>
                      <a:pt x="335" y="8481"/>
                      <a:pt x="395" y="8511"/>
                    </a:cubicBezTo>
                    <a:cubicBezTo>
                      <a:pt x="487" y="8572"/>
                      <a:pt x="608" y="8663"/>
                      <a:pt x="730" y="8724"/>
                    </a:cubicBezTo>
                    <a:cubicBezTo>
                      <a:pt x="1702" y="9241"/>
                      <a:pt x="2523" y="9940"/>
                      <a:pt x="3313" y="10700"/>
                    </a:cubicBezTo>
                    <a:cubicBezTo>
                      <a:pt x="3982" y="11308"/>
                      <a:pt x="4651" y="11916"/>
                      <a:pt x="5320" y="12554"/>
                    </a:cubicBezTo>
                    <a:cubicBezTo>
                      <a:pt x="6079" y="13253"/>
                      <a:pt x="6931" y="13831"/>
                      <a:pt x="7842" y="14287"/>
                    </a:cubicBezTo>
                    <a:cubicBezTo>
                      <a:pt x="7934" y="14347"/>
                      <a:pt x="8055" y="14408"/>
                      <a:pt x="8146" y="14439"/>
                    </a:cubicBezTo>
                    <a:cubicBezTo>
                      <a:pt x="8146" y="14469"/>
                      <a:pt x="8146" y="14499"/>
                      <a:pt x="8177" y="14530"/>
                    </a:cubicBezTo>
                    <a:cubicBezTo>
                      <a:pt x="7903" y="14499"/>
                      <a:pt x="7630" y="14499"/>
                      <a:pt x="7356" y="14469"/>
                    </a:cubicBezTo>
                    <a:cubicBezTo>
                      <a:pt x="6809" y="14439"/>
                      <a:pt x="6262" y="14408"/>
                      <a:pt x="5745" y="14317"/>
                    </a:cubicBezTo>
                    <a:cubicBezTo>
                      <a:pt x="5320" y="14256"/>
                      <a:pt x="4924" y="14165"/>
                      <a:pt x="4560" y="14013"/>
                    </a:cubicBezTo>
                    <a:cubicBezTo>
                      <a:pt x="3800" y="13679"/>
                      <a:pt x="3009" y="13557"/>
                      <a:pt x="2189" y="13557"/>
                    </a:cubicBezTo>
                    <a:cubicBezTo>
                      <a:pt x="1885" y="13557"/>
                      <a:pt x="1581" y="13587"/>
                      <a:pt x="1247" y="13587"/>
                    </a:cubicBezTo>
                    <a:cubicBezTo>
                      <a:pt x="943" y="13587"/>
                      <a:pt x="608" y="13527"/>
                      <a:pt x="274" y="13527"/>
                    </a:cubicBezTo>
                    <a:cubicBezTo>
                      <a:pt x="183" y="13527"/>
                      <a:pt x="91" y="13496"/>
                      <a:pt x="0" y="13496"/>
                    </a:cubicBezTo>
                    <a:cubicBezTo>
                      <a:pt x="0" y="13709"/>
                      <a:pt x="122" y="13770"/>
                      <a:pt x="213" y="13831"/>
                    </a:cubicBezTo>
                    <a:cubicBezTo>
                      <a:pt x="760" y="14195"/>
                      <a:pt x="1338" y="14469"/>
                      <a:pt x="2006" y="14590"/>
                    </a:cubicBezTo>
                    <a:cubicBezTo>
                      <a:pt x="2675" y="14712"/>
                      <a:pt x="3374" y="14834"/>
                      <a:pt x="4043" y="14925"/>
                    </a:cubicBezTo>
                    <a:cubicBezTo>
                      <a:pt x="4955" y="15077"/>
                      <a:pt x="5836" y="15381"/>
                      <a:pt x="6718" y="15685"/>
                    </a:cubicBezTo>
                    <a:cubicBezTo>
                      <a:pt x="7447" y="15958"/>
                      <a:pt x="8177" y="16171"/>
                      <a:pt x="8937" y="16262"/>
                    </a:cubicBezTo>
                    <a:cubicBezTo>
                      <a:pt x="8967" y="16262"/>
                      <a:pt x="8997" y="16262"/>
                      <a:pt x="9058" y="16293"/>
                    </a:cubicBezTo>
                    <a:cubicBezTo>
                      <a:pt x="8997" y="16353"/>
                      <a:pt x="8937" y="16414"/>
                      <a:pt x="8876" y="16445"/>
                    </a:cubicBezTo>
                    <a:cubicBezTo>
                      <a:pt x="8602" y="16597"/>
                      <a:pt x="8298" y="16779"/>
                      <a:pt x="8025" y="16931"/>
                    </a:cubicBezTo>
                    <a:cubicBezTo>
                      <a:pt x="6931" y="17539"/>
                      <a:pt x="5958" y="18299"/>
                      <a:pt x="5016" y="19119"/>
                    </a:cubicBezTo>
                    <a:cubicBezTo>
                      <a:pt x="4924" y="19211"/>
                      <a:pt x="4864" y="19302"/>
                      <a:pt x="4803" y="19393"/>
                    </a:cubicBezTo>
                    <a:cubicBezTo>
                      <a:pt x="4590" y="19758"/>
                      <a:pt x="4377" y="20092"/>
                      <a:pt x="4165" y="20457"/>
                    </a:cubicBezTo>
                    <a:cubicBezTo>
                      <a:pt x="4134" y="20548"/>
                      <a:pt x="4104" y="20639"/>
                      <a:pt x="4073" y="20730"/>
                    </a:cubicBezTo>
                    <a:cubicBezTo>
                      <a:pt x="4104" y="20730"/>
                      <a:pt x="4134" y="20761"/>
                      <a:pt x="4134" y="20761"/>
                    </a:cubicBezTo>
                    <a:cubicBezTo>
                      <a:pt x="4560" y="20518"/>
                      <a:pt x="5016" y="20396"/>
                      <a:pt x="5472" y="20305"/>
                    </a:cubicBezTo>
                    <a:cubicBezTo>
                      <a:pt x="6019" y="20183"/>
                      <a:pt x="6535" y="20031"/>
                      <a:pt x="7083" y="19879"/>
                    </a:cubicBezTo>
                    <a:cubicBezTo>
                      <a:pt x="7143" y="19849"/>
                      <a:pt x="7234" y="19849"/>
                      <a:pt x="7356" y="19849"/>
                    </a:cubicBezTo>
                    <a:cubicBezTo>
                      <a:pt x="7295" y="19940"/>
                      <a:pt x="7204" y="20031"/>
                      <a:pt x="7143" y="20092"/>
                    </a:cubicBezTo>
                    <a:cubicBezTo>
                      <a:pt x="6839" y="20426"/>
                      <a:pt x="6535" y="20761"/>
                      <a:pt x="6262" y="21095"/>
                    </a:cubicBezTo>
                    <a:cubicBezTo>
                      <a:pt x="5745" y="21764"/>
                      <a:pt x="5259" y="22433"/>
                      <a:pt x="4742" y="23101"/>
                    </a:cubicBezTo>
                    <a:cubicBezTo>
                      <a:pt x="4620" y="23223"/>
                      <a:pt x="4468" y="23344"/>
                      <a:pt x="4317" y="23496"/>
                    </a:cubicBezTo>
                    <a:cubicBezTo>
                      <a:pt x="4423" y="23542"/>
                      <a:pt x="4514" y="23557"/>
                      <a:pt x="4598" y="23557"/>
                    </a:cubicBezTo>
                    <a:cubicBezTo>
                      <a:pt x="4681" y="23557"/>
                      <a:pt x="4757" y="23542"/>
                      <a:pt x="4833" y="23527"/>
                    </a:cubicBezTo>
                    <a:cubicBezTo>
                      <a:pt x="5593" y="23344"/>
                      <a:pt x="6353" y="23101"/>
                      <a:pt x="7052" y="22706"/>
                    </a:cubicBezTo>
                    <a:cubicBezTo>
                      <a:pt x="7690" y="22341"/>
                      <a:pt x="8390" y="22068"/>
                      <a:pt x="9089" y="21885"/>
                    </a:cubicBezTo>
                    <a:cubicBezTo>
                      <a:pt x="9697" y="21733"/>
                      <a:pt x="10304" y="21581"/>
                      <a:pt x="10912" y="21429"/>
                    </a:cubicBezTo>
                    <a:cubicBezTo>
                      <a:pt x="11368" y="21338"/>
                      <a:pt x="11794" y="21156"/>
                      <a:pt x="12159" y="20852"/>
                    </a:cubicBezTo>
                    <a:cubicBezTo>
                      <a:pt x="13070" y="20153"/>
                      <a:pt x="13861" y="19332"/>
                      <a:pt x="14590" y="18451"/>
                    </a:cubicBezTo>
                    <a:cubicBezTo>
                      <a:pt x="14773" y="18208"/>
                      <a:pt x="14925" y="17934"/>
                      <a:pt x="15077" y="17660"/>
                    </a:cubicBezTo>
                    <a:cubicBezTo>
                      <a:pt x="15137" y="17569"/>
                      <a:pt x="15168" y="17478"/>
                      <a:pt x="15259" y="17387"/>
                    </a:cubicBezTo>
                    <a:lnTo>
                      <a:pt x="15259" y="17387"/>
                    </a:lnTo>
                    <a:cubicBezTo>
                      <a:pt x="15137" y="18268"/>
                      <a:pt x="15168" y="19150"/>
                      <a:pt x="14894" y="20001"/>
                    </a:cubicBezTo>
                    <a:cubicBezTo>
                      <a:pt x="14833" y="20183"/>
                      <a:pt x="14742" y="20396"/>
                      <a:pt x="14590" y="20548"/>
                    </a:cubicBezTo>
                    <a:cubicBezTo>
                      <a:pt x="14438" y="20700"/>
                      <a:pt x="14377" y="20852"/>
                      <a:pt x="14408" y="21034"/>
                    </a:cubicBezTo>
                    <a:cubicBezTo>
                      <a:pt x="14469" y="21338"/>
                      <a:pt x="14499" y="21642"/>
                      <a:pt x="14529" y="21946"/>
                    </a:cubicBezTo>
                    <a:cubicBezTo>
                      <a:pt x="14590" y="22797"/>
                      <a:pt x="14529" y="23618"/>
                      <a:pt x="14377" y="24439"/>
                    </a:cubicBezTo>
                    <a:cubicBezTo>
                      <a:pt x="14013" y="26384"/>
                      <a:pt x="14074" y="28360"/>
                      <a:pt x="14621" y="30275"/>
                    </a:cubicBezTo>
                    <a:cubicBezTo>
                      <a:pt x="14742" y="30639"/>
                      <a:pt x="14925" y="30974"/>
                      <a:pt x="15077" y="31308"/>
                    </a:cubicBezTo>
                    <a:cubicBezTo>
                      <a:pt x="15077" y="31338"/>
                      <a:pt x="15137" y="31369"/>
                      <a:pt x="15168" y="31430"/>
                    </a:cubicBezTo>
                    <a:cubicBezTo>
                      <a:pt x="15289" y="31156"/>
                      <a:pt x="15259" y="30883"/>
                      <a:pt x="15229" y="30639"/>
                    </a:cubicBezTo>
                    <a:cubicBezTo>
                      <a:pt x="15137" y="30001"/>
                      <a:pt x="15046" y="29332"/>
                      <a:pt x="14985" y="28694"/>
                    </a:cubicBezTo>
                    <a:cubicBezTo>
                      <a:pt x="14894" y="27965"/>
                      <a:pt x="14894" y="27235"/>
                      <a:pt x="15046" y="26506"/>
                    </a:cubicBezTo>
                    <a:cubicBezTo>
                      <a:pt x="15107" y="26080"/>
                      <a:pt x="15168" y="25654"/>
                      <a:pt x="15259" y="25229"/>
                    </a:cubicBezTo>
                    <a:cubicBezTo>
                      <a:pt x="15350" y="24591"/>
                      <a:pt x="15381" y="23952"/>
                      <a:pt x="15381" y="23284"/>
                    </a:cubicBezTo>
                    <a:cubicBezTo>
                      <a:pt x="15350" y="22524"/>
                      <a:pt x="15411" y="21764"/>
                      <a:pt x="15563" y="21004"/>
                    </a:cubicBezTo>
                    <a:cubicBezTo>
                      <a:pt x="15715" y="20305"/>
                      <a:pt x="15776" y="19606"/>
                      <a:pt x="15897" y="18876"/>
                    </a:cubicBezTo>
                    <a:cubicBezTo>
                      <a:pt x="15928" y="18694"/>
                      <a:pt x="15958" y="18481"/>
                      <a:pt x="16049" y="18268"/>
                    </a:cubicBezTo>
                    <a:cubicBezTo>
                      <a:pt x="16080" y="18329"/>
                      <a:pt x="16110" y="18390"/>
                      <a:pt x="16140" y="18451"/>
                    </a:cubicBezTo>
                    <a:cubicBezTo>
                      <a:pt x="16262" y="18876"/>
                      <a:pt x="16353" y="19332"/>
                      <a:pt x="16475" y="19758"/>
                    </a:cubicBezTo>
                    <a:cubicBezTo>
                      <a:pt x="16779" y="20761"/>
                      <a:pt x="16900" y="21794"/>
                      <a:pt x="16870" y="22888"/>
                    </a:cubicBezTo>
                    <a:cubicBezTo>
                      <a:pt x="16779" y="25107"/>
                      <a:pt x="17295" y="27205"/>
                      <a:pt x="18420" y="29150"/>
                    </a:cubicBezTo>
                    <a:cubicBezTo>
                      <a:pt x="18451" y="29180"/>
                      <a:pt x="18481" y="29241"/>
                      <a:pt x="18511" y="29272"/>
                    </a:cubicBezTo>
                    <a:cubicBezTo>
                      <a:pt x="18511" y="29272"/>
                      <a:pt x="18511" y="29272"/>
                      <a:pt x="18572" y="29302"/>
                    </a:cubicBezTo>
                    <a:cubicBezTo>
                      <a:pt x="18572" y="29059"/>
                      <a:pt x="18572" y="28816"/>
                      <a:pt x="18572" y="28572"/>
                    </a:cubicBezTo>
                    <a:cubicBezTo>
                      <a:pt x="18633" y="28086"/>
                      <a:pt x="18663" y="27630"/>
                      <a:pt x="18724" y="27174"/>
                    </a:cubicBezTo>
                    <a:cubicBezTo>
                      <a:pt x="18846" y="26323"/>
                      <a:pt x="18876" y="25472"/>
                      <a:pt x="18754" y="24621"/>
                    </a:cubicBezTo>
                    <a:cubicBezTo>
                      <a:pt x="18633" y="23648"/>
                      <a:pt x="18754" y="22676"/>
                      <a:pt x="18998" y="21673"/>
                    </a:cubicBezTo>
                    <a:cubicBezTo>
                      <a:pt x="19028" y="21794"/>
                      <a:pt x="19058" y="21855"/>
                      <a:pt x="19089" y="21916"/>
                    </a:cubicBezTo>
                    <a:cubicBezTo>
                      <a:pt x="19241" y="22888"/>
                      <a:pt x="19454" y="23831"/>
                      <a:pt x="19545" y="24803"/>
                    </a:cubicBezTo>
                    <a:cubicBezTo>
                      <a:pt x="19666" y="25594"/>
                      <a:pt x="19636" y="26384"/>
                      <a:pt x="19697" y="27174"/>
                    </a:cubicBezTo>
                    <a:cubicBezTo>
                      <a:pt x="19697" y="27478"/>
                      <a:pt x="19758" y="27813"/>
                      <a:pt x="19758" y="28147"/>
                    </a:cubicBezTo>
                    <a:cubicBezTo>
                      <a:pt x="19788" y="28694"/>
                      <a:pt x="19788" y="29211"/>
                      <a:pt x="19788" y="29758"/>
                    </a:cubicBezTo>
                    <a:cubicBezTo>
                      <a:pt x="19758" y="30335"/>
                      <a:pt x="19758" y="30913"/>
                      <a:pt x="19909" y="31490"/>
                    </a:cubicBezTo>
                    <a:cubicBezTo>
                      <a:pt x="19940" y="31551"/>
                      <a:pt x="19970" y="31642"/>
                      <a:pt x="20061" y="31734"/>
                    </a:cubicBezTo>
                    <a:cubicBezTo>
                      <a:pt x="20153" y="31369"/>
                      <a:pt x="20305" y="31034"/>
                      <a:pt x="20365" y="30670"/>
                    </a:cubicBezTo>
                    <a:cubicBezTo>
                      <a:pt x="20609" y="29484"/>
                      <a:pt x="20821" y="28299"/>
                      <a:pt x="21034" y="27083"/>
                    </a:cubicBezTo>
                    <a:cubicBezTo>
                      <a:pt x="21156" y="26414"/>
                      <a:pt x="21308" y="25746"/>
                      <a:pt x="21429" y="25047"/>
                    </a:cubicBezTo>
                    <a:cubicBezTo>
                      <a:pt x="21460" y="24986"/>
                      <a:pt x="21460" y="24895"/>
                      <a:pt x="21460" y="24803"/>
                    </a:cubicBezTo>
                    <a:cubicBezTo>
                      <a:pt x="21520" y="23496"/>
                      <a:pt x="21794" y="22189"/>
                      <a:pt x="21733" y="20882"/>
                    </a:cubicBezTo>
                    <a:cubicBezTo>
                      <a:pt x="21703" y="20335"/>
                      <a:pt x="21764" y="19788"/>
                      <a:pt x="21733" y="19241"/>
                    </a:cubicBezTo>
                    <a:cubicBezTo>
                      <a:pt x="21733" y="18907"/>
                      <a:pt x="21642" y="18542"/>
                      <a:pt x="21551" y="18177"/>
                    </a:cubicBezTo>
                    <a:cubicBezTo>
                      <a:pt x="21247" y="17113"/>
                      <a:pt x="20791" y="16110"/>
                      <a:pt x="20274" y="15138"/>
                    </a:cubicBezTo>
                    <a:cubicBezTo>
                      <a:pt x="19909" y="14378"/>
                      <a:pt x="19514" y="13587"/>
                      <a:pt x="19150" y="12828"/>
                    </a:cubicBezTo>
                    <a:cubicBezTo>
                      <a:pt x="19119" y="12767"/>
                      <a:pt x="19089" y="12706"/>
                      <a:pt x="19058" y="12645"/>
                    </a:cubicBezTo>
                    <a:cubicBezTo>
                      <a:pt x="18724" y="12007"/>
                      <a:pt x="18846" y="11490"/>
                      <a:pt x="19332" y="11004"/>
                    </a:cubicBezTo>
                    <a:cubicBezTo>
                      <a:pt x="19545" y="10791"/>
                      <a:pt x="19788" y="10609"/>
                      <a:pt x="20031" y="10366"/>
                    </a:cubicBezTo>
                    <a:cubicBezTo>
                      <a:pt x="20821" y="10761"/>
                      <a:pt x="21551" y="11186"/>
                      <a:pt x="22311" y="11581"/>
                    </a:cubicBezTo>
                    <a:cubicBezTo>
                      <a:pt x="23010" y="11946"/>
                      <a:pt x="23709" y="12311"/>
                      <a:pt x="24438" y="12645"/>
                    </a:cubicBezTo>
                    <a:cubicBezTo>
                      <a:pt x="25958" y="13375"/>
                      <a:pt x="27508" y="14074"/>
                      <a:pt x="28998" y="14834"/>
                    </a:cubicBezTo>
                    <a:cubicBezTo>
                      <a:pt x="29727" y="15168"/>
                      <a:pt x="30396" y="15624"/>
                      <a:pt x="31095" y="16019"/>
                    </a:cubicBezTo>
                    <a:cubicBezTo>
                      <a:pt x="31460" y="16262"/>
                      <a:pt x="31794" y="16566"/>
                      <a:pt x="32098" y="16901"/>
                    </a:cubicBezTo>
                    <a:cubicBezTo>
                      <a:pt x="32706" y="17569"/>
                      <a:pt x="33375" y="18208"/>
                      <a:pt x="34013" y="18876"/>
                    </a:cubicBezTo>
                    <a:cubicBezTo>
                      <a:pt x="34347" y="19211"/>
                      <a:pt x="34651" y="19575"/>
                      <a:pt x="34986" y="19940"/>
                    </a:cubicBezTo>
                    <a:cubicBezTo>
                      <a:pt x="35533" y="20548"/>
                      <a:pt x="36080" y="21156"/>
                      <a:pt x="36627" y="21764"/>
                    </a:cubicBezTo>
                    <a:cubicBezTo>
                      <a:pt x="36658" y="21733"/>
                      <a:pt x="36688" y="21733"/>
                      <a:pt x="36718" y="21703"/>
                    </a:cubicBezTo>
                    <a:cubicBezTo>
                      <a:pt x="36688" y="21612"/>
                      <a:pt x="36688" y="21521"/>
                      <a:pt x="36627" y="21429"/>
                    </a:cubicBezTo>
                    <a:cubicBezTo>
                      <a:pt x="36232" y="20639"/>
                      <a:pt x="35806" y="19819"/>
                      <a:pt x="35411" y="19028"/>
                    </a:cubicBezTo>
                    <a:cubicBezTo>
                      <a:pt x="35199" y="18603"/>
                      <a:pt x="34955" y="18208"/>
                      <a:pt x="34712" y="17782"/>
                    </a:cubicBezTo>
                    <a:cubicBezTo>
                      <a:pt x="34135" y="16657"/>
                      <a:pt x="33436" y="15624"/>
                      <a:pt x="32524" y="14742"/>
                    </a:cubicBezTo>
                    <a:cubicBezTo>
                      <a:pt x="31916" y="14135"/>
                      <a:pt x="31186" y="13648"/>
                      <a:pt x="30426" y="13223"/>
                    </a:cubicBezTo>
                    <a:cubicBezTo>
                      <a:pt x="28390" y="12037"/>
                      <a:pt x="26323" y="10943"/>
                      <a:pt x="24226" y="9849"/>
                    </a:cubicBezTo>
                    <a:cubicBezTo>
                      <a:pt x="23587" y="9545"/>
                      <a:pt x="23010" y="9119"/>
                      <a:pt x="22402" y="8724"/>
                    </a:cubicBezTo>
                    <a:cubicBezTo>
                      <a:pt x="22159" y="8572"/>
                      <a:pt x="21916" y="8420"/>
                      <a:pt x="21642" y="8299"/>
                    </a:cubicBezTo>
                    <a:cubicBezTo>
                      <a:pt x="21277" y="8086"/>
                      <a:pt x="20882" y="7964"/>
                      <a:pt x="20457" y="7964"/>
                    </a:cubicBezTo>
                    <a:cubicBezTo>
                      <a:pt x="19970" y="7934"/>
                      <a:pt x="19484" y="7903"/>
                      <a:pt x="18998" y="7873"/>
                    </a:cubicBezTo>
                    <a:cubicBezTo>
                      <a:pt x="18390" y="7812"/>
                      <a:pt x="17782" y="7751"/>
                      <a:pt x="17174" y="7691"/>
                    </a:cubicBezTo>
                    <a:cubicBezTo>
                      <a:pt x="17052" y="7691"/>
                      <a:pt x="16931" y="7660"/>
                      <a:pt x="16718" y="7660"/>
                    </a:cubicBezTo>
                    <a:cubicBezTo>
                      <a:pt x="17083" y="8177"/>
                      <a:pt x="17508" y="8542"/>
                      <a:pt x="17934" y="8907"/>
                    </a:cubicBezTo>
                    <a:cubicBezTo>
                      <a:pt x="18359" y="9241"/>
                      <a:pt x="18785" y="9606"/>
                      <a:pt x="19210" y="9940"/>
                    </a:cubicBezTo>
                    <a:cubicBezTo>
                      <a:pt x="19210" y="9940"/>
                      <a:pt x="19180" y="9970"/>
                      <a:pt x="19150" y="9970"/>
                    </a:cubicBezTo>
                    <a:cubicBezTo>
                      <a:pt x="18633" y="9970"/>
                      <a:pt x="18086" y="10062"/>
                      <a:pt x="17569" y="10153"/>
                    </a:cubicBezTo>
                    <a:cubicBezTo>
                      <a:pt x="16931" y="10305"/>
                      <a:pt x="16444" y="10639"/>
                      <a:pt x="16232" y="11277"/>
                    </a:cubicBezTo>
                    <a:cubicBezTo>
                      <a:pt x="16110" y="11612"/>
                      <a:pt x="16019" y="11946"/>
                      <a:pt x="15897" y="12280"/>
                    </a:cubicBezTo>
                    <a:cubicBezTo>
                      <a:pt x="15867" y="12402"/>
                      <a:pt x="15867" y="12524"/>
                      <a:pt x="15836" y="12676"/>
                    </a:cubicBezTo>
                    <a:cubicBezTo>
                      <a:pt x="15229" y="12402"/>
                      <a:pt x="14742" y="12098"/>
                      <a:pt x="14377" y="11551"/>
                    </a:cubicBezTo>
                    <a:cubicBezTo>
                      <a:pt x="14256" y="11399"/>
                      <a:pt x="14225" y="11217"/>
                      <a:pt x="14225" y="11034"/>
                    </a:cubicBezTo>
                    <a:cubicBezTo>
                      <a:pt x="14286" y="10426"/>
                      <a:pt x="14377" y="9818"/>
                      <a:pt x="14560" y="9241"/>
                    </a:cubicBezTo>
                    <a:cubicBezTo>
                      <a:pt x="14712" y="8633"/>
                      <a:pt x="14833" y="8055"/>
                      <a:pt x="14955" y="7448"/>
                    </a:cubicBezTo>
                    <a:cubicBezTo>
                      <a:pt x="15137" y="6384"/>
                      <a:pt x="14833" y="5411"/>
                      <a:pt x="14225" y="4560"/>
                    </a:cubicBezTo>
                    <a:cubicBezTo>
                      <a:pt x="13435" y="3405"/>
                      <a:pt x="12675" y="2280"/>
                      <a:pt x="11885" y="1156"/>
                    </a:cubicBezTo>
                    <a:cubicBezTo>
                      <a:pt x="11733" y="912"/>
                      <a:pt x="11611" y="639"/>
                      <a:pt x="11490" y="396"/>
                    </a:cubicBezTo>
                    <a:cubicBezTo>
                      <a:pt x="11429" y="274"/>
                      <a:pt x="11338" y="183"/>
                      <a:pt x="112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15"/>
              <p:cNvSpPr/>
              <p:nvPr/>
            </p:nvSpPr>
            <p:spPr>
              <a:xfrm>
                <a:off x="382500" y="801225"/>
                <a:ext cx="275100" cy="520550"/>
              </a:xfrm>
              <a:custGeom>
                <a:avLst/>
                <a:gdLst/>
                <a:ahLst/>
                <a:cxnLst/>
                <a:rect l="l" t="t" r="r" b="b"/>
                <a:pathLst>
                  <a:path w="11004" h="20822" extrusionOk="0">
                    <a:moveTo>
                      <a:pt x="1094" y="0"/>
                    </a:moveTo>
                    <a:cubicBezTo>
                      <a:pt x="1125" y="61"/>
                      <a:pt x="1125" y="122"/>
                      <a:pt x="1155" y="182"/>
                    </a:cubicBezTo>
                    <a:cubicBezTo>
                      <a:pt x="1490" y="699"/>
                      <a:pt x="1702" y="1216"/>
                      <a:pt x="1946" y="1763"/>
                    </a:cubicBezTo>
                    <a:cubicBezTo>
                      <a:pt x="2523" y="3192"/>
                      <a:pt x="2827" y="4681"/>
                      <a:pt x="3161" y="6170"/>
                    </a:cubicBezTo>
                    <a:cubicBezTo>
                      <a:pt x="3222" y="6474"/>
                      <a:pt x="3374" y="6748"/>
                      <a:pt x="3496" y="7021"/>
                    </a:cubicBezTo>
                    <a:cubicBezTo>
                      <a:pt x="3648" y="7325"/>
                      <a:pt x="3830" y="7599"/>
                      <a:pt x="3982" y="7873"/>
                    </a:cubicBezTo>
                    <a:cubicBezTo>
                      <a:pt x="4012" y="7933"/>
                      <a:pt x="4043" y="7994"/>
                      <a:pt x="4104" y="8055"/>
                    </a:cubicBezTo>
                    <a:cubicBezTo>
                      <a:pt x="4499" y="8602"/>
                      <a:pt x="4863" y="9149"/>
                      <a:pt x="5289" y="9666"/>
                    </a:cubicBezTo>
                    <a:cubicBezTo>
                      <a:pt x="5502" y="9970"/>
                      <a:pt x="5775" y="10213"/>
                      <a:pt x="6140" y="10335"/>
                    </a:cubicBezTo>
                    <a:cubicBezTo>
                      <a:pt x="6596" y="10547"/>
                      <a:pt x="7052" y="10760"/>
                      <a:pt x="7538" y="10912"/>
                    </a:cubicBezTo>
                    <a:cubicBezTo>
                      <a:pt x="8329" y="11155"/>
                      <a:pt x="9149" y="11398"/>
                      <a:pt x="10000" y="11642"/>
                    </a:cubicBezTo>
                    <a:cubicBezTo>
                      <a:pt x="9909" y="11824"/>
                      <a:pt x="9727" y="11946"/>
                      <a:pt x="9575" y="12067"/>
                    </a:cubicBezTo>
                    <a:cubicBezTo>
                      <a:pt x="9362" y="12249"/>
                      <a:pt x="9119" y="12432"/>
                      <a:pt x="8845" y="12553"/>
                    </a:cubicBezTo>
                    <a:cubicBezTo>
                      <a:pt x="7964" y="13070"/>
                      <a:pt x="7082" y="13557"/>
                      <a:pt x="6171" y="14073"/>
                    </a:cubicBezTo>
                    <a:cubicBezTo>
                      <a:pt x="5927" y="14225"/>
                      <a:pt x="5654" y="14377"/>
                      <a:pt x="5411" y="14560"/>
                    </a:cubicBezTo>
                    <a:cubicBezTo>
                      <a:pt x="4408" y="15411"/>
                      <a:pt x="3435" y="16262"/>
                      <a:pt x="2736" y="17386"/>
                    </a:cubicBezTo>
                    <a:cubicBezTo>
                      <a:pt x="2645" y="17599"/>
                      <a:pt x="2462" y="17751"/>
                      <a:pt x="2310" y="17903"/>
                    </a:cubicBezTo>
                    <a:cubicBezTo>
                      <a:pt x="1946" y="18237"/>
                      <a:pt x="1611" y="18633"/>
                      <a:pt x="1307" y="19028"/>
                    </a:cubicBezTo>
                    <a:cubicBezTo>
                      <a:pt x="882" y="19605"/>
                      <a:pt x="426" y="20183"/>
                      <a:pt x="0" y="20760"/>
                    </a:cubicBezTo>
                    <a:cubicBezTo>
                      <a:pt x="0" y="20760"/>
                      <a:pt x="31" y="20791"/>
                      <a:pt x="31" y="20821"/>
                    </a:cubicBezTo>
                    <a:cubicBezTo>
                      <a:pt x="152" y="20791"/>
                      <a:pt x="274" y="20791"/>
                      <a:pt x="365" y="20730"/>
                    </a:cubicBezTo>
                    <a:cubicBezTo>
                      <a:pt x="912" y="20517"/>
                      <a:pt x="1459" y="20335"/>
                      <a:pt x="1946" y="20061"/>
                    </a:cubicBezTo>
                    <a:cubicBezTo>
                      <a:pt x="2614" y="19696"/>
                      <a:pt x="3313" y="19453"/>
                      <a:pt x="4043" y="19210"/>
                    </a:cubicBezTo>
                    <a:cubicBezTo>
                      <a:pt x="4560" y="19058"/>
                      <a:pt x="5076" y="18906"/>
                      <a:pt x="5593" y="18724"/>
                    </a:cubicBezTo>
                    <a:cubicBezTo>
                      <a:pt x="6414" y="18450"/>
                      <a:pt x="7113" y="17994"/>
                      <a:pt x="7721" y="17386"/>
                    </a:cubicBezTo>
                    <a:cubicBezTo>
                      <a:pt x="8055" y="17052"/>
                      <a:pt x="8389" y="16748"/>
                      <a:pt x="8724" y="16414"/>
                    </a:cubicBezTo>
                    <a:cubicBezTo>
                      <a:pt x="9119" y="15988"/>
                      <a:pt x="9453" y="15532"/>
                      <a:pt x="9666" y="14985"/>
                    </a:cubicBezTo>
                    <a:cubicBezTo>
                      <a:pt x="9879" y="14316"/>
                      <a:pt x="10335" y="13800"/>
                      <a:pt x="10791" y="13283"/>
                    </a:cubicBezTo>
                    <a:cubicBezTo>
                      <a:pt x="10851" y="13222"/>
                      <a:pt x="10912" y="13131"/>
                      <a:pt x="10943" y="13070"/>
                    </a:cubicBezTo>
                    <a:cubicBezTo>
                      <a:pt x="10973" y="12949"/>
                      <a:pt x="11003" y="12797"/>
                      <a:pt x="10943" y="12736"/>
                    </a:cubicBezTo>
                    <a:cubicBezTo>
                      <a:pt x="10639" y="12189"/>
                      <a:pt x="10669" y="11611"/>
                      <a:pt x="10639" y="11034"/>
                    </a:cubicBezTo>
                    <a:cubicBezTo>
                      <a:pt x="10639" y="10973"/>
                      <a:pt x="10639" y="10882"/>
                      <a:pt x="10639" y="10791"/>
                    </a:cubicBezTo>
                    <a:cubicBezTo>
                      <a:pt x="10547" y="10730"/>
                      <a:pt x="10456" y="10669"/>
                      <a:pt x="10365" y="10639"/>
                    </a:cubicBezTo>
                    <a:cubicBezTo>
                      <a:pt x="9696" y="10274"/>
                      <a:pt x="9180" y="9787"/>
                      <a:pt x="8815" y="9119"/>
                    </a:cubicBezTo>
                    <a:cubicBezTo>
                      <a:pt x="8541" y="8632"/>
                      <a:pt x="8268" y="8146"/>
                      <a:pt x="7994" y="7660"/>
                    </a:cubicBezTo>
                    <a:cubicBezTo>
                      <a:pt x="7964" y="7629"/>
                      <a:pt x="7964" y="7599"/>
                      <a:pt x="7933" y="7569"/>
                    </a:cubicBezTo>
                    <a:cubicBezTo>
                      <a:pt x="7478" y="6961"/>
                      <a:pt x="7082" y="6353"/>
                      <a:pt x="6596" y="5775"/>
                    </a:cubicBezTo>
                    <a:cubicBezTo>
                      <a:pt x="6019" y="5046"/>
                      <a:pt x="5441" y="4347"/>
                      <a:pt x="4803" y="3678"/>
                    </a:cubicBezTo>
                    <a:cubicBezTo>
                      <a:pt x="4043" y="2827"/>
                      <a:pt x="3222" y="2006"/>
                      <a:pt x="2432" y="1186"/>
                    </a:cubicBezTo>
                    <a:cubicBezTo>
                      <a:pt x="2189" y="942"/>
                      <a:pt x="1946" y="699"/>
                      <a:pt x="1702" y="456"/>
                    </a:cubicBezTo>
                    <a:cubicBezTo>
                      <a:pt x="1520" y="304"/>
                      <a:pt x="1338" y="122"/>
                      <a:pt x="10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" name="Google Shape;571;p15"/>
              <p:cNvSpPr/>
              <p:nvPr/>
            </p:nvSpPr>
            <p:spPr>
              <a:xfrm>
                <a:off x="654525" y="1001825"/>
                <a:ext cx="13832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5533" h="18603" extrusionOk="0">
                    <a:moveTo>
                      <a:pt x="974" y="3618"/>
                    </a:moveTo>
                    <a:cubicBezTo>
                      <a:pt x="1065" y="3861"/>
                      <a:pt x="1156" y="4134"/>
                      <a:pt x="1247" y="4377"/>
                    </a:cubicBezTo>
                    <a:cubicBezTo>
                      <a:pt x="1703" y="5350"/>
                      <a:pt x="2159" y="6292"/>
                      <a:pt x="2615" y="7265"/>
                    </a:cubicBezTo>
                    <a:cubicBezTo>
                      <a:pt x="2645" y="7326"/>
                      <a:pt x="2676" y="7417"/>
                      <a:pt x="2706" y="7478"/>
                    </a:cubicBezTo>
                    <a:cubicBezTo>
                      <a:pt x="2615" y="7447"/>
                      <a:pt x="2584" y="7356"/>
                      <a:pt x="2524" y="7265"/>
                    </a:cubicBezTo>
                    <a:cubicBezTo>
                      <a:pt x="2037" y="6292"/>
                      <a:pt x="1551" y="5320"/>
                      <a:pt x="1065" y="4347"/>
                    </a:cubicBezTo>
                    <a:cubicBezTo>
                      <a:pt x="974" y="4134"/>
                      <a:pt x="943" y="3891"/>
                      <a:pt x="882" y="3648"/>
                    </a:cubicBezTo>
                    <a:cubicBezTo>
                      <a:pt x="913" y="3648"/>
                      <a:pt x="943" y="3648"/>
                      <a:pt x="974" y="3618"/>
                    </a:cubicBezTo>
                    <a:close/>
                    <a:moveTo>
                      <a:pt x="3040" y="1"/>
                    </a:moveTo>
                    <a:cubicBezTo>
                      <a:pt x="2493" y="61"/>
                      <a:pt x="1946" y="122"/>
                      <a:pt x="1429" y="244"/>
                    </a:cubicBezTo>
                    <a:cubicBezTo>
                      <a:pt x="1034" y="304"/>
                      <a:pt x="761" y="578"/>
                      <a:pt x="578" y="943"/>
                    </a:cubicBezTo>
                    <a:cubicBezTo>
                      <a:pt x="122" y="1915"/>
                      <a:pt x="1" y="2918"/>
                      <a:pt x="122" y="3952"/>
                    </a:cubicBezTo>
                    <a:cubicBezTo>
                      <a:pt x="153" y="4043"/>
                      <a:pt x="183" y="4165"/>
                      <a:pt x="214" y="4286"/>
                    </a:cubicBezTo>
                    <a:cubicBezTo>
                      <a:pt x="457" y="4803"/>
                      <a:pt x="730" y="5289"/>
                      <a:pt x="974" y="5806"/>
                    </a:cubicBezTo>
                    <a:cubicBezTo>
                      <a:pt x="1581" y="7022"/>
                      <a:pt x="2189" y="8207"/>
                      <a:pt x="2767" y="9423"/>
                    </a:cubicBezTo>
                    <a:cubicBezTo>
                      <a:pt x="3071" y="10122"/>
                      <a:pt x="3284" y="10882"/>
                      <a:pt x="3405" y="11612"/>
                    </a:cubicBezTo>
                    <a:cubicBezTo>
                      <a:pt x="3527" y="12402"/>
                      <a:pt x="3709" y="13192"/>
                      <a:pt x="3831" y="13982"/>
                    </a:cubicBezTo>
                    <a:cubicBezTo>
                      <a:pt x="3922" y="14438"/>
                      <a:pt x="3983" y="14894"/>
                      <a:pt x="4013" y="15350"/>
                    </a:cubicBezTo>
                    <a:cubicBezTo>
                      <a:pt x="4074" y="16414"/>
                      <a:pt x="4135" y="17508"/>
                      <a:pt x="4195" y="18572"/>
                    </a:cubicBezTo>
                    <a:cubicBezTo>
                      <a:pt x="4226" y="18572"/>
                      <a:pt x="4256" y="18572"/>
                      <a:pt x="4287" y="18603"/>
                    </a:cubicBezTo>
                    <a:cubicBezTo>
                      <a:pt x="4317" y="18511"/>
                      <a:pt x="4347" y="18451"/>
                      <a:pt x="4347" y="18390"/>
                    </a:cubicBezTo>
                    <a:cubicBezTo>
                      <a:pt x="4530" y="17569"/>
                      <a:pt x="4682" y="16718"/>
                      <a:pt x="4864" y="15867"/>
                    </a:cubicBezTo>
                    <a:cubicBezTo>
                      <a:pt x="4864" y="15837"/>
                      <a:pt x="4864" y="15837"/>
                      <a:pt x="4864" y="15806"/>
                    </a:cubicBezTo>
                    <a:cubicBezTo>
                      <a:pt x="5199" y="14773"/>
                      <a:pt x="5229" y="13679"/>
                      <a:pt x="5381" y="12615"/>
                    </a:cubicBezTo>
                    <a:cubicBezTo>
                      <a:pt x="5533" y="11308"/>
                      <a:pt x="5502" y="9970"/>
                      <a:pt x="5381" y="8663"/>
                    </a:cubicBezTo>
                    <a:cubicBezTo>
                      <a:pt x="5320" y="7934"/>
                      <a:pt x="5016" y="7265"/>
                      <a:pt x="4712" y="6627"/>
                    </a:cubicBezTo>
                    <a:cubicBezTo>
                      <a:pt x="4256" y="5624"/>
                      <a:pt x="3740" y="4651"/>
                      <a:pt x="3253" y="3648"/>
                    </a:cubicBezTo>
                    <a:cubicBezTo>
                      <a:pt x="2949" y="3070"/>
                      <a:pt x="2676" y="2493"/>
                      <a:pt x="2524" y="1885"/>
                    </a:cubicBezTo>
                    <a:cubicBezTo>
                      <a:pt x="2493" y="1855"/>
                      <a:pt x="2493" y="1855"/>
                      <a:pt x="2463" y="1824"/>
                    </a:cubicBezTo>
                    <a:cubicBezTo>
                      <a:pt x="2159" y="2432"/>
                      <a:pt x="1977" y="3040"/>
                      <a:pt x="2159" y="3709"/>
                    </a:cubicBezTo>
                    <a:cubicBezTo>
                      <a:pt x="2341" y="4438"/>
                      <a:pt x="2524" y="5137"/>
                      <a:pt x="2706" y="5867"/>
                    </a:cubicBezTo>
                    <a:cubicBezTo>
                      <a:pt x="2736" y="6080"/>
                      <a:pt x="2797" y="6262"/>
                      <a:pt x="2828" y="6505"/>
                    </a:cubicBezTo>
                    <a:cubicBezTo>
                      <a:pt x="2767" y="6414"/>
                      <a:pt x="2736" y="6353"/>
                      <a:pt x="2706" y="6262"/>
                    </a:cubicBezTo>
                    <a:cubicBezTo>
                      <a:pt x="2433" y="5411"/>
                      <a:pt x="2159" y="4529"/>
                      <a:pt x="1885" y="3648"/>
                    </a:cubicBezTo>
                    <a:cubicBezTo>
                      <a:pt x="1703" y="3101"/>
                      <a:pt x="1733" y="2554"/>
                      <a:pt x="1916" y="2007"/>
                    </a:cubicBezTo>
                    <a:cubicBezTo>
                      <a:pt x="1977" y="1855"/>
                      <a:pt x="2037" y="1672"/>
                      <a:pt x="2068" y="1520"/>
                    </a:cubicBezTo>
                    <a:cubicBezTo>
                      <a:pt x="2159" y="1216"/>
                      <a:pt x="2311" y="943"/>
                      <a:pt x="2554" y="730"/>
                    </a:cubicBezTo>
                    <a:cubicBezTo>
                      <a:pt x="2797" y="517"/>
                      <a:pt x="3040" y="304"/>
                      <a:pt x="3344" y="31"/>
                    </a:cubicBezTo>
                    <a:cubicBezTo>
                      <a:pt x="3192" y="1"/>
                      <a:pt x="3101" y="1"/>
                      <a:pt x="30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" name="Google Shape;572;p15"/>
              <p:cNvSpPr/>
              <p:nvPr/>
            </p:nvSpPr>
            <p:spPr>
              <a:xfrm>
                <a:off x="273075" y="952425"/>
                <a:ext cx="346525" cy="163750"/>
              </a:xfrm>
              <a:custGeom>
                <a:avLst/>
                <a:gdLst/>
                <a:ahLst/>
                <a:cxnLst/>
                <a:rect l="l" t="t" r="r" b="b"/>
                <a:pathLst>
                  <a:path w="13861" h="6550" extrusionOk="0">
                    <a:moveTo>
                      <a:pt x="0" y="1"/>
                    </a:moveTo>
                    <a:cubicBezTo>
                      <a:pt x="0" y="31"/>
                      <a:pt x="0" y="62"/>
                      <a:pt x="0" y="62"/>
                    </a:cubicBezTo>
                    <a:cubicBezTo>
                      <a:pt x="61" y="122"/>
                      <a:pt x="122" y="153"/>
                      <a:pt x="183" y="183"/>
                    </a:cubicBezTo>
                    <a:cubicBezTo>
                      <a:pt x="1155" y="639"/>
                      <a:pt x="1915" y="1308"/>
                      <a:pt x="2736" y="1946"/>
                    </a:cubicBezTo>
                    <a:cubicBezTo>
                      <a:pt x="3496" y="2584"/>
                      <a:pt x="4195" y="3314"/>
                      <a:pt x="4955" y="3983"/>
                    </a:cubicBezTo>
                    <a:cubicBezTo>
                      <a:pt x="5319" y="4317"/>
                      <a:pt x="5745" y="4651"/>
                      <a:pt x="6201" y="4925"/>
                    </a:cubicBezTo>
                    <a:cubicBezTo>
                      <a:pt x="7326" y="5654"/>
                      <a:pt x="8541" y="6171"/>
                      <a:pt x="9848" y="6414"/>
                    </a:cubicBezTo>
                    <a:cubicBezTo>
                      <a:pt x="10152" y="6475"/>
                      <a:pt x="10456" y="6445"/>
                      <a:pt x="10730" y="6475"/>
                    </a:cubicBezTo>
                    <a:cubicBezTo>
                      <a:pt x="10912" y="6475"/>
                      <a:pt x="11095" y="6536"/>
                      <a:pt x="11277" y="6536"/>
                    </a:cubicBezTo>
                    <a:cubicBezTo>
                      <a:pt x="11378" y="6536"/>
                      <a:pt x="11466" y="6549"/>
                      <a:pt x="11549" y="6549"/>
                    </a:cubicBezTo>
                    <a:cubicBezTo>
                      <a:pt x="11591" y="6549"/>
                      <a:pt x="11632" y="6546"/>
                      <a:pt x="11672" y="6536"/>
                    </a:cubicBezTo>
                    <a:cubicBezTo>
                      <a:pt x="12128" y="6445"/>
                      <a:pt x="12584" y="6353"/>
                      <a:pt x="13040" y="6262"/>
                    </a:cubicBezTo>
                    <a:cubicBezTo>
                      <a:pt x="13344" y="6201"/>
                      <a:pt x="13557" y="5989"/>
                      <a:pt x="13861" y="5776"/>
                    </a:cubicBezTo>
                    <a:cubicBezTo>
                      <a:pt x="13587" y="5685"/>
                      <a:pt x="13374" y="5654"/>
                      <a:pt x="13162" y="5594"/>
                    </a:cubicBezTo>
                    <a:cubicBezTo>
                      <a:pt x="12341" y="5350"/>
                      <a:pt x="11520" y="5107"/>
                      <a:pt x="10699" y="4834"/>
                    </a:cubicBezTo>
                    <a:cubicBezTo>
                      <a:pt x="10183" y="4651"/>
                      <a:pt x="9757" y="4317"/>
                      <a:pt x="9423" y="3891"/>
                    </a:cubicBezTo>
                    <a:cubicBezTo>
                      <a:pt x="9392" y="3861"/>
                      <a:pt x="9332" y="3800"/>
                      <a:pt x="9301" y="3770"/>
                    </a:cubicBezTo>
                    <a:cubicBezTo>
                      <a:pt x="8906" y="3223"/>
                      <a:pt x="8541" y="2676"/>
                      <a:pt x="8146" y="2128"/>
                    </a:cubicBezTo>
                    <a:cubicBezTo>
                      <a:pt x="8055" y="2037"/>
                      <a:pt x="7964" y="1946"/>
                      <a:pt x="7842" y="1885"/>
                    </a:cubicBezTo>
                    <a:cubicBezTo>
                      <a:pt x="6110" y="943"/>
                      <a:pt x="4256" y="366"/>
                      <a:pt x="2280" y="274"/>
                    </a:cubicBezTo>
                    <a:cubicBezTo>
                      <a:pt x="1763" y="274"/>
                      <a:pt x="1277" y="153"/>
                      <a:pt x="760" y="92"/>
                    </a:cubicBezTo>
                    <a:cubicBezTo>
                      <a:pt x="517" y="62"/>
                      <a:pt x="274" y="3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" name="Google Shape;573;p15"/>
              <p:cNvSpPr/>
              <p:nvPr/>
            </p:nvSpPr>
            <p:spPr>
              <a:xfrm>
                <a:off x="686450" y="943325"/>
                <a:ext cx="462050" cy="308525"/>
              </a:xfrm>
              <a:custGeom>
                <a:avLst/>
                <a:gdLst/>
                <a:ahLst/>
                <a:cxnLst/>
                <a:rect l="l" t="t" r="r" b="b"/>
                <a:pathLst>
                  <a:path w="18482" h="12341" extrusionOk="0">
                    <a:moveTo>
                      <a:pt x="152" y="0"/>
                    </a:moveTo>
                    <a:cubicBezTo>
                      <a:pt x="122" y="0"/>
                      <a:pt x="92" y="0"/>
                      <a:pt x="0" y="30"/>
                    </a:cubicBezTo>
                    <a:cubicBezTo>
                      <a:pt x="92" y="122"/>
                      <a:pt x="213" y="243"/>
                      <a:pt x="335" y="334"/>
                    </a:cubicBezTo>
                    <a:cubicBezTo>
                      <a:pt x="1095" y="942"/>
                      <a:pt x="1915" y="1459"/>
                      <a:pt x="2766" y="1915"/>
                    </a:cubicBezTo>
                    <a:cubicBezTo>
                      <a:pt x="4134" y="2644"/>
                      <a:pt x="5472" y="3435"/>
                      <a:pt x="6870" y="4134"/>
                    </a:cubicBezTo>
                    <a:cubicBezTo>
                      <a:pt x="8359" y="4863"/>
                      <a:pt x="9909" y="5532"/>
                      <a:pt x="11429" y="6262"/>
                    </a:cubicBezTo>
                    <a:cubicBezTo>
                      <a:pt x="12402" y="6717"/>
                      <a:pt x="13344" y="7295"/>
                      <a:pt x="14226" y="7933"/>
                    </a:cubicBezTo>
                    <a:cubicBezTo>
                      <a:pt x="14438" y="8085"/>
                      <a:pt x="14651" y="8237"/>
                      <a:pt x="14803" y="8420"/>
                    </a:cubicBezTo>
                    <a:cubicBezTo>
                      <a:pt x="15472" y="9210"/>
                      <a:pt x="16201" y="9909"/>
                      <a:pt x="16961" y="10608"/>
                    </a:cubicBezTo>
                    <a:cubicBezTo>
                      <a:pt x="17417" y="11064"/>
                      <a:pt x="17843" y="11550"/>
                      <a:pt x="18177" y="12067"/>
                    </a:cubicBezTo>
                    <a:cubicBezTo>
                      <a:pt x="18268" y="12158"/>
                      <a:pt x="18329" y="12249"/>
                      <a:pt x="18420" y="12341"/>
                    </a:cubicBezTo>
                    <a:cubicBezTo>
                      <a:pt x="18451" y="12341"/>
                      <a:pt x="18451" y="12341"/>
                      <a:pt x="18481" y="12310"/>
                    </a:cubicBezTo>
                    <a:cubicBezTo>
                      <a:pt x="18390" y="12097"/>
                      <a:pt x="18299" y="11885"/>
                      <a:pt x="18177" y="11702"/>
                    </a:cubicBezTo>
                    <a:cubicBezTo>
                      <a:pt x="17782" y="10973"/>
                      <a:pt x="17387" y="10243"/>
                      <a:pt x="16961" y="9544"/>
                    </a:cubicBezTo>
                    <a:cubicBezTo>
                      <a:pt x="15928" y="7842"/>
                      <a:pt x="14621" y="6414"/>
                      <a:pt x="12827" y="5410"/>
                    </a:cubicBezTo>
                    <a:cubicBezTo>
                      <a:pt x="11065" y="4438"/>
                      <a:pt x="9271" y="3496"/>
                      <a:pt x="7447" y="2584"/>
                    </a:cubicBezTo>
                    <a:cubicBezTo>
                      <a:pt x="6384" y="2037"/>
                      <a:pt x="5350" y="1429"/>
                      <a:pt x="4408" y="669"/>
                    </a:cubicBezTo>
                    <a:cubicBezTo>
                      <a:pt x="3956" y="302"/>
                      <a:pt x="3426" y="118"/>
                      <a:pt x="2842" y="118"/>
                    </a:cubicBezTo>
                    <a:cubicBezTo>
                      <a:pt x="2797" y="118"/>
                      <a:pt x="2751" y="119"/>
                      <a:pt x="2706" y="122"/>
                    </a:cubicBezTo>
                    <a:cubicBezTo>
                      <a:pt x="2463" y="152"/>
                      <a:pt x="2219" y="152"/>
                      <a:pt x="1976" y="152"/>
                    </a:cubicBezTo>
                    <a:cubicBezTo>
                      <a:pt x="1792" y="170"/>
                      <a:pt x="1608" y="180"/>
                      <a:pt x="1424" y="180"/>
                    </a:cubicBezTo>
                    <a:cubicBezTo>
                      <a:pt x="1000" y="180"/>
                      <a:pt x="576" y="127"/>
                      <a:pt x="1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" name="Google Shape;574;p15"/>
              <p:cNvSpPr/>
              <p:nvPr/>
            </p:nvSpPr>
            <p:spPr>
              <a:xfrm>
                <a:off x="532950" y="758650"/>
                <a:ext cx="87425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3497" h="10184" extrusionOk="0">
                    <a:moveTo>
                      <a:pt x="213" y="1"/>
                    </a:moveTo>
                    <a:cubicBezTo>
                      <a:pt x="213" y="123"/>
                      <a:pt x="213" y="244"/>
                      <a:pt x="213" y="335"/>
                    </a:cubicBezTo>
                    <a:cubicBezTo>
                      <a:pt x="396" y="1338"/>
                      <a:pt x="396" y="2341"/>
                      <a:pt x="213" y="3344"/>
                    </a:cubicBezTo>
                    <a:cubicBezTo>
                      <a:pt x="122" y="3831"/>
                      <a:pt x="92" y="4287"/>
                      <a:pt x="61" y="4773"/>
                    </a:cubicBezTo>
                    <a:cubicBezTo>
                      <a:pt x="31" y="5199"/>
                      <a:pt x="1" y="5594"/>
                      <a:pt x="31" y="6019"/>
                    </a:cubicBezTo>
                    <a:cubicBezTo>
                      <a:pt x="92" y="6445"/>
                      <a:pt x="274" y="6840"/>
                      <a:pt x="578" y="7205"/>
                    </a:cubicBezTo>
                    <a:cubicBezTo>
                      <a:pt x="1368" y="8056"/>
                      <a:pt x="2098" y="8937"/>
                      <a:pt x="2615" y="9971"/>
                    </a:cubicBezTo>
                    <a:cubicBezTo>
                      <a:pt x="2645" y="10031"/>
                      <a:pt x="2706" y="10092"/>
                      <a:pt x="2767" y="10183"/>
                    </a:cubicBezTo>
                    <a:cubicBezTo>
                      <a:pt x="2797" y="10123"/>
                      <a:pt x="2797" y="10123"/>
                      <a:pt x="2797" y="10123"/>
                    </a:cubicBezTo>
                    <a:cubicBezTo>
                      <a:pt x="2827" y="9241"/>
                      <a:pt x="3070" y="8420"/>
                      <a:pt x="3253" y="7600"/>
                    </a:cubicBezTo>
                    <a:cubicBezTo>
                      <a:pt x="3344" y="7174"/>
                      <a:pt x="3405" y="6749"/>
                      <a:pt x="3435" y="6323"/>
                    </a:cubicBezTo>
                    <a:cubicBezTo>
                      <a:pt x="3496" y="5472"/>
                      <a:pt x="3222" y="4682"/>
                      <a:pt x="2736" y="3983"/>
                    </a:cubicBezTo>
                    <a:cubicBezTo>
                      <a:pt x="2098" y="3040"/>
                      <a:pt x="1460" y="2098"/>
                      <a:pt x="852" y="1156"/>
                    </a:cubicBezTo>
                    <a:cubicBezTo>
                      <a:pt x="608" y="791"/>
                      <a:pt x="456" y="396"/>
                      <a:pt x="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" name="Google Shape;575;p15"/>
              <p:cNvSpPr/>
              <p:nvPr/>
            </p:nvSpPr>
            <p:spPr>
              <a:xfrm>
                <a:off x="660625" y="1134050"/>
                <a:ext cx="63075" cy="318425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12737" extrusionOk="0">
                    <a:moveTo>
                      <a:pt x="122" y="0"/>
                    </a:moveTo>
                    <a:cubicBezTo>
                      <a:pt x="91" y="152"/>
                      <a:pt x="61" y="213"/>
                      <a:pt x="61" y="304"/>
                    </a:cubicBezTo>
                    <a:cubicBezTo>
                      <a:pt x="0" y="1216"/>
                      <a:pt x="61" y="2098"/>
                      <a:pt x="304" y="2979"/>
                    </a:cubicBezTo>
                    <a:cubicBezTo>
                      <a:pt x="547" y="3982"/>
                      <a:pt x="730" y="4985"/>
                      <a:pt x="821" y="5988"/>
                    </a:cubicBezTo>
                    <a:cubicBezTo>
                      <a:pt x="851" y="6262"/>
                      <a:pt x="881" y="6535"/>
                      <a:pt x="881" y="6809"/>
                    </a:cubicBezTo>
                    <a:cubicBezTo>
                      <a:pt x="790" y="7721"/>
                      <a:pt x="912" y="8602"/>
                      <a:pt x="1094" y="9453"/>
                    </a:cubicBezTo>
                    <a:cubicBezTo>
                      <a:pt x="1307" y="10456"/>
                      <a:pt x="1489" y="11459"/>
                      <a:pt x="1885" y="12371"/>
                    </a:cubicBezTo>
                    <a:cubicBezTo>
                      <a:pt x="1945" y="12493"/>
                      <a:pt x="2006" y="12615"/>
                      <a:pt x="2037" y="12736"/>
                    </a:cubicBezTo>
                    <a:cubicBezTo>
                      <a:pt x="2067" y="12736"/>
                      <a:pt x="2097" y="12706"/>
                      <a:pt x="2128" y="12706"/>
                    </a:cubicBezTo>
                    <a:cubicBezTo>
                      <a:pt x="2128" y="11459"/>
                      <a:pt x="2340" y="10213"/>
                      <a:pt x="2158" y="8937"/>
                    </a:cubicBezTo>
                    <a:cubicBezTo>
                      <a:pt x="2037" y="7994"/>
                      <a:pt x="2067" y="7052"/>
                      <a:pt x="2310" y="6110"/>
                    </a:cubicBezTo>
                    <a:cubicBezTo>
                      <a:pt x="2523" y="5350"/>
                      <a:pt x="2462" y="4620"/>
                      <a:pt x="2067" y="3921"/>
                    </a:cubicBezTo>
                    <a:cubicBezTo>
                      <a:pt x="1520" y="2918"/>
                      <a:pt x="1033" y="1885"/>
                      <a:pt x="517" y="851"/>
                    </a:cubicBezTo>
                    <a:cubicBezTo>
                      <a:pt x="395" y="608"/>
                      <a:pt x="274" y="335"/>
                      <a:pt x="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" name="Google Shape;576;p15"/>
              <p:cNvSpPr/>
              <p:nvPr/>
            </p:nvSpPr>
            <p:spPr>
              <a:xfrm>
                <a:off x="371100" y="1121125"/>
                <a:ext cx="2059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8238" h="4956" extrusionOk="0">
                    <a:moveTo>
                      <a:pt x="8207" y="1"/>
                    </a:moveTo>
                    <a:cubicBezTo>
                      <a:pt x="7690" y="122"/>
                      <a:pt x="7174" y="213"/>
                      <a:pt x="6687" y="396"/>
                    </a:cubicBezTo>
                    <a:cubicBezTo>
                      <a:pt x="6171" y="609"/>
                      <a:pt x="5654" y="882"/>
                      <a:pt x="5137" y="1156"/>
                    </a:cubicBezTo>
                    <a:cubicBezTo>
                      <a:pt x="4620" y="1429"/>
                      <a:pt x="4104" y="1733"/>
                      <a:pt x="3587" y="2037"/>
                    </a:cubicBezTo>
                    <a:cubicBezTo>
                      <a:pt x="2493" y="2645"/>
                      <a:pt x="1490" y="3375"/>
                      <a:pt x="547" y="4195"/>
                    </a:cubicBezTo>
                    <a:cubicBezTo>
                      <a:pt x="335" y="4408"/>
                      <a:pt x="152" y="4682"/>
                      <a:pt x="0" y="4955"/>
                    </a:cubicBezTo>
                    <a:cubicBezTo>
                      <a:pt x="61" y="4955"/>
                      <a:pt x="122" y="4925"/>
                      <a:pt x="183" y="4925"/>
                    </a:cubicBezTo>
                    <a:cubicBezTo>
                      <a:pt x="608" y="4803"/>
                      <a:pt x="1034" y="4682"/>
                      <a:pt x="1429" y="4590"/>
                    </a:cubicBezTo>
                    <a:cubicBezTo>
                      <a:pt x="1854" y="4469"/>
                      <a:pt x="2280" y="4378"/>
                      <a:pt x="2675" y="4286"/>
                    </a:cubicBezTo>
                    <a:cubicBezTo>
                      <a:pt x="2979" y="4195"/>
                      <a:pt x="3222" y="4043"/>
                      <a:pt x="3405" y="3770"/>
                    </a:cubicBezTo>
                    <a:cubicBezTo>
                      <a:pt x="4316" y="2645"/>
                      <a:pt x="5411" y="1703"/>
                      <a:pt x="6687" y="973"/>
                    </a:cubicBezTo>
                    <a:cubicBezTo>
                      <a:pt x="7113" y="700"/>
                      <a:pt x="7538" y="487"/>
                      <a:pt x="7964" y="244"/>
                    </a:cubicBezTo>
                    <a:cubicBezTo>
                      <a:pt x="8055" y="183"/>
                      <a:pt x="8146" y="122"/>
                      <a:pt x="8237" y="61"/>
                    </a:cubicBezTo>
                    <a:cubicBezTo>
                      <a:pt x="8237" y="61"/>
                      <a:pt x="8237" y="31"/>
                      <a:pt x="82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" name="Google Shape;577;p15"/>
              <p:cNvSpPr/>
              <p:nvPr/>
            </p:nvSpPr>
            <p:spPr>
              <a:xfrm>
                <a:off x="270800" y="1086175"/>
                <a:ext cx="26142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0457" h="2250" extrusionOk="0">
                    <a:moveTo>
                      <a:pt x="0" y="0"/>
                    </a:moveTo>
                    <a:cubicBezTo>
                      <a:pt x="426" y="304"/>
                      <a:pt x="881" y="487"/>
                      <a:pt x="1398" y="548"/>
                    </a:cubicBezTo>
                    <a:cubicBezTo>
                      <a:pt x="1854" y="608"/>
                      <a:pt x="2310" y="669"/>
                      <a:pt x="2766" y="730"/>
                    </a:cubicBezTo>
                    <a:cubicBezTo>
                      <a:pt x="3982" y="912"/>
                      <a:pt x="5137" y="1277"/>
                      <a:pt x="6292" y="1703"/>
                    </a:cubicBezTo>
                    <a:cubicBezTo>
                      <a:pt x="7113" y="2007"/>
                      <a:pt x="7994" y="2189"/>
                      <a:pt x="8876" y="2250"/>
                    </a:cubicBezTo>
                    <a:cubicBezTo>
                      <a:pt x="8936" y="2250"/>
                      <a:pt x="9028" y="2250"/>
                      <a:pt x="9088" y="2219"/>
                    </a:cubicBezTo>
                    <a:cubicBezTo>
                      <a:pt x="9544" y="2007"/>
                      <a:pt x="9970" y="1763"/>
                      <a:pt x="10456" y="1520"/>
                    </a:cubicBezTo>
                    <a:cubicBezTo>
                      <a:pt x="10335" y="1490"/>
                      <a:pt x="10213" y="1490"/>
                      <a:pt x="10122" y="1459"/>
                    </a:cubicBezTo>
                    <a:cubicBezTo>
                      <a:pt x="9635" y="1368"/>
                      <a:pt x="9180" y="1338"/>
                      <a:pt x="8693" y="1216"/>
                    </a:cubicBezTo>
                    <a:cubicBezTo>
                      <a:pt x="7812" y="1003"/>
                      <a:pt x="6900" y="973"/>
                      <a:pt x="5958" y="943"/>
                    </a:cubicBezTo>
                    <a:cubicBezTo>
                      <a:pt x="5046" y="912"/>
                      <a:pt x="4164" y="791"/>
                      <a:pt x="3313" y="396"/>
                    </a:cubicBezTo>
                    <a:cubicBezTo>
                      <a:pt x="2918" y="213"/>
                      <a:pt x="2492" y="122"/>
                      <a:pt x="2067" y="92"/>
                    </a:cubicBezTo>
                    <a:cubicBezTo>
                      <a:pt x="1398" y="0"/>
                      <a:pt x="699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" name="Google Shape;578;p15"/>
              <p:cNvSpPr/>
              <p:nvPr/>
            </p:nvSpPr>
            <p:spPr>
              <a:xfrm>
                <a:off x="488875" y="766250"/>
                <a:ext cx="41825" cy="14592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5837" extrusionOk="0">
                    <a:moveTo>
                      <a:pt x="61" y="1"/>
                    </a:moveTo>
                    <a:cubicBezTo>
                      <a:pt x="31" y="122"/>
                      <a:pt x="1" y="183"/>
                      <a:pt x="1" y="214"/>
                    </a:cubicBezTo>
                    <a:cubicBezTo>
                      <a:pt x="31" y="426"/>
                      <a:pt x="61" y="609"/>
                      <a:pt x="61" y="822"/>
                    </a:cubicBezTo>
                    <a:cubicBezTo>
                      <a:pt x="92" y="1338"/>
                      <a:pt x="153" y="1885"/>
                      <a:pt x="153" y="2402"/>
                    </a:cubicBezTo>
                    <a:cubicBezTo>
                      <a:pt x="153" y="3040"/>
                      <a:pt x="153" y="3679"/>
                      <a:pt x="365" y="4317"/>
                    </a:cubicBezTo>
                    <a:cubicBezTo>
                      <a:pt x="426" y="4560"/>
                      <a:pt x="548" y="4743"/>
                      <a:pt x="700" y="4955"/>
                    </a:cubicBezTo>
                    <a:cubicBezTo>
                      <a:pt x="973" y="5229"/>
                      <a:pt x="1186" y="5533"/>
                      <a:pt x="1429" y="5837"/>
                    </a:cubicBezTo>
                    <a:lnTo>
                      <a:pt x="1490" y="5837"/>
                    </a:lnTo>
                    <a:cubicBezTo>
                      <a:pt x="1490" y="5746"/>
                      <a:pt x="1490" y="5654"/>
                      <a:pt x="1460" y="5594"/>
                    </a:cubicBezTo>
                    <a:cubicBezTo>
                      <a:pt x="1368" y="5199"/>
                      <a:pt x="1368" y="4803"/>
                      <a:pt x="1429" y="4408"/>
                    </a:cubicBezTo>
                    <a:cubicBezTo>
                      <a:pt x="1520" y="3800"/>
                      <a:pt x="1581" y="3192"/>
                      <a:pt x="1642" y="2585"/>
                    </a:cubicBezTo>
                    <a:cubicBezTo>
                      <a:pt x="1672" y="2493"/>
                      <a:pt x="1642" y="2341"/>
                      <a:pt x="1581" y="2250"/>
                    </a:cubicBezTo>
                    <a:cubicBezTo>
                      <a:pt x="1095" y="1521"/>
                      <a:pt x="578" y="79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5"/>
              <p:cNvSpPr/>
              <p:nvPr/>
            </p:nvSpPr>
            <p:spPr>
              <a:xfrm>
                <a:off x="611225" y="1155325"/>
                <a:ext cx="42575" cy="3549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196" extrusionOk="0">
                    <a:moveTo>
                      <a:pt x="1611" y="0"/>
                    </a:moveTo>
                    <a:cubicBezTo>
                      <a:pt x="1429" y="304"/>
                      <a:pt x="1368" y="639"/>
                      <a:pt x="1307" y="973"/>
                    </a:cubicBezTo>
                    <a:cubicBezTo>
                      <a:pt x="1186" y="1611"/>
                      <a:pt x="1064" y="2250"/>
                      <a:pt x="943" y="2918"/>
                    </a:cubicBezTo>
                    <a:cubicBezTo>
                      <a:pt x="882" y="3344"/>
                      <a:pt x="730" y="3769"/>
                      <a:pt x="517" y="4165"/>
                    </a:cubicBezTo>
                    <a:cubicBezTo>
                      <a:pt x="456" y="4286"/>
                      <a:pt x="426" y="4438"/>
                      <a:pt x="456" y="4560"/>
                    </a:cubicBezTo>
                    <a:cubicBezTo>
                      <a:pt x="487" y="5137"/>
                      <a:pt x="517" y="5715"/>
                      <a:pt x="547" y="6292"/>
                    </a:cubicBezTo>
                    <a:cubicBezTo>
                      <a:pt x="578" y="6870"/>
                      <a:pt x="487" y="7447"/>
                      <a:pt x="426" y="8055"/>
                    </a:cubicBezTo>
                    <a:cubicBezTo>
                      <a:pt x="122" y="9879"/>
                      <a:pt x="0" y="11733"/>
                      <a:pt x="487" y="13557"/>
                    </a:cubicBezTo>
                    <a:cubicBezTo>
                      <a:pt x="547" y="13770"/>
                      <a:pt x="608" y="13982"/>
                      <a:pt x="669" y="14195"/>
                    </a:cubicBezTo>
                    <a:cubicBezTo>
                      <a:pt x="699" y="14195"/>
                      <a:pt x="730" y="14195"/>
                      <a:pt x="730" y="14165"/>
                    </a:cubicBezTo>
                    <a:cubicBezTo>
                      <a:pt x="730" y="14104"/>
                      <a:pt x="730" y="14013"/>
                      <a:pt x="730" y="13952"/>
                    </a:cubicBezTo>
                    <a:cubicBezTo>
                      <a:pt x="669" y="13648"/>
                      <a:pt x="639" y="13344"/>
                      <a:pt x="578" y="13040"/>
                    </a:cubicBezTo>
                    <a:cubicBezTo>
                      <a:pt x="365" y="11794"/>
                      <a:pt x="395" y="10517"/>
                      <a:pt x="608" y="9271"/>
                    </a:cubicBezTo>
                    <a:cubicBezTo>
                      <a:pt x="760" y="8450"/>
                      <a:pt x="851" y="7630"/>
                      <a:pt x="821" y="6809"/>
                    </a:cubicBezTo>
                    <a:cubicBezTo>
                      <a:pt x="730" y="5654"/>
                      <a:pt x="943" y="4560"/>
                      <a:pt x="1155" y="3435"/>
                    </a:cubicBezTo>
                    <a:cubicBezTo>
                      <a:pt x="1307" y="2554"/>
                      <a:pt x="1398" y="1672"/>
                      <a:pt x="1642" y="821"/>
                    </a:cubicBezTo>
                    <a:cubicBezTo>
                      <a:pt x="1702" y="548"/>
                      <a:pt x="1672" y="274"/>
                      <a:pt x="17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" name="Google Shape;580;p15"/>
              <p:cNvSpPr/>
              <p:nvPr/>
            </p:nvSpPr>
            <p:spPr>
              <a:xfrm>
                <a:off x="345250" y="923550"/>
                <a:ext cx="124650" cy="70700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8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8" y="457"/>
                      <a:pt x="973" y="852"/>
                      <a:pt x="1460" y="1247"/>
                    </a:cubicBezTo>
                    <a:cubicBezTo>
                      <a:pt x="1521" y="1338"/>
                      <a:pt x="1642" y="1369"/>
                      <a:pt x="1733" y="1399"/>
                    </a:cubicBezTo>
                    <a:cubicBezTo>
                      <a:pt x="2767" y="1642"/>
                      <a:pt x="3739" y="2128"/>
                      <a:pt x="4651" y="2676"/>
                    </a:cubicBezTo>
                    <a:cubicBezTo>
                      <a:pt x="4743" y="2706"/>
                      <a:pt x="4803" y="2767"/>
                      <a:pt x="4864" y="2797"/>
                    </a:cubicBezTo>
                    <a:cubicBezTo>
                      <a:pt x="4895" y="2797"/>
                      <a:pt x="4925" y="2797"/>
                      <a:pt x="4986" y="2828"/>
                    </a:cubicBezTo>
                    <a:cubicBezTo>
                      <a:pt x="4925" y="2736"/>
                      <a:pt x="4925" y="2645"/>
                      <a:pt x="4895" y="2584"/>
                    </a:cubicBezTo>
                    <a:cubicBezTo>
                      <a:pt x="4773" y="2402"/>
                      <a:pt x="4651" y="2220"/>
                      <a:pt x="4591" y="2037"/>
                    </a:cubicBezTo>
                    <a:cubicBezTo>
                      <a:pt x="4469" y="1673"/>
                      <a:pt x="4226" y="1521"/>
                      <a:pt x="3922" y="1399"/>
                    </a:cubicBezTo>
                    <a:cubicBezTo>
                      <a:pt x="2858" y="913"/>
                      <a:pt x="1764" y="487"/>
                      <a:pt x="639" y="153"/>
                    </a:cubicBezTo>
                    <a:cubicBezTo>
                      <a:pt x="426" y="122"/>
                      <a:pt x="244" y="6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" name="Google Shape;581;p15"/>
              <p:cNvSpPr/>
              <p:nvPr/>
            </p:nvSpPr>
            <p:spPr>
              <a:xfrm>
                <a:off x="336150" y="828575"/>
                <a:ext cx="115525" cy="126150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5046" extrusionOk="0">
                    <a:moveTo>
                      <a:pt x="0" y="0"/>
                    </a:moveTo>
                    <a:cubicBezTo>
                      <a:pt x="122" y="243"/>
                      <a:pt x="304" y="487"/>
                      <a:pt x="517" y="669"/>
                    </a:cubicBezTo>
                    <a:cubicBezTo>
                      <a:pt x="942" y="1064"/>
                      <a:pt x="1429" y="1459"/>
                      <a:pt x="1854" y="1885"/>
                    </a:cubicBezTo>
                    <a:cubicBezTo>
                      <a:pt x="2097" y="2098"/>
                      <a:pt x="2341" y="2341"/>
                      <a:pt x="2553" y="2614"/>
                    </a:cubicBezTo>
                    <a:cubicBezTo>
                      <a:pt x="3192" y="3374"/>
                      <a:pt x="3860" y="4165"/>
                      <a:pt x="4499" y="4955"/>
                    </a:cubicBezTo>
                    <a:cubicBezTo>
                      <a:pt x="4529" y="4985"/>
                      <a:pt x="4590" y="5016"/>
                      <a:pt x="4620" y="5046"/>
                    </a:cubicBezTo>
                    <a:cubicBezTo>
                      <a:pt x="4590" y="4529"/>
                      <a:pt x="4468" y="4043"/>
                      <a:pt x="4134" y="3648"/>
                    </a:cubicBezTo>
                    <a:cubicBezTo>
                      <a:pt x="3587" y="3040"/>
                      <a:pt x="2979" y="2523"/>
                      <a:pt x="2401" y="2006"/>
                    </a:cubicBezTo>
                    <a:cubicBezTo>
                      <a:pt x="1672" y="1368"/>
                      <a:pt x="912" y="730"/>
                      <a:pt x="182" y="92"/>
                    </a:cubicBezTo>
                    <a:cubicBezTo>
                      <a:pt x="122" y="61"/>
                      <a:pt x="61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" name="Google Shape;582;p15"/>
              <p:cNvSpPr/>
              <p:nvPr/>
            </p:nvSpPr>
            <p:spPr>
              <a:xfrm>
                <a:off x="676575" y="1092250"/>
                <a:ext cx="45625" cy="965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3861" extrusionOk="0">
                    <a:moveTo>
                      <a:pt x="92" y="1"/>
                    </a:moveTo>
                    <a:cubicBezTo>
                      <a:pt x="61" y="31"/>
                      <a:pt x="31" y="31"/>
                      <a:pt x="0" y="31"/>
                    </a:cubicBezTo>
                    <a:cubicBezTo>
                      <a:pt x="61" y="274"/>
                      <a:pt x="92" y="517"/>
                      <a:pt x="183" y="730"/>
                    </a:cubicBezTo>
                    <a:cubicBezTo>
                      <a:pt x="669" y="1703"/>
                      <a:pt x="1155" y="2675"/>
                      <a:pt x="1642" y="3648"/>
                    </a:cubicBezTo>
                    <a:cubicBezTo>
                      <a:pt x="1702" y="3739"/>
                      <a:pt x="1733" y="3830"/>
                      <a:pt x="1824" y="3861"/>
                    </a:cubicBezTo>
                    <a:cubicBezTo>
                      <a:pt x="1794" y="3800"/>
                      <a:pt x="1763" y="3709"/>
                      <a:pt x="1733" y="3648"/>
                    </a:cubicBezTo>
                    <a:cubicBezTo>
                      <a:pt x="1277" y="2675"/>
                      <a:pt x="821" y="1733"/>
                      <a:pt x="365" y="760"/>
                    </a:cubicBezTo>
                    <a:cubicBezTo>
                      <a:pt x="274" y="517"/>
                      <a:pt x="183" y="244"/>
                      <a:pt x="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047742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16"/>
          <p:cNvGrpSpPr/>
          <p:nvPr/>
        </p:nvGrpSpPr>
        <p:grpSpPr>
          <a:xfrm>
            <a:off x="-42967" y="-155862"/>
            <a:ext cx="12257600" cy="6853195"/>
            <a:chOff x="-32225" y="-116896"/>
            <a:chExt cx="9193200" cy="5139896"/>
          </a:xfrm>
        </p:grpSpPr>
        <p:sp>
          <p:nvSpPr>
            <p:cNvPr id="585" name="Google Shape;585;p16"/>
            <p:cNvSpPr/>
            <p:nvPr/>
          </p:nvSpPr>
          <p:spPr>
            <a:xfrm>
              <a:off x="-32225" y="-116896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6"/>
            <p:cNvSpPr/>
            <p:nvPr/>
          </p:nvSpPr>
          <p:spPr>
            <a:xfrm>
              <a:off x="-7625" y="244900"/>
              <a:ext cx="9144000" cy="4778100"/>
            </a:xfrm>
            <a:prstGeom prst="rect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6"/>
            <p:cNvSpPr/>
            <p:nvPr/>
          </p:nvSpPr>
          <p:spPr>
            <a:xfrm flipH="1">
              <a:off x="-32069" y="88051"/>
              <a:ext cx="9193044" cy="462953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88" name="Google Shape;588;p16"/>
          <p:cNvSpPr/>
          <p:nvPr/>
        </p:nvSpPr>
        <p:spPr>
          <a:xfrm rot="10800000" flipH="1">
            <a:off x="-12700" y="36621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9" name="Google Shape;589;p16"/>
          <p:cNvGrpSpPr/>
          <p:nvPr/>
        </p:nvGrpSpPr>
        <p:grpSpPr>
          <a:xfrm>
            <a:off x="-12700" y="3790577"/>
            <a:ext cx="12199272" cy="3067391"/>
            <a:chOff x="-9525" y="2842932"/>
            <a:chExt cx="9149454" cy="2300543"/>
          </a:xfrm>
        </p:grpSpPr>
        <p:sp>
          <p:nvSpPr>
            <p:cNvPr id="590" name="Google Shape;590;p16"/>
            <p:cNvSpPr/>
            <p:nvPr/>
          </p:nvSpPr>
          <p:spPr>
            <a:xfrm rot="10800000" flipH="1">
              <a:off x="-9525" y="2842932"/>
              <a:ext cx="9149454" cy="1309968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16"/>
            <p:cNvSpPr/>
            <p:nvPr/>
          </p:nvSpPr>
          <p:spPr>
            <a:xfrm>
              <a:off x="-5040" y="4147775"/>
              <a:ext cx="9144000" cy="995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2" name="Google Shape;592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93" name="Google Shape;593;p16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175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9pPr>
          </a:lstStyle>
          <a:p>
            <a:endParaRPr/>
          </a:p>
        </p:txBody>
      </p:sp>
      <p:grpSp>
        <p:nvGrpSpPr>
          <p:cNvPr id="594" name="Google Shape;594;p16"/>
          <p:cNvGrpSpPr/>
          <p:nvPr/>
        </p:nvGrpSpPr>
        <p:grpSpPr>
          <a:xfrm rot="3027347">
            <a:off x="11017008" y="5469929"/>
            <a:ext cx="2144777" cy="2125464"/>
            <a:chOff x="1881750" y="575525"/>
            <a:chExt cx="1010700" cy="1001550"/>
          </a:xfrm>
        </p:grpSpPr>
        <p:sp>
          <p:nvSpPr>
            <p:cNvPr id="595" name="Google Shape;595;p16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16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16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8" name="Google Shape;598;p16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599" name="Google Shape;599;p1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1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813803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423225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" name="Google Shape;602;p17"/>
          <p:cNvSpPr/>
          <p:nvPr/>
        </p:nvSpPr>
        <p:spPr>
          <a:xfrm>
            <a:off x="-42967" y="-155861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3" name="Google Shape;603;p17"/>
          <p:cNvSpPr/>
          <p:nvPr/>
        </p:nvSpPr>
        <p:spPr>
          <a:xfrm>
            <a:off x="-10167" y="326533"/>
            <a:ext cx="12192000" cy="6573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4" name="Google Shape;604;p17"/>
          <p:cNvSpPr/>
          <p:nvPr/>
        </p:nvSpPr>
        <p:spPr>
          <a:xfrm flipH="1">
            <a:off x="-42759" y="117402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5" name="Google Shape;605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6" name="Google Shape;606;p17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6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Quicksand"/>
              <a:buChar char="■"/>
              <a:defRPr/>
            </a:lvl9pPr>
          </a:lstStyle>
          <a:p>
            <a:endParaRPr/>
          </a:p>
        </p:txBody>
      </p:sp>
      <p:sp>
        <p:nvSpPr>
          <p:cNvPr id="607" name="Google Shape;607;p17"/>
          <p:cNvSpPr txBox="1">
            <a:spLocks noGrp="1"/>
          </p:cNvSpPr>
          <p:nvPr>
            <p:ph type="body" idx="2"/>
          </p:nvPr>
        </p:nvSpPr>
        <p:spPr>
          <a:xfrm>
            <a:off x="6096000" y="2343439"/>
            <a:ext cx="5136000" cy="29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08" name="Google Shape;608;p17"/>
          <p:cNvGrpSpPr/>
          <p:nvPr/>
        </p:nvGrpSpPr>
        <p:grpSpPr>
          <a:xfrm>
            <a:off x="9368979" y="-1612711"/>
            <a:ext cx="4123495" cy="4476083"/>
            <a:chOff x="7026734" y="-1209533"/>
            <a:chExt cx="3092621" cy="3357062"/>
          </a:xfrm>
        </p:grpSpPr>
        <p:grpSp>
          <p:nvGrpSpPr>
            <p:cNvPr id="609" name="Google Shape;609;p17"/>
            <p:cNvGrpSpPr/>
            <p:nvPr/>
          </p:nvGrpSpPr>
          <p:grpSpPr>
            <a:xfrm rot="-10360879">
              <a:off x="8422131" y="-179145"/>
              <a:ext cx="1475554" cy="2241823"/>
              <a:chOff x="3047425" y="3463875"/>
              <a:chExt cx="948375" cy="1440875"/>
            </a:xfrm>
          </p:grpSpPr>
          <p:sp>
            <p:nvSpPr>
              <p:cNvPr id="610" name="Google Shape;610;p1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2" name="Google Shape;612;p17"/>
            <p:cNvGrpSpPr/>
            <p:nvPr/>
          </p:nvGrpSpPr>
          <p:grpSpPr>
            <a:xfrm rot="-7554418">
              <a:off x="7722051" y="-1054915"/>
              <a:ext cx="1701985" cy="2585842"/>
              <a:chOff x="3047425" y="3463875"/>
              <a:chExt cx="948375" cy="1440875"/>
            </a:xfrm>
          </p:grpSpPr>
          <p:sp>
            <p:nvSpPr>
              <p:cNvPr id="613" name="Google Shape;613;p1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4" name="Google Shape;614;p17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5" name="Google Shape;615;p17"/>
            <p:cNvGrpSpPr/>
            <p:nvPr/>
          </p:nvGrpSpPr>
          <p:grpSpPr>
            <a:xfrm rot="-7351225">
              <a:off x="8243254" y="-121569"/>
              <a:ext cx="1161150" cy="886375"/>
              <a:chOff x="7125775" y="3301250"/>
              <a:chExt cx="1161150" cy="886375"/>
            </a:xfrm>
          </p:grpSpPr>
          <p:sp>
            <p:nvSpPr>
              <p:cNvPr id="616" name="Google Shape;616;p17"/>
              <p:cNvSpPr/>
              <p:nvPr/>
            </p:nvSpPr>
            <p:spPr>
              <a:xfrm>
                <a:off x="7125775" y="3301250"/>
                <a:ext cx="1161150" cy="886375"/>
              </a:xfrm>
              <a:custGeom>
                <a:avLst/>
                <a:gdLst/>
                <a:ahLst/>
                <a:cxnLst/>
                <a:rect l="l" t="t" r="r" b="b"/>
                <a:pathLst>
                  <a:path w="46446" h="35455" extrusionOk="0">
                    <a:moveTo>
                      <a:pt x="43265" y="12149"/>
                    </a:moveTo>
                    <a:cubicBezTo>
                      <a:pt x="43793" y="12149"/>
                      <a:pt x="44326" y="12208"/>
                      <a:pt x="44865" y="12311"/>
                    </a:cubicBezTo>
                    <a:cubicBezTo>
                      <a:pt x="45564" y="12463"/>
                      <a:pt x="45959" y="13040"/>
                      <a:pt x="45868" y="13770"/>
                    </a:cubicBezTo>
                    <a:cubicBezTo>
                      <a:pt x="45837" y="14074"/>
                      <a:pt x="45777" y="14408"/>
                      <a:pt x="45655" y="14682"/>
                    </a:cubicBezTo>
                    <a:cubicBezTo>
                      <a:pt x="45473" y="15198"/>
                      <a:pt x="45260" y="15715"/>
                      <a:pt x="44986" y="16171"/>
                    </a:cubicBezTo>
                    <a:cubicBezTo>
                      <a:pt x="44530" y="16961"/>
                      <a:pt x="43892" y="17569"/>
                      <a:pt x="43011" y="17873"/>
                    </a:cubicBezTo>
                    <a:cubicBezTo>
                      <a:pt x="42805" y="17942"/>
                      <a:pt x="42583" y="17976"/>
                      <a:pt x="42369" y="17976"/>
                    </a:cubicBezTo>
                    <a:cubicBezTo>
                      <a:pt x="42298" y="17976"/>
                      <a:pt x="42228" y="17972"/>
                      <a:pt x="42160" y="17964"/>
                    </a:cubicBezTo>
                    <a:cubicBezTo>
                      <a:pt x="41582" y="17934"/>
                      <a:pt x="41035" y="17752"/>
                      <a:pt x="40518" y="17569"/>
                    </a:cubicBezTo>
                    <a:cubicBezTo>
                      <a:pt x="38877" y="16992"/>
                      <a:pt x="37235" y="16384"/>
                      <a:pt x="35594" y="15806"/>
                    </a:cubicBezTo>
                    <a:cubicBezTo>
                      <a:pt x="35199" y="15685"/>
                      <a:pt x="34773" y="15593"/>
                      <a:pt x="34348" y="15472"/>
                    </a:cubicBezTo>
                    <a:cubicBezTo>
                      <a:pt x="34348" y="15441"/>
                      <a:pt x="34348" y="15441"/>
                      <a:pt x="34378" y="15441"/>
                    </a:cubicBezTo>
                    <a:cubicBezTo>
                      <a:pt x="35138" y="15320"/>
                      <a:pt x="35807" y="14925"/>
                      <a:pt x="36445" y="14499"/>
                    </a:cubicBezTo>
                    <a:cubicBezTo>
                      <a:pt x="36627" y="14378"/>
                      <a:pt x="36840" y="14286"/>
                      <a:pt x="37023" y="14195"/>
                    </a:cubicBezTo>
                    <a:cubicBezTo>
                      <a:pt x="37600" y="13922"/>
                      <a:pt x="38147" y="13618"/>
                      <a:pt x="38725" y="13375"/>
                    </a:cubicBezTo>
                    <a:cubicBezTo>
                      <a:pt x="39090" y="13192"/>
                      <a:pt x="39454" y="13071"/>
                      <a:pt x="39849" y="12919"/>
                    </a:cubicBezTo>
                    <a:cubicBezTo>
                      <a:pt x="40275" y="12767"/>
                      <a:pt x="40701" y="12675"/>
                      <a:pt x="41126" y="12524"/>
                    </a:cubicBezTo>
                    <a:cubicBezTo>
                      <a:pt x="41829" y="12260"/>
                      <a:pt x="42542" y="12149"/>
                      <a:pt x="43265" y="12149"/>
                    </a:cubicBezTo>
                    <a:close/>
                    <a:moveTo>
                      <a:pt x="6187" y="20715"/>
                    </a:moveTo>
                    <a:cubicBezTo>
                      <a:pt x="6992" y="20715"/>
                      <a:pt x="7767" y="20938"/>
                      <a:pt x="8542" y="21277"/>
                    </a:cubicBezTo>
                    <a:cubicBezTo>
                      <a:pt x="8572" y="21277"/>
                      <a:pt x="8603" y="21308"/>
                      <a:pt x="8694" y="21369"/>
                    </a:cubicBezTo>
                    <a:cubicBezTo>
                      <a:pt x="8542" y="21369"/>
                      <a:pt x="8420" y="21369"/>
                      <a:pt x="8329" y="21338"/>
                    </a:cubicBezTo>
                    <a:cubicBezTo>
                      <a:pt x="7938" y="21245"/>
                      <a:pt x="7547" y="21209"/>
                      <a:pt x="7156" y="21209"/>
                    </a:cubicBezTo>
                    <a:cubicBezTo>
                      <a:pt x="6909" y="21209"/>
                      <a:pt x="6661" y="21223"/>
                      <a:pt x="6414" y="21247"/>
                    </a:cubicBezTo>
                    <a:cubicBezTo>
                      <a:pt x="5685" y="21338"/>
                      <a:pt x="5046" y="21673"/>
                      <a:pt x="4469" y="22098"/>
                    </a:cubicBezTo>
                    <a:cubicBezTo>
                      <a:pt x="3922" y="22493"/>
                      <a:pt x="3375" y="22858"/>
                      <a:pt x="2767" y="23132"/>
                    </a:cubicBezTo>
                    <a:cubicBezTo>
                      <a:pt x="2128" y="23436"/>
                      <a:pt x="1460" y="23587"/>
                      <a:pt x="761" y="23587"/>
                    </a:cubicBezTo>
                    <a:cubicBezTo>
                      <a:pt x="669" y="23587"/>
                      <a:pt x="609" y="23557"/>
                      <a:pt x="517" y="23557"/>
                    </a:cubicBezTo>
                    <a:cubicBezTo>
                      <a:pt x="487" y="23557"/>
                      <a:pt x="457" y="23527"/>
                      <a:pt x="365" y="23496"/>
                    </a:cubicBezTo>
                    <a:cubicBezTo>
                      <a:pt x="821" y="23071"/>
                      <a:pt x="1216" y="22645"/>
                      <a:pt x="1642" y="22280"/>
                    </a:cubicBezTo>
                    <a:cubicBezTo>
                      <a:pt x="2463" y="21551"/>
                      <a:pt x="3466" y="21217"/>
                      <a:pt x="4499" y="20943"/>
                    </a:cubicBezTo>
                    <a:cubicBezTo>
                      <a:pt x="4864" y="20852"/>
                      <a:pt x="5198" y="20821"/>
                      <a:pt x="5563" y="20761"/>
                    </a:cubicBezTo>
                    <a:cubicBezTo>
                      <a:pt x="5773" y="20730"/>
                      <a:pt x="5981" y="20715"/>
                      <a:pt x="6187" y="20715"/>
                    </a:cubicBezTo>
                    <a:close/>
                    <a:moveTo>
                      <a:pt x="21421" y="438"/>
                    </a:moveTo>
                    <a:cubicBezTo>
                      <a:pt x="21715" y="438"/>
                      <a:pt x="21998" y="502"/>
                      <a:pt x="22281" y="608"/>
                    </a:cubicBezTo>
                    <a:cubicBezTo>
                      <a:pt x="22402" y="639"/>
                      <a:pt x="22554" y="700"/>
                      <a:pt x="22676" y="791"/>
                    </a:cubicBezTo>
                    <a:cubicBezTo>
                      <a:pt x="23618" y="1368"/>
                      <a:pt x="24408" y="2128"/>
                      <a:pt x="24956" y="3131"/>
                    </a:cubicBezTo>
                    <a:cubicBezTo>
                      <a:pt x="26019" y="4985"/>
                      <a:pt x="26597" y="7022"/>
                      <a:pt x="27022" y="9089"/>
                    </a:cubicBezTo>
                    <a:cubicBezTo>
                      <a:pt x="27144" y="9788"/>
                      <a:pt x="27144" y="10548"/>
                      <a:pt x="27174" y="11277"/>
                    </a:cubicBezTo>
                    <a:cubicBezTo>
                      <a:pt x="27205" y="11399"/>
                      <a:pt x="27144" y="11551"/>
                      <a:pt x="27083" y="11703"/>
                    </a:cubicBezTo>
                    <a:cubicBezTo>
                      <a:pt x="26567" y="13040"/>
                      <a:pt x="26293" y="14438"/>
                      <a:pt x="26263" y="15867"/>
                    </a:cubicBezTo>
                    <a:cubicBezTo>
                      <a:pt x="26232" y="16718"/>
                      <a:pt x="26354" y="17539"/>
                      <a:pt x="26536" y="18359"/>
                    </a:cubicBezTo>
                    <a:cubicBezTo>
                      <a:pt x="26536" y="18420"/>
                      <a:pt x="26567" y="18481"/>
                      <a:pt x="26658" y="18542"/>
                    </a:cubicBezTo>
                    <a:cubicBezTo>
                      <a:pt x="26658" y="18451"/>
                      <a:pt x="26658" y="18359"/>
                      <a:pt x="26627" y="18268"/>
                    </a:cubicBezTo>
                    <a:cubicBezTo>
                      <a:pt x="26445" y="17235"/>
                      <a:pt x="26384" y="16232"/>
                      <a:pt x="26475" y="15198"/>
                    </a:cubicBezTo>
                    <a:cubicBezTo>
                      <a:pt x="26597" y="14256"/>
                      <a:pt x="26749" y="13344"/>
                      <a:pt x="27083" y="12463"/>
                    </a:cubicBezTo>
                    <a:cubicBezTo>
                      <a:pt x="27114" y="12372"/>
                      <a:pt x="27144" y="12250"/>
                      <a:pt x="27235" y="12098"/>
                    </a:cubicBezTo>
                    <a:lnTo>
                      <a:pt x="27235" y="12098"/>
                    </a:lnTo>
                    <a:cubicBezTo>
                      <a:pt x="27539" y="13739"/>
                      <a:pt x="27326" y="15259"/>
                      <a:pt x="26931" y="16779"/>
                    </a:cubicBezTo>
                    <a:cubicBezTo>
                      <a:pt x="26962" y="16779"/>
                      <a:pt x="26992" y="16779"/>
                      <a:pt x="27022" y="16809"/>
                    </a:cubicBezTo>
                    <a:cubicBezTo>
                      <a:pt x="27083" y="16566"/>
                      <a:pt x="27174" y="16353"/>
                      <a:pt x="27235" y="16141"/>
                    </a:cubicBezTo>
                    <a:cubicBezTo>
                      <a:pt x="27418" y="15381"/>
                      <a:pt x="27630" y="14621"/>
                      <a:pt x="27691" y="13831"/>
                    </a:cubicBezTo>
                    <a:cubicBezTo>
                      <a:pt x="27722" y="13587"/>
                      <a:pt x="27843" y="13344"/>
                      <a:pt x="27965" y="13101"/>
                    </a:cubicBezTo>
                    <a:cubicBezTo>
                      <a:pt x="28360" y="12311"/>
                      <a:pt x="28816" y="11551"/>
                      <a:pt x="29302" y="10791"/>
                    </a:cubicBezTo>
                    <a:cubicBezTo>
                      <a:pt x="29697" y="10183"/>
                      <a:pt x="30032" y="9514"/>
                      <a:pt x="30336" y="8876"/>
                    </a:cubicBezTo>
                    <a:cubicBezTo>
                      <a:pt x="31035" y="7417"/>
                      <a:pt x="31795" y="6019"/>
                      <a:pt x="32828" y="4742"/>
                    </a:cubicBezTo>
                    <a:cubicBezTo>
                      <a:pt x="33497" y="3861"/>
                      <a:pt x="34196" y="3010"/>
                      <a:pt x="34865" y="2128"/>
                    </a:cubicBezTo>
                    <a:cubicBezTo>
                      <a:pt x="35351" y="1520"/>
                      <a:pt x="35989" y="1095"/>
                      <a:pt x="36627" y="669"/>
                    </a:cubicBezTo>
                    <a:cubicBezTo>
                      <a:pt x="36857" y="516"/>
                      <a:pt x="37128" y="449"/>
                      <a:pt x="37407" y="449"/>
                    </a:cubicBezTo>
                    <a:cubicBezTo>
                      <a:pt x="37461" y="449"/>
                      <a:pt x="37515" y="452"/>
                      <a:pt x="37570" y="456"/>
                    </a:cubicBezTo>
                    <a:cubicBezTo>
                      <a:pt x="38725" y="456"/>
                      <a:pt x="39880" y="517"/>
                      <a:pt x="41004" y="548"/>
                    </a:cubicBezTo>
                    <a:cubicBezTo>
                      <a:pt x="41400" y="548"/>
                      <a:pt x="41764" y="639"/>
                      <a:pt x="42099" y="791"/>
                    </a:cubicBezTo>
                    <a:cubicBezTo>
                      <a:pt x="42555" y="1004"/>
                      <a:pt x="42646" y="1216"/>
                      <a:pt x="42555" y="1703"/>
                    </a:cubicBezTo>
                    <a:cubicBezTo>
                      <a:pt x="42463" y="2067"/>
                      <a:pt x="42524" y="2219"/>
                      <a:pt x="42859" y="2371"/>
                    </a:cubicBezTo>
                    <a:cubicBezTo>
                      <a:pt x="42950" y="2402"/>
                      <a:pt x="43011" y="2432"/>
                      <a:pt x="43071" y="2463"/>
                    </a:cubicBezTo>
                    <a:cubicBezTo>
                      <a:pt x="43406" y="2615"/>
                      <a:pt x="43588" y="2858"/>
                      <a:pt x="43618" y="3192"/>
                    </a:cubicBezTo>
                    <a:cubicBezTo>
                      <a:pt x="43649" y="3466"/>
                      <a:pt x="43740" y="3678"/>
                      <a:pt x="44014" y="3830"/>
                    </a:cubicBezTo>
                    <a:cubicBezTo>
                      <a:pt x="44166" y="3891"/>
                      <a:pt x="44257" y="4074"/>
                      <a:pt x="44348" y="4226"/>
                    </a:cubicBezTo>
                    <a:cubicBezTo>
                      <a:pt x="44409" y="4347"/>
                      <a:pt x="44409" y="4469"/>
                      <a:pt x="44439" y="4590"/>
                    </a:cubicBezTo>
                    <a:cubicBezTo>
                      <a:pt x="44470" y="5259"/>
                      <a:pt x="44439" y="5897"/>
                      <a:pt x="44287" y="6536"/>
                    </a:cubicBezTo>
                    <a:cubicBezTo>
                      <a:pt x="44196" y="6900"/>
                      <a:pt x="43983" y="7204"/>
                      <a:pt x="43679" y="7447"/>
                    </a:cubicBezTo>
                    <a:cubicBezTo>
                      <a:pt x="43345" y="7660"/>
                      <a:pt x="43011" y="7873"/>
                      <a:pt x="42707" y="8055"/>
                    </a:cubicBezTo>
                    <a:cubicBezTo>
                      <a:pt x="42463" y="8238"/>
                      <a:pt x="42190" y="8390"/>
                      <a:pt x="41947" y="8542"/>
                    </a:cubicBezTo>
                    <a:cubicBezTo>
                      <a:pt x="41552" y="8815"/>
                      <a:pt x="41156" y="9089"/>
                      <a:pt x="40761" y="9362"/>
                    </a:cubicBezTo>
                    <a:cubicBezTo>
                      <a:pt x="39880" y="9909"/>
                      <a:pt x="38968" y="10396"/>
                      <a:pt x="38117" y="10973"/>
                    </a:cubicBezTo>
                    <a:cubicBezTo>
                      <a:pt x="37357" y="11490"/>
                      <a:pt x="36627" y="12128"/>
                      <a:pt x="35898" y="12706"/>
                    </a:cubicBezTo>
                    <a:cubicBezTo>
                      <a:pt x="35624" y="12949"/>
                      <a:pt x="35381" y="13192"/>
                      <a:pt x="35108" y="13435"/>
                    </a:cubicBezTo>
                    <a:cubicBezTo>
                      <a:pt x="34469" y="14013"/>
                      <a:pt x="33831" y="14590"/>
                      <a:pt x="33223" y="15198"/>
                    </a:cubicBezTo>
                    <a:cubicBezTo>
                      <a:pt x="33102" y="15289"/>
                      <a:pt x="33041" y="15350"/>
                      <a:pt x="32889" y="15350"/>
                    </a:cubicBezTo>
                    <a:cubicBezTo>
                      <a:pt x="32129" y="15350"/>
                      <a:pt x="31399" y="15381"/>
                      <a:pt x="30670" y="15381"/>
                    </a:cubicBezTo>
                    <a:cubicBezTo>
                      <a:pt x="30640" y="15381"/>
                      <a:pt x="30609" y="15350"/>
                      <a:pt x="30548" y="15320"/>
                    </a:cubicBezTo>
                    <a:cubicBezTo>
                      <a:pt x="30670" y="15107"/>
                      <a:pt x="30761" y="14894"/>
                      <a:pt x="30943" y="14712"/>
                    </a:cubicBezTo>
                    <a:cubicBezTo>
                      <a:pt x="31278" y="14347"/>
                      <a:pt x="31612" y="13982"/>
                      <a:pt x="32007" y="13709"/>
                    </a:cubicBezTo>
                    <a:cubicBezTo>
                      <a:pt x="32554" y="13344"/>
                      <a:pt x="33162" y="13040"/>
                      <a:pt x="33740" y="12736"/>
                    </a:cubicBezTo>
                    <a:cubicBezTo>
                      <a:pt x="34165" y="12524"/>
                      <a:pt x="34591" y="12341"/>
                      <a:pt x="35047" y="12098"/>
                    </a:cubicBezTo>
                    <a:cubicBezTo>
                      <a:pt x="35183" y="12147"/>
                      <a:pt x="35292" y="12174"/>
                      <a:pt x="35384" y="12174"/>
                    </a:cubicBezTo>
                    <a:cubicBezTo>
                      <a:pt x="35579" y="12174"/>
                      <a:pt x="35702" y="12053"/>
                      <a:pt x="35868" y="11764"/>
                    </a:cubicBezTo>
                    <a:cubicBezTo>
                      <a:pt x="35989" y="11551"/>
                      <a:pt x="36111" y="11308"/>
                      <a:pt x="36232" y="11065"/>
                    </a:cubicBezTo>
                    <a:cubicBezTo>
                      <a:pt x="36263" y="11004"/>
                      <a:pt x="36293" y="10913"/>
                      <a:pt x="36293" y="10821"/>
                    </a:cubicBezTo>
                    <a:cubicBezTo>
                      <a:pt x="36293" y="10730"/>
                      <a:pt x="36293" y="10578"/>
                      <a:pt x="36202" y="10548"/>
                    </a:cubicBezTo>
                    <a:cubicBezTo>
                      <a:pt x="36166" y="10512"/>
                      <a:pt x="36099" y="10497"/>
                      <a:pt x="36038" y="10497"/>
                    </a:cubicBezTo>
                    <a:cubicBezTo>
                      <a:pt x="35994" y="10497"/>
                      <a:pt x="35954" y="10505"/>
                      <a:pt x="35928" y="10517"/>
                    </a:cubicBezTo>
                    <a:cubicBezTo>
                      <a:pt x="35716" y="10669"/>
                      <a:pt x="35472" y="10852"/>
                      <a:pt x="35381" y="11065"/>
                    </a:cubicBezTo>
                    <a:cubicBezTo>
                      <a:pt x="35168" y="11581"/>
                      <a:pt x="34743" y="11824"/>
                      <a:pt x="34287" y="12098"/>
                    </a:cubicBezTo>
                    <a:cubicBezTo>
                      <a:pt x="33527" y="12554"/>
                      <a:pt x="32767" y="13010"/>
                      <a:pt x="32007" y="13466"/>
                    </a:cubicBezTo>
                    <a:cubicBezTo>
                      <a:pt x="31308" y="13891"/>
                      <a:pt x="30700" y="14438"/>
                      <a:pt x="30336" y="15198"/>
                    </a:cubicBezTo>
                    <a:cubicBezTo>
                      <a:pt x="30275" y="15350"/>
                      <a:pt x="30184" y="15472"/>
                      <a:pt x="30032" y="15502"/>
                    </a:cubicBezTo>
                    <a:cubicBezTo>
                      <a:pt x="29454" y="15593"/>
                      <a:pt x="28907" y="15715"/>
                      <a:pt x="28421" y="16080"/>
                    </a:cubicBezTo>
                    <a:cubicBezTo>
                      <a:pt x="28390" y="15867"/>
                      <a:pt x="28481" y="15745"/>
                      <a:pt x="28542" y="15624"/>
                    </a:cubicBezTo>
                    <a:cubicBezTo>
                      <a:pt x="29636" y="13831"/>
                      <a:pt x="31004" y="12372"/>
                      <a:pt x="32980" y="11551"/>
                    </a:cubicBezTo>
                    <a:cubicBezTo>
                      <a:pt x="33375" y="11399"/>
                      <a:pt x="33740" y="11186"/>
                      <a:pt x="34135" y="11004"/>
                    </a:cubicBezTo>
                    <a:cubicBezTo>
                      <a:pt x="34287" y="10943"/>
                      <a:pt x="34378" y="10852"/>
                      <a:pt x="34348" y="10669"/>
                    </a:cubicBezTo>
                    <a:cubicBezTo>
                      <a:pt x="34317" y="10517"/>
                      <a:pt x="34165" y="10457"/>
                      <a:pt x="34013" y="10457"/>
                    </a:cubicBezTo>
                    <a:cubicBezTo>
                      <a:pt x="33831" y="10457"/>
                      <a:pt x="33649" y="10487"/>
                      <a:pt x="33466" y="10548"/>
                    </a:cubicBezTo>
                    <a:cubicBezTo>
                      <a:pt x="33254" y="10609"/>
                      <a:pt x="33071" y="10700"/>
                      <a:pt x="32858" y="10791"/>
                    </a:cubicBezTo>
                    <a:cubicBezTo>
                      <a:pt x="32494" y="10973"/>
                      <a:pt x="32433" y="11065"/>
                      <a:pt x="32463" y="11490"/>
                    </a:cubicBezTo>
                    <a:cubicBezTo>
                      <a:pt x="32099" y="11733"/>
                      <a:pt x="31734" y="11976"/>
                      <a:pt x="31369" y="12189"/>
                    </a:cubicBezTo>
                    <a:cubicBezTo>
                      <a:pt x="30731" y="12615"/>
                      <a:pt x="30184" y="13101"/>
                      <a:pt x="29697" y="13679"/>
                    </a:cubicBezTo>
                    <a:cubicBezTo>
                      <a:pt x="29333" y="14134"/>
                      <a:pt x="28968" y="14621"/>
                      <a:pt x="28603" y="15077"/>
                    </a:cubicBezTo>
                    <a:cubicBezTo>
                      <a:pt x="28390" y="15381"/>
                      <a:pt x="28238" y="15685"/>
                      <a:pt x="28147" y="16049"/>
                    </a:cubicBezTo>
                    <a:cubicBezTo>
                      <a:pt x="28086" y="16171"/>
                      <a:pt x="28026" y="16323"/>
                      <a:pt x="27904" y="16384"/>
                    </a:cubicBezTo>
                    <a:cubicBezTo>
                      <a:pt x="27296" y="16840"/>
                      <a:pt x="27144" y="17478"/>
                      <a:pt x="27235" y="18207"/>
                    </a:cubicBezTo>
                    <a:cubicBezTo>
                      <a:pt x="27266" y="18359"/>
                      <a:pt x="27266" y="18542"/>
                      <a:pt x="27326" y="18694"/>
                    </a:cubicBezTo>
                    <a:cubicBezTo>
                      <a:pt x="27539" y="19393"/>
                      <a:pt x="27630" y="20122"/>
                      <a:pt x="27691" y="20882"/>
                    </a:cubicBezTo>
                    <a:cubicBezTo>
                      <a:pt x="27722" y="21490"/>
                      <a:pt x="27630" y="22098"/>
                      <a:pt x="27539" y="22676"/>
                    </a:cubicBezTo>
                    <a:cubicBezTo>
                      <a:pt x="27509" y="22736"/>
                      <a:pt x="27478" y="22767"/>
                      <a:pt x="27448" y="22797"/>
                    </a:cubicBezTo>
                    <a:cubicBezTo>
                      <a:pt x="27448" y="22828"/>
                      <a:pt x="27478" y="22858"/>
                      <a:pt x="27478" y="22888"/>
                    </a:cubicBezTo>
                    <a:cubicBezTo>
                      <a:pt x="27509" y="23375"/>
                      <a:pt x="27570" y="23861"/>
                      <a:pt x="27600" y="24347"/>
                    </a:cubicBezTo>
                    <a:cubicBezTo>
                      <a:pt x="27600" y="24803"/>
                      <a:pt x="27600" y="25229"/>
                      <a:pt x="27630" y="25715"/>
                    </a:cubicBezTo>
                    <a:cubicBezTo>
                      <a:pt x="27661" y="25624"/>
                      <a:pt x="27722" y="25533"/>
                      <a:pt x="27722" y="25442"/>
                    </a:cubicBezTo>
                    <a:cubicBezTo>
                      <a:pt x="27752" y="24834"/>
                      <a:pt x="27752" y="24256"/>
                      <a:pt x="27782" y="23679"/>
                    </a:cubicBezTo>
                    <a:cubicBezTo>
                      <a:pt x="27782" y="23496"/>
                      <a:pt x="27782" y="23314"/>
                      <a:pt x="27813" y="23162"/>
                    </a:cubicBezTo>
                    <a:cubicBezTo>
                      <a:pt x="27934" y="22584"/>
                      <a:pt x="28117" y="22037"/>
                      <a:pt x="28177" y="21460"/>
                    </a:cubicBezTo>
                    <a:cubicBezTo>
                      <a:pt x="28269" y="20670"/>
                      <a:pt x="28208" y="19879"/>
                      <a:pt x="27904" y="19119"/>
                    </a:cubicBezTo>
                    <a:cubicBezTo>
                      <a:pt x="27813" y="18846"/>
                      <a:pt x="27691" y="18542"/>
                      <a:pt x="27661" y="18238"/>
                    </a:cubicBezTo>
                    <a:cubicBezTo>
                      <a:pt x="27539" y="17660"/>
                      <a:pt x="27722" y="17174"/>
                      <a:pt x="28238" y="16840"/>
                    </a:cubicBezTo>
                    <a:cubicBezTo>
                      <a:pt x="28755" y="16475"/>
                      <a:pt x="29302" y="16201"/>
                      <a:pt x="29910" y="16080"/>
                    </a:cubicBezTo>
                    <a:cubicBezTo>
                      <a:pt x="30638" y="15925"/>
                      <a:pt x="31366" y="15883"/>
                      <a:pt x="32094" y="15883"/>
                    </a:cubicBezTo>
                    <a:cubicBezTo>
                      <a:pt x="32369" y="15883"/>
                      <a:pt x="32644" y="15889"/>
                      <a:pt x="32919" y="15897"/>
                    </a:cubicBezTo>
                    <a:cubicBezTo>
                      <a:pt x="34074" y="15928"/>
                      <a:pt x="35229" y="16110"/>
                      <a:pt x="36354" y="16414"/>
                    </a:cubicBezTo>
                    <a:cubicBezTo>
                      <a:pt x="36384" y="16414"/>
                      <a:pt x="36415" y="16445"/>
                      <a:pt x="36445" y="16475"/>
                    </a:cubicBezTo>
                    <a:cubicBezTo>
                      <a:pt x="34561" y="16870"/>
                      <a:pt x="32980" y="17812"/>
                      <a:pt x="31643" y="19180"/>
                    </a:cubicBezTo>
                    <a:cubicBezTo>
                      <a:pt x="31339" y="19545"/>
                      <a:pt x="31004" y="19910"/>
                      <a:pt x="30731" y="20305"/>
                    </a:cubicBezTo>
                    <a:cubicBezTo>
                      <a:pt x="30092" y="21095"/>
                      <a:pt x="29728" y="22037"/>
                      <a:pt x="29424" y="23010"/>
                    </a:cubicBezTo>
                    <a:cubicBezTo>
                      <a:pt x="29272" y="23466"/>
                      <a:pt x="29272" y="23922"/>
                      <a:pt x="29302" y="24378"/>
                    </a:cubicBezTo>
                    <a:cubicBezTo>
                      <a:pt x="29302" y="25016"/>
                      <a:pt x="29302" y="25624"/>
                      <a:pt x="29302" y="26262"/>
                    </a:cubicBezTo>
                    <a:cubicBezTo>
                      <a:pt x="29333" y="26718"/>
                      <a:pt x="29363" y="27174"/>
                      <a:pt x="29363" y="27630"/>
                    </a:cubicBezTo>
                    <a:cubicBezTo>
                      <a:pt x="29393" y="28086"/>
                      <a:pt x="29424" y="28542"/>
                      <a:pt x="29424" y="28968"/>
                    </a:cubicBezTo>
                    <a:cubicBezTo>
                      <a:pt x="29424" y="29484"/>
                      <a:pt x="29393" y="30001"/>
                      <a:pt x="29424" y="30518"/>
                    </a:cubicBezTo>
                    <a:cubicBezTo>
                      <a:pt x="29484" y="31399"/>
                      <a:pt x="29333" y="32250"/>
                      <a:pt x="29120" y="33101"/>
                    </a:cubicBezTo>
                    <a:cubicBezTo>
                      <a:pt x="29029" y="33588"/>
                      <a:pt x="28937" y="34074"/>
                      <a:pt x="28694" y="34530"/>
                    </a:cubicBezTo>
                    <a:cubicBezTo>
                      <a:pt x="28576" y="34766"/>
                      <a:pt x="28495" y="34855"/>
                      <a:pt x="28252" y="34855"/>
                    </a:cubicBezTo>
                    <a:cubicBezTo>
                      <a:pt x="28182" y="34855"/>
                      <a:pt x="28098" y="34848"/>
                      <a:pt x="27995" y="34834"/>
                    </a:cubicBezTo>
                    <a:cubicBezTo>
                      <a:pt x="28026" y="34743"/>
                      <a:pt x="28056" y="34621"/>
                      <a:pt x="28086" y="34530"/>
                    </a:cubicBezTo>
                    <a:cubicBezTo>
                      <a:pt x="28238" y="34074"/>
                      <a:pt x="28390" y="33618"/>
                      <a:pt x="28512" y="33162"/>
                    </a:cubicBezTo>
                    <a:cubicBezTo>
                      <a:pt x="28603" y="32767"/>
                      <a:pt x="28633" y="32341"/>
                      <a:pt x="28664" y="31946"/>
                    </a:cubicBezTo>
                    <a:cubicBezTo>
                      <a:pt x="28694" y="31217"/>
                      <a:pt x="28725" y="30518"/>
                      <a:pt x="28725" y="29849"/>
                    </a:cubicBezTo>
                    <a:lnTo>
                      <a:pt x="28725" y="29849"/>
                    </a:lnTo>
                    <a:cubicBezTo>
                      <a:pt x="28603" y="30396"/>
                      <a:pt x="28512" y="31034"/>
                      <a:pt x="28512" y="31642"/>
                    </a:cubicBezTo>
                    <a:cubicBezTo>
                      <a:pt x="28512" y="32372"/>
                      <a:pt x="28421" y="33071"/>
                      <a:pt x="28117" y="33709"/>
                    </a:cubicBezTo>
                    <a:cubicBezTo>
                      <a:pt x="27965" y="34044"/>
                      <a:pt x="27782" y="34378"/>
                      <a:pt x="27600" y="34712"/>
                    </a:cubicBezTo>
                    <a:cubicBezTo>
                      <a:pt x="27491" y="34908"/>
                      <a:pt x="27382" y="34995"/>
                      <a:pt x="27218" y="34995"/>
                    </a:cubicBezTo>
                    <a:cubicBezTo>
                      <a:pt x="27152" y="34995"/>
                      <a:pt x="27078" y="34981"/>
                      <a:pt x="26992" y="34955"/>
                    </a:cubicBezTo>
                    <a:cubicBezTo>
                      <a:pt x="26931" y="34955"/>
                      <a:pt x="26870" y="34925"/>
                      <a:pt x="26810" y="34925"/>
                    </a:cubicBezTo>
                    <a:cubicBezTo>
                      <a:pt x="26597" y="34895"/>
                      <a:pt x="26506" y="34743"/>
                      <a:pt x="26445" y="34560"/>
                    </a:cubicBezTo>
                    <a:cubicBezTo>
                      <a:pt x="26232" y="33892"/>
                      <a:pt x="26111" y="33192"/>
                      <a:pt x="26080" y="32493"/>
                    </a:cubicBezTo>
                    <a:cubicBezTo>
                      <a:pt x="26050" y="31612"/>
                      <a:pt x="25989" y="30730"/>
                      <a:pt x="25959" y="30001"/>
                    </a:cubicBezTo>
                    <a:cubicBezTo>
                      <a:pt x="25928" y="30214"/>
                      <a:pt x="25898" y="30609"/>
                      <a:pt x="25867" y="30974"/>
                    </a:cubicBezTo>
                    <a:cubicBezTo>
                      <a:pt x="25867" y="31399"/>
                      <a:pt x="25867" y="31794"/>
                      <a:pt x="25867" y="32220"/>
                    </a:cubicBezTo>
                    <a:cubicBezTo>
                      <a:pt x="25867" y="32615"/>
                      <a:pt x="25867" y="33010"/>
                      <a:pt x="25898" y="33405"/>
                    </a:cubicBezTo>
                    <a:cubicBezTo>
                      <a:pt x="25928" y="33800"/>
                      <a:pt x="25989" y="34196"/>
                      <a:pt x="26080" y="34621"/>
                    </a:cubicBezTo>
                    <a:cubicBezTo>
                      <a:pt x="25381" y="34196"/>
                      <a:pt x="24834" y="33648"/>
                      <a:pt x="24652" y="32858"/>
                    </a:cubicBezTo>
                    <a:cubicBezTo>
                      <a:pt x="24652" y="32797"/>
                      <a:pt x="24652" y="32767"/>
                      <a:pt x="24621" y="32737"/>
                    </a:cubicBezTo>
                    <a:cubicBezTo>
                      <a:pt x="24469" y="31612"/>
                      <a:pt x="24287" y="30487"/>
                      <a:pt x="24226" y="29363"/>
                    </a:cubicBezTo>
                    <a:cubicBezTo>
                      <a:pt x="24196" y="28816"/>
                      <a:pt x="24135" y="28299"/>
                      <a:pt x="24074" y="27782"/>
                    </a:cubicBezTo>
                    <a:cubicBezTo>
                      <a:pt x="24013" y="27235"/>
                      <a:pt x="23952" y="26718"/>
                      <a:pt x="23861" y="26171"/>
                    </a:cubicBezTo>
                    <a:cubicBezTo>
                      <a:pt x="23770" y="25776"/>
                      <a:pt x="23709" y="25381"/>
                      <a:pt x="23557" y="25016"/>
                    </a:cubicBezTo>
                    <a:cubicBezTo>
                      <a:pt x="23223" y="24135"/>
                      <a:pt x="22828" y="23253"/>
                      <a:pt x="22129" y="22584"/>
                    </a:cubicBezTo>
                    <a:cubicBezTo>
                      <a:pt x="22007" y="22493"/>
                      <a:pt x="21916" y="22372"/>
                      <a:pt x="21794" y="22311"/>
                    </a:cubicBezTo>
                    <a:cubicBezTo>
                      <a:pt x="21536" y="22117"/>
                      <a:pt x="21247" y="22015"/>
                      <a:pt x="20950" y="22015"/>
                    </a:cubicBezTo>
                    <a:cubicBezTo>
                      <a:pt x="20827" y="22015"/>
                      <a:pt x="20703" y="22032"/>
                      <a:pt x="20579" y="22068"/>
                    </a:cubicBezTo>
                    <a:cubicBezTo>
                      <a:pt x="20457" y="22129"/>
                      <a:pt x="20335" y="22159"/>
                      <a:pt x="20153" y="22189"/>
                    </a:cubicBezTo>
                    <a:cubicBezTo>
                      <a:pt x="20183" y="22098"/>
                      <a:pt x="20214" y="22068"/>
                      <a:pt x="20244" y="22037"/>
                    </a:cubicBezTo>
                    <a:cubicBezTo>
                      <a:pt x="20670" y="21490"/>
                      <a:pt x="21065" y="20913"/>
                      <a:pt x="21490" y="20396"/>
                    </a:cubicBezTo>
                    <a:cubicBezTo>
                      <a:pt x="21959" y="19820"/>
                      <a:pt x="22518" y="19559"/>
                      <a:pt x="23146" y="19559"/>
                    </a:cubicBezTo>
                    <a:cubicBezTo>
                      <a:pt x="23413" y="19559"/>
                      <a:pt x="23692" y="19606"/>
                      <a:pt x="23983" y="19697"/>
                    </a:cubicBezTo>
                    <a:cubicBezTo>
                      <a:pt x="24439" y="19818"/>
                      <a:pt x="24864" y="20062"/>
                      <a:pt x="25259" y="20335"/>
                    </a:cubicBezTo>
                    <a:cubicBezTo>
                      <a:pt x="25776" y="20700"/>
                      <a:pt x="26232" y="21156"/>
                      <a:pt x="26718" y="21612"/>
                    </a:cubicBezTo>
                    <a:cubicBezTo>
                      <a:pt x="26870" y="21733"/>
                      <a:pt x="26962" y="21946"/>
                      <a:pt x="27083" y="22129"/>
                    </a:cubicBezTo>
                    <a:cubicBezTo>
                      <a:pt x="27205" y="22341"/>
                      <a:pt x="27326" y="22584"/>
                      <a:pt x="27448" y="22797"/>
                    </a:cubicBezTo>
                    <a:cubicBezTo>
                      <a:pt x="27114" y="21308"/>
                      <a:pt x="26263" y="20244"/>
                      <a:pt x="24834" y="19636"/>
                    </a:cubicBezTo>
                    <a:cubicBezTo>
                      <a:pt x="24682" y="19575"/>
                      <a:pt x="24621" y="19454"/>
                      <a:pt x="24560" y="19302"/>
                    </a:cubicBezTo>
                    <a:cubicBezTo>
                      <a:pt x="24408" y="18815"/>
                      <a:pt x="24226" y="18359"/>
                      <a:pt x="24013" y="17904"/>
                    </a:cubicBezTo>
                    <a:cubicBezTo>
                      <a:pt x="23588" y="17022"/>
                      <a:pt x="23132" y="16171"/>
                      <a:pt x="22676" y="15289"/>
                    </a:cubicBezTo>
                    <a:cubicBezTo>
                      <a:pt x="22372" y="14712"/>
                      <a:pt x="22007" y="14195"/>
                      <a:pt x="21551" y="13739"/>
                    </a:cubicBezTo>
                    <a:cubicBezTo>
                      <a:pt x="21247" y="13435"/>
                      <a:pt x="20943" y="13101"/>
                      <a:pt x="20670" y="12797"/>
                    </a:cubicBezTo>
                    <a:cubicBezTo>
                      <a:pt x="20731" y="12615"/>
                      <a:pt x="20822" y="12463"/>
                      <a:pt x="20791" y="12341"/>
                    </a:cubicBezTo>
                    <a:cubicBezTo>
                      <a:pt x="20761" y="12189"/>
                      <a:pt x="20639" y="12007"/>
                      <a:pt x="20487" y="11946"/>
                    </a:cubicBezTo>
                    <a:cubicBezTo>
                      <a:pt x="20092" y="11703"/>
                      <a:pt x="19697" y="11520"/>
                      <a:pt x="19302" y="11338"/>
                    </a:cubicBezTo>
                    <a:cubicBezTo>
                      <a:pt x="19243" y="11315"/>
                      <a:pt x="19180" y="11300"/>
                      <a:pt x="19117" y="11300"/>
                    </a:cubicBezTo>
                    <a:cubicBezTo>
                      <a:pt x="19018" y="11300"/>
                      <a:pt x="18920" y="11336"/>
                      <a:pt x="18846" y="11429"/>
                    </a:cubicBezTo>
                    <a:cubicBezTo>
                      <a:pt x="18724" y="11612"/>
                      <a:pt x="18785" y="11764"/>
                      <a:pt x="18907" y="11885"/>
                    </a:cubicBezTo>
                    <a:cubicBezTo>
                      <a:pt x="18998" y="12007"/>
                      <a:pt x="19120" y="12098"/>
                      <a:pt x="19241" y="12189"/>
                    </a:cubicBezTo>
                    <a:cubicBezTo>
                      <a:pt x="19606" y="12524"/>
                      <a:pt x="20001" y="12827"/>
                      <a:pt x="20366" y="13131"/>
                    </a:cubicBezTo>
                    <a:cubicBezTo>
                      <a:pt x="20822" y="13557"/>
                      <a:pt x="21247" y="13982"/>
                      <a:pt x="21642" y="14408"/>
                    </a:cubicBezTo>
                    <a:cubicBezTo>
                      <a:pt x="21946" y="14712"/>
                      <a:pt x="22220" y="15016"/>
                      <a:pt x="22402" y="15381"/>
                    </a:cubicBezTo>
                    <a:cubicBezTo>
                      <a:pt x="22949" y="16293"/>
                      <a:pt x="23466" y="17235"/>
                      <a:pt x="23983" y="18177"/>
                    </a:cubicBezTo>
                    <a:cubicBezTo>
                      <a:pt x="24165" y="18542"/>
                      <a:pt x="24317" y="18967"/>
                      <a:pt x="24408" y="19393"/>
                    </a:cubicBezTo>
                    <a:cubicBezTo>
                      <a:pt x="24013" y="19363"/>
                      <a:pt x="23618" y="19363"/>
                      <a:pt x="23253" y="19271"/>
                    </a:cubicBezTo>
                    <a:cubicBezTo>
                      <a:pt x="22932" y="19213"/>
                      <a:pt x="22613" y="19186"/>
                      <a:pt x="22297" y="19186"/>
                    </a:cubicBezTo>
                    <a:cubicBezTo>
                      <a:pt x="21627" y="19186"/>
                      <a:pt x="20966" y="19308"/>
                      <a:pt x="20305" y="19514"/>
                    </a:cubicBezTo>
                    <a:cubicBezTo>
                      <a:pt x="19758" y="19697"/>
                      <a:pt x="19272" y="20001"/>
                      <a:pt x="18876" y="20396"/>
                    </a:cubicBezTo>
                    <a:cubicBezTo>
                      <a:pt x="18056" y="21156"/>
                      <a:pt x="17174" y="21855"/>
                      <a:pt x="16293" y="22524"/>
                    </a:cubicBezTo>
                    <a:cubicBezTo>
                      <a:pt x="16171" y="22615"/>
                      <a:pt x="16050" y="22736"/>
                      <a:pt x="15928" y="22858"/>
                    </a:cubicBezTo>
                    <a:cubicBezTo>
                      <a:pt x="16050" y="22828"/>
                      <a:pt x="16141" y="22767"/>
                      <a:pt x="16232" y="22706"/>
                    </a:cubicBezTo>
                    <a:cubicBezTo>
                      <a:pt x="17113" y="22189"/>
                      <a:pt x="17934" y="21551"/>
                      <a:pt x="18755" y="20913"/>
                    </a:cubicBezTo>
                    <a:cubicBezTo>
                      <a:pt x="19150" y="20609"/>
                      <a:pt x="19545" y="20335"/>
                      <a:pt x="19971" y="20092"/>
                    </a:cubicBezTo>
                    <a:cubicBezTo>
                      <a:pt x="20639" y="19758"/>
                      <a:pt x="21369" y="19697"/>
                      <a:pt x="22098" y="19636"/>
                    </a:cubicBezTo>
                    <a:lnTo>
                      <a:pt x="22098" y="19636"/>
                    </a:lnTo>
                    <a:cubicBezTo>
                      <a:pt x="22068" y="19666"/>
                      <a:pt x="22007" y="19697"/>
                      <a:pt x="21977" y="19727"/>
                    </a:cubicBezTo>
                    <a:cubicBezTo>
                      <a:pt x="21794" y="19879"/>
                      <a:pt x="21582" y="20031"/>
                      <a:pt x="21430" y="20183"/>
                    </a:cubicBezTo>
                    <a:cubicBezTo>
                      <a:pt x="21186" y="20426"/>
                      <a:pt x="20943" y="20670"/>
                      <a:pt x="20700" y="20943"/>
                    </a:cubicBezTo>
                    <a:cubicBezTo>
                      <a:pt x="19849" y="21916"/>
                      <a:pt x="19028" y="22888"/>
                      <a:pt x="18177" y="23831"/>
                    </a:cubicBezTo>
                    <a:cubicBezTo>
                      <a:pt x="17296" y="24834"/>
                      <a:pt x="16627" y="25928"/>
                      <a:pt x="15989" y="27083"/>
                    </a:cubicBezTo>
                    <a:cubicBezTo>
                      <a:pt x="15624" y="27752"/>
                      <a:pt x="15259" y="28451"/>
                      <a:pt x="14864" y="29150"/>
                    </a:cubicBezTo>
                    <a:cubicBezTo>
                      <a:pt x="14256" y="30214"/>
                      <a:pt x="13344" y="30943"/>
                      <a:pt x="12220" y="31369"/>
                    </a:cubicBezTo>
                    <a:cubicBezTo>
                      <a:pt x="11946" y="31490"/>
                      <a:pt x="11673" y="31551"/>
                      <a:pt x="11399" y="31642"/>
                    </a:cubicBezTo>
                    <a:cubicBezTo>
                      <a:pt x="11169" y="31714"/>
                      <a:pt x="10946" y="31745"/>
                      <a:pt x="10727" y="31745"/>
                    </a:cubicBezTo>
                    <a:cubicBezTo>
                      <a:pt x="10482" y="31745"/>
                      <a:pt x="10241" y="31706"/>
                      <a:pt x="10001" y="31642"/>
                    </a:cubicBezTo>
                    <a:cubicBezTo>
                      <a:pt x="9545" y="31551"/>
                      <a:pt x="9119" y="31430"/>
                      <a:pt x="8663" y="31338"/>
                    </a:cubicBezTo>
                    <a:cubicBezTo>
                      <a:pt x="8511" y="31308"/>
                      <a:pt x="8359" y="31308"/>
                      <a:pt x="8208" y="31308"/>
                    </a:cubicBezTo>
                    <a:cubicBezTo>
                      <a:pt x="8132" y="31315"/>
                      <a:pt x="8059" y="31319"/>
                      <a:pt x="7986" y="31319"/>
                    </a:cubicBezTo>
                    <a:cubicBezTo>
                      <a:pt x="7733" y="31319"/>
                      <a:pt x="7487" y="31274"/>
                      <a:pt x="7204" y="31156"/>
                    </a:cubicBezTo>
                    <a:cubicBezTo>
                      <a:pt x="7265" y="30730"/>
                      <a:pt x="7356" y="30335"/>
                      <a:pt x="7387" y="29910"/>
                    </a:cubicBezTo>
                    <a:cubicBezTo>
                      <a:pt x="7417" y="29515"/>
                      <a:pt x="7417" y="29089"/>
                      <a:pt x="7448" y="28694"/>
                    </a:cubicBezTo>
                    <a:cubicBezTo>
                      <a:pt x="7478" y="28268"/>
                      <a:pt x="7508" y="27843"/>
                      <a:pt x="7478" y="27417"/>
                    </a:cubicBezTo>
                    <a:lnTo>
                      <a:pt x="7478" y="27417"/>
                    </a:lnTo>
                    <a:cubicBezTo>
                      <a:pt x="7448" y="27630"/>
                      <a:pt x="7387" y="27843"/>
                      <a:pt x="7296" y="28086"/>
                    </a:cubicBezTo>
                    <a:cubicBezTo>
                      <a:pt x="7265" y="27995"/>
                      <a:pt x="7235" y="27934"/>
                      <a:pt x="7235" y="27873"/>
                    </a:cubicBezTo>
                    <a:cubicBezTo>
                      <a:pt x="7204" y="27235"/>
                      <a:pt x="7144" y="26627"/>
                      <a:pt x="7144" y="26019"/>
                    </a:cubicBezTo>
                    <a:cubicBezTo>
                      <a:pt x="7174" y="25259"/>
                      <a:pt x="7326" y="24530"/>
                      <a:pt x="7569" y="23831"/>
                    </a:cubicBezTo>
                    <a:cubicBezTo>
                      <a:pt x="7691" y="23557"/>
                      <a:pt x="7904" y="23344"/>
                      <a:pt x="8147" y="23162"/>
                    </a:cubicBezTo>
                    <a:cubicBezTo>
                      <a:pt x="8694" y="22736"/>
                      <a:pt x="9332" y="22493"/>
                      <a:pt x="10001" y="22280"/>
                    </a:cubicBezTo>
                    <a:cubicBezTo>
                      <a:pt x="10046" y="22250"/>
                      <a:pt x="10100" y="22242"/>
                      <a:pt x="10153" y="22242"/>
                    </a:cubicBezTo>
                    <a:cubicBezTo>
                      <a:pt x="10206" y="22242"/>
                      <a:pt x="10259" y="22250"/>
                      <a:pt x="10305" y="22250"/>
                    </a:cubicBezTo>
                    <a:cubicBezTo>
                      <a:pt x="10433" y="22255"/>
                      <a:pt x="10561" y="22258"/>
                      <a:pt x="10689" y="22258"/>
                    </a:cubicBezTo>
                    <a:cubicBezTo>
                      <a:pt x="11351" y="22258"/>
                      <a:pt x="12009" y="22190"/>
                      <a:pt x="12645" y="22037"/>
                    </a:cubicBezTo>
                    <a:cubicBezTo>
                      <a:pt x="13800" y="21764"/>
                      <a:pt x="14925" y="21460"/>
                      <a:pt x="16050" y="21156"/>
                    </a:cubicBezTo>
                    <a:cubicBezTo>
                      <a:pt x="16627" y="20973"/>
                      <a:pt x="17174" y="20730"/>
                      <a:pt x="17661" y="20396"/>
                    </a:cubicBezTo>
                    <a:lnTo>
                      <a:pt x="17661" y="20396"/>
                    </a:lnTo>
                    <a:cubicBezTo>
                      <a:pt x="17600" y="20426"/>
                      <a:pt x="17509" y="20426"/>
                      <a:pt x="17448" y="20457"/>
                    </a:cubicBezTo>
                    <a:cubicBezTo>
                      <a:pt x="16506" y="20882"/>
                      <a:pt x="15533" y="21217"/>
                      <a:pt x="14530" y="21399"/>
                    </a:cubicBezTo>
                    <a:cubicBezTo>
                      <a:pt x="13496" y="21581"/>
                      <a:pt x="12402" y="21673"/>
                      <a:pt x="11338" y="21764"/>
                    </a:cubicBezTo>
                    <a:cubicBezTo>
                      <a:pt x="11294" y="21766"/>
                      <a:pt x="11250" y="21767"/>
                      <a:pt x="11206" y="21767"/>
                    </a:cubicBezTo>
                    <a:cubicBezTo>
                      <a:pt x="10643" y="21767"/>
                      <a:pt x="10085" y="21590"/>
                      <a:pt x="9606" y="21308"/>
                    </a:cubicBezTo>
                    <a:cubicBezTo>
                      <a:pt x="9423" y="21217"/>
                      <a:pt x="9241" y="21125"/>
                      <a:pt x="9089" y="21034"/>
                    </a:cubicBezTo>
                    <a:cubicBezTo>
                      <a:pt x="8241" y="20534"/>
                      <a:pt x="7362" y="20267"/>
                      <a:pt x="6440" y="20267"/>
                    </a:cubicBezTo>
                    <a:cubicBezTo>
                      <a:pt x="6074" y="20267"/>
                      <a:pt x="5700" y="20309"/>
                      <a:pt x="5320" y="20396"/>
                    </a:cubicBezTo>
                    <a:cubicBezTo>
                      <a:pt x="4590" y="20548"/>
                      <a:pt x="3891" y="20730"/>
                      <a:pt x="3192" y="20943"/>
                    </a:cubicBezTo>
                    <a:cubicBezTo>
                      <a:pt x="2524" y="21125"/>
                      <a:pt x="1916" y="21460"/>
                      <a:pt x="1399" y="21946"/>
                    </a:cubicBezTo>
                    <a:cubicBezTo>
                      <a:pt x="1338" y="22007"/>
                      <a:pt x="1308" y="22068"/>
                      <a:pt x="1216" y="22189"/>
                    </a:cubicBezTo>
                    <a:cubicBezTo>
                      <a:pt x="1156" y="22037"/>
                      <a:pt x="1125" y="21946"/>
                      <a:pt x="1125" y="21885"/>
                    </a:cubicBezTo>
                    <a:cubicBezTo>
                      <a:pt x="1095" y="21521"/>
                      <a:pt x="1065" y="21125"/>
                      <a:pt x="1095" y="20761"/>
                    </a:cubicBezTo>
                    <a:cubicBezTo>
                      <a:pt x="1095" y="20335"/>
                      <a:pt x="1247" y="19970"/>
                      <a:pt x="1551" y="19697"/>
                    </a:cubicBezTo>
                    <a:cubicBezTo>
                      <a:pt x="1976" y="19302"/>
                      <a:pt x="2128" y="18846"/>
                      <a:pt x="2128" y="18329"/>
                    </a:cubicBezTo>
                    <a:cubicBezTo>
                      <a:pt x="2128" y="17508"/>
                      <a:pt x="2402" y="16779"/>
                      <a:pt x="2797" y="16080"/>
                    </a:cubicBezTo>
                    <a:cubicBezTo>
                      <a:pt x="2919" y="15867"/>
                      <a:pt x="3101" y="15624"/>
                      <a:pt x="3314" y="15502"/>
                    </a:cubicBezTo>
                    <a:cubicBezTo>
                      <a:pt x="3679" y="15229"/>
                      <a:pt x="4104" y="15016"/>
                      <a:pt x="4530" y="14864"/>
                    </a:cubicBezTo>
                    <a:cubicBezTo>
                      <a:pt x="5077" y="14682"/>
                      <a:pt x="5502" y="14408"/>
                      <a:pt x="5776" y="13922"/>
                    </a:cubicBezTo>
                    <a:cubicBezTo>
                      <a:pt x="6049" y="13375"/>
                      <a:pt x="6505" y="13071"/>
                      <a:pt x="7052" y="12888"/>
                    </a:cubicBezTo>
                    <a:cubicBezTo>
                      <a:pt x="7511" y="12735"/>
                      <a:pt x="7969" y="12668"/>
                      <a:pt x="8427" y="12668"/>
                    </a:cubicBezTo>
                    <a:cubicBezTo>
                      <a:pt x="8516" y="12668"/>
                      <a:pt x="8605" y="12671"/>
                      <a:pt x="8694" y="12675"/>
                    </a:cubicBezTo>
                    <a:cubicBezTo>
                      <a:pt x="9910" y="12736"/>
                      <a:pt x="11095" y="12919"/>
                      <a:pt x="12281" y="13253"/>
                    </a:cubicBezTo>
                    <a:cubicBezTo>
                      <a:pt x="13101" y="13466"/>
                      <a:pt x="13861" y="13891"/>
                      <a:pt x="14621" y="14256"/>
                    </a:cubicBezTo>
                    <a:cubicBezTo>
                      <a:pt x="15594" y="14742"/>
                      <a:pt x="16445" y="15350"/>
                      <a:pt x="17296" y="16019"/>
                    </a:cubicBezTo>
                    <a:cubicBezTo>
                      <a:pt x="18086" y="16657"/>
                      <a:pt x="18937" y="17235"/>
                      <a:pt x="19788" y="17843"/>
                    </a:cubicBezTo>
                    <a:cubicBezTo>
                      <a:pt x="20123" y="18086"/>
                      <a:pt x="20457" y="18359"/>
                      <a:pt x="20791" y="18633"/>
                    </a:cubicBezTo>
                    <a:cubicBezTo>
                      <a:pt x="20761" y="18542"/>
                      <a:pt x="20731" y="18481"/>
                      <a:pt x="20670" y="18420"/>
                    </a:cubicBezTo>
                    <a:cubicBezTo>
                      <a:pt x="20427" y="18177"/>
                      <a:pt x="20214" y="17964"/>
                      <a:pt x="19971" y="17752"/>
                    </a:cubicBezTo>
                    <a:cubicBezTo>
                      <a:pt x="19180" y="17113"/>
                      <a:pt x="18390" y="16505"/>
                      <a:pt x="17600" y="15867"/>
                    </a:cubicBezTo>
                    <a:cubicBezTo>
                      <a:pt x="16992" y="15381"/>
                      <a:pt x="16384" y="14894"/>
                      <a:pt x="15746" y="14438"/>
                    </a:cubicBezTo>
                    <a:cubicBezTo>
                      <a:pt x="15229" y="14074"/>
                      <a:pt x="14682" y="13739"/>
                      <a:pt x="14104" y="13466"/>
                    </a:cubicBezTo>
                    <a:cubicBezTo>
                      <a:pt x="13101" y="12979"/>
                      <a:pt x="12311" y="12250"/>
                      <a:pt x="11673" y="11429"/>
                    </a:cubicBezTo>
                    <a:cubicBezTo>
                      <a:pt x="11247" y="10913"/>
                      <a:pt x="10974" y="10305"/>
                      <a:pt x="10730" y="9666"/>
                    </a:cubicBezTo>
                    <a:cubicBezTo>
                      <a:pt x="10487" y="8967"/>
                      <a:pt x="10609" y="8268"/>
                      <a:pt x="11217" y="7721"/>
                    </a:cubicBezTo>
                    <a:cubicBezTo>
                      <a:pt x="11673" y="7295"/>
                      <a:pt x="12220" y="7052"/>
                      <a:pt x="12736" y="6779"/>
                    </a:cubicBezTo>
                    <a:cubicBezTo>
                      <a:pt x="13071" y="6657"/>
                      <a:pt x="13405" y="6536"/>
                      <a:pt x="13740" y="6414"/>
                    </a:cubicBezTo>
                    <a:cubicBezTo>
                      <a:pt x="13861" y="6384"/>
                      <a:pt x="13983" y="6323"/>
                      <a:pt x="14104" y="6292"/>
                    </a:cubicBezTo>
                    <a:cubicBezTo>
                      <a:pt x="14743" y="6080"/>
                      <a:pt x="15229" y="5715"/>
                      <a:pt x="15411" y="5046"/>
                    </a:cubicBezTo>
                    <a:cubicBezTo>
                      <a:pt x="15472" y="4894"/>
                      <a:pt x="15533" y="4742"/>
                      <a:pt x="15624" y="4590"/>
                    </a:cubicBezTo>
                    <a:cubicBezTo>
                      <a:pt x="15837" y="4134"/>
                      <a:pt x="16141" y="3770"/>
                      <a:pt x="16597" y="3526"/>
                    </a:cubicBezTo>
                    <a:cubicBezTo>
                      <a:pt x="17113" y="3222"/>
                      <a:pt x="17600" y="2949"/>
                      <a:pt x="18177" y="2827"/>
                    </a:cubicBezTo>
                    <a:cubicBezTo>
                      <a:pt x="18420" y="2767"/>
                      <a:pt x="18603" y="2615"/>
                      <a:pt x="18724" y="2402"/>
                    </a:cubicBezTo>
                    <a:cubicBezTo>
                      <a:pt x="18876" y="2128"/>
                      <a:pt x="19059" y="1885"/>
                      <a:pt x="19211" y="1611"/>
                    </a:cubicBezTo>
                    <a:cubicBezTo>
                      <a:pt x="19332" y="1399"/>
                      <a:pt x="19515" y="1247"/>
                      <a:pt x="19727" y="1125"/>
                    </a:cubicBezTo>
                    <a:cubicBezTo>
                      <a:pt x="20062" y="912"/>
                      <a:pt x="20396" y="700"/>
                      <a:pt x="20761" y="548"/>
                    </a:cubicBezTo>
                    <a:cubicBezTo>
                      <a:pt x="20990" y="471"/>
                      <a:pt x="21209" y="438"/>
                      <a:pt x="21421" y="438"/>
                    </a:cubicBezTo>
                    <a:close/>
                    <a:moveTo>
                      <a:pt x="37448" y="1"/>
                    </a:moveTo>
                    <a:cubicBezTo>
                      <a:pt x="37144" y="1"/>
                      <a:pt x="36810" y="92"/>
                      <a:pt x="36536" y="213"/>
                    </a:cubicBezTo>
                    <a:cubicBezTo>
                      <a:pt x="35807" y="608"/>
                      <a:pt x="35077" y="1064"/>
                      <a:pt x="34561" y="1763"/>
                    </a:cubicBezTo>
                    <a:cubicBezTo>
                      <a:pt x="33953" y="2523"/>
                      <a:pt x="33406" y="3314"/>
                      <a:pt x="32798" y="4074"/>
                    </a:cubicBezTo>
                    <a:cubicBezTo>
                      <a:pt x="31734" y="5472"/>
                      <a:pt x="30883" y="7022"/>
                      <a:pt x="30153" y="8602"/>
                    </a:cubicBezTo>
                    <a:cubicBezTo>
                      <a:pt x="29728" y="9514"/>
                      <a:pt x="29241" y="10365"/>
                      <a:pt x="28694" y="11186"/>
                    </a:cubicBezTo>
                    <a:cubicBezTo>
                      <a:pt x="28542" y="11460"/>
                      <a:pt x="28390" y="11703"/>
                      <a:pt x="28269" y="11976"/>
                    </a:cubicBezTo>
                    <a:cubicBezTo>
                      <a:pt x="28086" y="12311"/>
                      <a:pt x="27904" y="12675"/>
                      <a:pt x="27661" y="13101"/>
                    </a:cubicBezTo>
                    <a:cubicBezTo>
                      <a:pt x="27630" y="12645"/>
                      <a:pt x="27630" y="12280"/>
                      <a:pt x="27600" y="11916"/>
                    </a:cubicBezTo>
                    <a:cubicBezTo>
                      <a:pt x="27539" y="11490"/>
                      <a:pt x="27600" y="11095"/>
                      <a:pt x="27843" y="10730"/>
                    </a:cubicBezTo>
                    <a:cubicBezTo>
                      <a:pt x="28086" y="10335"/>
                      <a:pt x="28299" y="9909"/>
                      <a:pt x="28603" y="9545"/>
                    </a:cubicBezTo>
                    <a:cubicBezTo>
                      <a:pt x="28727" y="9644"/>
                      <a:pt x="28836" y="9693"/>
                      <a:pt x="28930" y="9693"/>
                    </a:cubicBezTo>
                    <a:cubicBezTo>
                      <a:pt x="29066" y="9693"/>
                      <a:pt x="29169" y="9591"/>
                      <a:pt x="29241" y="9393"/>
                    </a:cubicBezTo>
                    <a:cubicBezTo>
                      <a:pt x="29424" y="8876"/>
                      <a:pt x="29302" y="8299"/>
                      <a:pt x="29272" y="7782"/>
                    </a:cubicBezTo>
                    <a:cubicBezTo>
                      <a:pt x="29272" y="7660"/>
                      <a:pt x="29181" y="7539"/>
                      <a:pt x="29029" y="7539"/>
                    </a:cubicBezTo>
                    <a:cubicBezTo>
                      <a:pt x="28937" y="7569"/>
                      <a:pt x="28816" y="7660"/>
                      <a:pt x="28755" y="7721"/>
                    </a:cubicBezTo>
                    <a:cubicBezTo>
                      <a:pt x="28694" y="7873"/>
                      <a:pt x="28664" y="8055"/>
                      <a:pt x="28664" y="8207"/>
                    </a:cubicBezTo>
                    <a:cubicBezTo>
                      <a:pt x="28664" y="8542"/>
                      <a:pt x="28573" y="8815"/>
                      <a:pt x="28390" y="9089"/>
                    </a:cubicBezTo>
                    <a:cubicBezTo>
                      <a:pt x="28147" y="9514"/>
                      <a:pt x="27934" y="9940"/>
                      <a:pt x="27691" y="10365"/>
                    </a:cubicBezTo>
                    <a:cubicBezTo>
                      <a:pt x="27661" y="10396"/>
                      <a:pt x="27630" y="10457"/>
                      <a:pt x="27539" y="10548"/>
                    </a:cubicBezTo>
                    <a:cubicBezTo>
                      <a:pt x="27539" y="10335"/>
                      <a:pt x="27539" y="10183"/>
                      <a:pt x="27509" y="10031"/>
                    </a:cubicBezTo>
                    <a:cubicBezTo>
                      <a:pt x="27478" y="9727"/>
                      <a:pt x="27478" y="9454"/>
                      <a:pt x="27418" y="9150"/>
                    </a:cubicBezTo>
                    <a:cubicBezTo>
                      <a:pt x="26992" y="7083"/>
                      <a:pt x="26445" y="5016"/>
                      <a:pt x="25411" y="3131"/>
                    </a:cubicBezTo>
                    <a:cubicBezTo>
                      <a:pt x="24864" y="2159"/>
                      <a:pt x="24135" y="1368"/>
                      <a:pt x="23253" y="700"/>
                    </a:cubicBezTo>
                    <a:cubicBezTo>
                      <a:pt x="23071" y="578"/>
                      <a:pt x="22889" y="456"/>
                      <a:pt x="22676" y="365"/>
                    </a:cubicBezTo>
                    <a:cubicBezTo>
                      <a:pt x="22274" y="193"/>
                      <a:pt x="21860" y="69"/>
                      <a:pt x="21434" y="69"/>
                    </a:cubicBezTo>
                    <a:cubicBezTo>
                      <a:pt x="21184" y="69"/>
                      <a:pt x="20929" y="112"/>
                      <a:pt x="20670" y="213"/>
                    </a:cubicBezTo>
                    <a:cubicBezTo>
                      <a:pt x="20244" y="365"/>
                      <a:pt x="19849" y="608"/>
                      <a:pt x="19484" y="821"/>
                    </a:cubicBezTo>
                    <a:cubicBezTo>
                      <a:pt x="19272" y="973"/>
                      <a:pt x="19089" y="1156"/>
                      <a:pt x="18937" y="1399"/>
                    </a:cubicBezTo>
                    <a:cubicBezTo>
                      <a:pt x="18785" y="1672"/>
                      <a:pt x="18633" y="1946"/>
                      <a:pt x="18481" y="2219"/>
                    </a:cubicBezTo>
                    <a:cubicBezTo>
                      <a:pt x="18360" y="2402"/>
                      <a:pt x="18238" y="2523"/>
                      <a:pt x="18025" y="2584"/>
                    </a:cubicBezTo>
                    <a:cubicBezTo>
                      <a:pt x="17509" y="2736"/>
                      <a:pt x="17053" y="3010"/>
                      <a:pt x="16566" y="3222"/>
                    </a:cubicBezTo>
                    <a:cubicBezTo>
                      <a:pt x="15898" y="3557"/>
                      <a:pt x="15411" y="4104"/>
                      <a:pt x="15107" y="4773"/>
                    </a:cubicBezTo>
                    <a:cubicBezTo>
                      <a:pt x="14712" y="5624"/>
                      <a:pt x="14712" y="5624"/>
                      <a:pt x="13800" y="5897"/>
                    </a:cubicBezTo>
                    <a:cubicBezTo>
                      <a:pt x="13071" y="6110"/>
                      <a:pt x="12372" y="6414"/>
                      <a:pt x="11733" y="6779"/>
                    </a:cubicBezTo>
                    <a:cubicBezTo>
                      <a:pt x="11308" y="7022"/>
                      <a:pt x="10974" y="7295"/>
                      <a:pt x="10670" y="7660"/>
                    </a:cubicBezTo>
                    <a:cubicBezTo>
                      <a:pt x="10548" y="7812"/>
                      <a:pt x="10426" y="7995"/>
                      <a:pt x="10335" y="8177"/>
                    </a:cubicBezTo>
                    <a:cubicBezTo>
                      <a:pt x="10092" y="8937"/>
                      <a:pt x="10122" y="9636"/>
                      <a:pt x="10518" y="10335"/>
                    </a:cubicBezTo>
                    <a:cubicBezTo>
                      <a:pt x="10639" y="10548"/>
                      <a:pt x="10761" y="10730"/>
                      <a:pt x="10852" y="10943"/>
                    </a:cubicBezTo>
                    <a:cubicBezTo>
                      <a:pt x="11065" y="11460"/>
                      <a:pt x="11399" y="11916"/>
                      <a:pt x="11794" y="12311"/>
                    </a:cubicBezTo>
                    <a:cubicBezTo>
                      <a:pt x="11977" y="12463"/>
                      <a:pt x="12129" y="12645"/>
                      <a:pt x="12311" y="12827"/>
                    </a:cubicBezTo>
                    <a:cubicBezTo>
                      <a:pt x="12250" y="12858"/>
                      <a:pt x="12220" y="12888"/>
                      <a:pt x="12220" y="12888"/>
                    </a:cubicBezTo>
                    <a:cubicBezTo>
                      <a:pt x="12098" y="12858"/>
                      <a:pt x="11946" y="12827"/>
                      <a:pt x="11825" y="12797"/>
                    </a:cubicBezTo>
                    <a:cubicBezTo>
                      <a:pt x="10791" y="12554"/>
                      <a:pt x="9758" y="12402"/>
                      <a:pt x="8694" y="12341"/>
                    </a:cubicBezTo>
                    <a:cubicBezTo>
                      <a:pt x="8570" y="12328"/>
                      <a:pt x="8448" y="12322"/>
                      <a:pt x="8327" y="12322"/>
                    </a:cubicBezTo>
                    <a:cubicBezTo>
                      <a:pt x="7881" y="12322"/>
                      <a:pt x="7446" y="12404"/>
                      <a:pt x="6992" y="12524"/>
                    </a:cubicBezTo>
                    <a:cubicBezTo>
                      <a:pt x="6323" y="12736"/>
                      <a:pt x="5806" y="13101"/>
                      <a:pt x="5472" y="13709"/>
                    </a:cubicBezTo>
                    <a:cubicBezTo>
                      <a:pt x="5229" y="14134"/>
                      <a:pt x="4894" y="14378"/>
                      <a:pt x="4438" y="14560"/>
                    </a:cubicBezTo>
                    <a:cubicBezTo>
                      <a:pt x="3983" y="14742"/>
                      <a:pt x="3527" y="14986"/>
                      <a:pt x="3101" y="15259"/>
                    </a:cubicBezTo>
                    <a:cubicBezTo>
                      <a:pt x="2858" y="15411"/>
                      <a:pt x="2645" y="15654"/>
                      <a:pt x="2493" y="15897"/>
                    </a:cubicBezTo>
                    <a:cubicBezTo>
                      <a:pt x="2037" y="16657"/>
                      <a:pt x="1703" y="17417"/>
                      <a:pt x="1764" y="18329"/>
                    </a:cubicBezTo>
                    <a:cubicBezTo>
                      <a:pt x="1794" y="18755"/>
                      <a:pt x="1672" y="19150"/>
                      <a:pt x="1338" y="19454"/>
                    </a:cubicBezTo>
                    <a:cubicBezTo>
                      <a:pt x="1004" y="19727"/>
                      <a:pt x="821" y="20092"/>
                      <a:pt x="730" y="20518"/>
                    </a:cubicBezTo>
                    <a:cubicBezTo>
                      <a:pt x="578" y="21156"/>
                      <a:pt x="639" y="21764"/>
                      <a:pt x="730" y="22341"/>
                    </a:cubicBezTo>
                    <a:cubicBezTo>
                      <a:pt x="730" y="22524"/>
                      <a:pt x="730" y="22676"/>
                      <a:pt x="609" y="22797"/>
                    </a:cubicBezTo>
                    <a:cubicBezTo>
                      <a:pt x="457" y="22980"/>
                      <a:pt x="274" y="23132"/>
                      <a:pt x="122" y="23314"/>
                    </a:cubicBezTo>
                    <a:cubicBezTo>
                      <a:pt x="1" y="23496"/>
                      <a:pt x="1" y="23618"/>
                      <a:pt x="183" y="23739"/>
                    </a:cubicBezTo>
                    <a:cubicBezTo>
                      <a:pt x="305" y="23831"/>
                      <a:pt x="457" y="23891"/>
                      <a:pt x="578" y="23891"/>
                    </a:cubicBezTo>
                    <a:cubicBezTo>
                      <a:pt x="806" y="23909"/>
                      <a:pt x="1034" y="23927"/>
                      <a:pt x="1257" y="23927"/>
                    </a:cubicBezTo>
                    <a:cubicBezTo>
                      <a:pt x="1419" y="23927"/>
                      <a:pt x="1579" y="23917"/>
                      <a:pt x="1733" y="23891"/>
                    </a:cubicBezTo>
                    <a:cubicBezTo>
                      <a:pt x="2675" y="23770"/>
                      <a:pt x="3466" y="23314"/>
                      <a:pt x="4256" y="22828"/>
                    </a:cubicBezTo>
                    <a:cubicBezTo>
                      <a:pt x="4682" y="22524"/>
                      <a:pt x="5077" y="22220"/>
                      <a:pt x="5502" y="21977"/>
                    </a:cubicBezTo>
                    <a:cubicBezTo>
                      <a:pt x="5806" y="21825"/>
                      <a:pt x="6110" y="21733"/>
                      <a:pt x="6445" y="21642"/>
                    </a:cubicBezTo>
                    <a:cubicBezTo>
                      <a:pt x="6703" y="21596"/>
                      <a:pt x="6958" y="21575"/>
                      <a:pt x="7212" y="21575"/>
                    </a:cubicBezTo>
                    <a:cubicBezTo>
                      <a:pt x="7794" y="21575"/>
                      <a:pt x="8365" y="21686"/>
                      <a:pt x="8937" y="21855"/>
                    </a:cubicBezTo>
                    <a:cubicBezTo>
                      <a:pt x="9059" y="21885"/>
                      <a:pt x="9150" y="21946"/>
                      <a:pt x="9271" y="22007"/>
                    </a:cubicBezTo>
                    <a:cubicBezTo>
                      <a:pt x="8846" y="22220"/>
                      <a:pt x="8481" y="22372"/>
                      <a:pt x="8086" y="22584"/>
                    </a:cubicBezTo>
                    <a:cubicBezTo>
                      <a:pt x="7691" y="22797"/>
                      <a:pt x="7326" y="23101"/>
                      <a:pt x="7144" y="23527"/>
                    </a:cubicBezTo>
                    <a:cubicBezTo>
                      <a:pt x="6992" y="23891"/>
                      <a:pt x="6900" y="24256"/>
                      <a:pt x="6809" y="24621"/>
                    </a:cubicBezTo>
                    <a:cubicBezTo>
                      <a:pt x="6505" y="25837"/>
                      <a:pt x="6657" y="27053"/>
                      <a:pt x="6992" y="28268"/>
                    </a:cubicBezTo>
                    <a:cubicBezTo>
                      <a:pt x="7113" y="28633"/>
                      <a:pt x="7174" y="28998"/>
                      <a:pt x="7083" y="29363"/>
                    </a:cubicBezTo>
                    <a:cubicBezTo>
                      <a:pt x="7022" y="29879"/>
                      <a:pt x="6931" y="30366"/>
                      <a:pt x="6870" y="30852"/>
                    </a:cubicBezTo>
                    <a:cubicBezTo>
                      <a:pt x="6840" y="30943"/>
                      <a:pt x="6840" y="31034"/>
                      <a:pt x="6840" y="31095"/>
                    </a:cubicBezTo>
                    <a:cubicBezTo>
                      <a:pt x="6809" y="31399"/>
                      <a:pt x="6931" y="31551"/>
                      <a:pt x="7204" y="31642"/>
                    </a:cubicBezTo>
                    <a:cubicBezTo>
                      <a:pt x="7466" y="31737"/>
                      <a:pt x="7745" y="31814"/>
                      <a:pt x="8043" y="31814"/>
                    </a:cubicBezTo>
                    <a:cubicBezTo>
                      <a:pt x="8127" y="31814"/>
                      <a:pt x="8212" y="31808"/>
                      <a:pt x="8299" y="31794"/>
                    </a:cubicBezTo>
                    <a:cubicBezTo>
                      <a:pt x="8481" y="31734"/>
                      <a:pt x="8663" y="31734"/>
                      <a:pt x="8846" y="31734"/>
                    </a:cubicBezTo>
                    <a:cubicBezTo>
                      <a:pt x="8967" y="31734"/>
                      <a:pt x="9089" y="31794"/>
                      <a:pt x="9180" y="31825"/>
                    </a:cubicBezTo>
                    <a:cubicBezTo>
                      <a:pt x="9647" y="32095"/>
                      <a:pt x="10153" y="32246"/>
                      <a:pt x="10683" y="32246"/>
                    </a:cubicBezTo>
                    <a:cubicBezTo>
                      <a:pt x="10809" y="32246"/>
                      <a:pt x="10936" y="32237"/>
                      <a:pt x="11065" y="32220"/>
                    </a:cubicBezTo>
                    <a:cubicBezTo>
                      <a:pt x="11794" y="32129"/>
                      <a:pt x="12524" y="31885"/>
                      <a:pt x="13162" y="31460"/>
                    </a:cubicBezTo>
                    <a:cubicBezTo>
                      <a:pt x="13983" y="30943"/>
                      <a:pt x="14621" y="30244"/>
                      <a:pt x="15077" y="29393"/>
                    </a:cubicBezTo>
                    <a:cubicBezTo>
                      <a:pt x="15502" y="28633"/>
                      <a:pt x="15928" y="27904"/>
                      <a:pt x="16354" y="27174"/>
                    </a:cubicBezTo>
                    <a:cubicBezTo>
                      <a:pt x="17265" y="25594"/>
                      <a:pt x="18329" y="24104"/>
                      <a:pt x="19636" y="22828"/>
                    </a:cubicBezTo>
                    <a:cubicBezTo>
                      <a:pt x="19978" y="22486"/>
                      <a:pt x="20352" y="22311"/>
                      <a:pt x="20725" y="22311"/>
                    </a:cubicBezTo>
                    <a:cubicBezTo>
                      <a:pt x="21081" y="22311"/>
                      <a:pt x="21437" y="22470"/>
                      <a:pt x="21764" y="22797"/>
                    </a:cubicBezTo>
                    <a:cubicBezTo>
                      <a:pt x="22493" y="23527"/>
                      <a:pt x="22980" y="24378"/>
                      <a:pt x="23345" y="25320"/>
                    </a:cubicBezTo>
                    <a:cubicBezTo>
                      <a:pt x="23405" y="25533"/>
                      <a:pt x="23466" y="25746"/>
                      <a:pt x="23497" y="25958"/>
                    </a:cubicBezTo>
                    <a:cubicBezTo>
                      <a:pt x="23618" y="26749"/>
                      <a:pt x="23740" y="27509"/>
                      <a:pt x="23831" y="28299"/>
                    </a:cubicBezTo>
                    <a:cubicBezTo>
                      <a:pt x="23922" y="29363"/>
                      <a:pt x="23922" y="30426"/>
                      <a:pt x="24104" y="31460"/>
                    </a:cubicBezTo>
                    <a:cubicBezTo>
                      <a:pt x="24104" y="31460"/>
                      <a:pt x="24104" y="31490"/>
                      <a:pt x="24104" y="31490"/>
                    </a:cubicBezTo>
                    <a:cubicBezTo>
                      <a:pt x="24196" y="32037"/>
                      <a:pt x="24256" y="32615"/>
                      <a:pt x="24348" y="33162"/>
                    </a:cubicBezTo>
                    <a:cubicBezTo>
                      <a:pt x="24469" y="33648"/>
                      <a:pt x="24682" y="34104"/>
                      <a:pt x="25077" y="34469"/>
                    </a:cubicBezTo>
                    <a:cubicBezTo>
                      <a:pt x="25290" y="34651"/>
                      <a:pt x="25533" y="34864"/>
                      <a:pt x="25746" y="35047"/>
                    </a:cubicBezTo>
                    <a:cubicBezTo>
                      <a:pt x="25959" y="35229"/>
                      <a:pt x="26171" y="35320"/>
                      <a:pt x="26445" y="35320"/>
                    </a:cubicBezTo>
                    <a:cubicBezTo>
                      <a:pt x="26658" y="35351"/>
                      <a:pt x="26840" y="35351"/>
                      <a:pt x="27022" y="35411"/>
                    </a:cubicBezTo>
                    <a:cubicBezTo>
                      <a:pt x="27091" y="35441"/>
                      <a:pt x="27162" y="35454"/>
                      <a:pt x="27233" y="35454"/>
                    </a:cubicBezTo>
                    <a:cubicBezTo>
                      <a:pt x="27385" y="35454"/>
                      <a:pt x="27537" y="35393"/>
                      <a:pt x="27661" y="35290"/>
                    </a:cubicBezTo>
                    <a:cubicBezTo>
                      <a:pt x="27722" y="35229"/>
                      <a:pt x="27782" y="35138"/>
                      <a:pt x="27843" y="35107"/>
                    </a:cubicBezTo>
                    <a:cubicBezTo>
                      <a:pt x="27920" y="35113"/>
                      <a:pt x="27995" y="35117"/>
                      <a:pt x="28069" y="35117"/>
                    </a:cubicBezTo>
                    <a:cubicBezTo>
                      <a:pt x="28376" y="35117"/>
                      <a:pt x="28656" y="35054"/>
                      <a:pt x="28877" y="34834"/>
                    </a:cubicBezTo>
                    <a:cubicBezTo>
                      <a:pt x="29120" y="34560"/>
                      <a:pt x="29302" y="34256"/>
                      <a:pt x="29393" y="33922"/>
                    </a:cubicBezTo>
                    <a:cubicBezTo>
                      <a:pt x="29454" y="33679"/>
                      <a:pt x="29515" y="33436"/>
                      <a:pt x="29576" y="33192"/>
                    </a:cubicBezTo>
                    <a:cubicBezTo>
                      <a:pt x="29758" y="32311"/>
                      <a:pt x="29880" y="31430"/>
                      <a:pt x="29849" y="30548"/>
                    </a:cubicBezTo>
                    <a:cubicBezTo>
                      <a:pt x="29819" y="30031"/>
                      <a:pt x="29880" y="29545"/>
                      <a:pt x="29880" y="29028"/>
                    </a:cubicBezTo>
                    <a:cubicBezTo>
                      <a:pt x="29849" y="28512"/>
                      <a:pt x="29819" y="28025"/>
                      <a:pt x="29788" y="27509"/>
                    </a:cubicBezTo>
                    <a:cubicBezTo>
                      <a:pt x="29758" y="27022"/>
                      <a:pt x="29697" y="26536"/>
                      <a:pt x="29667" y="26050"/>
                    </a:cubicBezTo>
                    <a:cubicBezTo>
                      <a:pt x="29636" y="25381"/>
                      <a:pt x="29636" y="24712"/>
                      <a:pt x="29636" y="24043"/>
                    </a:cubicBezTo>
                    <a:cubicBezTo>
                      <a:pt x="29636" y="23831"/>
                      <a:pt x="29667" y="23648"/>
                      <a:pt x="29697" y="23436"/>
                    </a:cubicBezTo>
                    <a:cubicBezTo>
                      <a:pt x="29910" y="22584"/>
                      <a:pt x="30244" y="21764"/>
                      <a:pt x="30700" y="21004"/>
                    </a:cubicBezTo>
                    <a:cubicBezTo>
                      <a:pt x="31551" y="19666"/>
                      <a:pt x="32706" y="18603"/>
                      <a:pt x="34074" y="17812"/>
                    </a:cubicBezTo>
                    <a:cubicBezTo>
                      <a:pt x="34621" y="17448"/>
                      <a:pt x="35199" y="17144"/>
                      <a:pt x="35837" y="16961"/>
                    </a:cubicBezTo>
                    <a:cubicBezTo>
                      <a:pt x="36253" y="16837"/>
                      <a:pt x="36668" y="16740"/>
                      <a:pt x="37093" y="16740"/>
                    </a:cubicBezTo>
                    <a:cubicBezTo>
                      <a:pt x="37290" y="16740"/>
                      <a:pt x="37489" y="16761"/>
                      <a:pt x="37691" y="16809"/>
                    </a:cubicBezTo>
                    <a:cubicBezTo>
                      <a:pt x="38299" y="16961"/>
                      <a:pt x="38907" y="17174"/>
                      <a:pt x="39545" y="17387"/>
                    </a:cubicBezTo>
                    <a:cubicBezTo>
                      <a:pt x="40366" y="17630"/>
                      <a:pt x="41156" y="17873"/>
                      <a:pt x="41977" y="18147"/>
                    </a:cubicBezTo>
                    <a:cubicBezTo>
                      <a:pt x="42215" y="18226"/>
                      <a:pt x="42444" y="18262"/>
                      <a:pt x="42667" y="18262"/>
                    </a:cubicBezTo>
                    <a:cubicBezTo>
                      <a:pt x="43215" y="18262"/>
                      <a:pt x="43721" y="18045"/>
                      <a:pt x="44196" y="17721"/>
                    </a:cubicBezTo>
                    <a:cubicBezTo>
                      <a:pt x="45290" y="16931"/>
                      <a:pt x="45929" y="15867"/>
                      <a:pt x="46293" y="14621"/>
                    </a:cubicBezTo>
                    <a:cubicBezTo>
                      <a:pt x="46354" y="14378"/>
                      <a:pt x="46385" y="14134"/>
                      <a:pt x="46415" y="13922"/>
                    </a:cubicBezTo>
                    <a:cubicBezTo>
                      <a:pt x="46445" y="13010"/>
                      <a:pt x="45868" y="12250"/>
                      <a:pt x="44986" y="12098"/>
                    </a:cubicBezTo>
                    <a:cubicBezTo>
                      <a:pt x="44804" y="12068"/>
                      <a:pt x="44622" y="12037"/>
                      <a:pt x="44439" y="12007"/>
                    </a:cubicBezTo>
                    <a:cubicBezTo>
                      <a:pt x="43997" y="11954"/>
                      <a:pt x="43558" y="11923"/>
                      <a:pt x="43120" y="11923"/>
                    </a:cubicBezTo>
                    <a:cubicBezTo>
                      <a:pt x="42295" y="11923"/>
                      <a:pt x="41474" y="12033"/>
                      <a:pt x="40640" y="12311"/>
                    </a:cubicBezTo>
                    <a:cubicBezTo>
                      <a:pt x="39728" y="12615"/>
                      <a:pt x="38786" y="12888"/>
                      <a:pt x="37935" y="13375"/>
                    </a:cubicBezTo>
                    <a:cubicBezTo>
                      <a:pt x="37904" y="13405"/>
                      <a:pt x="37843" y="13435"/>
                      <a:pt x="37783" y="13466"/>
                    </a:cubicBezTo>
                    <a:cubicBezTo>
                      <a:pt x="36962" y="13800"/>
                      <a:pt x="36172" y="14195"/>
                      <a:pt x="35412" y="14712"/>
                    </a:cubicBezTo>
                    <a:cubicBezTo>
                      <a:pt x="34865" y="15077"/>
                      <a:pt x="34226" y="15138"/>
                      <a:pt x="33709" y="15259"/>
                    </a:cubicBezTo>
                    <a:cubicBezTo>
                      <a:pt x="34257" y="14773"/>
                      <a:pt x="34865" y="14256"/>
                      <a:pt x="35442" y="13739"/>
                    </a:cubicBezTo>
                    <a:cubicBezTo>
                      <a:pt x="35716" y="13496"/>
                      <a:pt x="35959" y="13283"/>
                      <a:pt x="36232" y="13071"/>
                    </a:cubicBezTo>
                    <a:cubicBezTo>
                      <a:pt x="36931" y="12432"/>
                      <a:pt x="37631" y="11794"/>
                      <a:pt x="38451" y="11277"/>
                    </a:cubicBezTo>
                    <a:cubicBezTo>
                      <a:pt x="38846" y="11004"/>
                      <a:pt x="39242" y="10730"/>
                      <a:pt x="39637" y="10457"/>
                    </a:cubicBezTo>
                    <a:cubicBezTo>
                      <a:pt x="39941" y="10274"/>
                      <a:pt x="40245" y="10092"/>
                      <a:pt x="40518" y="9879"/>
                    </a:cubicBezTo>
                    <a:cubicBezTo>
                      <a:pt x="41126" y="9514"/>
                      <a:pt x="41704" y="9119"/>
                      <a:pt x="42311" y="8724"/>
                    </a:cubicBezTo>
                    <a:cubicBezTo>
                      <a:pt x="42494" y="8633"/>
                      <a:pt x="42676" y="8542"/>
                      <a:pt x="42859" y="8420"/>
                    </a:cubicBezTo>
                    <a:cubicBezTo>
                      <a:pt x="43254" y="8177"/>
                      <a:pt x="43649" y="7964"/>
                      <a:pt x="44014" y="7691"/>
                    </a:cubicBezTo>
                    <a:cubicBezTo>
                      <a:pt x="44561" y="7235"/>
                      <a:pt x="44865" y="6596"/>
                      <a:pt x="44956" y="5897"/>
                    </a:cubicBezTo>
                    <a:cubicBezTo>
                      <a:pt x="44986" y="5654"/>
                      <a:pt x="45017" y="5411"/>
                      <a:pt x="45017" y="5168"/>
                    </a:cubicBezTo>
                    <a:cubicBezTo>
                      <a:pt x="45017" y="4864"/>
                      <a:pt x="44986" y="4529"/>
                      <a:pt x="44926" y="4256"/>
                    </a:cubicBezTo>
                    <a:cubicBezTo>
                      <a:pt x="44834" y="3800"/>
                      <a:pt x="44561" y="3526"/>
                      <a:pt x="44074" y="3466"/>
                    </a:cubicBezTo>
                    <a:cubicBezTo>
                      <a:pt x="44044" y="3466"/>
                      <a:pt x="44014" y="3435"/>
                      <a:pt x="43983" y="3435"/>
                    </a:cubicBezTo>
                    <a:cubicBezTo>
                      <a:pt x="43892" y="3070"/>
                      <a:pt x="43831" y="2736"/>
                      <a:pt x="43649" y="2493"/>
                    </a:cubicBezTo>
                    <a:cubicBezTo>
                      <a:pt x="43467" y="2219"/>
                      <a:pt x="43163" y="2067"/>
                      <a:pt x="42889" y="1824"/>
                    </a:cubicBezTo>
                    <a:cubicBezTo>
                      <a:pt x="42889" y="1824"/>
                      <a:pt x="42859" y="1763"/>
                      <a:pt x="42859" y="1703"/>
                    </a:cubicBezTo>
                    <a:cubicBezTo>
                      <a:pt x="42889" y="1064"/>
                      <a:pt x="42737" y="760"/>
                      <a:pt x="42129" y="517"/>
                    </a:cubicBezTo>
                    <a:cubicBezTo>
                      <a:pt x="41764" y="365"/>
                      <a:pt x="41369" y="213"/>
                      <a:pt x="40974" y="183"/>
                    </a:cubicBezTo>
                    <a:cubicBezTo>
                      <a:pt x="39819" y="92"/>
                      <a:pt x="38634" y="31"/>
                      <a:pt x="37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17"/>
              <p:cNvSpPr/>
              <p:nvPr/>
            </p:nvSpPr>
            <p:spPr>
              <a:xfrm>
                <a:off x="7152375" y="3312175"/>
                <a:ext cx="1085150" cy="782725"/>
              </a:xfrm>
              <a:custGeom>
                <a:avLst/>
                <a:gdLst/>
                <a:ahLst/>
                <a:cxnLst/>
                <a:rect l="l" t="t" r="r" b="b"/>
                <a:pathLst>
                  <a:path w="43406" h="31309" extrusionOk="0">
                    <a:moveTo>
                      <a:pt x="17964" y="3758"/>
                    </a:moveTo>
                    <a:lnTo>
                      <a:pt x="17964" y="3758"/>
                    </a:lnTo>
                    <a:cubicBezTo>
                      <a:pt x="18511" y="4092"/>
                      <a:pt x="19636" y="5734"/>
                      <a:pt x="19819" y="6494"/>
                    </a:cubicBezTo>
                    <a:cubicBezTo>
                      <a:pt x="19180" y="5582"/>
                      <a:pt x="18572" y="4670"/>
                      <a:pt x="17964" y="3758"/>
                    </a:cubicBezTo>
                    <a:close/>
                    <a:moveTo>
                      <a:pt x="15442" y="6038"/>
                    </a:moveTo>
                    <a:cubicBezTo>
                      <a:pt x="15533" y="6068"/>
                      <a:pt x="15594" y="6068"/>
                      <a:pt x="15654" y="6099"/>
                    </a:cubicBezTo>
                    <a:cubicBezTo>
                      <a:pt x="16019" y="6342"/>
                      <a:pt x="16414" y="6524"/>
                      <a:pt x="16749" y="6828"/>
                    </a:cubicBezTo>
                    <a:cubicBezTo>
                      <a:pt x="18755" y="8561"/>
                      <a:pt x="20214" y="10688"/>
                      <a:pt x="21247" y="13120"/>
                    </a:cubicBezTo>
                    <a:cubicBezTo>
                      <a:pt x="21247" y="13181"/>
                      <a:pt x="21278" y="13211"/>
                      <a:pt x="21278" y="13242"/>
                    </a:cubicBezTo>
                    <a:cubicBezTo>
                      <a:pt x="20457" y="11904"/>
                      <a:pt x="19819" y="10476"/>
                      <a:pt x="18785" y="9290"/>
                    </a:cubicBezTo>
                    <a:cubicBezTo>
                      <a:pt x="17752" y="8135"/>
                      <a:pt x="16718" y="6980"/>
                      <a:pt x="15442" y="6038"/>
                    </a:cubicBezTo>
                    <a:close/>
                    <a:moveTo>
                      <a:pt x="21585" y="8673"/>
                    </a:moveTo>
                    <a:cubicBezTo>
                      <a:pt x="21633" y="8673"/>
                      <a:pt x="21683" y="8687"/>
                      <a:pt x="21733" y="8713"/>
                    </a:cubicBezTo>
                    <a:cubicBezTo>
                      <a:pt x="22189" y="8925"/>
                      <a:pt x="22676" y="9108"/>
                      <a:pt x="22949" y="9594"/>
                    </a:cubicBezTo>
                    <a:cubicBezTo>
                      <a:pt x="22980" y="9655"/>
                      <a:pt x="23040" y="9716"/>
                      <a:pt x="23040" y="9776"/>
                    </a:cubicBezTo>
                    <a:cubicBezTo>
                      <a:pt x="23040" y="9868"/>
                      <a:pt x="23040" y="9989"/>
                      <a:pt x="22980" y="10050"/>
                    </a:cubicBezTo>
                    <a:cubicBezTo>
                      <a:pt x="22949" y="10111"/>
                      <a:pt x="22904" y="10134"/>
                      <a:pt x="22854" y="10134"/>
                    </a:cubicBezTo>
                    <a:cubicBezTo>
                      <a:pt x="22805" y="10134"/>
                      <a:pt x="22752" y="10111"/>
                      <a:pt x="22706" y="10080"/>
                    </a:cubicBezTo>
                    <a:cubicBezTo>
                      <a:pt x="22645" y="10050"/>
                      <a:pt x="22585" y="10020"/>
                      <a:pt x="22493" y="9959"/>
                    </a:cubicBezTo>
                    <a:lnTo>
                      <a:pt x="22493" y="9959"/>
                    </a:lnTo>
                    <a:cubicBezTo>
                      <a:pt x="22493" y="10141"/>
                      <a:pt x="22493" y="10263"/>
                      <a:pt x="22524" y="10384"/>
                    </a:cubicBezTo>
                    <a:cubicBezTo>
                      <a:pt x="22797" y="11327"/>
                      <a:pt x="23040" y="12299"/>
                      <a:pt x="23314" y="13272"/>
                    </a:cubicBezTo>
                    <a:cubicBezTo>
                      <a:pt x="23557" y="14062"/>
                      <a:pt x="23831" y="14822"/>
                      <a:pt x="24104" y="15612"/>
                    </a:cubicBezTo>
                    <a:cubicBezTo>
                      <a:pt x="24347" y="16372"/>
                      <a:pt x="24560" y="17163"/>
                      <a:pt x="24621" y="17983"/>
                    </a:cubicBezTo>
                    <a:cubicBezTo>
                      <a:pt x="24651" y="18166"/>
                      <a:pt x="24621" y="18348"/>
                      <a:pt x="24621" y="18561"/>
                    </a:cubicBezTo>
                    <a:lnTo>
                      <a:pt x="24560" y="18561"/>
                    </a:lnTo>
                    <a:cubicBezTo>
                      <a:pt x="24560" y="18530"/>
                      <a:pt x="24530" y="18500"/>
                      <a:pt x="24530" y="18470"/>
                    </a:cubicBezTo>
                    <a:cubicBezTo>
                      <a:pt x="24378" y="17132"/>
                      <a:pt x="23983" y="15886"/>
                      <a:pt x="23527" y="14640"/>
                    </a:cubicBezTo>
                    <a:cubicBezTo>
                      <a:pt x="23284" y="13941"/>
                      <a:pt x="23071" y="13272"/>
                      <a:pt x="22828" y="12603"/>
                    </a:cubicBezTo>
                    <a:cubicBezTo>
                      <a:pt x="22554" y="11752"/>
                      <a:pt x="22341" y="10901"/>
                      <a:pt x="22220" y="10020"/>
                    </a:cubicBezTo>
                    <a:cubicBezTo>
                      <a:pt x="22189" y="9776"/>
                      <a:pt x="22098" y="9594"/>
                      <a:pt x="21885" y="9472"/>
                    </a:cubicBezTo>
                    <a:cubicBezTo>
                      <a:pt x="21733" y="9381"/>
                      <a:pt x="21581" y="9260"/>
                      <a:pt x="21460" y="9138"/>
                    </a:cubicBezTo>
                    <a:cubicBezTo>
                      <a:pt x="21369" y="9047"/>
                      <a:pt x="21308" y="8925"/>
                      <a:pt x="21399" y="8773"/>
                    </a:cubicBezTo>
                    <a:cubicBezTo>
                      <a:pt x="21453" y="8702"/>
                      <a:pt x="21516" y="8673"/>
                      <a:pt x="21585" y="8673"/>
                    </a:cubicBezTo>
                    <a:close/>
                    <a:moveTo>
                      <a:pt x="20357" y="1"/>
                    </a:moveTo>
                    <a:cubicBezTo>
                      <a:pt x="20145" y="1"/>
                      <a:pt x="19926" y="34"/>
                      <a:pt x="19697" y="111"/>
                    </a:cubicBezTo>
                    <a:cubicBezTo>
                      <a:pt x="19332" y="263"/>
                      <a:pt x="18998" y="475"/>
                      <a:pt x="18663" y="658"/>
                    </a:cubicBezTo>
                    <a:cubicBezTo>
                      <a:pt x="18451" y="810"/>
                      <a:pt x="18268" y="962"/>
                      <a:pt x="18147" y="1174"/>
                    </a:cubicBezTo>
                    <a:cubicBezTo>
                      <a:pt x="17995" y="1448"/>
                      <a:pt x="17812" y="1691"/>
                      <a:pt x="17660" y="1965"/>
                    </a:cubicBezTo>
                    <a:cubicBezTo>
                      <a:pt x="17539" y="2178"/>
                      <a:pt x="17356" y="2330"/>
                      <a:pt x="17113" y="2390"/>
                    </a:cubicBezTo>
                    <a:cubicBezTo>
                      <a:pt x="16536" y="2512"/>
                      <a:pt x="16049" y="2785"/>
                      <a:pt x="15533" y="3089"/>
                    </a:cubicBezTo>
                    <a:cubicBezTo>
                      <a:pt x="15077" y="3333"/>
                      <a:pt x="14773" y="3697"/>
                      <a:pt x="14560" y="4153"/>
                    </a:cubicBezTo>
                    <a:cubicBezTo>
                      <a:pt x="14469" y="4305"/>
                      <a:pt x="14408" y="4457"/>
                      <a:pt x="14347" y="4609"/>
                    </a:cubicBezTo>
                    <a:cubicBezTo>
                      <a:pt x="14165" y="5278"/>
                      <a:pt x="13679" y="5643"/>
                      <a:pt x="13040" y="5855"/>
                    </a:cubicBezTo>
                    <a:cubicBezTo>
                      <a:pt x="12919" y="5886"/>
                      <a:pt x="12797" y="5916"/>
                      <a:pt x="12676" y="5977"/>
                    </a:cubicBezTo>
                    <a:cubicBezTo>
                      <a:pt x="12341" y="6099"/>
                      <a:pt x="12007" y="6190"/>
                      <a:pt x="11672" y="6342"/>
                    </a:cubicBezTo>
                    <a:cubicBezTo>
                      <a:pt x="11156" y="6615"/>
                      <a:pt x="10609" y="6858"/>
                      <a:pt x="10153" y="7284"/>
                    </a:cubicBezTo>
                    <a:cubicBezTo>
                      <a:pt x="9545" y="7831"/>
                      <a:pt x="9423" y="8530"/>
                      <a:pt x="9666" y="9229"/>
                    </a:cubicBezTo>
                    <a:cubicBezTo>
                      <a:pt x="9910" y="9837"/>
                      <a:pt x="10183" y="10476"/>
                      <a:pt x="10609" y="10962"/>
                    </a:cubicBezTo>
                    <a:cubicBezTo>
                      <a:pt x="11247" y="11813"/>
                      <a:pt x="12037" y="12542"/>
                      <a:pt x="13040" y="13029"/>
                    </a:cubicBezTo>
                    <a:cubicBezTo>
                      <a:pt x="13618" y="13302"/>
                      <a:pt x="14165" y="13637"/>
                      <a:pt x="14682" y="14001"/>
                    </a:cubicBezTo>
                    <a:cubicBezTo>
                      <a:pt x="15320" y="14457"/>
                      <a:pt x="15928" y="14944"/>
                      <a:pt x="16536" y="15430"/>
                    </a:cubicBezTo>
                    <a:cubicBezTo>
                      <a:pt x="17326" y="16068"/>
                      <a:pt x="18116" y="16676"/>
                      <a:pt x="18907" y="17315"/>
                    </a:cubicBezTo>
                    <a:cubicBezTo>
                      <a:pt x="19150" y="17527"/>
                      <a:pt x="19363" y="17740"/>
                      <a:pt x="19606" y="17983"/>
                    </a:cubicBezTo>
                    <a:cubicBezTo>
                      <a:pt x="19667" y="18044"/>
                      <a:pt x="19697" y="18105"/>
                      <a:pt x="19727" y="18196"/>
                    </a:cubicBezTo>
                    <a:cubicBezTo>
                      <a:pt x="19393" y="17922"/>
                      <a:pt x="19059" y="17649"/>
                      <a:pt x="18724" y="17375"/>
                    </a:cubicBezTo>
                    <a:cubicBezTo>
                      <a:pt x="17904" y="16798"/>
                      <a:pt x="17022" y="16220"/>
                      <a:pt x="16232" y="15582"/>
                    </a:cubicBezTo>
                    <a:cubicBezTo>
                      <a:pt x="15381" y="14913"/>
                      <a:pt x="14530" y="14305"/>
                      <a:pt x="13557" y="13819"/>
                    </a:cubicBezTo>
                    <a:cubicBezTo>
                      <a:pt x="12797" y="13454"/>
                      <a:pt x="12037" y="13029"/>
                      <a:pt x="11217" y="12786"/>
                    </a:cubicBezTo>
                    <a:cubicBezTo>
                      <a:pt x="10031" y="12482"/>
                      <a:pt x="8846" y="12269"/>
                      <a:pt x="7630" y="12238"/>
                    </a:cubicBezTo>
                    <a:cubicBezTo>
                      <a:pt x="7541" y="12234"/>
                      <a:pt x="7452" y="12231"/>
                      <a:pt x="7363" y="12231"/>
                    </a:cubicBezTo>
                    <a:cubicBezTo>
                      <a:pt x="6905" y="12231"/>
                      <a:pt x="6447" y="12298"/>
                      <a:pt x="5988" y="12451"/>
                    </a:cubicBezTo>
                    <a:cubicBezTo>
                      <a:pt x="5441" y="12603"/>
                      <a:pt x="4985" y="12938"/>
                      <a:pt x="4712" y="13454"/>
                    </a:cubicBezTo>
                    <a:cubicBezTo>
                      <a:pt x="4438" y="13971"/>
                      <a:pt x="4013" y="14245"/>
                      <a:pt x="3466" y="14427"/>
                    </a:cubicBezTo>
                    <a:cubicBezTo>
                      <a:pt x="3040" y="14579"/>
                      <a:pt x="2615" y="14792"/>
                      <a:pt x="2250" y="15065"/>
                    </a:cubicBezTo>
                    <a:cubicBezTo>
                      <a:pt x="2037" y="15187"/>
                      <a:pt x="1855" y="15430"/>
                      <a:pt x="1733" y="15643"/>
                    </a:cubicBezTo>
                    <a:cubicBezTo>
                      <a:pt x="1338" y="16342"/>
                      <a:pt x="1064" y="17071"/>
                      <a:pt x="1064" y="17892"/>
                    </a:cubicBezTo>
                    <a:cubicBezTo>
                      <a:pt x="1064" y="18409"/>
                      <a:pt x="912" y="18865"/>
                      <a:pt x="487" y="19260"/>
                    </a:cubicBezTo>
                    <a:cubicBezTo>
                      <a:pt x="183" y="19533"/>
                      <a:pt x="31" y="19898"/>
                      <a:pt x="31" y="20324"/>
                    </a:cubicBezTo>
                    <a:cubicBezTo>
                      <a:pt x="1" y="20688"/>
                      <a:pt x="31" y="21053"/>
                      <a:pt x="61" y="21448"/>
                    </a:cubicBezTo>
                    <a:cubicBezTo>
                      <a:pt x="61" y="21509"/>
                      <a:pt x="92" y="21570"/>
                      <a:pt x="152" y="21752"/>
                    </a:cubicBezTo>
                    <a:cubicBezTo>
                      <a:pt x="244" y="21631"/>
                      <a:pt x="274" y="21570"/>
                      <a:pt x="335" y="21509"/>
                    </a:cubicBezTo>
                    <a:cubicBezTo>
                      <a:pt x="852" y="21023"/>
                      <a:pt x="1460" y="20688"/>
                      <a:pt x="2128" y="20476"/>
                    </a:cubicBezTo>
                    <a:cubicBezTo>
                      <a:pt x="2827" y="20293"/>
                      <a:pt x="3526" y="20111"/>
                      <a:pt x="4256" y="19959"/>
                    </a:cubicBezTo>
                    <a:cubicBezTo>
                      <a:pt x="4636" y="19872"/>
                      <a:pt x="5010" y="19830"/>
                      <a:pt x="5376" y="19830"/>
                    </a:cubicBezTo>
                    <a:cubicBezTo>
                      <a:pt x="6298" y="19830"/>
                      <a:pt x="7177" y="20097"/>
                      <a:pt x="8025" y="20597"/>
                    </a:cubicBezTo>
                    <a:cubicBezTo>
                      <a:pt x="8177" y="20688"/>
                      <a:pt x="8359" y="20780"/>
                      <a:pt x="8542" y="20871"/>
                    </a:cubicBezTo>
                    <a:cubicBezTo>
                      <a:pt x="9021" y="21153"/>
                      <a:pt x="9579" y="21330"/>
                      <a:pt x="10142" y="21330"/>
                    </a:cubicBezTo>
                    <a:cubicBezTo>
                      <a:pt x="10186" y="21330"/>
                      <a:pt x="10230" y="21329"/>
                      <a:pt x="10274" y="21327"/>
                    </a:cubicBezTo>
                    <a:cubicBezTo>
                      <a:pt x="11338" y="21236"/>
                      <a:pt x="12432" y="21144"/>
                      <a:pt x="13466" y="20962"/>
                    </a:cubicBezTo>
                    <a:cubicBezTo>
                      <a:pt x="14469" y="20780"/>
                      <a:pt x="15442" y="20445"/>
                      <a:pt x="16384" y="20020"/>
                    </a:cubicBezTo>
                    <a:cubicBezTo>
                      <a:pt x="16445" y="19989"/>
                      <a:pt x="16536" y="19989"/>
                      <a:pt x="16597" y="19959"/>
                    </a:cubicBezTo>
                    <a:lnTo>
                      <a:pt x="16597" y="19959"/>
                    </a:lnTo>
                    <a:cubicBezTo>
                      <a:pt x="16110" y="20293"/>
                      <a:pt x="15563" y="20536"/>
                      <a:pt x="14986" y="20719"/>
                    </a:cubicBezTo>
                    <a:cubicBezTo>
                      <a:pt x="13861" y="21023"/>
                      <a:pt x="12736" y="21296"/>
                      <a:pt x="11581" y="21600"/>
                    </a:cubicBezTo>
                    <a:cubicBezTo>
                      <a:pt x="10945" y="21753"/>
                      <a:pt x="10287" y="21821"/>
                      <a:pt x="9625" y="21821"/>
                    </a:cubicBezTo>
                    <a:cubicBezTo>
                      <a:pt x="9497" y="21821"/>
                      <a:pt x="9369" y="21818"/>
                      <a:pt x="9241" y="21813"/>
                    </a:cubicBezTo>
                    <a:cubicBezTo>
                      <a:pt x="9180" y="21813"/>
                      <a:pt x="9106" y="21800"/>
                      <a:pt x="9036" y="21800"/>
                    </a:cubicBezTo>
                    <a:cubicBezTo>
                      <a:pt x="9001" y="21800"/>
                      <a:pt x="8967" y="21803"/>
                      <a:pt x="8937" y="21813"/>
                    </a:cubicBezTo>
                    <a:cubicBezTo>
                      <a:pt x="8268" y="22056"/>
                      <a:pt x="7630" y="22299"/>
                      <a:pt x="7083" y="22725"/>
                    </a:cubicBezTo>
                    <a:cubicBezTo>
                      <a:pt x="6840" y="22907"/>
                      <a:pt x="6627" y="23120"/>
                      <a:pt x="6505" y="23394"/>
                    </a:cubicBezTo>
                    <a:cubicBezTo>
                      <a:pt x="6262" y="24093"/>
                      <a:pt x="6110" y="24822"/>
                      <a:pt x="6080" y="25582"/>
                    </a:cubicBezTo>
                    <a:cubicBezTo>
                      <a:pt x="6080" y="26190"/>
                      <a:pt x="6140" y="26798"/>
                      <a:pt x="6171" y="27436"/>
                    </a:cubicBezTo>
                    <a:cubicBezTo>
                      <a:pt x="6171" y="27497"/>
                      <a:pt x="6201" y="27558"/>
                      <a:pt x="6232" y="27649"/>
                    </a:cubicBezTo>
                    <a:cubicBezTo>
                      <a:pt x="6323" y="27406"/>
                      <a:pt x="6384" y="27193"/>
                      <a:pt x="6414" y="26980"/>
                    </a:cubicBezTo>
                    <a:lnTo>
                      <a:pt x="6414" y="26980"/>
                    </a:lnTo>
                    <a:cubicBezTo>
                      <a:pt x="6444" y="27406"/>
                      <a:pt x="6414" y="27831"/>
                      <a:pt x="6384" y="28257"/>
                    </a:cubicBezTo>
                    <a:cubicBezTo>
                      <a:pt x="6353" y="28652"/>
                      <a:pt x="6353" y="29078"/>
                      <a:pt x="6323" y="29473"/>
                    </a:cubicBezTo>
                    <a:cubicBezTo>
                      <a:pt x="6292" y="29898"/>
                      <a:pt x="6201" y="30293"/>
                      <a:pt x="6140" y="30719"/>
                    </a:cubicBezTo>
                    <a:cubicBezTo>
                      <a:pt x="6443" y="30820"/>
                      <a:pt x="6703" y="30879"/>
                      <a:pt x="6974" y="30879"/>
                    </a:cubicBezTo>
                    <a:cubicBezTo>
                      <a:pt x="7030" y="30879"/>
                      <a:pt x="7086" y="30876"/>
                      <a:pt x="7144" y="30871"/>
                    </a:cubicBezTo>
                    <a:cubicBezTo>
                      <a:pt x="7295" y="30871"/>
                      <a:pt x="7447" y="30871"/>
                      <a:pt x="7599" y="30901"/>
                    </a:cubicBezTo>
                    <a:cubicBezTo>
                      <a:pt x="8055" y="30993"/>
                      <a:pt x="8481" y="31114"/>
                      <a:pt x="8937" y="31205"/>
                    </a:cubicBezTo>
                    <a:cubicBezTo>
                      <a:pt x="9177" y="31269"/>
                      <a:pt x="9418" y="31308"/>
                      <a:pt x="9663" y="31308"/>
                    </a:cubicBezTo>
                    <a:cubicBezTo>
                      <a:pt x="9882" y="31308"/>
                      <a:pt x="10105" y="31277"/>
                      <a:pt x="10335" y="31205"/>
                    </a:cubicBezTo>
                    <a:cubicBezTo>
                      <a:pt x="10609" y="31114"/>
                      <a:pt x="10882" y="31023"/>
                      <a:pt x="11156" y="30932"/>
                    </a:cubicBezTo>
                    <a:cubicBezTo>
                      <a:pt x="12280" y="30506"/>
                      <a:pt x="13192" y="29777"/>
                      <a:pt x="13800" y="28713"/>
                    </a:cubicBezTo>
                    <a:cubicBezTo>
                      <a:pt x="14195" y="28014"/>
                      <a:pt x="14560" y="27315"/>
                      <a:pt x="14925" y="26646"/>
                    </a:cubicBezTo>
                    <a:cubicBezTo>
                      <a:pt x="15563" y="25491"/>
                      <a:pt x="16232" y="24397"/>
                      <a:pt x="17113" y="23394"/>
                    </a:cubicBezTo>
                    <a:cubicBezTo>
                      <a:pt x="17964" y="22451"/>
                      <a:pt x="18785" y="21479"/>
                      <a:pt x="19636" y="20506"/>
                    </a:cubicBezTo>
                    <a:cubicBezTo>
                      <a:pt x="19879" y="20233"/>
                      <a:pt x="20122" y="19989"/>
                      <a:pt x="20366" y="19746"/>
                    </a:cubicBezTo>
                    <a:cubicBezTo>
                      <a:pt x="20548" y="19594"/>
                      <a:pt x="20730" y="19442"/>
                      <a:pt x="20913" y="19290"/>
                    </a:cubicBezTo>
                    <a:cubicBezTo>
                      <a:pt x="20943" y="19260"/>
                      <a:pt x="21004" y="19229"/>
                      <a:pt x="21034" y="19199"/>
                    </a:cubicBezTo>
                    <a:lnTo>
                      <a:pt x="21034" y="19199"/>
                    </a:lnTo>
                    <a:cubicBezTo>
                      <a:pt x="20305" y="19260"/>
                      <a:pt x="19575" y="19321"/>
                      <a:pt x="18907" y="19655"/>
                    </a:cubicBezTo>
                    <a:cubicBezTo>
                      <a:pt x="18481" y="19898"/>
                      <a:pt x="18086" y="20172"/>
                      <a:pt x="17691" y="20476"/>
                    </a:cubicBezTo>
                    <a:cubicBezTo>
                      <a:pt x="16870" y="21114"/>
                      <a:pt x="16049" y="21752"/>
                      <a:pt x="15168" y="22269"/>
                    </a:cubicBezTo>
                    <a:cubicBezTo>
                      <a:pt x="15077" y="22330"/>
                      <a:pt x="14986" y="22391"/>
                      <a:pt x="14864" y="22421"/>
                    </a:cubicBezTo>
                    <a:cubicBezTo>
                      <a:pt x="14986" y="22299"/>
                      <a:pt x="15107" y="22178"/>
                      <a:pt x="15229" y="22087"/>
                    </a:cubicBezTo>
                    <a:cubicBezTo>
                      <a:pt x="16110" y="21418"/>
                      <a:pt x="16992" y="20719"/>
                      <a:pt x="17812" y="19959"/>
                    </a:cubicBezTo>
                    <a:cubicBezTo>
                      <a:pt x="18208" y="19564"/>
                      <a:pt x="18694" y="19229"/>
                      <a:pt x="19241" y="19077"/>
                    </a:cubicBezTo>
                    <a:cubicBezTo>
                      <a:pt x="19902" y="18871"/>
                      <a:pt x="20563" y="18749"/>
                      <a:pt x="21233" y="18749"/>
                    </a:cubicBezTo>
                    <a:cubicBezTo>
                      <a:pt x="21549" y="18749"/>
                      <a:pt x="21868" y="18776"/>
                      <a:pt x="22189" y="18834"/>
                    </a:cubicBezTo>
                    <a:cubicBezTo>
                      <a:pt x="22585" y="18895"/>
                      <a:pt x="22949" y="18926"/>
                      <a:pt x="23344" y="18956"/>
                    </a:cubicBezTo>
                    <a:cubicBezTo>
                      <a:pt x="23253" y="18530"/>
                      <a:pt x="23101" y="18105"/>
                      <a:pt x="22919" y="17740"/>
                    </a:cubicBezTo>
                    <a:cubicBezTo>
                      <a:pt x="22402" y="16798"/>
                      <a:pt x="21885" y="15856"/>
                      <a:pt x="21369" y="14944"/>
                    </a:cubicBezTo>
                    <a:cubicBezTo>
                      <a:pt x="21156" y="14579"/>
                      <a:pt x="20882" y="14275"/>
                      <a:pt x="20578" y="13971"/>
                    </a:cubicBezTo>
                    <a:cubicBezTo>
                      <a:pt x="20183" y="13515"/>
                      <a:pt x="19758" y="13120"/>
                      <a:pt x="19302" y="12694"/>
                    </a:cubicBezTo>
                    <a:cubicBezTo>
                      <a:pt x="18937" y="12360"/>
                      <a:pt x="18542" y="12087"/>
                      <a:pt x="18177" y="11752"/>
                    </a:cubicBezTo>
                    <a:cubicBezTo>
                      <a:pt x="18056" y="11661"/>
                      <a:pt x="17934" y="11570"/>
                      <a:pt x="17843" y="11448"/>
                    </a:cubicBezTo>
                    <a:cubicBezTo>
                      <a:pt x="17721" y="11327"/>
                      <a:pt x="17660" y="11175"/>
                      <a:pt x="17782" y="10992"/>
                    </a:cubicBezTo>
                    <a:cubicBezTo>
                      <a:pt x="17856" y="10899"/>
                      <a:pt x="17954" y="10863"/>
                      <a:pt x="18053" y="10863"/>
                    </a:cubicBezTo>
                    <a:cubicBezTo>
                      <a:pt x="18116" y="10863"/>
                      <a:pt x="18179" y="10878"/>
                      <a:pt x="18238" y="10901"/>
                    </a:cubicBezTo>
                    <a:cubicBezTo>
                      <a:pt x="18633" y="11083"/>
                      <a:pt x="19028" y="11266"/>
                      <a:pt x="19423" y="11509"/>
                    </a:cubicBezTo>
                    <a:cubicBezTo>
                      <a:pt x="19575" y="11570"/>
                      <a:pt x="19697" y="11752"/>
                      <a:pt x="19727" y="11904"/>
                    </a:cubicBezTo>
                    <a:cubicBezTo>
                      <a:pt x="19758" y="12026"/>
                      <a:pt x="19667" y="12178"/>
                      <a:pt x="19606" y="12360"/>
                    </a:cubicBezTo>
                    <a:cubicBezTo>
                      <a:pt x="19879" y="12664"/>
                      <a:pt x="20183" y="12998"/>
                      <a:pt x="20487" y="13302"/>
                    </a:cubicBezTo>
                    <a:cubicBezTo>
                      <a:pt x="20943" y="13758"/>
                      <a:pt x="21308" y="14275"/>
                      <a:pt x="21612" y="14852"/>
                    </a:cubicBezTo>
                    <a:cubicBezTo>
                      <a:pt x="22068" y="15734"/>
                      <a:pt x="22524" y="16585"/>
                      <a:pt x="22949" y="17467"/>
                    </a:cubicBezTo>
                    <a:cubicBezTo>
                      <a:pt x="23192" y="17922"/>
                      <a:pt x="23344" y="18378"/>
                      <a:pt x="23496" y="18865"/>
                    </a:cubicBezTo>
                    <a:cubicBezTo>
                      <a:pt x="23557" y="19017"/>
                      <a:pt x="23618" y="19138"/>
                      <a:pt x="23770" y="19199"/>
                    </a:cubicBezTo>
                    <a:cubicBezTo>
                      <a:pt x="25199" y="19807"/>
                      <a:pt x="26050" y="20871"/>
                      <a:pt x="26384" y="22360"/>
                    </a:cubicBezTo>
                    <a:cubicBezTo>
                      <a:pt x="26414" y="22330"/>
                      <a:pt x="26445" y="22299"/>
                      <a:pt x="26475" y="22239"/>
                    </a:cubicBezTo>
                    <a:cubicBezTo>
                      <a:pt x="26566" y="21661"/>
                      <a:pt x="26658" y="21053"/>
                      <a:pt x="26627" y="20445"/>
                    </a:cubicBezTo>
                    <a:cubicBezTo>
                      <a:pt x="26566" y="19685"/>
                      <a:pt x="26475" y="18956"/>
                      <a:pt x="26262" y="18257"/>
                    </a:cubicBezTo>
                    <a:cubicBezTo>
                      <a:pt x="26202" y="18105"/>
                      <a:pt x="26202" y="17922"/>
                      <a:pt x="26171" y="17770"/>
                    </a:cubicBezTo>
                    <a:cubicBezTo>
                      <a:pt x="26080" y="17041"/>
                      <a:pt x="26232" y="16403"/>
                      <a:pt x="26840" y="15947"/>
                    </a:cubicBezTo>
                    <a:cubicBezTo>
                      <a:pt x="26962" y="15886"/>
                      <a:pt x="27053" y="15734"/>
                      <a:pt x="27083" y="15612"/>
                    </a:cubicBezTo>
                    <a:cubicBezTo>
                      <a:pt x="27174" y="15248"/>
                      <a:pt x="27326" y="14944"/>
                      <a:pt x="27539" y="14640"/>
                    </a:cubicBezTo>
                    <a:cubicBezTo>
                      <a:pt x="27904" y="14184"/>
                      <a:pt x="28269" y="13697"/>
                      <a:pt x="28633" y="13242"/>
                    </a:cubicBezTo>
                    <a:cubicBezTo>
                      <a:pt x="29120" y="12664"/>
                      <a:pt x="29667" y="12178"/>
                      <a:pt x="30305" y="11752"/>
                    </a:cubicBezTo>
                    <a:cubicBezTo>
                      <a:pt x="30670" y="11539"/>
                      <a:pt x="31035" y="11296"/>
                      <a:pt x="31399" y="11053"/>
                    </a:cubicBezTo>
                    <a:cubicBezTo>
                      <a:pt x="31369" y="10628"/>
                      <a:pt x="31430" y="10536"/>
                      <a:pt x="31794" y="10354"/>
                    </a:cubicBezTo>
                    <a:cubicBezTo>
                      <a:pt x="32007" y="10263"/>
                      <a:pt x="32190" y="10172"/>
                      <a:pt x="32402" y="10080"/>
                    </a:cubicBezTo>
                    <a:cubicBezTo>
                      <a:pt x="32585" y="10050"/>
                      <a:pt x="32767" y="10020"/>
                      <a:pt x="32980" y="10020"/>
                    </a:cubicBezTo>
                    <a:cubicBezTo>
                      <a:pt x="33101" y="10020"/>
                      <a:pt x="33253" y="10080"/>
                      <a:pt x="33284" y="10232"/>
                    </a:cubicBezTo>
                    <a:cubicBezTo>
                      <a:pt x="33314" y="10415"/>
                      <a:pt x="33223" y="10506"/>
                      <a:pt x="33071" y="10567"/>
                    </a:cubicBezTo>
                    <a:cubicBezTo>
                      <a:pt x="32676" y="10749"/>
                      <a:pt x="32311" y="10962"/>
                      <a:pt x="31916" y="11114"/>
                    </a:cubicBezTo>
                    <a:cubicBezTo>
                      <a:pt x="29940" y="11935"/>
                      <a:pt x="28572" y="13394"/>
                      <a:pt x="27478" y="15187"/>
                    </a:cubicBezTo>
                    <a:cubicBezTo>
                      <a:pt x="27417" y="15308"/>
                      <a:pt x="27326" y="15430"/>
                      <a:pt x="27357" y="15643"/>
                    </a:cubicBezTo>
                    <a:cubicBezTo>
                      <a:pt x="27843" y="15278"/>
                      <a:pt x="28390" y="15156"/>
                      <a:pt x="28968" y="15065"/>
                    </a:cubicBezTo>
                    <a:cubicBezTo>
                      <a:pt x="29150" y="15035"/>
                      <a:pt x="29211" y="14913"/>
                      <a:pt x="29272" y="14761"/>
                    </a:cubicBezTo>
                    <a:cubicBezTo>
                      <a:pt x="29636" y="14001"/>
                      <a:pt x="30244" y="13454"/>
                      <a:pt x="30943" y="13029"/>
                    </a:cubicBezTo>
                    <a:cubicBezTo>
                      <a:pt x="31703" y="12573"/>
                      <a:pt x="32463" y="12117"/>
                      <a:pt x="33223" y="11661"/>
                    </a:cubicBezTo>
                    <a:cubicBezTo>
                      <a:pt x="33679" y="11387"/>
                      <a:pt x="34104" y="11144"/>
                      <a:pt x="34317" y="10628"/>
                    </a:cubicBezTo>
                    <a:cubicBezTo>
                      <a:pt x="34408" y="10384"/>
                      <a:pt x="34652" y="10232"/>
                      <a:pt x="34864" y="10080"/>
                    </a:cubicBezTo>
                    <a:cubicBezTo>
                      <a:pt x="34890" y="10068"/>
                      <a:pt x="34930" y="10060"/>
                      <a:pt x="34974" y="10060"/>
                    </a:cubicBezTo>
                    <a:cubicBezTo>
                      <a:pt x="35035" y="10060"/>
                      <a:pt x="35102" y="10075"/>
                      <a:pt x="35138" y="10111"/>
                    </a:cubicBezTo>
                    <a:cubicBezTo>
                      <a:pt x="35229" y="10141"/>
                      <a:pt x="35229" y="10293"/>
                      <a:pt x="35229" y="10384"/>
                    </a:cubicBezTo>
                    <a:cubicBezTo>
                      <a:pt x="35229" y="10476"/>
                      <a:pt x="35199" y="10567"/>
                      <a:pt x="35168" y="10628"/>
                    </a:cubicBezTo>
                    <a:cubicBezTo>
                      <a:pt x="35047" y="10871"/>
                      <a:pt x="34925" y="11083"/>
                      <a:pt x="34804" y="11327"/>
                    </a:cubicBezTo>
                    <a:cubicBezTo>
                      <a:pt x="34638" y="11616"/>
                      <a:pt x="34515" y="11737"/>
                      <a:pt x="34320" y="11737"/>
                    </a:cubicBezTo>
                    <a:cubicBezTo>
                      <a:pt x="34228" y="11737"/>
                      <a:pt x="34119" y="11710"/>
                      <a:pt x="33983" y="11661"/>
                    </a:cubicBezTo>
                    <a:cubicBezTo>
                      <a:pt x="33527" y="11904"/>
                      <a:pt x="33101" y="12087"/>
                      <a:pt x="32676" y="12299"/>
                    </a:cubicBezTo>
                    <a:cubicBezTo>
                      <a:pt x="32098" y="12603"/>
                      <a:pt x="31490" y="12907"/>
                      <a:pt x="30943" y="13272"/>
                    </a:cubicBezTo>
                    <a:cubicBezTo>
                      <a:pt x="30548" y="13545"/>
                      <a:pt x="30214" y="13910"/>
                      <a:pt x="29879" y="14275"/>
                    </a:cubicBezTo>
                    <a:cubicBezTo>
                      <a:pt x="29697" y="14457"/>
                      <a:pt x="29606" y="14670"/>
                      <a:pt x="29484" y="14883"/>
                    </a:cubicBezTo>
                    <a:cubicBezTo>
                      <a:pt x="29545" y="14913"/>
                      <a:pt x="29576" y="14944"/>
                      <a:pt x="29606" y="14944"/>
                    </a:cubicBezTo>
                    <a:cubicBezTo>
                      <a:pt x="30335" y="14944"/>
                      <a:pt x="31065" y="14913"/>
                      <a:pt x="31825" y="14913"/>
                    </a:cubicBezTo>
                    <a:cubicBezTo>
                      <a:pt x="31977" y="14913"/>
                      <a:pt x="32038" y="14852"/>
                      <a:pt x="32159" y="14761"/>
                    </a:cubicBezTo>
                    <a:cubicBezTo>
                      <a:pt x="32767" y="14153"/>
                      <a:pt x="33405" y="13576"/>
                      <a:pt x="34044" y="12998"/>
                    </a:cubicBezTo>
                    <a:cubicBezTo>
                      <a:pt x="34317" y="12755"/>
                      <a:pt x="34560" y="12512"/>
                      <a:pt x="34834" y="12269"/>
                    </a:cubicBezTo>
                    <a:cubicBezTo>
                      <a:pt x="35563" y="11691"/>
                      <a:pt x="36293" y="11053"/>
                      <a:pt x="37053" y="10536"/>
                    </a:cubicBezTo>
                    <a:cubicBezTo>
                      <a:pt x="37904" y="9959"/>
                      <a:pt x="38816" y="9472"/>
                      <a:pt x="39697" y="8925"/>
                    </a:cubicBezTo>
                    <a:cubicBezTo>
                      <a:pt x="40123" y="8652"/>
                      <a:pt x="40488" y="8378"/>
                      <a:pt x="40883" y="8105"/>
                    </a:cubicBezTo>
                    <a:cubicBezTo>
                      <a:pt x="41126" y="7953"/>
                      <a:pt x="41399" y="7801"/>
                      <a:pt x="41643" y="7618"/>
                    </a:cubicBezTo>
                    <a:cubicBezTo>
                      <a:pt x="41947" y="7436"/>
                      <a:pt x="42311" y="7223"/>
                      <a:pt x="42615" y="7010"/>
                    </a:cubicBezTo>
                    <a:cubicBezTo>
                      <a:pt x="42919" y="6767"/>
                      <a:pt x="43132" y="6463"/>
                      <a:pt x="43223" y="6068"/>
                    </a:cubicBezTo>
                    <a:cubicBezTo>
                      <a:pt x="43375" y="5460"/>
                      <a:pt x="43406" y="4792"/>
                      <a:pt x="43375" y="4153"/>
                    </a:cubicBezTo>
                    <a:cubicBezTo>
                      <a:pt x="43345" y="4032"/>
                      <a:pt x="43345" y="3880"/>
                      <a:pt x="43284" y="3789"/>
                    </a:cubicBezTo>
                    <a:cubicBezTo>
                      <a:pt x="43193" y="3637"/>
                      <a:pt x="43102" y="3454"/>
                      <a:pt x="42950" y="3393"/>
                    </a:cubicBezTo>
                    <a:cubicBezTo>
                      <a:pt x="42676" y="3241"/>
                      <a:pt x="42585" y="3029"/>
                      <a:pt x="42554" y="2755"/>
                    </a:cubicBezTo>
                    <a:cubicBezTo>
                      <a:pt x="42524" y="2421"/>
                      <a:pt x="42342" y="2147"/>
                      <a:pt x="42007" y="2026"/>
                    </a:cubicBezTo>
                    <a:cubicBezTo>
                      <a:pt x="41947" y="1995"/>
                      <a:pt x="41886" y="1965"/>
                      <a:pt x="41795" y="1934"/>
                    </a:cubicBezTo>
                    <a:cubicBezTo>
                      <a:pt x="41460" y="1782"/>
                      <a:pt x="41399" y="1630"/>
                      <a:pt x="41491" y="1266"/>
                    </a:cubicBezTo>
                    <a:cubicBezTo>
                      <a:pt x="41582" y="779"/>
                      <a:pt x="41491" y="567"/>
                      <a:pt x="41035" y="354"/>
                    </a:cubicBezTo>
                    <a:cubicBezTo>
                      <a:pt x="40700" y="202"/>
                      <a:pt x="40336" y="111"/>
                      <a:pt x="39940" y="111"/>
                    </a:cubicBezTo>
                    <a:cubicBezTo>
                      <a:pt x="38816" y="80"/>
                      <a:pt x="37661" y="19"/>
                      <a:pt x="36506" y="19"/>
                    </a:cubicBezTo>
                    <a:cubicBezTo>
                      <a:pt x="36451" y="15"/>
                      <a:pt x="36397" y="12"/>
                      <a:pt x="36343" y="12"/>
                    </a:cubicBezTo>
                    <a:cubicBezTo>
                      <a:pt x="36064" y="12"/>
                      <a:pt x="35793" y="79"/>
                      <a:pt x="35563" y="232"/>
                    </a:cubicBezTo>
                    <a:cubicBezTo>
                      <a:pt x="34925" y="658"/>
                      <a:pt x="34287" y="1083"/>
                      <a:pt x="33801" y="1691"/>
                    </a:cubicBezTo>
                    <a:cubicBezTo>
                      <a:pt x="33132" y="2573"/>
                      <a:pt x="32433" y="3424"/>
                      <a:pt x="31764" y="4305"/>
                    </a:cubicBezTo>
                    <a:cubicBezTo>
                      <a:pt x="30731" y="5582"/>
                      <a:pt x="29971" y="6980"/>
                      <a:pt x="29272" y="8439"/>
                    </a:cubicBezTo>
                    <a:cubicBezTo>
                      <a:pt x="28968" y="9077"/>
                      <a:pt x="28633" y="9746"/>
                      <a:pt x="28238" y="10354"/>
                    </a:cubicBezTo>
                    <a:cubicBezTo>
                      <a:pt x="27752" y="11114"/>
                      <a:pt x="27296" y="11874"/>
                      <a:pt x="26901" y="12664"/>
                    </a:cubicBezTo>
                    <a:cubicBezTo>
                      <a:pt x="26779" y="12907"/>
                      <a:pt x="26658" y="13150"/>
                      <a:pt x="26627" y="13394"/>
                    </a:cubicBezTo>
                    <a:cubicBezTo>
                      <a:pt x="26566" y="14184"/>
                      <a:pt x="26354" y="14944"/>
                      <a:pt x="26171" y="15704"/>
                    </a:cubicBezTo>
                    <a:cubicBezTo>
                      <a:pt x="26110" y="15916"/>
                      <a:pt x="26019" y="16129"/>
                      <a:pt x="25958" y="16372"/>
                    </a:cubicBezTo>
                    <a:cubicBezTo>
                      <a:pt x="25928" y="16342"/>
                      <a:pt x="25898" y="16342"/>
                      <a:pt x="25867" y="16342"/>
                    </a:cubicBezTo>
                    <a:cubicBezTo>
                      <a:pt x="26262" y="14822"/>
                      <a:pt x="26475" y="13302"/>
                      <a:pt x="26171" y="11661"/>
                    </a:cubicBezTo>
                    <a:lnTo>
                      <a:pt x="26171" y="11661"/>
                    </a:lnTo>
                    <a:cubicBezTo>
                      <a:pt x="26080" y="11813"/>
                      <a:pt x="26050" y="11935"/>
                      <a:pt x="26019" y="12026"/>
                    </a:cubicBezTo>
                    <a:cubicBezTo>
                      <a:pt x="25685" y="12907"/>
                      <a:pt x="25533" y="13819"/>
                      <a:pt x="25411" y="14731"/>
                    </a:cubicBezTo>
                    <a:cubicBezTo>
                      <a:pt x="25320" y="15764"/>
                      <a:pt x="25381" y="16798"/>
                      <a:pt x="25563" y="17831"/>
                    </a:cubicBezTo>
                    <a:cubicBezTo>
                      <a:pt x="25594" y="17922"/>
                      <a:pt x="25594" y="18014"/>
                      <a:pt x="25594" y="18105"/>
                    </a:cubicBezTo>
                    <a:cubicBezTo>
                      <a:pt x="25503" y="18044"/>
                      <a:pt x="25472" y="17983"/>
                      <a:pt x="25472" y="17922"/>
                    </a:cubicBezTo>
                    <a:cubicBezTo>
                      <a:pt x="25290" y="17102"/>
                      <a:pt x="25168" y="16281"/>
                      <a:pt x="25199" y="15430"/>
                    </a:cubicBezTo>
                    <a:cubicBezTo>
                      <a:pt x="25259" y="14001"/>
                      <a:pt x="25503" y="12603"/>
                      <a:pt x="26019" y="11266"/>
                    </a:cubicBezTo>
                    <a:cubicBezTo>
                      <a:pt x="26080" y="11114"/>
                      <a:pt x="26141" y="10962"/>
                      <a:pt x="26110" y="10840"/>
                    </a:cubicBezTo>
                    <a:cubicBezTo>
                      <a:pt x="26080" y="10111"/>
                      <a:pt x="26080" y="9351"/>
                      <a:pt x="25958" y="8652"/>
                    </a:cubicBezTo>
                    <a:cubicBezTo>
                      <a:pt x="25563" y="6555"/>
                      <a:pt x="24955" y="4548"/>
                      <a:pt x="23892" y="2694"/>
                    </a:cubicBezTo>
                    <a:cubicBezTo>
                      <a:pt x="23344" y="1691"/>
                      <a:pt x="22554" y="931"/>
                      <a:pt x="21612" y="354"/>
                    </a:cubicBezTo>
                    <a:cubicBezTo>
                      <a:pt x="21490" y="263"/>
                      <a:pt x="21338" y="202"/>
                      <a:pt x="21217" y="171"/>
                    </a:cubicBezTo>
                    <a:cubicBezTo>
                      <a:pt x="20934" y="65"/>
                      <a:pt x="20651" y="1"/>
                      <a:pt x="2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17"/>
              <p:cNvSpPr/>
              <p:nvPr/>
            </p:nvSpPr>
            <p:spPr>
              <a:xfrm>
                <a:off x="7629600" y="3697675"/>
                <a:ext cx="4073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16293" h="19138" extrusionOk="0">
                    <a:moveTo>
                      <a:pt x="12128" y="0"/>
                    </a:moveTo>
                    <a:cubicBezTo>
                      <a:pt x="11348" y="0"/>
                      <a:pt x="10552" y="54"/>
                      <a:pt x="9757" y="223"/>
                    </a:cubicBezTo>
                    <a:cubicBezTo>
                      <a:pt x="9149" y="344"/>
                      <a:pt x="8602" y="618"/>
                      <a:pt x="8085" y="983"/>
                    </a:cubicBezTo>
                    <a:cubicBezTo>
                      <a:pt x="7569" y="1317"/>
                      <a:pt x="7386" y="1803"/>
                      <a:pt x="7508" y="2381"/>
                    </a:cubicBezTo>
                    <a:cubicBezTo>
                      <a:pt x="7538" y="2685"/>
                      <a:pt x="7660" y="2989"/>
                      <a:pt x="7751" y="3262"/>
                    </a:cubicBezTo>
                    <a:cubicBezTo>
                      <a:pt x="8055" y="4022"/>
                      <a:pt x="8116" y="4813"/>
                      <a:pt x="8024" y="5603"/>
                    </a:cubicBezTo>
                    <a:cubicBezTo>
                      <a:pt x="7964" y="6180"/>
                      <a:pt x="7781" y="6727"/>
                      <a:pt x="7660" y="7305"/>
                    </a:cubicBezTo>
                    <a:cubicBezTo>
                      <a:pt x="7629" y="7457"/>
                      <a:pt x="7629" y="7639"/>
                      <a:pt x="7629" y="7822"/>
                    </a:cubicBezTo>
                    <a:cubicBezTo>
                      <a:pt x="7599" y="8399"/>
                      <a:pt x="7599" y="8977"/>
                      <a:pt x="7569" y="9585"/>
                    </a:cubicBezTo>
                    <a:cubicBezTo>
                      <a:pt x="7569" y="9676"/>
                      <a:pt x="7508" y="9767"/>
                      <a:pt x="7477" y="9858"/>
                    </a:cubicBezTo>
                    <a:cubicBezTo>
                      <a:pt x="7447" y="9372"/>
                      <a:pt x="7447" y="8946"/>
                      <a:pt x="7447" y="8490"/>
                    </a:cubicBezTo>
                    <a:cubicBezTo>
                      <a:pt x="7417" y="8004"/>
                      <a:pt x="7356" y="7518"/>
                      <a:pt x="7325" y="7031"/>
                    </a:cubicBezTo>
                    <a:cubicBezTo>
                      <a:pt x="7325" y="7001"/>
                      <a:pt x="7295" y="6971"/>
                      <a:pt x="7295" y="6940"/>
                    </a:cubicBezTo>
                    <a:cubicBezTo>
                      <a:pt x="7173" y="6697"/>
                      <a:pt x="7052" y="6484"/>
                      <a:pt x="6930" y="6272"/>
                    </a:cubicBezTo>
                    <a:cubicBezTo>
                      <a:pt x="6809" y="6089"/>
                      <a:pt x="6717" y="5876"/>
                      <a:pt x="6565" y="5755"/>
                    </a:cubicBezTo>
                    <a:cubicBezTo>
                      <a:pt x="6079" y="5299"/>
                      <a:pt x="5623" y="4843"/>
                      <a:pt x="5106" y="4478"/>
                    </a:cubicBezTo>
                    <a:cubicBezTo>
                      <a:pt x="4711" y="4205"/>
                      <a:pt x="4286" y="3961"/>
                      <a:pt x="3830" y="3840"/>
                    </a:cubicBezTo>
                    <a:cubicBezTo>
                      <a:pt x="3539" y="3749"/>
                      <a:pt x="3260" y="3702"/>
                      <a:pt x="2993" y="3702"/>
                    </a:cubicBezTo>
                    <a:cubicBezTo>
                      <a:pt x="2365" y="3702"/>
                      <a:pt x="1806" y="3963"/>
                      <a:pt x="1337" y="4539"/>
                    </a:cubicBezTo>
                    <a:cubicBezTo>
                      <a:pt x="912" y="5056"/>
                      <a:pt x="486" y="5633"/>
                      <a:pt x="91" y="6180"/>
                    </a:cubicBezTo>
                    <a:cubicBezTo>
                      <a:pt x="61" y="6211"/>
                      <a:pt x="30" y="6241"/>
                      <a:pt x="0" y="6332"/>
                    </a:cubicBezTo>
                    <a:cubicBezTo>
                      <a:pt x="182" y="6302"/>
                      <a:pt x="304" y="6241"/>
                      <a:pt x="395" y="6211"/>
                    </a:cubicBezTo>
                    <a:cubicBezTo>
                      <a:pt x="531" y="6166"/>
                      <a:pt x="664" y="6145"/>
                      <a:pt x="793" y="6145"/>
                    </a:cubicBezTo>
                    <a:cubicBezTo>
                      <a:pt x="1099" y="6145"/>
                      <a:pt x="1385" y="6262"/>
                      <a:pt x="1641" y="6454"/>
                    </a:cubicBezTo>
                    <a:cubicBezTo>
                      <a:pt x="1763" y="6515"/>
                      <a:pt x="1854" y="6636"/>
                      <a:pt x="1976" y="6727"/>
                    </a:cubicBezTo>
                    <a:cubicBezTo>
                      <a:pt x="2675" y="7396"/>
                      <a:pt x="3070" y="8278"/>
                      <a:pt x="3404" y="9159"/>
                    </a:cubicBezTo>
                    <a:cubicBezTo>
                      <a:pt x="3556" y="9524"/>
                      <a:pt x="3617" y="9919"/>
                      <a:pt x="3708" y="10314"/>
                    </a:cubicBezTo>
                    <a:cubicBezTo>
                      <a:pt x="3799" y="10831"/>
                      <a:pt x="3860" y="11378"/>
                      <a:pt x="3921" y="11925"/>
                    </a:cubicBezTo>
                    <a:cubicBezTo>
                      <a:pt x="3982" y="12442"/>
                      <a:pt x="4043" y="12959"/>
                      <a:pt x="4073" y="13506"/>
                    </a:cubicBezTo>
                    <a:cubicBezTo>
                      <a:pt x="4134" y="14630"/>
                      <a:pt x="4316" y="15755"/>
                      <a:pt x="4468" y="16880"/>
                    </a:cubicBezTo>
                    <a:cubicBezTo>
                      <a:pt x="4499" y="16910"/>
                      <a:pt x="4499" y="16940"/>
                      <a:pt x="4499" y="16971"/>
                    </a:cubicBezTo>
                    <a:cubicBezTo>
                      <a:pt x="4681" y="17791"/>
                      <a:pt x="5228" y="18339"/>
                      <a:pt x="5927" y="18764"/>
                    </a:cubicBezTo>
                    <a:cubicBezTo>
                      <a:pt x="5836" y="18339"/>
                      <a:pt x="5775" y="17943"/>
                      <a:pt x="5745" y="17548"/>
                    </a:cubicBezTo>
                    <a:cubicBezTo>
                      <a:pt x="5714" y="17153"/>
                      <a:pt x="5714" y="16758"/>
                      <a:pt x="5714" y="16363"/>
                    </a:cubicBezTo>
                    <a:cubicBezTo>
                      <a:pt x="5714" y="15937"/>
                      <a:pt x="5714" y="15542"/>
                      <a:pt x="5714" y="15117"/>
                    </a:cubicBezTo>
                    <a:cubicBezTo>
                      <a:pt x="5745" y="14752"/>
                      <a:pt x="5775" y="14357"/>
                      <a:pt x="5806" y="14144"/>
                    </a:cubicBezTo>
                    <a:cubicBezTo>
                      <a:pt x="5836" y="14873"/>
                      <a:pt x="5897" y="15755"/>
                      <a:pt x="5927" y="16606"/>
                    </a:cubicBezTo>
                    <a:cubicBezTo>
                      <a:pt x="5958" y="17335"/>
                      <a:pt x="6079" y="18004"/>
                      <a:pt x="6292" y="18703"/>
                    </a:cubicBezTo>
                    <a:cubicBezTo>
                      <a:pt x="6353" y="18886"/>
                      <a:pt x="6444" y="19038"/>
                      <a:pt x="6657" y="19068"/>
                    </a:cubicBezTo>
                    <a:cubicBezTo>
                      <a:pt x="6717" y="19068"/>
                      <a:pt x="6778" y="19098"/>
                      <a:pt x="6839" y="19098"/>
                    </a:cubicBezTo>
                    <a:cubicBezTo>
                      <a:pt x="6925" y="19124"/>
                      <a:pt x="6999" y="19138"/>
                      <a:pt x="7065" y="19138"/>
                    </a:cubicBezTo>
                    <a:cubicBezTo>
                      <a:pt x="7229" y="19138"/>
                      <a:pt x="7338" y="19051"/>
                      <a:pt x="7447" y="18855"/>
                    </a:cubicBezTo>
                    <a:cubicBezTo>
                      <a:pt x="7629" y="18521"/>
                      <a:pt x="7812" y="18187"/>
                      <a:pt x="7964" y="17852"/>
                    </a:cubicBezTo>
                    <a:cubicBezTo>
                      <a:pt x="8268" y="17214"/>
                      <a:pt x="8359" y="16515"/>
                      <a:pt x="8359" y="15785"/>
                    </a:cubicBezTo>
                    <a:cubicBezTo>
                      <a:pt x="8359" y="15177"/>
                      <a:pt x="8450" y="14539"/>
                      <a:pt x="8572" y="13992"/>
                    </a:cubicBezTo>
                    <a:lnTo>
                      <a:pt x="8572" y="13992"/>
                    </a:lnTo>
                    <a:cubicBezTo>
                      <a:pt x="8572" y="14661"/>
                      <a:pt x="8541" y="15360"/>
                      <a:pt x="8511" y="16089"/>
                    </a:cubicBezTo>
                    <a:cubicBezTo>
                      <a:pt x="8480" y="16484"/>
                      <a:pt x="8450" y="16910"/>
                      <a:pt x="8359" y="17305"/>
                    </a:cubicBezTo>
                    <a:cubicBezTo>
                      <a:pt x="8237" y="17761"/>
                      <a:pt x="8055" y="18217"/>
                      <a:pt x="7933" y="18673"/>
                    </a:cubicBezTo>
                    <a:cubicBezTo>
                      <a:pt x="7903" y="18764"/>
                      <a:pt x="7873" y="18886"/>
                      <a:pt x="7842" y="18977"/>
                    </a:cubicBezTo>
                    <a:cubicBezTo>
                      <a:pt x="7942" y="18990"/>
                      <a:pt x="8025" y="18998"/>
                      <a:pt x="8094" y="18998"/>
                    </a:cubicBezTo>
                    <a:cubicBezTo>
                      <a:pt x="8341" y="18998"/>
                      <a:pt x="8423" y="18903"/>
                      <a:pt x="8541" y="18643"/>
                    </a:cubicBezTo>
                    <a:cubicBezTo>
                      <a:pt x="8784" y="18217"/>
                      <a:pt x="8876" y="17731"/>
                      <a:pt x="8967" y="17244"/>
                    </a:cubicBezTo>
                    <a:cubicBezTo>
                      <a:pt x="9180" y="16393"/>
                      <a:pt x="9331" y="15542"/>
                      <a:pt x="9271" y="14661"/>
                    </a:cubicBezTo>
                    <a:cubicBezTo>
                      <a:pt x="9240" y="14144"/>
                      <a:pt x="9271" y="13627"/>
                      <a:pt x="9271" y="13111"/>
                    </a:cubicBezTo>
                    <a:cubicBezTo>
                      <a:pt x="9271" y="12685"/>
                      <a:pt x="9240" y="12229"/>
                      <a:pt x="9210" y="11773"/>
                    </a:cubicBezTo>
                    <a:cubicBezTo>
                      <a:pt x="9210" y="11317"/>
                      <a:pt x="9180" y="10861"/>
                      <a:pt x="9149" y="10405"/>
                    </a:cubicBezTo>
                    <a:cubicBezTo>
                      <a:pt x="9149" y="9767"/>
                      <a:pt x="9149" y="9129"/>
                      <a:pt x="9149" y="8521"/>
                    </a:cubicBezTo>
                    <a:cubicBezTo>
                      <a:pt x="9119" y="8034"/>
                      <a:pt x="9119" y="7579"/>
                      <a:pt x="9271" y="7153"/>
                    </a:cubicBezTo>
                    <a:cubicBezTo>
                      <a:pt x="9575" y="6180"/>
                      <a:pt x="9939" y="5238"/>
                      <a:pt x="10578" y="4417"/>
                    </a:cubicBezTo>
                    <a:cubicBezTo>
                      <a:pt x="10851" y="4053"/>
                      <a:pt x="11186" y="3688"/>
                      <a:pt x="11490" y="3323"/>
                    </a:cubicBezTo>
                    <a:cubicBezTo>
                      <a:pt x="12827" y="1955"/>
                      <a:pt x="14408" y="1013"/>
                      <a:pt x="16292" y="618"/>
                    </a:cubicBezTo>
                    <a:cubicBezTo>
                      <a:pt x="16262" y="588"/>
                      <a:pt x="16231" y="557"/>
                      <a:pt x="16201" y="557"/>
                    </a:cubicBezTo>
                    <a:cubicBezTo>
                      <a:pt x="15076" y="253"/>
                      <a:pt x="13921" y="71"/>
                      <a:pt x="12736" y="10"/>
                    </a:cubicBezTo>
                    <a:cubicBezTo>
                      <a:pt x="12534" y="4"/>
                      <a:pt x="12332" y="0"/>
                      <a:pt x="12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17"/>
              <p:cNvSpPr/>
              <p:nvPr/>
            </p:nvSpPr>
            <p:spPr>
              <a:xfrm>
                <a:off x="7984450" y="3604950"/>
                <a:ext cx="290300" cy="145700"/>
              </a:xfrm>
              <a:custGeom>
                <a:avLst/>
                <a:gdLst/>
                <a:ahLst/>
                <a:cxnLst/>
                <a:rect l="l" t="t" r="r" b="b"/>
                <a:pathLst>
                  <a:path w="11612" h="5828" extrusionOk="0">
                    <a:moveTo>
                      <a:pt x="8918" y="1"/>
                    </a:moveTo>
                    <a:cubicBezTo>
                      <a:pt x="8195" y="1"/>
                      <a:pt x="7482" y="112"/>
                      <a:pt x="6779" y="376"/>
                    </a:cubicBezTo>
                    <a:cubicBezTo>
                      <a:pt x="6354" y="527"/>
                      <a:pt x="5928" y="619"/>
                      <a:pt x="5502" y="771"/>
                    </a:cubicBezTo>
                    <a:cubicBezTo>
                      <a:pt x="5138" y="923"/>
                      <a:pt x="4743" y="1044"/>
                      <a:pt x="4378" y="1227"/>
                    </a:cubicBezTo>
                    <a:cubicBezTo>
                      <a:pt x="3800" y="1470"/>
                      <a:pt x="3253" y="1774"/>
                      <a:pt x="2676" y="2047"/>
                    </a:cubicBezTo>
                    <a:cubicBezTo>
                      <a:pt x="2493" y="2138"/>
                      <a:pt x="2280" y="2230"/>
                      <a:pt x="2098" y="2351"/>
                    </a:cubicBezTo>
                    <a:cubicBezTo>
                      <a:pt x="1460" y="2777"/>
                      <a:pt x="791" y="3172"/>
                      <a:pt x="31" y="3293"/>
                    </a:cubicBezTo>
                    <a:cubicBezTo>
                      <a:pt x="1" y="3293"/>
                      <a:pt x="1" y="3293"/>
                      <a:pt x="1" y="3324"/>
                    </a:cubicBezTo>
                    <a:cubicBezTo>
                      <a:pt x="426" y="3445"/>
                      <a:pt x="852" y="3537"/>
                      <a:pt x="1247" y="3658"/>
                    </a:cubicBezTo>
                    <a:cubicBezTo>
                      <a:pt x="2888" y="4236"/>
                      <a:pt x="4530" y="4844"/>
                      <a:pt x="6171" y="5421"/>
                    </a:cubicBezTo>
                    <a:cubicBezTo>
                      <a:pt x="6688" y="5604"/>
                      <a:pt x="7235" y="5786"/>
                      <a:pt x="7813" y="5816"/>
                    </a:cubicBezTo>
                    <a:cubicBezTo>
                      <a:pt x="7881" y="5824"/>
                      <a:pt x="7951" y="5828"/>
                      <a:pt x="8022" y="5828"/>
                    </a:cubicBezTo>
                    <a:cubicBezTo>
                      <a:pt x="8236" y="5828"/>
                      <a:pt x="8458" y="5794"/>
                      <a:pt x="8664" y="5725"/>
                    </a:cubicBezTo>
                    <a:cubicBezTo>
                      <a:pt x="9545" y="5421"/>
                      <a:pt x="10214" y="4813"/>
                      <a:pt x="10670" y="4023"/>
                    </a:cubicBezTo>
                    <a:cubicBezTo>
                      <a:pt x="10913" y="3567"/>
                      <a:pt x="11126" y="3050"/>
                      <a:pt x="11308" y="2534"/>
                    </a:cubicBezTo>
                    <a:cubicBezTo>
                      <a:pt x="11430" y="2260"/>
                      <a:pt x="11490" y="1926"/>
                      <a:pt x="11521" y="1622"/>
                    </a:cubicBezTo>
                    <a:cubicBezTo>
                      <a:pt x="11612" y="892"/>
                      <a:pt x="11217" y="315"/>
                      <a:pt x="10518" y="163"/>
                    </a:cubicBezTo>
                    <a:cubicBezTo>
                      <a:pt x="9979" y="60"/>
                      <a:pt x="9446" y="1"/>
                      <a:pt x="89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17"/>
              <p:cNvSpPr/>
              <p:nvPr/>
            </p:nvSpPr>
            <p:spPr>
              <a:xfrm>
                <a:off x="7134900" y="3819125"/>
                <a:ext cx="208225" cy="71825"/>
              </a:xfrm>
              <a:custGeom>
                <a:avLst/>
                <a:gdLst/>
                <a:ahLst/>
                <a:cxnLst/>
                <a:rect l="l" t="t" r="r" b="b"/>
                <a:pathLst>
                  <a:path w="8329" h="2873" extrusionOk="0">
                    <a:moveTo>
                      <a:pt x="5822" y="0"/>
                    </a:moveTo>
                    <a:cubicBezTo>
                      <a:pt x="5616" y="0"/>
                      <a:pt x="5408" y="15"/>
                      <a:pt x="5198" y="46"/>
                    </a:cubicBezTo>
                    <a:cubicBezTo>
                      <a:pt x="4833" y="106"/>
                      <a:pt x="4499" y="137"/>
                      <a:pt x="4134" y="228"/>
                    </a:cubicBezTo>
                    <a:cubicBezTo>
                      <a:pt x="3101" y="502"/>
                      <a:pt x="2098" y="836"/>
                      <a:pt x="1277" y="1565"/>
                    </a:cubicBezTo>
                    <a:cubicBezTo>
                      <a:pt x="851" y="1930"/>
                      <a:pt x="456" y="2356"/>
                      <a:pt x="0" y="2781"/>
                    </a:cubicBezTo>
                    <a:cubicBezTo>
                      <a:pt x="92" y="2812"/>
                      <a:pt x="122" y="2842"/>
                      <a:pt x="152" y="2842"/>
                    </a:cubicBezTo>
                    <a:cubicBezTo>
                      <a:pt x="244" y="2842"/>
                      <a:pt x="304" y="2872"/>
                      <a:pt x="396" y="2872"/>
                    </a:cubicBezTo>
                    <a:cubicBezTo>
                      <a:pt x="1095" y="2872"/>
                      <a:pt x="1763" y="2721"/>
                      <a:pt x="2402" y="2417"/>
                    </a:cubicBezTo>
                    <a:cubicBezTo>
                      <a:pt x="3010" y="2143"/>
                      <a:pt x="3557" y="1778"/>
                      <a:pt x="4104" y="1383"/>
                    </a:cubicBezTo>
                    <a:cubicBezTo>
                      <a:pt x="4681" y="958"/>
                      <a:pt x="5320" y="623"/>
                      <a:pt x="6049" y="532"/>
                    </a:cubicBezTo>
                    <a:cubicBezTo>
                      <a:pt x="6296" y="508"/>
                      <a:pt x="6544" y="494"/>
                      <a:pt x="6791" y="494"/>
                    </a:cubicBezTo>
                    <a:cubicBezTo>
                      <a:pt x="7182" y="494"/>
                      <a:pt x="7573" y="530"/>
                      <a:pt x="7964" y="623"/>
                    </a:cubicBezTo>
                    <a:cubicBezTo>
                      <a:pt x="8055" y="654"/>
                      <a:pt x="8177" y="654"/>
                      <a:pt x="8329" y="654"/>
                    </a:cubicBezTo>
                    <a:cubicBezTo>
                      <a:pt x="8238" y="593"/>
                      <a:pt x="8207" y="562"/>
                      <a:pt x="8177" y="562"/>
                    </a:cubicBezTo>
                    <a:cubicBezTo>
                      <a:pt x="7402" y="223"/>
                      <a:pt x="6627" y="0"/>
                      <a:pt x="5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17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7538400" y="3463100"/>
                <a:ext cx="1459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72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77" y="943"/>
                      <a:pt x="2311" y="2098"/>
                      <a:pt x="3344" y="3253"/>
                    </a:cubicBezTo>
                    <a:cubicBezTo>
                      <a:pt x="4378" y="4439"/>
                      <a:pt x="5016" y="5867"/>
                      <a:pt x="5837" y="7205"/>
                    </a:cubicBezTo>
                    <a:cubicBezTo>
                      <a:pt x="5837" y="7174"/>
                      <a:pt x="5806" y="7144"/>
                      <a:pt x="5806" y="7083"/>
                    </a:cubicBezTo>
                    <a:cubicBezTo>
                      <a:pt x="4773" y="4651"/>
                      <a:pt x="3314" y="2524"/>
                      <a:pt x="1308" y="791"/>
                    </a:cubicBezTo>
                    <a:cubicBezTo>
                      <a:pt x="973" y="487"/>
                      <a:pt x="578" y="305"/>
                      <a:pt x="213" y="62"/>
                    </a:cubicBezTo>
                    <a:cubicBezTo>
                      <a:pt x="153" y="31"/>
                      <a:pt x="92" y="3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7781575" y="3489700"/>
                <a:ext cx="79800" cy="2751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1004" extrusionOk="0">
                    <a:moveTo>
                      <a:pt x="2797" y="1"/>
                    </a:moveTo>
                    <a:cubicBezTo>
                      <a:pt x="2705" y="31"/>
                      <a:pt x="2584" y="122"/>
                      <a:pt x="2523" y="183"/>
                    </a:cubicBezTo>
                    <a:cubicBezTo>
                      <a:pt x="2462" y="335"/>
                      <a:pt x="2432" y="517"/>
                      <a:pt x="2432" y="669"/>
                    </a:cubicBezTo>
                    <a:cubicBezTo>
                      <a:pt x="2432" y="1004"/>
                      <a:pt x="2341" y="1277"/>
                      <a:pt x="2158" y="1551"/>
                    </a:cubicBezTo>
                    <a:cubicBezTo>
                      <a:pt x="1915" y="1976"/>
                      <a:pt x="1702" y="2402"/>
                      <a:pt x="1459" y="2827"/>
                    </a:cubicBezTo>
                    <a:cubicBezTo>
                      <a:pt x="1429" y="2858"/>
                      <a:pt x="912" y="4013"/>
                      <a:pt x="851" y="4165"/>
                    </a:cubicBezTo>
                    <a:cubicBezTo>
                      <a:pt x="335" y="5502"/>
                      <a:pt x="61" y="6900"/>
                      <a:pt x="31" y="8329"/>
                    </a:cubicBezTo>
                    <a:cubicBezTo>
                      <a:pt x="0" y="9180"/>
                      <a:pt x="122" y="10001"/>
                      <a:pt x="304" y="10821"/>
                    </a:cubicBezTo>
                    <a:cubicBezTo>
                      <a:pt x="304" y="10882"/>
                      <a:pt x="335" y="10943"/>
                      <a:pt x="426" y="11004"/>
                    </a:cubicBezTo>
                    <a:cubicBezTo>
                      <a:pt x="426" y="10913"/>
                      <a:pt x="426" y="10821"/>
                      <a:pt x="395" y="10730"/>
                    </a:cubicBezTo>
                    <a:cubicBezTo>
                      <a:pt x="213" y="9697"/>
                      <a:pt x="152" y="8694"/>
                      <a:pt x="243" y="7660"/>
                    </a:cubicBezTo>
                    <a:cubicBezTo>
                      <a:pt x="365" y="6718"/>
                      <a:pt x="517" y="5806"/>
                      <a:pt x="851" y="4925"/>
                    </a:cubicBezTo>
                    <a:cubicBezTo>
                      <a:pt x="882" y="4834"/>
                      <a:pt x="912" y="4712"/>
                      <a:pt x="1003" y="4560"/>
                    </a:cubicBezTo>
                    <a:lnTo>
                      <a:pt x="1611" y="3192"/>
                    </a:lnTo>
                    <a:cubicBezTo>
                      <a:pt x="1854" y="2797"/>
                      <a:pt x="2067" y="2371"/>
                      <a:pt x="2371" y="2007"/>
                    </a:cubicBezTo>
                    <a:cubicBezTo>
                      <a:pt x="2495" y="2106"/>
                      <a:pt x="2604" y="2155"/>
                      <a:pt x="2698" y="2155"/>
                    </a:cubicBezTo>
                    <a:cubicBezTo>
                      <a:pt x="2834" y="2155"/>
                      <a:pt x="2937" y="2053"/>
                      <a:pt x="3009" y="1855"/>
                    </a:cubicBezTo>
                    <a:cubicBezTo>
                      <a:pt x="3192" y="1338"/>
                      <a:pt x="3070" y="791"/>
                      <a:pt x="3040" y="244"/>
                    </a:cubicBezTo>
                    <a:cubicBezTo>
                      <a:pt x="3040" y="122"/>
                      <a:pt x="2949" y="1"/>
                      <a:pt x="27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7593875" y="3583750"/>
                <a:ext cx="152750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6110" h="8337" extrusionOk="0">
                    <a:moveTo>
                      <a:pt x="393" y="0"/>
                    </a:moveTo>
                    <a:cubicBezTo>
                      <a:pt x="294" y="0"/>
                      <a:pt x="196" y="36"/>
                      <a:pt x="122" y="129"/>
                    </a:cubicBezTo>
                    <a:cubicBezTo>
                      <a:pt x="0" y="312"/>
                      <a:pt x="61" y="464"/>
                      <a:pt x="183" y="585"/>
                    </a:cubicBezTo>
                    <a:cubicBezTo>
                      <a:pt x="274" y="707"/>
                      <a:pt x="396" y="798"/>
                      <a:pt x="517" y="889"/>
                    </a:cubicBezTo>
                    <a:cubicBezTo>
                      <a:pt x="882" y="1224"/>
                      <a:pt x="1277" y="1497"/>
                      <a:pt x="1642" y="1831"/>
                    </a:cubicBezTo>
                    <a:cubicBezTo>
                      <a:pt x="2098" y="2257"/>
                      <a:pt x="2523" y="2652"/>
                      <a:pt x="2918" y="3108"/>
                    </a:cubicBezTo>
                    <a:cubicBezTo>
                      <a:pt x="3222" y="3412"/>
                      <a:pt x="3496" y="3716"/>
                      <a:pt x="3709" y="4081"/>
                    </a:cubicBezTo>
                    <a:cubicBezTo>
                      <a:pt x="4225" y="4993"/>
                      <a:pt x="4742" y="5935"/>
                      <a:pt x="5259" y="6877"/>
                    </a:cubicBezTo>
                    <a:cubicBezTo>
                      <a:pt x="5441" y="7242"/>
                      <a:pt x="5593" y="7667"/>
                      <a:pt x="5684" y="8093"/>
                    </a:cubicBezTo>
                    <a:lnTo>
                      <a:pt x="6013" y="8281"/>
                    </a:lnTo>
                    <a:lnTo>
                      <a:pt x="6013" y="8281"/>
                    </a:lnTo>
                    <a:cubicBezTo>
                      <a:pt x="5928" y="8214"/>
                      <a:pt x="5882" y="8116"/>
                      <a:pt x="5836" y="8002"/>
                    </a:cubicBezTo>
                    <a:cubicBezTo>
                      <a:pt x="5684" y="7515"/>
                      <a:pt x="5532" y="7059"/>
                      <a:pt x="5289" y="6604"/>
                    </a:cubicBezTo>
                    <a:cubicBezTo>
                      <a:pt x="4864" y="5722"/>
                      <a:pt x="4408" y="4871"/>
                      <a:pt x="3952" y="3989"/>
                    </a:cubicBezTo>
                    <a:cubicBezTo>
                      <a:pt x="3648" y="3412"/>
                      <a:pt x="3283" y="2895"/>
                      <a:pt x="2827" y="2439"/>
                    </a:cubicBezTo>
                    <a:cubicBezTo>
                      <a:pt x="2523" y="2135"/>
                      <a:pt x="2219" y="1801"/>
                      <a:pt x="1946" y="1497"/>
                    </a:cubicBezTo>
                    <a:cubicBezTo>
                      <a:pt x="2007" y="1315"/>
                      <a:pt x="2098" y="1163"/>
                      <a:pt x="2067" y="1041"/>
                    </a:cubicBezTo>
                    <a:cubicBezTo>
                      <a:pt x="2037" y="889"/>
                      <a:pt x="1915" y="707"/>
                      <a:pt x="1763" y="646"/>
                    </a:cubicBezTo>
                    <a:cubicBezTo>
                      <a:pt x="1368" y="403"/>
                      <a:pt x="973" y="220"/>
                      <a:pt x="578" y="38"/>
                    </a:cubicBezTo>
                    <a:cubicBezTo>
                      <a:pt x="519" y="15"/>
                      <a:pt x="456" y="0"/>
                      <a:pt x="393" y="0"/>
                    </a:cubicBezTo>
                    <a:close/>
                    <a:moveTo>
                      <a:pt x="6013" y="8281"/>
                    </a:moveTo>
                    <a:cubicBezTo>
                      <a:pt x="6041" y="8303"/>
                      <a:pt x="6073" y="8321"/>
                      <a:pt x="6110" y="8336"/>
                    </a:cubicBezTo>
                    <a:lnTo>
                      <a:pt x="6013" y="828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7877325" y="3563675"/>
                <a:ext cx="1558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975" extrusionOk="0">
                    <a:moveTo>
                      <a:pt x="5976" y="0"/>
                    </a:moveTo>
                    <a:cubicBezTo>
                      <a:pt x="5932" y="0"/>
                      <a:pt x="5892" y="8"/>
                      <a:pt x="5866" y="20"/>
                    </a:cubicBezTo>
                    <a:cubicBezTo>
                      <a:pt x="5654" y="172"/>
                      <a:pt x="5410" y="355"/>
                      <a:pt x="5319" y="568"/>
                    </a:cubicBezTo>
                    <a:cubicBezTo>
                      <a:pt x="5106" y="1084"/>
                      <a:pt x="4681" y="1327"/>
                      <a:pt x="4225" y="1601"/>
                    </a:cubicBezTo>
                    <a:cubicBezTo>
                      <a:pt x="3465" y="2057"/>
                      <a:pt x="2705" y="2513"/>
                      <a:pt x="1945" y="2969"/>
                    </a:cubicBezTo>
                    <a:cubicBezTo>
                      <a:pt x="1246" y="3394"/>
                      <a:pt x="638" y="3941"/>
                      <a:pt x="274" y="4701"/>
                    </a:cubicBezTo>
                    <a:cubicBezTo>
                      <a:pt x="274" y="4701"/>
                      <a:pt x="213" y="4914"/>
                      <a:pt x="0" y="4975"/>
                    </a:cubicBezTo>
                    <a:lnTo>
                      <a:pt x="578" y="4884"/>
                    </a:lnTo>
                    <a:lnTo>
                      <a:pt x="486" y="4823"/>
                    </a:lnTo>
                    <a:cubicBezTo>
                      <a:pt x="608" y="4610"/>
                      <a:pt x="699" y="4397"/>
                      <a:pt x="881" y="4215"/>
                    </a:cubicBezTo>
                    <a:cubicBezTo>
                      <a:pt x="1216" y="3850"/>
                      <a:pt x="1550" y="3485"/>
                      <a:pt x="1945" y="3212"/>
                    </a:cubicBezTo>
                    <a:cubicBezTo>
                      <a:pt x="2492" y="2847"/>
                      <a:pt x="3100" y="2543"/>
                      <a:pt x="3678" y="2239"/>
                    </a:cubicBezTo>
                    <a:cubicBezTo>
                      <a:pt x="4103" y="2027"/>
                      <a:pt x="4529" y="1844"/>
                      <a:pt x="4985" y="1601"/>
                    </a:cubicBezTo>
                    <a:cubicBezTo>
                      <a:pt x="5129" y="1653"/>
                      <a:pt x="5242" y="1683"/>
                      <a:pt x="5338" y="1683"/>
                    </a:cubicBezTo>
                    <a:cubicBezTo>
                      <a:pt x="5524" y="1683"/>
                      <a:pt x="5645" y="1568"/>
                      <a:pt x="5806" y="1267"/>
                    </a:cubicBezTo>
                    <a:cubicBezTo>
                      <a:pt x="5927" y="1054"/>
                      <a:pt x="6049" y="811"/>
                      <a:pt x="6170" y="568"/>
                    </a:cubicBezTo>
                    <a:cubicBezTo>
                      <a:pt x="6201" y="507"/>
                      <a:pt x="6231" y="416"/>
                      <a:pt x="6231" y="324"/>
                    </a:cubicBezTo>
                    <a:cubicBezTo>
                      <a:pt x="6231" y="233"/>
                      <a:pt x="6231" y="81"/>
                      <a:pt x="6140" y="51"/>
                    </a:cubicBezTo>
                    <a:cubicBezTo>
                      <a:pt x="6104" y="15"/>
                      <a:pt x="6037" y="0"/>
                      <a:pt x="59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7823350" y="3562650"/>
                <a:ext cx="161900" cy="148200"/>
              </a:xfrm>
              <a:custGeom>
                <a:avLst/>
                <a:gdLst/>
                <a:ahLst/>
                <a:cxnLst/>
                <a:rect l="l" t="t" r="r" b="b"/>
                <a:pathLst>
                  <a:path w="6476" h="5928" extrusionOk="0">
                    <a:moveTo>
                      <a:pt x="6110" y="1"/>
                    </a:moveTo>
                    <a:cubicBezTo>
                      <a:pt x="5928" y="1"/>
                      <a:pt x="5746" y="31"/>
                      <a:pt x="5563" y="92"/>
                    </a:cubicBezTo>
                    <a:cubicBezTo>
                      <a:pt x="5351" y="153"/>
                      <a:pt x="5168" y="244"/>
                      <a:pt x="4955" y="335"/>
                    </a:cubicBezTo>
                    <a:cubicBezTo>
                      <a:pt x="4591" y="517"/>
                      <a:pt x="4530" y="609"/>
                      <a:pt x="4560" y="1034"/>
                    </a:cubicBezTo>
                    <a:cubicBezTo>
                      <a:pt x="4196" y="1277"/>
                      <a:pt x="3831" y="1520"/>
                      <a:pt x="3466" y="1733"/>
                    </a:cubicBezTo>
                    <a:cubicBezTo>
                      <a:pt x="2828" y="2159"/>
                      <a:pt x="2281" y="2645"/>
                      <a:pt x="1794" y="3223"/>
                    </a:cubicBezTo>
                    <a:cubicBezTo>
                      <a:pt x="1430" y="3678"/>
                      <a:pt x="1065" y="4165"/>
                      <a:pt x="700" y="4621"/>
                    </a:cubicBezTo>
                    <a:cubicBezTo>
                      <a:pt x="487" y="4925"/>
                      <a:pt x="335" y="5229"/>
                      <a:pt x="244" y="5593"/>
                    </a:cubicBezTo>
                    <a:cubicBezTo>
                      <a:pt x="189" y="5704"/>
                      <a:pt x="133" y="5841"/>
                      <a:pt x="32" y="5910"/>
                    </a:cubicBezTo>
                    <a:lnTo>
                      <a:pt x="32" y="5910"/>
                    </a:lnTo>
                    <a:lnTo>
                      <a:pt x="518" y="5624"/>
                    </a:lnTo>
                    <a:cubicBezTo>
                      <a:pt x="487" y="5411"/>
                      <a:pt x="578" y="5289"/>
                      <a:pt x="639" y="5168"/>
                    </a:cubicBezTo>
                    <a:cubicBezTo>
                      <a:pt x="1733" y="3375"/>
                      <a:pt x="3101" y="1916"/>
                      <a:pt x="5077" y="1095"/>
                    </a:cubicBezTo>
                    <a:cubicBezTo>
                      <a:pt x="5472" y="943"/>
                      <a:pt x="5837" y="730"/>
                      <a:pt x="6232" y="548"/>
                    </a:cubicBezTo>
                    <a:cubicBezTo>
                      <a:pt x="6384" y="487"/>
                      <a:pt x="6475" y="396"/>
                      <a:pt x="6445" y="213"/>
                    </a:cubicBezTo>
                    <a:cubicBezTo>
                      <a:pt x="6414" y="61"/>
                      <a:pt x="6262" y="1"/>
                      <a:pt x="6110" y="1"/>
                    </a:cubicBezTo>
                    <a:close/>
                    <a:moveTo>
                      <a:pt x="32" y="5910"/>
                    </a:moveTo>
                    <a:lnTo>
                      <a:pt x="1" y="5928"/>
                    </a:lnTo>
                    <a:cubicBezTo>
                      <a:pt x="12" y="5922"/>
                      <a:pt x="22" y="5916"/>
                      <a:pt x="32" y="59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17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28" name="Google Shape;628;p17"/>
          <p:cNvGrpSpPr/>
          <p:nvPr/>
        </p:nvGrpSpPr>
        <p:grpSpPr>
          <a:xfrm flipH="1">
            <a:off x="-842310" y="5439797"/>
            <a:ext cx="2081111" cy="1798577"/>
            <a:chOff x="254075" y="742700"/>
            <a:chExt cx="917975" cy="793350"/>
          </a:xfrm>
        </p:grpSpPr>
        <p:sp>
          <p:nvSpPr>
            <p:cNvPr id="629" name="Google Shape;629;p17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17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17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17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17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17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17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7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7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7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7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17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17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0869107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" name="Google Shape;644;p18"/>
          <p:cNvGrpSpPr/>
          <p:nvPr/>
        </p:nvGrpSpPr>
        <p:grpSpPr>
          <a:xfrm>
            <a:off x="-41933" y="1451972"/>
            <a:ext cx="12342381" cy="2210329"/>
            <a:chOff x="-31450" y="1088978"/>
            <a:chExt cx="9256786" cy="1657747"/>
          </a:xfrm>
        </p:grpSpPr>
        <p:sp>
          <p:nvSpPr>
            <p:cNvPr id="645" name="Google Shape;645;p18"/>
            <p:cNvSpPr/>
            <p:nvPr/>
          </p:nvSpPr>
          <p:spPr>
            <a:xfrm flipH="1">
              <a:off x="-20708" y="1088978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8"/>
            <p:cNvSpPr/>
            <p:nvPr/>
          </p:nvSpPr>
          <p:spPr>
            <a:xfrm>
              <a:off x="-31450" y="1304925"/>
              <a:ext cx="9218700" cy="14418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8"/>
            <p:cNvSpPr/>
            <p:nvPr/>
          </p:nvSpPr>
          <p:spPr>
            <a:xfrm flipH="1">
              <a:off x="-23119" y="1289603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8" name="Google Shape;648;p18"/>
          <p:cNvGrpSpPr/>
          <p:nvPr/>
        </p:nvGrpSpPr>
        <p:grpSpPr>
          <a:xfrm>
            <a:off x="-450733" y="3010433"/>
            <a:ext cx="12700233" cy="3910867"/>
            <a:chOff x="-338050" y="2257825"/>
            <a:chExt cx="9525175" cy="2933150"/>
          </a:xfrm>
        </p:grpSpPr>
        <p:sp>
          <p:nvSpPr>
            <p:cNvPr id="649" name="Google Shape;649;p18"/>
            <p:cNvSpPr/>
            <p:nvPr/>
          </p:nvSpPr>
          <p:spPr>
            <a:xfrm>
              <a:off x="-36550" y="2257825"/>
              <a:ext cx="9218878" cy="1209212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8"/>
            <p:cNvSpPr/>
            <p:nvPr/>
          </p:nvSpPr>
          <p:spPr>
            <a:xfrm>
              <a:off x="-338050" y="2359800"/>
              <a:ext cx="9520444" cy="954912"/>
            </a:xfrm>
            <a:custGeom>
              <a:avLst/>
              <a:gdLst/>
              <a:ahLst/>
              <a:cxnLst/>
              <a:rect l="l" t="t" r="r" b="b"/>
              <a:pathLst>
                <a:path w="303634" h="51827" extrusionOk="0">
                  <a:moveTo>
                    <a:pt x="123927" y="1"/>
                  </a:moveTo>
                  <a:cubicBezTo>
                    <a:pt x="119327" y="1"/>
                    <a:pt x="113331" y="742"/>
                    <a:pt x="105002" y="2738"/>
                  </a:cubicBezTo>
                  <a:cubicBezTo>
                    <a:pt x="81159" y="8446"/>
                    <a:pt x="45046" y="15565"/>
                    <a:pt x="28606" y="15565"/>
                  </a:cubicBezTo>
                  <a:cubicBezTo>
                    <a:pt x="20598" y="15565"/>
                    <a:pt x="17258" y="13876"/>
                    <a:pt x="22277" y="9512"/>
                  </a:cubicBezTo>
                  <a:cubicBezTo>
                    <a:pt x="30945" y="1969"/>
                    <a:pt x="22679" y="331"/>
                    <a:pt x="13863" y="331"/>
                  </a:cubicBezTo>
                  <a:cubicBezTo>
                    <a:pt x="7094" y="331"/>
                    <a:pt x="0" y="1297"/>
                    <a:pt x="0" y="1297"/>
                  </a:cubicBezTo>
                  <a:lnTo>
                    <a:pt x="0" y="51827"/>
                  </a:lnTo>
                  <a:lnTo>
                    <a:pt x="303634" y="51827"/>
                  </a:lnTo>
                  <a:lnTo>
                    <a:pt x="303634" y="5202"/>
                  </a:lnTo>
                  <a:cubicBezTo>
                    <a:pt x="303634" y="5202"/>
                    <a:pt x="262002" y="16903"/>
                    <a:pt x="236430" y="16903"/>
                  </a:cubicBezTo>
                  <a:cubicBezTo>
                    <a:pt x="228667" y="16903"/>
                    <a:pt x="222383" y="15824"/>
                    <a:pt x="219195" y="13013"/>
                  </a:cubicBezTo>
                  <a:cubicBezTo>
                    <a:pt x="209798" y="4729"/>
                    <a:pt x="197701" y="2439"/>
                    <a:pt x="186437" y="2439"/>
                  </a:cubicBezTo>
                  <a:cubicBezTo>
                    <a:pt x="175421" y="2439"/>
                    <a:pt x="165202" y="4629"/>
                    <a:pt x="159080" y="5547"/>
                  </a:cubicBezTo>
                  <a:cubicBezTo>
                    <a:pt x="156086" y="5997"/>
                    <a:pt x="153550" y="6188"/>
                    <a:pt x="151351" y="6188"/>
                  </a:cubicBezTo>
                  <a:cubicBezTo>
                    <a:pt x="138843" y="6188"/>
                    <a:pt x="137217" y="1"/>
                    <a:pt x="123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8"/>
            <p:cNvSpPr/>
            <p:nvPr/>
          </p:nvSpPr>
          <p:spPr>
            <a:xfrm>
              <a:off x="-6075" y="2860275"/>
              <a:ext cx="9193200" cy="2330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2" name="Google Shape;652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53" name="Google Shape;653;p18"/>
          <p:cNvSpPr txBox="1">
            <a:spLocks noGrp="1"/>
          </p:cNvSpPr>
          <p:nvPr>
            <p:ph type="title" idx="2"/>
          </p:nvPr>
        </p:nvSpPr>
        <p:spPr>
          <a:xfrm>
            <a:off x="960000" y="4407680"/>
            <a:ext cx="3115200" cy="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54" name="Google Shape;654;p18"/>
          <p:cNvSpPr txBox="1">
            <a:spLocks noGrp="1"/>
          </p:cNvSpPr>
          <p:nvPr>
            <p:ph type="subTitle" idx="1"/>
          </p:nvPr>
        </p:nvSpPr>
        <p:spPr>
          <a:xfrm>
            <a:off x="960000" y="5029140"/>
            <a:ext cx="3115200" cy="8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" name="Google Shape;655;p18"/>
          <p:cNvSpPr txBox="1">
            <a:spLocks noGrp="1"/>
          </p:cNvSpPr>
          <p:nvPr>
            <p:ph type="title" idx="3"/>
          </p:nvPr>
        </p:nvSpPr>
        <p:spPr>
          <a:xfrm>
            <a:off x="4538400" y="4407680"/>
            <a:ext cx="3115200" cy="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56" name="Google Shape;656;p18"/>
          <p:cNvSpPr txBox="1">
            <a:spLocks noGrp="1"/>
          </p:cNvSpPr>
          <p:nvPr>
            <p:ph type="subTitle" idx="4"/>
          </p:nvPr>
        </p:nvSpPr>
        <p:spPr>
          <a:xfrm>
            <a:off x="4538400" y="5029140"/>
            <a:ext cx="3115200" cy="8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" name="Google Shape;657;p18"/>
          <p:cNvSpPr txBox="1">
            <a:spLocks noGrp="1"/>
          </p:cNvSpPr>
          <p:nvPr>
            <p:ph type="title" idx="5"/>
          </p:nvPr>
        </p:nvSpPr>
        <p:spPr>
          <a:xfrm>
            <a:off x="8116800" y="4407680"/>
            <a:ext cx="3115200" cy="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58" name="Google Shape;658;p18"/>
          <p:cNvSpPr txBox="1">
            <a:spLocks noGrp="1"/>
          </p:cNvSpPr>
          <p:nvPr>
            <p:ph type="subTitle" idx="6"/>
          </p:nvPr>
        </p:nvSpPr>
        <p:spPr>
          <a:xfrm>
            <a:off x="8116800" y="5029140"/>
            <a:ext cx="3115200" cy="8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9" name="Google Shape;659;p18"/>
          <p:cNvGrpSpPr/>
          <p:nvPr/>
        </p:nvGrpSpPr>
        <p:grpSpPr>
          <a:xfrm rot="3027347">
            <a:off x="11017008" y="5469929"/>
            <a:ext cx="2144777" cy="2125464"/>
            <a:chOff x="1881750" y="575525"/>
            <a:chExt cx="1010700" cy="1001550"/>
          </a:xfrm>
        </p:grpSpPr>
        <p:sp>
          <p:nvSpPr>
            <p:cNvPr id="660" name="Google Shape;660;p18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18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18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3" name="Google Shape;663;p18"/>
          <p:cNvGrpSpPr/>
          <p:nvPr/>
        </p:nvGrpSpPr>
        <p:grpSpPr>
          <a:xfrm>
            <a:off x="11048846" y="-271970"/>
            <a:ext cx="2081111" cy="1798577"/>
            <a:chOff x="254075" y="742700"/>
            <a:chExt cx="917975" cy="793350"/>
          </a:xfrm>
        </p:grpSpPr>
        <p:sp>
          <p:nvSpPr>
            <p:cNvPr id="664" name="Google Shape;664;p18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18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18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18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18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18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18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18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18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18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18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18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" name="Google Shape;678;p18"/>
          <p:cNvGrpSpPr/>
          <p:nvPr/>
        </p:nvGrpSpPr>
        <p:grpSpPr>
          <a:xfrm>
            <a:off x="-1680079" y="-1657189"/>
            <a:ext cx="3616772" cy="4431425"/>
            <a:chOff x="-1260060" y="-1242892"/>
            <a:chExt cx="2712579" cy="3323569"/>
          </a:xfrm>
        </p:grpSpPr>
        <p:grpSp>
          <p:nvGrpSpPr>
            <p:cNvPr id="679" name="Google Shape;679;p18"/>
            <p:cNvGrpSpPr/>
            <p:nvPr/>
          </p:nvGrpSpPr>
          <p:grpSpPr>
            <a:xfrm rot="6372324">
              <a:off x="-715583" y="-1342510"/>
              <a:ext cx="1475498" cy="2241737"/>
              <a:chOff x="3047425" y="3463875"/>
              <a:chExt cx="948375" cy="1440875"/>
            </a:xfrm>
          </p:grpSpPr>
          <p:sp>
            <p:nvSpPr>
              <p:cNvPr id="680" name="Google Shape;680;p1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1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82" name="Google Shape;682;p18"/>
            <p:cNvGrpSpPr/>
            <p:nvPr/>
          </p:nvGrpSpPr>
          <p:grpSpPr>
            <a:xfrm rot="9129590">
              <a:off x="-754755" y="-752913"/>
              <a:ext cx="1701973" cy="2585824"/>
              <a:chOff x="3047425" y="3463875"/>
              <a:chExt cx="948375" cy="1440875"/>
            </a:xfrm>
          </p:grpSpPr>
          <p:sp>
            <p:nvSpPr>
              <p:cNvPr id="683" name="Google Shape;683;p1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1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023438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" name="Google Shape;686;p19"/>
          <p:cNvGrpSpPr/>
          <p:nvPr/>
        </p:nvGrpSpPr>
        <p:grpSpPr>
          <a:xfrm>
            <a:off x="-73741" y="3326421"/>
            <a:ext cx="12331273" cy="3531579"/>
            <a:chOff x="-55306" y="2494816"/>
            <a:chExt cx="9248455" cy="2648684"/>
          </a:xfrm>
        </p:grpSpPr>
        <p:sp>
          <p:nvSpPr>
            <p:cNvPr id="687" name="Google Shape;687;p19"/>
            <p:cNvSpPr/>
            <p:nvPr/>
          </p:nvSpPr>
          <p:spPr>
            <a:xfrm flipH="1">
              <a:off x="-22673" y="2494816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-6075" y="2846100"/>
              <a:ext cx="9150000" cy="2297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-55306" y="2815500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0" name="Google Shape;690;p19"/>
          <p:cNvGrpSpPr/>
          <p:nvPr/>
        </p:nvGrpSpPr>
        <p:grpSpPr>
          <a:xfrm>
            <a:off x="-30233" y="5895434"/>
            <a:ext cx="3951453" cy="1104260"/>
            <a:chOff x="-22675" y="4421575"/>
            <a:chExt cx="2963590" cy="828195"/>
          </a:xfrm>
        </p:grpSpPr>
        <p:sp>
          <p:nvSpPr>
            <p:cNvPr id="691" name="Google Shape;691;p19"/>
            <p:cNvSpPr/>
            <p:nvPr/>
          </p:nvSpPr>
          <p:spPr>
            <a:xfrm>
              <a:off x="-22675" y="4421575"/>
              <a:ext cx="2963590" cy="721920"/>
            </a:xfrm>
            <a:custGeom>
              <a:avLst/>
              <a:gdLst/>
              <a:ahLst/>
              <a:cxnLst/>
              <a:rect l="l" t="t" r="r" b="b"/>
              <a:pathLst>
                <a:path w="133225" h="25959" extrusionOk="0">
                  <a:moveTo>
                    <a:pt x="113315" y="23405"/>
                  </a:moveTo>
                  <a:cubicBezTo>
                    <a:pt x="111947" y="23223"/>
                    <a:pt x="110610" y="22828"/>
                    <a:pt x="109394" y="22189"/>
                  </a:cubicBezTo>
                  <a:lnTo>
                    <a:pt x="100002" y="17326"/>
                  </a:lnTo>
                  <a:cubicBezTo>
                    <a:pt x="98026" y="16323"/>
                    <a:pt x="95747" y="16171"/>
                    <a:pt x="93649" y="16840"/>
                  </a:cubicBezTo>
                  <a:cubicBezTo>
                    <a:pt x="88816" y="18390"/>
                    <a:pt x="84986" y="20548"/>
                    <a:pt x="81309" y="18876"/>
                  </a:cubicBezTo>
                  <a:lnTo>
                    <a:pt x="52828" y="5989"/>
                  </a:lnTo>
                  <a:cubicBezTo>
                    <a:pt x="48329" y="4530"/>
                    <a:pt x="43192" y="4378"/>
                    <a:pt x="38511" y="5502"/>
                  </a:cubicBezTo>
                  <a:lnTo>
                    <a:pt x="29636" y="7660"/>
                  </a:lnTo>
                  <a:cubicBezTo>
                    <a:pt x="24438" y="8937"/>
                    <a:pt x="18693" y="8451"/>
                    <a:pt x="14104" y="6384"/>
                  </a:cubicBezTo>
                  <a:lnTo>
                    <a:pt x="0" y="1"/>
                  </a:lnTo>
                  <a:lnTo>
                    <a:pt x="0" y="25624"/>
                  </a:lnTo>
                  <a:lnTo>
                    <a:pt x="133224" y="259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-22675" y="4527850"/>
              <a:ext cx="2963590" cy="721920"/>
            </a:xfrm>
            <a:custGeom>
              <a:avLst/>
              <a:gdLst/>
              <a:ahLst/>
              <a:cxnLst/>
              <a:rect l="l" t="t" r="r" b="b"/>
              <a:pathLst>
                <a:path w="133225" h="25959" extrusionOk="0">
                  <a:moveTo>
                    <a:pt x="113315" y="23405"/>
                  </a:moveTo>
                  <a:cubicBezTo>
                    <a:pt x="111947" y="23223"/>
                    <a:pt x="110610" y="22828"/>
                    <a:pt x="109394" y="22189"/>
                  </a:cubicBezTo>
                  <a:lnTo>
                    <a:pt x="100002" y="17326"/>
                  </a:lnTo>
                  <a:cubicBezTo>
                    <a:pt x="98026" y="16323"/>
                    <a:pt x="95747" y="16171"/>
                    <a:pt x="93649" y="16840"/>
                  </a:cubicBezTo>
                  <a:cubicBezTo>
                    <a:pt x="88816" y="18390"/>
                    <a:pt x="84986" y="20548"/>
                    <a:pt x="81309" y="18876"/>
                  </a:cubicBezTo>
                  <a:lnTo>
                    <a:pt x="52828" y="5989"/>
                  </a:lnTo>
                  <a:cubicBezTo>
                    <a:pt x="48329" y="4530"/>
                    <a:pt x="43192" y="4378"/>
                    <a:pt x="38511" y="5502"/>
                  </a:cubicBezTo>
                  <a:lnTo>
                    <a:pt x="29636" y="7660"/>
                  </a:lnTo>
                  <a:cubicBezTo>
                    <a:pt x="24438" y="8937"/>
                    <a:pt x="18693" y="8451"/>
                    <a:pt x="14104" y="6384"/>
                  </a:cubicBezTo>
                  <a:lnTo>
                    <a:pt x="0" y="1"/>
                  </a:lnTo>
                  <a:lnTo>
                    <a:pt x="0" y="25624"/>
                  </a:lnTo>
                  <a:lnTo>
                    <a:pt x="133224" y="259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" name="Google Shape;693;p19"/>
          <p:cNvSpPr txBox="1">
            <a:spLocks noGrp="1"/>
          </p:cNvSpPr>
          <p:nvPr>
            <p:ph type="title"/>
          </p:nvPr>
        </p:nvSpPr>
        <p:spPr>
          <a:xfrm>
            <a:off x="960000" y="4706071"/>
            <a:ext cx="3115200" cy="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94" name="Google Shape;694;p19"/>
          <p:cNvSpPr txBox="1">
            <a:spLocks noGrp="1"/>
          </p:cNvSpPr>
          <p:nvPr>
            <p:ph type="subTitle" idx="1"/>
          </p:nvPr>
        </p:nvSpPr>
        <p:spPr>
          <a:xfrm>
            <a:off x="960000" y="518331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" name="Google Shape;695;p19"/>
          <p:cNvSpPr txBox="1">
            <a:spLocks noGrp="1"/>
          </p:cNvSpPr>
          <p:nvPr>
            <p:ph type="title" idx="2"/>
          </p:nvPr>
        </p:nvSpPr>
        <p:spPr>
          <a:xfrm>
            <a:off x="8116800" y="4706071"/>
            <a:ext cx="3115200" cy="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96" name="Google Shape;696;p19"/>
          <p:cNvSpPr txBox="1">
            <a:spLocks noGrp="1"/>
          </p:cNvSpPr>
          <p:nvPr>
            <p:ph type="subTitle" idx="3"/>
          </p:nvPr>
        </p:nvSpPr>
        <p:spPr>
          <a:xfrm>
            <a:off x="8116800" y="518331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" name="Google Shape;697;p19"/>
          <p:cNvSpPr txBox="1">
            <a:spLocks noGrp="1"/>
          </p:cNvSpPr>
          <p:nvPr>
            <p:ph type="title" idx="4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" name="Google Shape;698;p19"/>
          <p:cNvSpPr txBox="1">
            <a:spLocks noGrp="1"/>
          </p:cNvSpPr>
          <p:nvPr>
            <p:ph type="title" idx="5"/>
          </p:nvPr>
        </p:nvSpPr>
        <p:spPr>
          <a:xfrm>
            <a:off x="4538400" y="1990836"/>
            <a:ext cx="3115200" cy="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699" name="Google Shape;699;p19"/>
          <p:cNvSpPr txBox="1">
            <a:spLocks noGrp="1"/>
          </p:cNvSpPr>
          <p:nvPr>
            <p:ph type="subTitle" idx="6"/>
          </p:nvPr>
        </p:nvSpPr>
        <p:spPr>
          <a:xfrm>
            <a:off x="4538400" y="246807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19"/>
          <p:cNvGrpSpPr/>
          <p:nvPr/>
        </p:nvGrpSpPr>
        <p:grpSpPr>
          <a:xfrm>
            <a:off x="9234288" y="131903"/>
            <a:ext cx="1313293" cy="646271"/>
            <a:chOff x="-195425" y="684775"/>
            <a:chExt cx="4942150" cy="2432025"/>
          </a:xfrm>
        </p:grpSpPr>
        <p:sp>
          <p:nvSpPr>
            <p:cNvPr id="701" name="Google Shape;701;p19"/>
            <p:cNvSpPr/>
            <p:nvPr/>
          </p:nvSpPr>
          <p:spPr>
            <a:xfrm>
              <a:off x="-195425" y="684775"/>
              <a:ext cx="4942150" cy="2432025"/>
            </a:xfrm>
            <a:custGeom>
              <a:avLst/>
              <a:gdLst/>
              <a:ahLst/>
              <a:cxnLst/>
              <a:rect l="l" t="t" r="r" b="b"/>
              <a:pathLst>
                <a:path w="197686" h="97281" extrusionOk="0">
                  <a:moveTo>
                    <a:pt x="82012" y="0"/>
                  </a:moveTo>
                  <a:cubicBezTo>
                    <a:pt x="77031" y="0"/>
                    <a:pt x="72035" y="1746"/>
                    <a:pt x="68289" y="5047"/>
                  </a:cubicBezTo>
                  <a:cubicBezTo>
                    <a:pt x="67253" y="5952"/>
                    <a:pt x="66301" y="6988"/>
                    <a:pt x="65765" y="8262"/>
                  </a:cubicBezTo>
                  <a:cubicBezTo>
                    <a:pt x="64538" y="11215"/>
                    <a:pt x="65896" y="14560"/>
                    <a:pt x="67241" y="17477"/>
                  </a:cubicBezTo>
                  <a:cubicBezTo>
                    <a:pt x="65513" y="13745"/>
                    <a:pt x="58602" y="12520"/>
                    <a:pt x="54348" y="12520"/>
                  </a:cubicBezTo>
                  <a:cubicBezTo>
                    <a:pt x="54206" y="12520"/>
                    <a:pt x="54066" y="12522"/>
                    <a:pt x="53930" y="12524"/>
                  </a:cubicBezTo>
                  <a:cubicBezTo>
                    <a:pt x="53549" y="12536"/>
                    <a:pt x="53192" y="12560"/>
                    <a:pt x="52858" y="12584"/>
                  </a:cubicBezTo>
                  <a:cubicBezTo>
                    <a:pt x="47655" y="13048"/>
                    <a:pt x="41607" y="15775"/>
                    <a:pt x="38071" y="19644"/>
                  </a:cubicBezTo>
                  <a:cubicBezTo>
                    <a:pt x="34201" y="23871"/>
                    <a:pt x="33142" y="31110"/>
                    <a:pt x="37178" y="35170"/>
                  </a:cubicBezTo>
                  <a:cubicBezTo>
                    <a:pt x="34118" y="35325"/>
                    <a:pt x="31820" y="39004"/>
                    <a:pt x="32999" y="41826"/>
                  </a:cubicBezTo>
                  <a:cubicBezTo>
                    <a:pt x="32614" y="41798"/>
                    <a:pt x="32228" y="41784"/>
                    <a:pt x="31841" y="41784"/>
                  </a:cubicBezTo>
                  <a:cubicBezTo>
                    <a:pt x="25750" y="41784"/>
                    <a:pt x="19522" y="45184"/>
                    <a:pt x="17282" y="50827"/>
                  </a:cubicBezTo>
                  <a:cubicBezTo>
                    <a:pt x="14901" y="56839"/>
                    <a:pt x="18378" y="64817"/>
                    <a:pt x="24700" y="66162"/>
                  </a:cubicBezTo>
                  <a:cubicBezTo>
                    <a:pt x="22981" y="65842"/>
                    <a:pt x="21233" y="65684"/>
                    <a:pt x="19484" y="65684"/>
                  </a:cubicBezTo>
                  <a:cubicBezTo>
                    <a:pt x="15443" y="65684"/>
                    <a:pt x="11400" y="66529"/>
                    <a:pt x="7710" y="68174"/>
                  </a:cubicBezTo>
                  <a:cubicBezTo>
                    <a:pt x="4471" y="69615"/>
                    <a:pt x="1257" y="72020"/>
                    <a:pt x="578" y="75508"/>
                  </a:cubicBezTo>
                  <a:cubicBezTo>
                    <a:pt x="1" y="78517"/>
                    <a:pt x="2546" y="81964"/>
                    <a:pt x="5364" y="81964"/>
                  </a:cubicBezTo>
                  <a:cubicBezTo>
                    <a:pt x="5491" y="81964"/>
                    <a:pt x="5620" y="81957"/>
                    <a:pt x="5748" y="81942"/>
                  </a:cubicBezTo>
                  <a:lnTo>
                    <a:pt x="5748" y="81942"/>
                  </a:lnTo>
                  <a:cubicBezTo>
                    <a:pt x="4814" y="82554"/>
                    <a:pt x="4458" y="84169"/>
                    <a:pt x="5114" y="85224"/>
                  </a:cubicBezTo>
                  <a:cubicBezTo>
                    <a:pt x="5960" y="86569"/>
                    <a:pt x="7674" y="87069"/>
                    <a:pt x="9246" y="87272"/>
                  </a:cubicBezTo>
                  <a:cubicBezTo>
                    <a:pt x="10202" y="87400"/>
                    <a:pt x="11167" y="87463"/>
                    <a:pt x="12132" y="87463"/>
                  </a:cubicBezTo>
                  <a:cubicBezTo>
                    <a:pt x="15733" y="87463"/>
                    <a:pt x="19336" y="86580"/>
                    <a:pt x="22509" y="84890"/>
                  </a:cubicBezTo>
                  <a:cubicBezTo>
                    <a:pt x="26843" y="91653"/>
                    <a:pt x="34999" y="95308"/>
                    <a:pt x="43012" y="95725"/>
                  </a:cubicBezTo>
                  <a:cubicBezTo>
                    <a:pt x="43610" y="95756"/>
                    <a:pt x="44208" y="95771"/>
                    <a:pt x="44805" y="95771"/>
                  </a:cubicBezTo>
                  <a:cubicBezTo>
                    <a:pt x="52214" y="95771"/>
                    <a:pt x="59499" y="93442"/>
                    <a:pt x="66265" y="90379"/>
                  </a:cubicBezTo>
                  <a:cubicBezTo>
                    <a:pt x="67551" y="89796"/>
                    <a:pt x="70182" y="88022"/>
                    <a:pt x="70182" y="88022"/>
                  </a:cubicBezTo>
                  <a:cubicBezTo>
                    <a:pt x="70182" y="88022"/>
                    <a:pt x="74373" y="90879"/>
                    <a:pt x="76540" y="91141"/>
                  </a:cubicBezTo>
                  <a:cubicBezTo>
                    <a:pt x="76822" y="91172"/>
                    <a:pt x="77106" y="91181"/>
                    <a:pt x="77389" y="91181"/>
                  </a:cubicBezTo>
                  <a:cubicBezTo>
                    <a:pt x="77801" y="91181"/>
                    <a:pt x="78213" y="91162"/>
                    <a:pt x="78623" y="91162"/>
                  </a:cubicBezTo>
                  <a:cubicBezTo>
                    <a:pt x="79014" y="91162"/>
                    <a:pt x="79404" y="91180"/>
                    <a:pt x="79790" y="91248"/>
                  </a:cubicBezTo>
                  <a:cubicBezTo>
                    <a:pt x="81100" y="91475"/>
                    <a:pt x="82219" y="92284"/>
                    <a:pt x="83350" y="92987"/>
                  </a:cubicBezTo>
                  <a:cubicBezTo>
                    <a:pt x="87848" y="95817"/>
                    <a:pt x="93162" y="97281"/>
                    <a:pt x="98470" y="97281"/>
                  </a:cubicBezTo>
                  <a:cubicBezTo>
                    <a:pt x="101424" y="97281"/>
                    <a:pt x="104377" y="96827"/>
                    <a:pt x="107187" y="95904"/>
                  </a:cubicBezTo>
                  <a:cubicBezTo>
                    <a:pt x="110508" y="94796"/>
                    <a:pt x="116950" y="92022"/>
                    <a:pt x="116950" y="92022"/>
                  </a:cubicBezTo>
                  <a:cubicBezTo>
                    <a:pt x="116950" y="92022"/>
                    <a:pt x="117036" y="92023"/>
                    <a:pt x="117200" y="92023"/>
                  </a:cubicBezTo>
                  <a:cubicBezTo>
                    <a:pt x="119884" y="92023"/>
                    <a:pt x="143424" y="91812"/>
                    <a:pt x="152299" y="84474"/>
                  </a:cubicBezTo>
                  <a:cubicBezTo>
                    <a:pt x="152328" y="84450"/>
                    <a:pt x="152383" y="84439"/>
                    <a:pt x="152460" y="84439"/>
                  </a:cubicBezTo>
                  <a:cubicBezTo>
                    <a:pt x="153428" y="84439"/>
                    <a:pt x="158036" y="86172"/>
                    <a:pt x="162777" y="86414"/>
                  </a:cubicBezTo>
                  <a:cubicBezTo>
                    <a:pt x="163252" y="86440"/>
                    <a:pt x="163729" y="86452"/>
                    <a:pt x="164203" y="86452"/>
                  </a:cubicBezTo>
                  <a:cubicBezTo>
                    <a:pt x="169024" y="86452"/>
                    <a:pt x="173564" y="85248"/>
                    <a:pt x="173564" y="85248"/>
                  </a:cubicBezTo>
                  <a:cubicBezTo>
                    <a:pt x="173564" y="85248"/>
                    <a:pt x="180188" y="87392"/>
                    <a:pt x="185241" y="87392"/>
                  </a:cubicBezTo>
                  <a:cubicBezTo>
                    <a:pt x="186117" y="87392"/>
                    <a:pt x="186946" y="87328"/>
                    <a:pt x="187685" y="87176"/>
                  </a:cubicBezTo>
                  <a:cubicBezTo>
                    <a:pt x="189280" y="86855"/>
                    <a:pt x="197686" y="84188"/>
                    <a:pt x="190066" y="74627"/>
                  </a:cubicBezTo>
                  <a:cubicBezTo>
                    <a:pt x="189238" y="73592"/>
                    <a:pt x="186356" y="70071"/>
                    <a:pt x="177969" y="70071"/>
                  </a:cubicBezTo>
                  <a:cubicBezTo>
                    <a:pt x="176712" y="70071"/>
                    <a:pt x="175331" y="70151"/>
                    <a:pt x="173814" y="70329"/>
                  </a:cubicBezTo>
                  <a:cubicBezTo>
                    <a:pt x="174171" y="64424"/>
                    <a:pt x="173409" y="58673"/>
                    <a:pt x="169111" y="55018"/>
                  </a:cubicBezTo>
                  <a:cubicBezTo>
                    <a:pt x="166410" y="52714"/>
                    <a:pt x="162852" y="51498"/>
                    <a:pt x="159306" y="51498"/>
                  </a:cubicBezTo>
                  <a:cubicBezTo>
                    <a:pt x="157226" y="51498"/>
                    <a:pt x="155149" y="51916"/>
                    <a:pt x="153252" y="52779"/>
                  </a:cubicBezTo>
                  <a:cubicBezTo>
                    <a:pt x="152573" y="53089"/>
                    <a:pt x="151156" y="53458"/>
                    <a:pt x="151156" y="53458"/>
                  </a:cubicBezTo>
                  <a:cubicBezTo>
                    <a:pt x="151156" y="53458"/>
                    <a:pt x="149870" y="53172"/>
                    <a:pt x="149251" y="52934"/>
                  </a:cubicBezTo>
                  <a:cubicBezTo>
                    <a:pt x="147649" y="52318"/>
                    <a:pt x="145945" y="52025"/>
                    <a:pt x="144237" y="52025"/>
                  </a:cubicBezTo>
                  <a:cubicBezTo>
                    <a:pt x="139472" y="52025"/>
                    <a:pt x="134671" y="54306"/>
                    <a:pt x="131928" y="58232"/>
                  </a:cubicBezTo>
                  <a:cubicBezTo>
                    <a:pt x="131444" y="55176"/>
                    <a:pt x="129294" y="53101"/>
                    <a:pt x="125497" y="53101"/>
                  </a:cubicBezTo>
                  <a:cubicBezTo>
                    <a:pt x="124621" y="53101"/>
                    <a:pt x="123657" y="53212"/>
                    <a:pt x="122605" y="53446"/>
                  </a:cubicBezTo>
                  <a:cubicBezTo>
                    <a:pt x="127772" y="51315"/>
                    <a:pt x="129570" y="44195"/>
                    <a:pt x="127106" y="39170"/>
                  </a:cubicBezTo>
                  <a:cubicBezTo>
                    <a:pt x="124653" y="34134"/>
                    <a:pt x="119093" y="31217"/>
                    <a:pt x="113545" y="30467"/>
                  </a:cubicBezTo>
                  <a:cubicBezTo>
                    <a:pt x="112239" y="30287"/>
                    <a:pt x="110929" y="30210"/>
                    <a:pt x="109618" y="30210"/>
                  </a:cubicBezTo>
                  <a:cubicBezTo>
                    <a:pt x="105365" y="30210"/>
                    <a:pt x="101094" y="31026"/>
                    <a:pt x="96900" y="31836"/>
                  </a:cubicBezTo>
                  <a:cubicBezTo>
                    <a:pt x="100614" y="29622"/>
                    <a:pt x="102317" y="25026"/>
                    <a:pt x="102365" y="20692"/>
                  </a:cubicBezTo>
                  <a:cubicBezTo>
                    <a:pt x="102460" y="12810"/>
                    <a:pt x="97578" y="5083"/>
                    <a:pt x="90411" y="1797"/>
                  </a:cubicBezTo>
                  <a:cubicBezTo>
                    <a:pt x="87781" y="587"/>
                    <a:pt x="84899" y="0"/>
                    <a:pt x="82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2802125" y="1972200"/>
              <a:ext cx="1811250" cy="667275"/>
            </a:xfrm>
            <a:custGeom>
              <a:avLst/>
              <a:gdLst/>
              <a:ahLst/>
              <a:cxnLst/>
              <a:rect l="l" t="t" r="r" b="b"/>
              <a:pathLst>
                <a:path w="72450" h="26691" extrusionOk="0">
                  <a:moveTo>
                    <a:pt x="39404" y="1"/>
                  </a:moveTo>
                  <a:cubicBezTo>
                    <a:pt x="37324" y="1"/>
                    <a:pt x="35247" y="419"/>
                    <a:pt x="33350" y="1282"/>
                  </a:cubicBezTo>
                  <a:cubicBezTo>
                    <a:pt x="32671" y="1592"/>
                    <a:pt x="31254" y="1961"/>
                    <a:pt x="31254" y="1961"/>
                  </a:cubicBezTo>
                  <a:cubicBezTo>
                    <a:pt x="31254" y="1961"/>
                    <a:pt x="29968" y="1675"/>
                    <a:pt x="29349" y="1437"/>
                  </a:cubicBezTo>
                  <a:cubicBezTo>
                    <a:pt x="27747" y="821"/>
                    <a:pt x="26043" y="528"/>
                    <a:pt x="24335" y="528"/>
                  </a:cubicBezTo>
                  <a:cubicBezTo>
                    <a:pt x="19570" y="528"/>
                    <a:pt x="14769" y="2809"/>
                    <a:pt x="12026" y="6735"/>
                  </a:cubicBezTo>
                  <a:cubicBezTo>
                    <a:pt x="11542" y="3679"/>
                    <a:pt x="9392" y="1604"/>
                    <a:pt x="5595" y="1604"/>
                  </a:cubicBezTo>
                  <a:cubicBezTo>
                    <a:pt x="4719" y="1604"/>
                    <a:pt x="3755" y="1715"/>
                    <a:pt x="2703" y="1949"/>
                  </a:cubicBezTo>
                  <a:cubicBezTo>
                    <a:pt x="3703" y="1544"/>
                    <a:pt x="4572" y="949"/>
                    <a:pt x="5311" y="211"/>
                  </a:cubicBezTo>
                  <a:lnTo>
                    <a:pt x="5311" y="211"/>
                  </a:lnTo>
                  <a:cubicBezTo>
                    <a:pt x="3822" y="473"/>
                    <a:pt x="2382" y="1020"/>
                    <a:pt x="1132" y="1854"/>
                  </a:cubicBezTo>
                  <a:cubicBezTo>
                    <a:pt x="572" y="2223"/>
                    <a:pt x="0" y="2759"/>
                    <a:pt x="36" y="3425"/>
                  </a:cubicBezTo>
                  <a:cubicBezTo>
                    <a:pt x="72" y="3985"/>
                    <a:pt x="548" y="4414"/>
                    <a:pt x="989" y="4759"/>
                  </a:cubicBezTo>
                  <a:cubicBezTo>
                    <a:pt x="3394" y="6592"/>
                    <a:pt x="6168" y="7938"/>
                    <a:pt x="9097" y="8676"/>
                  </a:cubicBezTo>
                  <a:cubicBezTo>
                    <a:pt x="9409" y="8759"/>
                    <a:pt x="9742" y="8831"/>
                    <a:pt x="10064" y="8831"/>
                  </a:cubicBezTo>
                  <a:cubicBezTo>
                    <a:pt x="10295" y="8831"/>
                    <a:pt x="10520" y="8794"/>
                    <a:pt x="10728" y="8700"/>
                  </a:cubicBezTo>
                  <a:cubicBezTo>
                    <a:pt x="11359" y="8426"/>
                    <a:pt x="11669" y="7759"/>
                    <a:pt x="12026" y="7176"/>
                  </a:cubicBezTo>
                  <a:cubicBezTo>
                    <a:pt x="13262" y="5140"/>
                    <a:pt x="15612" y="3866"/>
                    <a:pt x="17978" y="3866"/>
                  </a:cubicBezTo>
                  <a:cubicBezTo>
                    <a:pt x="18324" y="3866"/>
                    <a:pt x="18671" y="3893"/>
                    <a:pt x="19015" y="3949"/>
                  </a:cubicBezTo>
                  <a:cubicBezTo>
                    <a:pt x="17300" y="4961"/>
                    <a:pt x="16157" y="6890"/>
                    <a:pt x="16110" y="8890"/>
                  </a:cubicBezTo>
                  <a:cubicBezTo>
                    <a:pt x="20122" y="6592"/>
                    <a:pt x="24718" y="5342"/>
                    <a:pt x="29337" y="5295"/>
                  </a:cubicBezTo>
                  <a:lnTo>
                    <a:pt x="29337" y="5295"/>
                  </a:lnTo>
                  <a:cubicBezTo>
                    <a:pt x="27075" y="5711"/>
                    <a:pt x="27647" y="9605"/>
                    <a:pt x="29826" y="10331"/>
                  </a:cubicBezTo>
                  <a:cubicBezTo>
                    <a:pt x="30267" y="10477"/>
                    <a:pt x="30714" y="10542"/>
                    <a:pt x="31163" y="10542"/>
                  </a:cubicBezTo>
                  <a:cubicBezTo>
                    <a:pt x="32502" y="10542"/>
                    <a:pt x="33851" y="9964"/>
                    <a:pt x="35100" y="9259"/>
                  </a:cubicBezTo>
                  <a:lnTo>
                    <a:pt x="35100" y="9259"/>
                  </a:lnTo>
                  <a:cubicBezTo>
                    <a:pt x="33457" y="10700"/>
                    <a:pt x="33064" y="13534"/>
                    <a:pt x="34219" y="15498"/>
                  </a:cubicBezTo>
                  <a:cubicBezTo>
                    <a:pt x="35579" y="17843"/>
                    <a:pt x="38439" y="18964"/>
                    <a:pt x="41140" y="18964"/>
                  </a:cubicBezTo>
                  <a:cubicBezTo>
                    <a:pt x="41183" y="18964"/>
                    <a:pt x="41225" y="18964"/>
                    <a:pt x="41268" y="18963"/>
                  </a:cubicBezTo>
                  <a:cubicBezTo>
                    <a:pt x="44018" y="18939"/>
                    <a:pt x="46649" y="17951"/>
                    <a:pt x="49221" y="16975"/>
                  </a:cubicBezTo>
                  <a:lnTo>
                    <a:pt x="49221" y="16975"/>
                  </a:lnTo>
                  <a:cubicBezTo>
                    <a:pt x="48245" y="18904"/>
                    <a:pt x="50126" y="21237"/>
                    <a:pt x="52221" y="21761"/>
                  </a:cubicBezTo>
                  <a:cubicBezTo>
                    <a:pt x="52840" y="21916"/>
                    <a:pt x="53467" y="21973"/>
                    <a:pt x="54099" y="21973"/>
                  </a:cubicBezTo>
                  <a:cubicBezTo>
                    <a:pt x="55607" y="21973"/>
                    <a:pt x="57144" y="21647"/>
                    <a:pt x="58663" y="21547"/>
                  </a:cubicBezTo>
                  <a:cubicBezTo>
                    <a:pt x="58997" y="21523"/>
                    <a:pt x="59332" y="21512"/>
                    <a:pt x="59667" y="21512"/>
                  </a:cubicBezTo>
                  <a:cubicBezTo>
                    <a:pt x="63100" y="21512"/>
                    <a:pt x="66519" y="22722"/>
                    <a:pt x="69188" y="24880"/>
                  </a:cubicBezTo>
                  <a:cubicBezTo>
                    <a:pt x="70176" y="25678"/>
                    <a:pt x="71188" y="26654"/>
                    <a:pt x="72450" y="26690"/>
                  </a:cubicBezTo>
                  <a:cubicBezTo>
                    <a:pt x="71950" y="25631"/>
                    <a:pt x="71212" y="24440"/>
                    <a:pt x="70164" y="23130"/>
                  </a:cubicBezTo>
                  <a:cubicBezTo>
                    <a:pt x="69336" y="22095"/>
                    <a:pt x="66454" y="18574"/>
                    <a:pt x="58067" y="18574"/>
                  </a:cubicBezTo>
                  <a:cubicBezTo>
                    <a:pt x="56810" y="18574"/>
                    <a:pt x="55429" y="18654"/>
                    <a:pt x="53912" y="18832"/>
                  </a:cubicBezTo>
                  <a:cubicBezTo>
                    <a:pt x="54269" y="12927"/>
                    <a:pt x="53507" y="7176"/>
                    <a:pt x="49209" y="3521"/>
                  </a:cubicBezTo>
                  <a:cubicBezTo>
                    <a:pt x="46508" y="1217"/>
                    <a:pt x="42950" y="1"/>
                    <a:pt x="39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725075" y="997775"/>
              <a:ext cx="815000" cy="218300"/>
            </a:xfrm>
            <a:custGeom>
              <a:avLst/>
              <a:gdLst/>
              <a:ahLst/>
              <a:cxnLst/>
              <a:rect l="l" t="t" r="r" b="b"/>
              <a:pathLst>
                <a:path w="32600" h="8732" extrusionOk="0">
                  <a:moveTo>
                    <a:pt x="17528" y="0"/>
                  </a:moveTo>
                  <a:cubicBezTo>
                    <a:pt x="17386" y="0"/>
                    <a:pt x="17246" y="2"/>
                    <a:pt x="17110" y="4"/>
                  </a:cubicBezTo>
                  <a:cubicBezTo>
                    <a:pt x="16729" y="16"/>
                    <a:pt x="16372" y="40"/>
                    <a:pt x="16038" y="64"/>
                  </a:cubicBezTo>
                  <a:cubicBezTo>
                    <a:pt x="10835" y="528"/>
                    <a:pt x="4787" y="3255"/>
                    <a:pt x="1251" y="7124"/>
                  </a:cubicBezTo>
                  <a:cubicBezTo>
                    <a:pt x="786" y="7612"/>
                    <a:pt x="382" y="8160"/>
                    <a:pt x="1" y="8732"/>
                  </a:cubicBezTo>
                  <a:cubicBezTo>
                    <a:pt x="2668" y="6755"/>
                    <a:pt x="6180" y="5624"/>
                    <a:pt x="9514" y="5505"/>
                  </a:cubicBezTo>
                  <a:cubicBezTo>
                    <a:pt x="9796" y="5495"/>
                    <a:pt x="10077" y="5491"/>
                    <a:pt x="10358" y="5491"/>
                  </a:cubicBezTo>
                  <a:cubicBezTo>
                    <a:pt x="16286" y="5491"/>
                    <a:pt x="22044" y="7571"/>
                    <a:pt x="27933" y="8458"/>
                  </a:cubicBezTo>
                  <a:cubicBezTo>
                    <a:pt x="28340" y="8519"/>
                    <a:pt x="28776" y="8562"/>
                    <a:pt x="29206" y="8562"/>
                  </a:cubicBezTo>
                  <a:cubicBezTo>
                    <a:pt x="30209" y="8562"/>
                    <a:pt x="31186" y="8325"/>
                    <a:pt x="31719" y="7517"/>
                  </a:cubicBezTo>
                  <a:cubicBezTo>
                    <a:pt x="32600" y="6172"/>
                    <a:pt x="31469" y="4362"/>
                    <a:pt x="30123" y="3481"/>
                  </a:cubicBezTo>
                  <a:cubicBezTo>
                    <a:pt x="29969" y="3374"/>
                    <a:pt x="29802" y="3279"/>
                    <a:pt x="29647" y="3195"/>
                  </a:cubicBezTo>
                  <a:lnTo>
                    <a:pt x="29647" y="3195"/>
                  </a:lnTo>
                  <a:cubicBezTo>
                    <a:pt x="29897" y="3791"/>
                    <a:pt x="30159" y="4386"/>
                    <a:pt x="30421" y="4957"/>
                  </a:cubicBezTo>
                  <a:cubicBezTo>
                    <a:pt x="28693" y="1225"/>
                    <a:pt x="21782" y="0"/>
                    <a:pt x="175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490350" y="684775"/>
              <a:ext cx="1525525" cy="1161750"/>
            </a:xfrm>
            <a:custGeom>
              <a:avLst/>
              <a:gdLst/>
              <a:ahLst/>
              <a:cxnLst/>
              <a:rect l="l" t="t" r="r" b="b"/>
              <a:pathLst>
                <a:path w="61021" h="46470" extrusionOk="0">
                  <a:moveTo>
                    <a:pt x="14581" y="0"/>
                  </a:moveTo>
                  <a:cubicBezTo>
                    <a:pt x="9600" y="0"/>
                    <a:pt x="4604" y="1746"/>
                    <a:pt x="858" y="5047"/>
                  </a:cubicBezTo>
                  <a:cubicBezTo>
                    <a:pt x="560" y="5297"/>
                    <a:pt x="274" y="5571"/>
                    <a:pt x="1" y="5857"/>
                  </a:cubicBezTo>
                  <a:cubicBezTo>
                    <a:pt x="1344" y="5535"/>
                    <a:pt x="2764" y="5474"/>
                    <a:pt x="4157" y="5474"/>
                  </a:cubicBezTo>
                  <a:cubicBezTo>
                    <a:pt x="4308" y="5474"/>
                    <a:pt x="4458" y="5475"/>
                    <a:pt x="4608" y="5476"/>
                  </a:cubicBezTo>
                  <a:cubicBezTo>
                    <a:pt x="9037" y="5512"/>
                    <a:pt x="13562" y="5857"/>
                    <a:pt x="17646" y="7583"/>
                  </a:cubicBezTo>
                  <a:cubicBezTo>
                    <a:pt x="21718" y="9310"/>
                    <a:pt x="25325" y="12643"/>
                    <a:pt x="26421" y="16942"/>
                  </a:cubicBezTo>
                  <a:cubicBezTo>
                    <a:pt x="25365" y="14627"/>
                    <a:pt x="22811" y="13260"/>
                    <a:pt x="20289" y="13260"/>
                  </a:cubicBezTo>
                  <a:cubicBezTo>
                    <a:pt x="19257" y="13260"/>
                    <a:pt x="18229" y="13489"/>
                    <a:pt x="17312" y="13977"/>
                  </a:cubicBezTo>
                  <a:cubicBezTo>
                    <a:pt x="14145" y="15656"/>
                    <a:pt x="12752" y="19906"/>
                    <a:pt x="14098" y="23228"/>
                  </a:cubicBezTo>
                  <a:cubicBezTo>
                    <a:pt x="15332" y="26238"/>
                    <a:pt x="18575" y="28205"/>
                    <a:pt x="21822" y="28205"/>
                  </a:cubicBezTo>
                  <a:cubicBezTo>
                    <a:pt x="22145" y="28205"/>
                    <a:pt x="22468" y="28185"/>
                    <a:pt x="22789" y="28145"/>
                  </a:cubicBezTo>
                  <a:lnTo>
                    <a:pt x="22789" y="28145"/>
                  </a:lnTo>
                  <a:cubicBezTo>
                    <a:pt x="20479" y="29253"/>
                    <a:pt x="18443" y="30919"/>
                    <a:pt x="16884" y="32955"/>
                  </a:cubicBezTo>
                  <a:cubicBezTo>
                    <a:pt x="18194" y="33978"/>
                    <a:pt x="19740" y="34320"/>
                    <a:pt x="21382" y="34320"/>
                  </a:cubicBezTo>
                  <a:cubicBezTo>
                    <a:pt x="23680" y="34320"/>
                    <a:pt x="26165" y="33651"/>
                    <a:pt x="28457" y="33241"/>
                  </a:cubicBezTo>
                  <a:cubicBezTo>
                    <a:pt x="29965" y="32971"/>
                    <a:pt x="31498" y="32837"/>
                    <a:pt x="33033" y="32837"/>
                  </a:cubicBezTo>
                  <a:cubicBezTo>
                    <a:pt x="37238" y="32837"/>
                    <a:pt x="41451" y="33841"/>
                    <a:pt x="45185" y="35777"/>
                  </a:cubicBezTo>
                  <a:cubicBezTo>
                    <a:pt x="43887" y="35825"/>
                    <a:pt x="42982" y="37289"/>
                    <a:pt x="43149" y="38575"/>
                  </a:cubicBezTo>
                  <a:cubicBezTo>
                    <a:pt x="43316" y="39873"/>
                    <a:pt x="44256" y="40933"/>
                    <a:pt x="45316" y="41695"/>
                  </a:cubicBezTo>
                  <a:cubicBezTo>
                    <a:pt x="47045" y="42958"/>
                    <a:pt x="49184" y="43592"/>
                    <a:pt x="51322" y="43592"/>
                  </a:cubicBezTo>
                  <a:cubicBezTo>
                    <a:pt x="53337" y="43592"/>
                    <a:pt x="55351" y="43029"/>
                    <a:pt x="57020" y="41897"/>
                  </a:cubicBezTo>
                  <a:cubicBezTo>
                    <a:pt x="58544" y="43088"/>
                    <a:pt x="59746" y="44695"/>
                    <a:pt x="60520" y="46469"/>
                  </a:cubicBezTo>
                  <a:cubicBezTo>
                    <a:pt x="61020" y="44040"/>
                    <a:pt x="60770" y="41397"/>
                    <a:pt x="59675" y="39170"/>
                  </a:cubicBezTo>
                  <a:cubicBezTo>
                    <a:pt x="57222" y="34134"/>
                    <a:pt x="51662" y="31217"/>
                    <a:pt x="46114" y="30467"/>
                  </a:cubicBezTo>
                  <a:cubicBezTo>
                    <a:pt x="44808" y="30287"/>
                    <a:pt x="43498" y="30210"/>
                    <a:pt x="42187" y="30210"/>
                  </a:cubicBezTo>
                  <a:cubicBezTo>
                    <a:pt x="37934" y="30210"/>
                    <a:pt x="33663" y="31026"/>
                    <a:pt x="29469" y="31836"/>
                  </a:cubicBezTo>
                  <a:cubicBezTo>
                    <a:pt x="33183" y="29622"/>
                    <a:pt x="34886" y="25026"/>
                    <a:pt x="34934" y="20692"/>
                  </a:cubicBezTo>
                  <a:cubicBezTo>
                    <a:pt x="35029" y="12810"/>
                    <a:pt x="30147" y="5083"/>
                    <a:pt x="22980" y="1797"/>
                  </a:cubicBezTo>
                  <a:cubicBezTo>
                    <a:pt x="20350" y="587"/>
                    <a:pt x="17468" y="0"/>
                    <a:pt x="14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52975" y="1594475"/>
              <a:ext cx="4428275" cy="1522325"/>
            </a:xfrm>
            <a:custGeom>
              <a:avLst/>
              <a:gdLst/>
              <a:ahLst/>
              <a:cxnLst/>
              <a:rect l="l" t="t" r="r" b="b"/>
              <a:pathLst>
                <a:path w="177131" h="60893" extrusionOk="0">
                  <a:moveTo>
                    <a:pt x="59271" y="1"/>
                  </a:moveTo>
                  <a:cubicBezTo>
                    <a:pt x="53408" y="1"/>
                    <a:pt x="47650" y="2357"/>
                    <a:pt x="42768" y="5676"/>
                  </a:cubicBezTo>
                  <a:cubicBezTo>
                    <a:pt x="41042" y="6854"/>
                    <a:pt x="39339" y="8224"/>
                    <a:pt x="38387" y="10093"/>
                  </a:cubicBezTo>
                  <a:cubicBezTo>
                    <a:pt x="37446" y="11962"/>
                    <a:pt x="37446" y="14451"/>
                    <a:pt x="38887" y="15963"/>
                  </a:cubicBezTo>
                  <a:cubicBezTo>
                    <a:pt x="35966" y="14989"/>
                    <a:pt x="32881" y="14288"/>
                    <a:pt x="29817" y="14288"/>
                  </a:cubicBezTo>
                  <a:cubicBezTo>
                    <a:pt x="28534" y="14288"/>
                    <a:pt x="27254" y="14411"/>
                    <a:pt x="25992" y="14689"/>
                  </a:cubicBezTo>
                  <a:cubicBezTo>
                    <a:pt x="21730" y="15617"/>
                    <a:pt x="17705" y="18618"/>
                    <a:pt x="16539" y="22833"/>
                  </a:cubicBezTo>
                  <a:cubicBezTo>
                    <a:pt x="15384" y="27047"/>
                    <a:pt x="17872" y="32203"/>
                    <a:pt x="22158" y="33084"/>
                  </a:cubicBezTo>
                  <a:cubicBezTo>
                    <a:pt x="20825" y="33120"/>
                    <a:pt x="19337" y="33251"/>
                    <a:pt x="18456" y="34251"/>
                  </a:cubicBezTo>
                  <a:cubicBezTo>
                    <a:pt x="17717" y="35096"/>
                    <a:pt x="17991" y="36668"/>
                    <a:pt x="18872" y="37096"/>
                  </a:cubicBezTo>
                  <a:cubicBezTo>
                    <a:pt x="17266" y="36807"/>
                    <a:pt x="15616" y="36546"/>
                    <a:pt x="13995" y="36546"/>
                  </a:cubicBezTo>
                  <a:cubicBezTo>
                    <a:pt x="12684" y="36546"/>
                    <a:pt x="11392" y="36716"/>
                    <a:pt x="10157" y="37180"/>
                  </a:cubicBezTo>
                  <a:cubicBezTo>
                    <a:pt x="7216" y="38275"/>
                    <a:pt x="4894" y="41692"/>
                    <a:pt x="6133" y="44573"/>
                  </a:cubicBezTo>
                  <a:cubicBezTo>
                    <a:pt x="5774" y="44543"/>
                    <a:pt x="5397" y="44525"/>
                    <a:pt x="5015" y="44525"/>
                  </a:cubicBezTo>
                  <a:cubicBezTo>
                    <a:pt x="2982" y="44525"/>
                    <a:pt x="789" y="45031"/>
                    <a:pt x="358" y="46895"/>
                  </a:cubicBezTo>
                  <a:cubicBezTo>
                    <a:pt x="1" y="48443"/>
                    <a:pt x="1322" y="49991"/>
                    <a:pt x="2846" y="50455"/>
                  </a:cubicBezTo>
                  <a:cubicBezTo>
                    <a:pt x="2942" y="50479"/>
                    <a:pt x="3037" y="50491"/>
                    <a:pt x="3120" y="50515"/>
                  </a:cubicBezTo>
                  <a:cubicBezTo>
                    <a:pt x="5025" y="50086"/>
                    <a:pt x="6859" y="49407"/>
                    <a:pt x="8573" y="48502"/>
                  </a:cubicBezTo>
                  <a:cubicBezTo>
                    <a:pt x="12907" y="55265"/>
                    <a:pt x="21063" y="58920"/>
                    <a:pt x="29076" y="59337"/>
                  </a:cubicBezTo>
                  <a:cubicBezTo>
                    <a:pt x="29674" y="59368"/>
                    <a:pt x="30272" y="59383"/>
                    <a:pt x="30869" y="59383"/>
                  </a:cubicBezTo>
                  <a:cubicBezTo>
                    <a:pt x="38278" y="59383"/>
                    <a:pt x="45563" y="57054"/>
                    <a:pt x="52329" y="53991"/>
                  </a:cubicBezTo>
                  <a:cubicBezTo>
                    <a:pt x="53615" y="53408"/>
                    <a:pt x="56246" y="51634"/>
                    <a:pt x="56246" y="51634"/>
                  </a:cubicBezTo>
                  <a:cubicBezTo>
                    <a:pt x="56246" y="51634"/>
                    <a:pt x="60437" y="54491"/>
                    <a:pt x="62604" y="54753"/>
                  </a:cubicBezTo>
                  <a:cubicBezTo>
                    <a:pt x="62886" y="54784"/>
                    <a:pt x="63170" y="54793"/>
                    <a:pt x="63453" y="54793"/>
                  </a:cubicBezTo>
                  <a:cubicBezTo>
                    <a:pt x="63865" y="54793"/>
                    <a:pt x="64277" y="54774"/>
                    <a:pt x="64687" y="54774"/>
                  </a:cubicBezTo>
                  <a:cubicBezTo>
                    <a:pt x="65078" y="54774"/>
                    <a:pt x="65468" y="54792"/>
                    <a:pt x="65854" y="54860"/>
                  </a:cubicBezTo>
                  <a:cubicBezTo>
                    <a:pt x="67164" y="55087"/>
                    <a:pt x="68283" y="55896"/>
                    <a:pt x="69414" y="56599"/>
                  </a:cubicBezTo>
                  <a:cubicBezTo>
                    <a:pt x="73912" y="59429"/>
                    <a:pt x="79226" y="60893"/>
                    <a:pt x="84534" y="60893"/>
                  </a:cubicBezTo>
                  <a:cubicBezTo>
                    <a:pt x="87488" y="60893"/>
                    <a:pt x="90441" y="60439"/>
                    <a:pt x="93251" y="59516"/>
                  </a:cubicBezTo>
                  <a:cubicBezTo>
                    <a:pt x="96572" y="58408"/>
                    <a:pt x="103014" y="55634"/>
                    <a:pt x="103014" y="55634"/>
                  </a:cubicBezTo>
                  <a:cubicBezTo>
                    <a:pt x="103014" y="55634"/>
                    <a:pt x="103100" y="55635"/>
                    <a:pt x="103264" y="55635"/>
                  </a:cubicBezTo>
                  <a:cubicBezTo>
                    <a:pt x="105948" y="55635"/>
                    <a:pt x="129488" y="55424"/>
                    <a:pt x="138363" y="48086"/>
                  </a:cubicBezTo>
                  <a:cubicBezTo>
                    <a:pt x="138392" y="48062"/>
                    <a:pt x="138447" y="48051"/>
                    <a:pt x="138524" y="48051"/>
                  </a:cubicBezTo>
                  <a:cubicBezTo>
                    <a:pt x="139492" y="48051"/>
                    <a:pt x="144100" y="49784"/>
                    <a:pt x="148841" y="50026"/>
                  </a:cubicBezTo>
                  <a:cubicBezTo>
                    <a:pt x="149316" y="50052"/>
                    <a:pt x="149793" y="50064"/>
                    <a:pt x="150267" y="50064"/>
                  </a:cubicBezTo>
                  <a:cubicBezTo>
                    <a:pt x="155088" y="50064"/>
                    <a:pt x="159628" y="48860"/>
                    <a:pt x="159628" y="48860"/>
                  </a:cubicBezTo>
                  <a:cubicBezTo>
                    <a:pt x="159628" y="48860"/>
                    <a:pt x="166261" y="51004"/>
                    <a:pt x="171309" y="51004"/>
                  </a:cubicBezTo>
                  <a:cubicBezTo>
                    <a:pt x="172184" y="51004"/>
                    <a:pt x="173012" y="50940"/>
                    <a:pt x="173749" y="50788"/>
                  </a:cubicBezTo>
                  <a:cubicBezTo>
                    <a:pt x="174332" y="50669"/>
                    <a:pt x="175844" y="50241"/>
                    <a:pt x="177130" y="49252"/>
                  </a:cubicBezTo>
                  <a:cubicBezTo>
                    <a:pt x="176463" y="48145"/>
                    <a:pt x="175308" y="47300"/>
                    <a:pt x="174201" y="46550"/>
                  </a:cubicBezTo>
                  <a:cubicBezTo>
                    <a:pt x="171689" y="44859"/>
                    <a:pt x="169046" y="43216"/>
                    <a:pt x="166081" y="42633"/>
                  </a:cubicBezTo>
                  <a:cubicBezTo>
                    <a:pt x="165421" y="42503"/>
                    <a:pt x="164741" y="42437"/>
                    <a:pt x="164061" y="42437"/>
                  </a:cubicBezTo>
                  <a:cubicBezTo>
                    <a:pt x="161672" y="42437"/>
                    <a:pt x="159284" y="43260"/>
                    <a:pt x="157782" y="45085"/>
                  </a:cubicBezTo>
                  <a:cubicBezTo>
                    <a:pt x="153790" y="43132"/>
                    <a:pt x="149346" y="42130"/>
                    <a:pt x="144900" y="42130"/>
                  </a:cubicBezTo>
                  <a:cubicBezTo>
                    <a:pt x="142650" y="42130"/>
                    <a:pt x="140401" y="42386"/>
                    <a:pt x="138209" y="42906"/>
                  </a:cubicBezTo>
                  <a:cubicBezTo>
                    <a:pt x="139149" y="39739"/>
                    <a:pt x="137054" y="36287"/>
                    <a:pt x="134149" y="34727"/>
                  </a:cubicBezTo>
                  <a:cubicBezTo>
                    <a:pt x="132054" y="33589"/>
                    <a:pt x="129660" y="33244"/>
                    <a:pt x="127251" y="33244"/>
                  </a:cubicBezTo>
                  <a:cubicBezTo>
                    <a:pt x="126332" y="33244"/>
                    <a:pt x="125412" y="33294"/>
                    <a:pt x="124504" y="33370"/>
                  </a:cubicBezTo>
                  <a:cubicBezTo>
                    <a:pt x="114551" y="34215"/>
                    <a:pt x="104859" y="37953"/>
                    <a:pt x="96918" y="44002"/>
                  </a:cubicBezTo>
                  <a:cubicBezTo>
                    <a:pt x="97989" y="37799"/>
                    <a:pt x="92893" y="31810"/>
                    <a:pt x="86893" y="29941"/>
                  </a:cubicBezTo>
                  <a:cubicBezTo>
                    <a:pt x="84863" y="29310"/>
                    <a:pt x="82775" y="29044"/>
                    <a:pt x="80670" y="29044"/>
                  </a:cubicBezTo>
                  <a:cubicBezTo>
                    <a:pt x="76539" y="29044"/>
                    <a:pt x="72342" y="30068"/>
                    <a:pt x="68390" y="31369"/>
                  </a:cubicBezTo>
                  <a:cubicBezTo>
                    <a:pt x="74070" y="26321"/>
                    <a:pt x="78284" y="18499"/>
                    <a:pt x="76094" y="11212"/>
                  </a:cubicBezTo>
                  <a:cubicBezTo>
                    <a:pt x="74201" y="4926"/>
                    <a:pt x="67783" y="699"/>
                    <a:pt x="61247" y="92"/>
                  </a:cubicBezTo>
                  <a:cubicBezTo>
                    <a:pt x="60587" y="30"/>
                    <a:pt x="59929" y="1"/>
                    <a:pt x="59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6" name="Google Shape;706;p19"/>
          <p:cNvGrpSpPr/>
          <p:nvPr/>
        </p:nvGrpSpPr>
        <p:grpSpPr>
          <a:xfrm>
            <a:off x="-312494" y="-572355"/>
            <a:ext cx="2411913" cy="2288491"/>
            <a:chOff x="-234371" y="-429266"/>
            <a:chExt cx="1808935" cy="1716368"/>
          </a:xfrm>
        </p:grpSpPr>
        <p:grpSp>
          <p:nvGrpSpPr>
            <p:cNvPr id="707" name="Google Shape;707;p19"/>
            <p:cNvGrpSpPr/>
            <p:nvPr/>
          </p:nvGrpSpPr>
          <p:grpSpPr>
            <a:xfrm rot="5630574" flipH="1">
              <a:off x="-79050" y="-365670"/>
              <a:ext cx="1613488" cy="1589175"/>
              <a:chOff x="563350" y="953950"/>
              <a:chExt cx="1312350" cy="1292575"/>
            </a:xfrm>
          </p:grpSpPr>
          <p:sp>
            <p:nvSpPr>
              <p:cNvPr id="708" name="Google Shape;708;p19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19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0" name="Google Shape;710;p19"/>
            <p:cNvGrpSpPr/>
            <p:nvPr/>
          </p:nvGrpSpPr>
          <p:grpSpPr>
            <a:xfrm flipH="1">
              <a:off x="-234371" y="-72446"/>
              <a:ext cx="1065546" cy="1065738"/>
              <a:chOff x="3253375" y="2170250"/>
              <a:chExt cx="971150" cy="971325"/>
            </a:xfrm>
          </p:grpSpPr>
          <p:sp>
            <p:nvSpPr>
              <p:cNvPr id="711" name="Google Shape;711;p19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19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19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19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19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19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19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722" name="Google Shape;722;p19"/>
          <p:cNvGrpSpPr/>
          <p:nvPr/>
        </p:nvGrpSpPr>
        <p:grpSpPr>
          <a:xfrm rot="9741292" flipH="1">
            <a:off x="11058319" y="-450977"/>
            <a:ext cx="1457596" cy="1453575"/>
            <a:chOff x="1887850" y="1652000"/>
            <a:chExt cx="879200" cy="876775"/>
          </a:xfrm>
        </p:grpSpPr>
        <p:sp>
          <p:nvSpPr>
            <p:cNvPr id="723" name="Google Shape;723;p1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9217495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p20"/>
          <p:cNvSpPr/>
          <p:nvPr/>
        </p:nvSpPr>
        <p:spPr>
          <a:xfrm flipH="1">
            <a:off x="-32864" y="1364406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8" name="Google Shape;728;p20"/>
          <p:cNvSpPr/>
          <p:nvPr/>
        </p:nvSpPr>
        <p:spPr>
          <a:xfrm>
            <a:off x="-4333" y="1794133"/>
            <a:ext cx="12257600" cy="477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9" name="Google Shape;729;p20"/>
          <p:cNvSpPr/>
          <p:nvPr/>
        </p:nvSpPr>
        <p:spPr>
          <a:xfrm>
            <a:off x="-67074" y="1741001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" name="Google Shape;730;p20"/>
          <p:cNvSpPr/>
          <p:nvPr/>
        </p:nvSpPr>
        <p:spPr>
          <a:xfrm rot="10800000" flipH="1">
            <a:off x="-12700" y="5778568"/>
            <a:ext cx="12199272" cy="951033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1" name="Google Shape;731;p20"/>
          <p:cNvSpPr/>
          <p:nvPr/>
        </p:nvSpPr>
        <p:spPr>
          <a:xfrm rot="10800000" flipH="1">
            <a:off x="-12700" y="5901485"/>
            <a:ext cx="12199272" cy="956515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2" name="Google Shape;732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33" name="Google Shape;733;p20"/>
          <p:cNvSpPr txBox="1">
            <a:spLocks noGrp="1"/>
          </p:cNvSpPr>
          <p:nvPr>
            <p:ph type="title" idx="2"/>
          </p:nvPr>
        </p:nvSpPr>
        <p:spPr>
          <a:xfrm>
            <a:off x="959211" y="2335097"/>
            <a:ext cx="282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34" name="Google Shape;734;p20"/>
          <p:cNvSpPr txBox="1">
            <a:spLocks noGrp="1"/>
          </p:cNvSpPr>
          <p:nvPr>
            <p:ph type="subTitle" idx="1"/>
          </p:nvPr>
        </p:nvSpPr>
        <p:spPr>
          <a:xfrm>
            <a:off x="959211" y="2945272"/>
            <a:ext cx="282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" name="Google Shape;735;p20"/>
          <p:cNvSpPr txBox="1">
            <a:spLocks noGrp="1"/>
          </p:cNvSpPr>
          <p:nvPr>
            <p:ph type="title" idx="3"/>
          </p:nvPr>
        </p:nvSpPr>
        <p:spPr>
          <a:xfrm>
            <a:off x="8400196" y="2335097"/>
            <a:ext cx="282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36" name="Google Shape;736;p20"/>
          <p:cNvSpPr txBox="1">
            <a:spLocks noGrp="1"/>
          </p:cNvSpPr>
          <p:nvPr>
            <p:ph type="subTitle" idx="4"/>
          </p:nvPr>
        </p:nvSpPr>
        <p:spPr>
          <a:xfrm>
            <a:off x="8400196" y="2945272"/>
            <a:ext cx="282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" name="Google Shape;737;p20"/>
          <p:cNvSpPr txBox="1">
            <a:spLocks noGrp="1"/>
          </p:cNvSpPr>
          <p:nvPr>
            <p:ph type="title" idx="5"/>
          </p:nvPr>
        </p:nvSpPr>
        <p:spPr>
          <a:xfrm>
            <a:off x="959211" y="4186341"/>
            <a:ext cx="282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38" name="Google Shape;738;p20"/>
          <p:cNvSpPr txBox="1">
            <a:spLocks noGrp="1"/>
          </p:cNvSpPr>
          <p:nvPr>
            <p:ph type="subTitle" idx="6"/>
          </p:nvPr>
        </p:nvSpPr>
        <p:spPr>
          <a:xfrm>
            <a:off x="959211" y="4804352"/>
            <a:ext cx="282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9" name="Google Shape;739;p20"/>
          <p:cNvSpPr txBox="1">
            <a:spLocks noGrp="1"/>
          </p:cNvSpPr>
          <p:nvPr>
            <p:ph type="title" idx="7"/>
          </p:nvPr>
        </p:nvSpPr>
        <p:spPr>
          <a:xfrm>
            <a:off x="8400196" y="4186341"/>
            <a:ext cx="282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40" name="Google Shape;740;p20"/>
          <p:cNvSpPr txBox="1">
            <a:spLocks noGrp="1"/>
          </p:cNvSpPr>
          <p:nvPr>
            <p:ph type="subTitle" idx="8"/>
          </p:nvPr>
        </p:nvSpPr>
        <p:spPr>
          <a:xfrm>
            <a:off x="8400196" y="4804352"/>
            <a:ext cx="282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20"/>
          <p:cNvGrpSpPr/>
          <p:nvPr/>
        </p:nvGrpSpPr>
        <p:grpSpPr>
          <a:xfrm>
            <a:off x="10381321" y="-1657189"/>
            <a:ext cx="3616772" cy="4431425"/>
            <a:chOff x="7785990" y="-1242892"/>
            <a:chExt cx="2712579" cy="3323569"/>
          </a:xfrm>
        </p:grpSpPr>
        <p:grpSp>
          <p:nvGrpSpPr>
            <p:cNvPr id="742" name="Google Shape;742;p20"/>
            <p:cNvGrpSpPr/>
            <p:nvPr/>
          </p:nvGrpSpPr>
          <p:grpSpPr>
            <a:xfrm rot="-6372324" flipH="1">
              <a:off x="8478594" y="-1342510"/>
              <a:ext cx="1475498" cy="2241737"/>
              <a:chOff x="3047425" y="3463875"/>
              <a:chExt cx="948375" cy="1440875"/>
            </a:xfrm>
          </p:grpSpPr>
          <p:sp>
            <p:nvSpPr>
              <p:cNvPr id="743" name="Google Shape;743;p20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4" name="Google Shape;744;p20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5" name="Google Shape;745;p20"/>
            <p:cNvGrpSpPr/>
            <p:nvPr/>
          </p:nvGrpSpPr>
          <p:grpSpPr>
            <a:xfrm rot="-9129590" flipH="1">
              <a:off x="8291290" y="-752913"/>
              <a:ext cx="1701973" cy="2585824"/>
              <a:chOff x="3047425" y="3463875"/>
              <a:chExt cx="948375" cy="1440875"/>
            </a:xfrm>
          </p:grpSpPr>
          <p:sp>
            <p:nvSpPr>
              <p:cNvPr id="746" name="Google Shape;746;p20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20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748" name="Google Shape;748;p20"/>
          <p:cNvGrpSpPr/>
          <p:nvPr/>
        </p:nvGrpSpPr>
        <p:grpSpPr>
          <a:xfrm flipH="1">
            <a:off x="-811944" y="-271970"/>
            <a:ext cx="2081111" cy="1798577"/>
            <a:chOff x="254075" y="742700"/>
            <a:chExt cx="917975" cy="793350"/>
          </a:xfrm>
        </p:grpSpPr>
        <p:sp>
          <p:nvSpPr>
            <p:cNvPr id="749" name="Google Shape;749;p20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0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0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0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0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0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0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0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0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0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63" name="Google Shape;763;p20"/>
          <p:cNvGrpSpPr/>
          <p:nvPr/>
        </p:nvGrpSpPr>
        <p:grpSpPr>
          <a:xfrm rot="-3027347" flipH="1">
            <a:off x="-843771" y="5469929"/>
            <a:ext cx="2144777" cy="2125464"/>
            <a:chOff x="1881750" y="575525"/>
            <a:chExt cx="1010700" cy="1001550"/>
          </a:xfrm>
        </p:grpSpPr>
        <p:sp>
          <p:nvSpPr>
            <p:cNvPr id="764" name="Google Shape;764;p20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0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0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2313001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" name="Google Shape;768;p21"/>
          <p:cNvGrpSpPr/>
          <p:nvPr/>
        </p:nvGrpSpPr>
        <p:grpSpPr>
          <a:xfrm>
            <a:off x="-69707" y="1403736"/>
            <a:ext cx="12333708" cy="6257597"/>
            <a:chOff x="-52281" y="214602"/>
            <a:chExt cx="9250281" cy="4693198"/>
          </a:xfrm>
        </p:grpSpPr>
        <p:sp>
          <p:nvSpPr>
            <p:cNvPr id="769" name="Google Shape;769;p21"/>
            <p:cNvSpPr/>
            <p:nvPr/>
          </p:nvSpPr>
          <p:spPr>
            <a:xfrm flipH="1">
              <a:off x="-20878" y="214602"/>
              <a:ext cx="921887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1"/>
            <p:cNvSpPr/>
            <p:nvPr/>
          </p:nvSpPr>
          <p:spPr>
            <a:xfrm>
              <a:off x="-31450" y="565900"/>
              <a:ext cx="9218700" cy="4341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 flipH="1">
              <a:off x="-52281" y="540000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72" name="Google Shape;772;p21"/>
          <p:cNvGrpSpPr/>
          <p:nvPr/>
        </p:nvGrpSpPr>
        <p:grpSpPr>
          <a:xfrm>
            <a:off x="-69700" y="5600417"/>
            <a:ext cx="12539467" cy="1959040"/>
            <a:chOff x="0" y="4200298"/>
            <a:chExt cx="9352228" cy="1469280"/>
          </a:xfrm>
        </p:grpSpPr>
        <p:sp>
          <p:nvSpPr>
            <p:cNvPr id="773" name="Google Shape;773;p21"/>
            <p:cNvSpPr/>
            <p:nvPr/>
          </p:nvSpPr>
          <p:spPr>
            <a:xfrm>
              <a:off x="0" y="4200300"/>
              <a:ext cx="271200" cy="69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74" name="Google Shape;774;p21"/>
            <p:cNvGrpSpPr/>
            <p:nvPr/>
          </p:nvGrpSpPr>
          <p:grpSpPr>
            <a:xfrm>
              <a:off x="208325" y="4200298"/>
              <a:ext cx="9143903" cy="1469280"/>
              <a:chOff x="0" y="2684375"/>
              <a:chExt cx="9143903" cy="2460281"/>
            </a:xfrm>
          </p:grpSpPr>
          <p:sp>
            <p:nvSpPr>
              <p:cNvPr id="775" name="Google Shape;775;p21"/>
              <p:cNvSpPr/>
              <p:nvPr/>
            </p:nvSpPr>
            <p:spPr>
              <a:xfrm>
                <a:off x="0" y="2684375"/>
                <a:ext cx="9143903" cy="2460281"/>
              </a:xfrm>
              <a:custGeom>
                <a:avLst/>
                <a:gdLst/>
                <a:ahLst/>
                <a:cxnLst/>
                <a:rect l="l" t="t" r="r" b="b"/>
                <a:pathLst>
                  <a:path w="88268" h="24830" extrusionOk="0">
                    <a:moveTo>
                      <a:pt x="0" y="0"/>
                    </a:moveTo>
                    <a:lnTo>
                      <a:pt x="0" y="24829"/>
                    </a:lnTo>
                    <a:lnTo>
                      <a:pt x="88268" y="24829"/>
                    </a:lnTo>
                    <a:lnTo>
                      <a:pt x="88268" y="12793"/>
                    </a:lnTo>
                    <a:cubicBezTo>
                      <a:pt x="80450" y="12766"/>
                      <a:pt x="70334" y="12758"/>
                      <a:pt x="63066" y="12758"/>
                    </a:cubicBezTo>
                    <a:cubicBezTo>
                      <a:pt x="57807" y="12758"/>
                      <a:pt x="54040" y="12762"/>
                      <a:pt x="53712" y="12766"/>
                    </a:cubicBezTo>
                    <a:cubicBezTo>
                      <a:pt x="46346" y="12874"/>
                      <a:pt x="38979" y="12982"/>
                      <a:pt x="31608" y="13090"/>
                    </a:cubicBezTo>
                    <a:cubicBezTo>
                      <a:pt x="31556" y="13091"/>
                      <a:pt x="31501" y="13091"/>
                      <a:pt x="31444" y="13091"/>
                    </a:cubicBezTo>
                    <a:cubicBezTo>
                      <a:pt x="30364" y="13091"/>
                      <a:pt x="28651" y="12962"/>
                      <a:pt x="28651" y="12256"/>
                    </a:cubicBezTo>
                    <a:cubicBezTo>
                      <a:pt x="28651" y="10088"/>
                      <a:pt x="38334" y="10646"/>
                      <a:pt x="43067" y="9170"/>
                    </a:cubicBezTo>
                    <a:cubicBezTo>
                      <a:pt x="43739" y="8958"/>
                      <a:pt x="44532" y="8452"/>
                      <a:pt x="44361" y="7769"/>
                    </a:cubicBezTo>
                    <a:cubicBezTo>
                      <a:pt x="44205" y="7162"/>
                      <a:pt x="43421" y="7013"/>
                      <a:pt x="42797" y="6989"/>
                    </a:cubicBezTo>
                    <a:cubicBezTo>
                      <a:pt x="39647" y="6867"/>
                      <a:pt x="36495" y="6806"/>
                      <a:pt x="33342" y="6806"/>
                    </a:cubicBezTo>
                    <a:cubicBezTo>
                      <a:pt x="29339" y="6806"/>
                      <a:pt x="25336" y="6905"/>
                      <a:pt x="21338" y="7101"/>
                    </a:cubicBezTo>
                    <a:cubicBezTo>
                      <a:pt x="20334" y="7151"/>
                      <a:pt x="19324" y="7206"/>
                      <a:pt x="18317" y="7206"/>
                    </a:cubicBezTo>
                    <a:cubicBezTo>
                      <a:pt x="17280" y="7206"/>
                      <a:pt x="16247" y="7147"/>
                      <a:pt x="15227" y="6962"/>
                    </a:cubicBezTo>
                    <a:cubicBezTo>
                      <a:pt x="14815" y="6888"/>
                      <a:pt x="14360" y="6760"/>
                      <a:pt x="14157" y="6395"/>
                    </a:cubicBezTo>
                    <a:cubicBezTo>
                      <a:pt x="13732" y="5636"/>
                      <a:pt x="14751" y="4886"/>
                      <a:pt x="15595" y="4680"/>
                    </a:cubicBezTo>
                    <a:cubicBezTo>
                      <a:pt x="18289" y="4015"/>
                      <a:pt x="23128" y="3241"/>
                      <a:pt x="23128" y="1729"/>
                    </a:cubicBezTo>
                    <a:cubicBezTo>
                      <a:pt x="23128" y="818"/>
                      <a:pt x="18580" y="547"/>
                      <a:pt x="16223" y="450"/>
                    </a:cubicBezTo>
                    <a:cubicBezTo>
                      <a:pt x="10818" y="230"/>
                      <a:pt x="5409" y="8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76" name="Google Shape;776;p21"/>
              <p:cNvGrpSpPr/>
              <p:nvPr/>
            </p:nvGrpSpPr>
            <p:grpSpPr>
              <a:xfrm>
                <a:off x="1228206" y="2979526"/>
                <a:ext cx="3218255" cy="1497471"/>
                <a:chOff x="1190106" y="2058526"/>
                <a:chExt cx="3218255" cy="1497471"/>
              </a:xfrm>
            </p:grpSpPr>
            <p:sp>
              <p:nvSpPr>
                <p:cNvPr id="777" name="Google Shape;777;p21"/>
                <p:cNvSpPr/>
                <p:nvPr/>
              </p:nvSpPr>
              <p:spPr>
                <a:xfrm>
                  <a:off x="2142577" y="3160249"/>
                  <a:ext cx="2055601" cy="395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117" h="1311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834" y="1001"/>
                        <a:pt x="5573" y="2227"/>
                        <a:pt x="8144" y="3691"/>
                      </a:cubicBezTo>
                      <a:cubicBezTo>
                        <a:pt x="9430" y="4418"/>
                        <a:pt x="10680" y="5215"/>
                        <a:pt x="11847" y="6108"/>
                      </a:cubicBezTo>
                      <a:cubicBezTo>
                        <a:pt x="12431" y="6549"/>
                        <a:pt x="12990" y="7013"/>
                        <a:pt x="13526" y="7501"/>
                      </a:cubicBezTo>
                      <a:cubicBezTo>
                        <a:pt x="14086" y="7990"/>
                        <a:pt x="14526" y="8490"/>
                        <a:pt x="15157" y="9061"/>
                      </a:cubicBezTo>
                      <a:cubicBezTo>
                        <a:pt x="16384" y="10133"/>
                        <a:pt x="17824" y="10871"/>
                        <a:pt x="19289" y="11407"/>
                      </a:cubicBezTo>
                      <a:cubicBezTo>
                        <a:pt x="20765" y="11942"/>
                        <a:pt x="22277" y="12300"/>
                        <a:pt x="23789" y="12562"/>
                      </a:cubicBezTo>
                      <a:cubicBezTo>
                        <a:pt x="26288" y="12983"/>
                        <a:pt x="28803" y="13114"/>
                        <a:pt x="31307" y="13114"/>
                      </a:cubicBezTo>
                      <a:cubicBezTo>
                        <a:pt x="31846" y="13114"/>
                        <a:pt x="32384" y="13108"/>
                        <a:pt x="32921" y="13097"/>
                      </a:cubicBezTo>
                      <a:cubicBezTo>
                        <a:pt x="35957" y="13002"/>
                        <a:pt x="38970" y="12704"/>
                        <a:pt x="41958" y="12300"/>
                      </a:cubicBezTo>
                      <a:cubicBezTo>
                        <a:pt x="44947" y="11859"/>
                        <a:pt x="47923" y="11335"/>
                        <a:pt x="50864" y="10657"/>
                      </a:cubicBezTo>
                      <a:cubicBezTo>
                        <a:pt x="56734" y="9335"/>
                        <a:pt x="62508" y="7597"/>
                        <a:pt x="68116" y="5454"/>
                      </a:cubicBezTo>
                      <a:lnTo>
                        <a:pt x="68116" y="5454"/>
                      </a:lnTo>
                      <a:cubicBezTo>
                        <a:pt x="62270" y="6835"/>
                        <a:pt x="56436" y="8156"/>
                        <a:pt x="50566" y="9192"/>
                      </a:cubicBezTo>
                      <a:cubicBezTo>
                        <a:pt x="47626" y="9692"/>
                        <a:pt x="44685" y="10180"/>
                        <a:pt x="41732" y="10514"/>
                      </a:cubicBezTo>
                      <a:cubicBezTo>
                        <a:pt x="38779" y="10871"/>
                        <a:pt x="35815" y="11121"/>
                        <a:pt x="32862" y="11204"/>
                      </a:cubicBezTo>
                      <a:cubicBezTo>
                        <a:pt x="32174" y="11226"/>
                        <a:pt x="31486" y="11238"/>
                        <a:pt x="30798" y="11238"/>
                      </a:cubicBezTo>
                      <a:cubicBezTo>
                        <a:pt x="28536" y="11238"/>
                        <a:pt x="26282" y="11110"/>
                        <a:pt x="24063" y="10799"/>
                      </a:cubicBezTo>
                      <a:cubicBezTo>
                        <a:pt x="22622" y="10597"/>
                        <a:pt x="21194" y="10299"/>
                        <a:pt x="19836" y="9847"/>
                      </a:cubicBezTo>
                      <a:cubicBezTo>
                        <a:pt x="18479" y="9395"/>
                        <a:pt x="17169" y="8811"/>
                        <a:pt x="16086" y="7954"/>
                      </a:cubicBezTo>
                      <a:cubicBezTo>
                        <a:pt x="15586" y="7549"/>
                        <a:pt x="15002" y="6954"/>
                        <a:pt x="14407" y="6478"/>
                      </a:cubicBezTo>
                      <a:cubicBezTo>
                        <a:pt x="13812" y="5989"/>
                        <a:pt x="13181" y="5537"/>
                        <a:pt x="12550" y="5120"/>
                      </a:cubicBezTo>
                      <a:cubicBezTo>
                        <a:pt x="11264" y="4275"/>
                        <a:pt x="9930" y="3525"/>
                        <a:pt x="8561" y="2882"/>
                      </a:cubicBezTo>
                      <a:cubicBezTo>
                        <a:pt x="5811" y="1608"/>
                        <a:pt x="2941" y="62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8" name="Google Shape;778;p21"/>
                <p:cNvSpPr/>
                <p:nvPr/>
              </p:nvSpPr>
              <p:spPr>
                <a:xfrm rot="-10021895">
                  <a:off x="1217077" y="2292269"/>
                  <a:ext cx="2138078" cy="48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24" h="16017" extrusionOk="0">
                      <a:moveTo>
                        <a:pt x="70836" y="1"/>
                      </a:moveTo>
                      <a:cubicBezTo>
                        <a:pt x="70158" y="1"/>
                        <a:pt x="69482" y="10"/>
                        <a:pt x="68807" y="26"/>
                      </a:cubicBezTo>
                      <a:cubicBezTo>
                        <a:pt x="60877" y="217"/>
                        <a:pt x="53019" y="1360"/>
                        <a:pt x="45304" y="3110"/>
                      </a:cubicBezTo>
                      <a:cubicBezTo>
                        <a:pt x="41458" y="4027"/>
                        <a:pt x="37624" y="5051"/>
                        <a:pt x="33886" y="6420"/>
                      </a:cubicBezTo>
                      <a:cubicBezTo>
                        <a:pt x="30242" y="7753"/>
                        <a:pt x="26492" y="8849"/>
                        <a:pt x="22741" y="9944"/>
                      </a:cubicBezTo>
                      <a:cubicBezTo>
                        <a:pt x="15205" y="12087"/>
                        <a:pt x="7609" y="14028"/>
                        <a:pt x="0" y="16016"/>
                      </a:cubicBezTo>
                      <a:cubicBezTo>
                        <a:pt x="3906" y="15504"/>
                        <a:pt x="7775" y="14838"/>
                        <a:pt x="11645" y="14123"/>
                      </a:cubicBezTo>
                      <a:cubicBezTo>
                        <a:pt x="15502" y="13385"/>
                        <a:pt x="19360" y="12587"/>
                        <a:pt x="23182" y="11659"/>
                      </a:cubicBezTo>
                      <a:cubicBezTo>
                        <a:pt x="27028" y="10754"/>
                        <a:pt x="30826" y="9706"/>
                        <a:pt x="34600" y="8456"/>
                      </a:cubicBezTo>
                      <a:cubicBezTo>
                        <a:pt x="38255" y="7194"/>
                        <a:pt x="42018" y="6194"/>
                        <a:pt x="45816" y="5336"/>
                      </a:cubicBezTo>
                      <a:cubicBezTo>
                        <a:pt x="53400" y="3622"/>
                        <a:pt x="61115" y="2324"/>
                        <a:pt x="68878" y="1800"/>
                      </a:cubicBezTo>
                      <a:cubicBezTo>
                        <a:pt x="69842" y="1729"/>
                        <a:pt x="70819" y="1693"/>
                        <a:pt x="71795" y="1657"/>
                      </a:cubicBezTo>
                      <a:cubicBezTo>
                        <a:pt x="72760" y="1634"/>
                        <a:pt x="73736" y="1610"/>
                        <a:pt x="74700" y="1610"/>
                      </a:cubicBezTo>
                      <a:cubicBezTo>
                        <a:pt x="76641" y="1610"/>
                        <a:pt x="78582" y="1693"/>
                        <a:pt x="80510" y="1907"/>
                      </a:cubicBezTo>
                      <a:cubicBezTo>
                        <a:pt x="82439" y="2098"/>
                        <a:pt x="84356" y="2408"/>
                        <a:pt x="86225" y="2931"/>
                      </a:cubicBezTo>
                      <a:cubicBezTo>
                        <a:pt x="88083" y="3467"/>
                        <a:pt x="89905" y="4205"/>
                        <a:pt x="91524" y="5325"/>
                      </a:cubicBezTo>
                      <a:cubicBezTo>
                        <a:pt x="90059" y="4003"/>
                        <a:pt x="88273" y="3050"/>
                        <a:pt x="86428" y="2336"/>
                      </a:cubicBezTo>
                      <a:cubicBezTo>
                        <a:pt x="84571" y="1622"/>
                        <a:pt x="82618" y="1157"/>
                        <a:pt x="80665" y="788"/>
                      </a:cubicBezTo>
                      <a:cubicBezTo>
                        <a:pt x="78713" y="443"/>
                        <a:pt x="76724" y="241"/>
                        <a:pt x="74748" y="122"/>
                      </a:cubicBezTo>
                      <a:cubicBezTo>
                        <a:pt x="73447" y="35"/>
                        <a:pt x="72140" y="1"/>
                        <a:pt x="708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9" name="Google Shape;779;p21"/>
                <p:cNvSpPr/>
                <p:nvPr/>
              </p:nvSpPr>
              <p:spPr>
                <a:xfrm>
                  <a:off x="2419464" y="3108407"/>
                  <a:ext cx="1040550" cy="30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81" h="10096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524" y="334"/>
                        <a:pt x="3013" y="775"/>
                        <a:pt x="4453" y="1311"/>
                      </a:cubicBezTo>
                      <a:cubicBezTo>
                        <a:pt x="5894" y="1846"/>
                        <a:pt x="7287" y="2501"/>
                        <a:pt x="8608" y="3263"/>
                      </a:cubicBezTo>
                      <a:cubicBezTo>
                        <a:pt x="9918" y="4037"/>
                        <a:pt x="11168" y="4906"/>
                        <a:pt x="12252" y="5954"/>
                      </a:cubicBezTo>
                      <a:lnTo>
                        <a:pt x="13049" y="6752"/>
                      </a:lnTo>
                      <a:cubicBezTo>
                        <a:pt x="13335" y="7026"/>
                        <a:pt x="13633" y="7335"/>
                        <a:pt x="13942" y="7597"/>
                      </a:cubicBezTo>
                      <a:cubicBezTo>
                        <a:pt x="14585" y="8109"/>
                        <a:pt x="15288" y="8573"/>
                        <a:pt x="16026" y="8907"/>
                      </a:cubicBezTo>
                      <a:cubicBezTo>
                        <a:pt x="17526" y="9597"/>
                        <a:pt x="19134" y="9931"/>
                        <a:pt x="20729" y="10050"/>
                      </a:cubicBezTo>
                      <a:cubicBezTo>
                        <a:pt x="21190" y="10081"/>
                        <a:pt x="21651" y="10096"/>
                        <a:pt x="22112" y="10096"/>
                      </a:cubicBezTo>
                      <a:cubicBezTo>
                        <a:pt x="23244" y="10096"/>
                        <a:pt x="24371" y="10005"/>
                        <a:pt x="25480" y="9836"/>
                      </a:cubicBezTo>
                      <a:cubicBezTo>
                        <a:pt x="25861" y="9788"/>
                        <a:pt x="26254" y="9716"/>
                        <a:pt x="26635" y="9645"/>
                      </a:cubicBezTo>
                      <a:cubicBezTo>
                        <a:pt x="27027" y="9574"/>
                        <a:pt x="27420" y="9514"/>
                        <a:pt x="27801" y="9419"/>
                      </a:cubicBezTo>
                      <a:cubicBezTo>
                        <a:pt x="28563" y="9228"/>
                        <a:pt x="29325" y="9062"/>
                        <a:pt x="30075" y="8824"/>
                      </a:cubicBezTo>
                      <a:cubicBezTo>
                        <a:pt x="31576" y="8395"/>
                        <a:pt x="33040" y="7859"/>
                        <a:pt x="34481" y="7264"/>
                      </a:cubicBezTo>
                      <a:lnTo>
                        <a:pt x="34481" y="7264"/>
                      </a:lnTo>
                      <a:cubicBezTo>
                        <a:pt x="32969" y="7621"/>
                        <a:pt x="31468" y="8002"/>
                        <a:pt x="29944" y="8288"/>
                      </a:cubicBezTo>
                      <a:cubicBezTo>
                        <a:pt x="28420" y="8597"/>
                        <a:pt x="26896" y="8812"/>
                        <a:pt x="25372" y="8954"/>
                      </a:cubicBezTo>
                      <a:cubicBezTo>
                        <a:pt x="24610" y="9026"/>
                        <a:pt x="23848" y="9050"/>
                        <a:pt x="23086" y="9074"/>
                      </a:cubicBezTo>
                      <a:cubicBezTo>
                        <a:pt x="22324" y="9062"/>
                        <a:pt x="21562" y="9062"/>
                        <a:pt x="20812" y="8966"/>
                      </a:cubicBezTo>
                      <a:cubicBezTo>
                        <a:pt x="19324" y="8824"/>
                        <a:pt x="17836" y="8502"/>
                        <a:pt x="16514" y="7883"/>
                      </a:cubicBezTo>
                      <a:cubicBezTo>
                        <a:pt x="15836" y="7585"/>
                        <a:pt x="15228" y="7180"/>
                        <a:pt x="14657" y="6740"/>
                      </a:cubicBezTo>
                      <a:cubicBezTo>
                        <a:pt x="14371" y="6502"/>
                        <a:pt x="14121" y="6252"/>
                        <a:pt x="13847" y="6002"/>
                      </a:cubicBezTo>
                      <a:lnTo>
                        <a:pt x="12990" y="5156"/>
                      </a:lnTo>
                      <a:cubicBezTo>
                        <a:pt x="11776" y="4097"/>
                        <a:pt x="10454" y="3192"/>
                        <a:pt x="9037" y="2477"/>
                      </a:cubicBezTo>
                      <a:cubicBezTo>
                        <a:pt x="7620" y="1751"/>
                        <a:pt x="6132" y="1204"/>
                        <a:pt x="4620" y="787"/>
                      </a:cubicBezTo>
                      <a:cubicBezTo>
                        <a:pt x="3108" y="382"/>
                        <a:pt x="156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21"/>
                <p:cNvSpPr/>
                <p:nvPr/>
              </p:nvSpPr>
              <p:spPr>
                <a:xfrm rot="-835416">
                  <a:off x="3829282" y="2451733"/>
                  <a:ext cx="558293" cy="240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3" h="10913" extrusionOk="0">
                      <a:moveTo>
                        <a:pt x="3243" y="1"/>
                      </a:moveTo>
                      <a:cubicBezTo>
                        <a:pt x="2161" y="1"/>
                        <a:pt x="1079" y="36"/>
                        <a:pt x="0" y="114"/>
                      </a:cubicBezTo>
                      <a:cubicBezTo>
                        <a:pt x="3132" y="506"/>
                        <a:pt x="6227" y="983"/>
                        <a:pt x="9311" y="1518"/>
                      </a:cubicBezTo>
                      <a:cubicBezTo>
                        <a:pt x="10847" y="1816"/>
                        <a:pt x="12383" y="2090"/>
                        <a:pt x="13895" y="2435"/>
                      </a:cubicBezTo>
                      <a:cubicBezTo>
                        <a:pt x="15419" y="2769"/>
                        <a:pt x="16943" y="3114"/>
                        <a:pt x="18431" y="3531"/>
                      </a:cubicBezTo>
                      <a:cubicBezTo>
                        <a:pt x="21443" y="4328"/>
                        <a:pt x="24396" y="5293"/>
                        <a:pt x="27266" y="6471"/>
                      </a:cubicBezTo>
                      <a:cubicBezTo>
                        <a:pt x="28694" y="7091"/>
                        <a:pt x="30111" y="7733"/>
                        <a:pt x="31480" y="8472"/>
                      </a:cubicBezTo>
                      <a:cubicBezTo>
                        <a:pt x="32850" y="9210"/>
                        <a:pt x="34171" y="10031"/>
                        <a:pt x="35493" y="10912"/>
                      </a:cubicBezTo>
                      <a:cubicBezTo>
                        <a:pt x="34397" y="9769"/>
                        <a:pt x="33159" y="8769"/>
                        <a:pt x="31873" y="7829"/>
                      </a:cubicBezTo>
                      <a:cubicBezTo>
                        <a:pt x="30564" y="6924"/>
                        <a:pt x="29182" y="6114"/>
                        <a:pt x="27766" y="5400"/>
                      </a:cubicBezTo>
                      <a:cubicBezTo>
                        <a:pt x="26349" y="4674"/>
                        <a:pt x="24860" y="4078"/>
                        <a:pt x="23384" y="3495"/>
                      </a:cubicBezTo>
                      <a:cubicBezTo>
                        <a:pt x="21884" y="2947"/>
                        <a:pt x="20360" y="2495"/>
                        <a:pt x="18824" y="2066"/>
                      </a:cubicBezTo>
                      <a:cubicBezTo>
                        <a:pt x="17288" y="1661"/>
                        <a:pt x="15740" y="1316"/>
                        <a:pt x="14181" y="1030"/>
                      </a:cubicBezTo>
                      <a:cubicBezTo>
                        <a:pt x="12621" y="756"/>
                        <a:pt x="11049" y="506"/>
                        <a:pt x="9478" y="352"/>
                      </a:cubicBezTo>
                      <a:cubicBezTo>
                        <a:pt x="7409" y="132"/>
                        <a:pt x="5326" y="1"/>
                        <a:pt x="32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781" name="Google Shape;781;p21"/>
          <p:cNvGrpSpPr/>
          <p:nvPr/>
        </p:nvGrpSpPr>
        <p:grpSpPr>
          <a:xfrm>
            <a:off x="-69699" y="5668569"/>
            <a:ext cx="12261364" cy="1891136"/>
            <a:chOff x="0" y="2684375"/>
            <a:chExt cx="9143903" cy="2460281"/>
          </a:xfrm>
        </p:grpSpPr>
        <p:sp>
          <p:nvSpPr>
            <p:cNvPr id="782" name="Google Shape;782;p21"/>
            <p:cNvSpPr/>
            <p:nvPr/>
          </p:nvSpPr>
          <p:spPr>
            <a:xfrm>
              <a:off x="0" y="2684375"/>
              <a:ext cx="9143903" cy="2460281"/>
            </a:xfrm>
            <a:custGeom>
              <a:avLst/>
              <a:gdLst/>
              <a:ahLst/>
              <a:cxnLst/>
              <a:rect l="l" t="t" r="r" b="b"/>
              <a:pathLst>
                <a:path w="88268" h="24830" extrusionOk="0">
                  <a:moveTo>
                    <a:pt x="0" y="0"/>
                  </a:moveTo>
                  <a:lnTo>
                    <a:pt x="0" y="24829"/>
                  </a:lnTo>
                  <a:lnTo>
                    <a:pt x="88268" y="24829"/>
                  </a:lnTo>
                  <a:lnTo>
                    <a:pt x="88268" y="12793"/>
                  </a:lnTo>
                  <a:cubicBezTo>
                    <a:pt x="80450" y="12766"/>
                    <a:pt x="70334" y="12758"/>
                    <a:pt x="63066" y="12758"/>
                  </a:cubicBezTo>
                  <a:cubicBezTo>
                    <a:pt x="57807" y="12758"/>
                    <a:pt x="54040" y="12762"/>
                    <a:pt x="53712" y="12766"/>
                  </a:cubicBezTo>
                  <a:cubicBezTo>
                    <a:pt x="46346" y="12874"/>
                    <a:pt x="38979" y="12982"/>
                    <a:pt x="31608" y="13090"/>
                  </a:cubicBezTo>
                  <a:cubicBezTo>
                    <a:pt x="31556" y="13091"/>
                    <a:pt x="31501" y="13091"/>
                    <a:pt x="31444" y="13091"/>
                  </a:cubicBezTo>
                  <a:cubicBezTo>
                    <a:pt x="30364" y="13091"/>
                    <a:pt x="28651" y="12962"/>
                    <a:pt x="28651" y="12256"/>
                  </a:cubicBezTo>
                  <a:cubicBezTo>
                    <a:pt x="28651" y="10088"/>
                    <a:pt x="38334" y="10646"/>
                    <a:pt x="43067" y="9170"/>
                  </a:cubicBezTo>
                  <a:cubicBezTo>
                    <a:pt x="43739" y="8958"/>
                    <a:pt x="44532" y="8452"/>
                    <a:pt x="44361" y="7769"/>
                  </a:cubicBezTo>
                  <a:cubicBezTo>
                    <a:pt x="44205" y="7162"/>
                    <a:pt x="43421" y="7013"/>
                    <a:pt x="42797" y="6989"/>
                  </a:cubicBezTo>
                  <a:cubicBezTo>
                    <a:pt x="39647" y="6867"/>
                    <a:pt x="36495" y="6806"/>
                    <a:pt x="33342" y="6806"/>
                  </a:cubicBezTo>
                  <a:cubicBezTo>
                    <a:pt x="29339" y="6806"/>
                    <a:pt x="25336" y="6905"/>
                    <a:pt x="21338" y="7101"/>
                  </a:cubicBezTo>
                  <a:cubicBezTo>
                    <a:pt x="20334" y="7151"/>
                    <a:pt x="19324" y="7206"/>
                    <a:pt x="18317" y="7206"/>
                  </a:cubicBezTo>
                  <a:cubicBezTo>
                    <a:pt x="17280" y="7206"/>
                    <a:pt x="16247" y="7147"/>
                    <a:pt x="15227" y="6962"/>
                  </a:cubicBezTo>
                  <a:cubicBezTo>
                    <a:pt x="14815" y="6888"/>
                    <a:pt x="14360" y="6760"/>
                    <a:pt x="14157" y="6395"/>
                  </a:cubicBezTo>
                  <a:cubicBezTo>
                    <a:pt x="13732" y="5636"/>
                    <a:pt x="14751" y="4886"/>
                    <a:pt x="15595" y="4680"/>
                  </a:cubicBezTo>
                  <a:cubicBezTo>
                    <a:pt x="18289" y="4015"/>
                    <a:pt x="23128" y="3241"/>
                    <a:pt x="23128" y="1729"/>
                  </a:cubicBezTo>
                  <a:cubicBezTo>
                    <a:pt x="23128" y="818"/>
                    <a:pt x="18580" y="547"/>
                    <a:pt x="16223" y="450"/>
                  </a:cubicBezTo>
                  <a:cubicBezTo>
                    <a:pt x="10818" y="230"/>
                    <a:pt x="5409" y="8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83" name="Google Shape;783;p21"/>
            <p:cNvGrpSpPr/>
            <p:nvPr/>
          </p:nvGrpSpPr>
          <p:grpSpPr>
            <a:xfrm>
              <a:off x="1228206" y="2979526"/>
              <a:ext cx="3218255" cy="1497471"/>
              <a:chOff x="1190106" y="2058526"/>
              <a:chExt cx="3218255" cy="1497471"/>
            </a:xfrm>
          </p:grpSpPr>
          <p:sp>
            <p:nvSpPr>
              <p:cNvPr id="784" name="Google Shape;784;p21"/>
              <p:cNvSpPr/>
              <p:nvPr/>
            </p:nvSpPr>
            <p:spPr>
              <a:xfrm>
                <a:off x="2142577" y="3160249"/>
                <a:ext cx="2055601" cy="395748"/>
              </a:xfrm>
              <a:custGeom>
                <a:avLst/>
                <a:gdLst/>
                <a:ahLst/>
                <a:cxnLst/>
                <a:rect l="l" t="t" r="r" b="b"/>
                <a:pathLst>
                  <a:path w="68117" h="131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34" y="1001"/>
                      <a:pt x="5573" y="2227"/>
                      <a:pt x="8144" y="3691"/>
                    </a:cubicBezTo>
                    <a:cubicBezTo>
                      <a:pt x="9430" y="4418"/>
                      <a:pt x="10680" y="5215"/>
                      <a:pt x="11847" y="6108"/>
                    </a:cubicBezTo>
                    <a:cubicBezTo>
                      <a:pt x="12431" y="6549"/>
                      <a:pt x="12990" y="7013"/>
                      <a:pt x="13526" y="7501"/>
                    </a:cubicBezTo>
                    <a:cubicBezTo>
                      <a:pt x="14086" y="7990"/>
                      <a:pt x="14526" y="8490"/>
                      <a:pt x="15157" y="9061"/>
                    </a:cubicBezTo>
                    <a:cubicBezTo>
                      <a:pt x="16384" y="10133"/>
                      <a:pt x="17824" y="10871"/>
                      <a:pt x="19289" y="11407"/>
                    </a:cubicBezTo>
                    <a:cubicBezTo>
                      <a:pt x="20765" y="11942"/>
                      <a:pt x="22277" y="12300"/>
                      <a:pt x="23789" y="12562"/>
                    </a:cubicBezTo>
                    <a:cubicBezTo>
                      <a:pt x="26288" y="12983"/>
                      <a:pt x="28803" y="13114"/>
                      <a:pt x="31307" y="13114"/>
                    </a:cubicBezTo>
                    <a:cubicBezTo>
                      <a:pt x="31846" y="13114"/>
                      <a:pt x="32384" y="13108"/>
                      <a:pt x="32921" y="13097"/>
                    </a:cubicBezTo>
                    <a:cubicBezTo>
                      <a:pt x="35957" y="13002"/>
                      <a:pt x="38970" y="12704"/>
                      <a:pt x="41958" y="12300"/>
                    </a:cubicBezTo>
                    <a:cubicBezTo>
                      <a:pt x="44947" y="11859"/>
                      <a:pt x="47923" y="11335"/>
                      <a:pt x="50864" y="10657"/>
                    </a:cubicBezTo>
                    <a:cubicBezTo>
                      <a:pt x="56734" y="9335"/>
                      <a:pt x="62508" y="7597"/>
                      <a:pt x="68116" y="5454"/>
                    </a:cubicBezTo>
                    <a:lnTo>
                      <a:pt x="68116" y="5454"/>
                    </a:lnTo>
                    <a:cubicBezTo>
                      <a:pt x="62270" y="6835"/>
                      <a:pt x="56436" y="8156"/>
                      <a:pt x="50566" y="9192"/>
                    </a:cubicBezTo>
                    <a:cubicBezTo>
                      <a:pt x="47626" y="9692"/>
                      <a:pt x="44685" y="10180"/>
                      <a:pt x="41732" y="10514"/>
                    </a:cubicBezTo>
                    <a:cubicBezTo>
                      <a:pt x="38779" y="10871"/>
                      <a:pt x="35815" y="11121"/>
                      <a:pt x="32862" y="11204"/>
                    </a:cubicBezTo>
                    <a:cubicBezTo>
                      <a:pt x="32174" y="11226"/>
                      <a:pt x="31486" y="11238"/>
                      <a:pt x="30798" y="11238"/>
                    </a:cubicBezTo>
                    <a:cubicBezTo>
                      <a:pt x="28536" y="11238"/>
                      <a:pt x="26282" y="11110"/>
                      <a:pt x="24063" y="10799"/>
                    </a:cubicBezTo>
                    <a:cubicBezTo>
                      <a:pt x="22622" y="10597"/>
                      <a:pt x="21194" y="10299"/>
                      <a:pt x="19836" y="9847"/>
                    </a:cubicBezTo>
                    <a:cubicBezTo>
                      <a:pt x="18479" y="9395"/>
                      <a:pt x="17169" y="8811"/>
                      <a:pt x="16086" y="7954"/>
                    </a:cubicBezTo>
                    <a:cubicBezTo>
                      <a:pt x="15586" y="7549"/>
                      <a:pt x="15002" y="6954"/>
                      <a:pt x="14407" y="6478"/>
                    </a:cubicBezTo>
                    <a:cubicBezTo>
                      <a:pt x="13812" y="5989"/>
                      <a:pt x="13181" y="5537"/>
                      <a:pt x="12550" y="5120"/>
                    </a:cubicBezTo>
                    <a:cubicBezTo>
                      <a:pt x="11264" y="4275"/>
                      <a:pt x="9930" y="3525"/>
                      <a:pt x="8561" y="2882"/>
                    </a:cubicBezTo>
                    <a:cubicBezTo>
                      <a:pt x="5811" y="1608"/>
                      <a:pt x="2941" y="620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5" name="Google Shape;785;p21"/>
              <p:cNvSpPr/>
              <p:nvPr/>
            </p:nvSpPr>
            <p:spPr>
              <a:xfrm rot="-10021895">
                <a:off x="1217077" y="2292269"/>
                <a:ext cx="2138078" cy="483388"/>
              </a:xfrm>
              <a:custGeom>
                <a:avLst/>
                <a:gdLst/>
                <a:ahLst/>
                <a:cxnLst/>
                <a:rect l="l" t="t" r="r" b="b"/>
                <a:pathLst>
                  <a:path w="91524" h="16017" extrusionOk="0">
                    <a:moveTo>
                      <a:pt x="70836" y="1"/>
                    </a:moveTo>
                    <a:cubicBezTo>
                      <a:pt x="70158" y="1"/>
                      <a:pt x="69482" y="10"/>
                      <a:pt x="68807" y="26"/>
                    </a:cubicBezTo>
                    <a:cubicBezTo>
                      <a:pt x="60877" y="217"/>
                      <a:pt x="53019" y="1360"/>
                      <a:pt x="45304" y="3110"/>
                    </a:cubicBezTo>
                    <a:cubicBezTo>
                      <a:pt x="41458" y="4027"/>
                      <a:pt x="37624" y="5051"/>
                      <a:pt x="33886" y="6420"/>
                    </a:cubicBezTo>
                    <a:cubicBezTo>
                      <a:pt x="30242" y="7753"/>
                      <a:pt x="26492" y="8849"/>
                      <a:pt x="22741" y="9944"/>
                    </a:cubicBezTo>
                    <a:cubicBezTo>
                      <a:pt x="15205" y="12087"/>
                      <a:pt x="7609" y="14028"/>
                      <a:pt x="0" y="16016"/>
                    </a:cubicBezTo>
                    <a:cubicBezTo>
                      <a:pt x="3906" y="15504"/>
                      <a:pt x="7775" y="14838"/>
                      <a:pt x="11645" y="14123"/>
                    </a:cubicBezTo>
                    <a:cubicBezTo>
                      <a:pt x="15502" y="13385"/>
                      <a:pt x="19360" y="12587"/>
                      <a:pt x="23182" y="11659"/>
                    </a:cubicBezTo>
                    <a:cubicBezTo>
                      <a:pt x="27028" y="10754"/>
                      <a:pt x="30826" y="9706"/>
                      <a:pt x="34600" y="8456"/>
                    </a:cubicBezTo>
                    <a:cubicBezTo>
                      <a:pt x="38255" y="7194"/>
                      <a:pt x="42018" y="6194"/>
                      <a:pt x="45816" y="5336"/>
                    </a:cubicBezTo>
                    <a:cubicBezTo>
                      <a:pt x="53400" y="3622"/>
                      <a:pt x="61115" y="2324"/>
                      <a:pt x="68878" y="1800"/>
                    </a:cubicBezTo>
                    <a:cubicBezTo>
                      <a:pt x="69842" y="1729"/>
                      <a:pt x="70819" y="1693"/>
                      <a:pt x="71795" y="1657"/>
                    </a:cubicBezTo>
                    <a:cubicBezTo>
                      <a:pt x="72760" y="1634"/>
                      <a:pt x="73736" y="1610"/>
                      <a:pt x="74700" y="1610"/>
                    </a:cubicBezTo>
                    <a:cubicBezTo>
                      <a:pt x="76641" y="1610"/>
                      <a:pt x="78582" y="1693"/>
                      <a:pt x="80510" y="1907"/>
                    </a:cubicBezTo>
                    <a:cubicBezTo>
                      <a:pt x="82439" y="2098"/>
                      <a:pt x="84356" y="2408"/>
                      <a:pt x="86225" y="2931"/>
                    </a:cubicBezTo>
                    <a:cubicBezTo>
                      <a:pt x="88083" y="3467"/>
                      <a:pt x="89905" y="4205"/>
                      <a:pt x="91524" y="5325"/>
                    </a:cubicBezTo>
                    <a:cubicBezTo>
                      <a:pt x="90059" y="4003"/>
                      <a:pt x="88273" y="3050"/>
                      <a:pt x="86428" y="2336"/>
                    </a:cubicBezTo>
                    <a:cubicBezTo>
                      <a:pt x="84571" y="1622"/>
                      <a:pt x="82618" y="1157"/>
                      <a:pt x="80665" y="788"/>
                    </a:cubicBezTo>
                    <a:cubicBezTo>
                      <a:pt x="78713" y="443"/>
                      <a:pt x="76724" y="241"/>
                      <a:pt x="74748" y="122"/>
                    </a:cubicBezTo>
                    <a:cubicBezTo>
                      <a:pt x="73447" y="35"/>
                      <a:pt x="72140" y="1"/>
                      <a:pt x="708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21"/>
              <p:cNvSpPr/>
              <p:nvPr/>
            </p:nvSpPr>
            <p:spPr>
              <a:xfrm>
                <a:off x="2419464" y="3108407"/>
                <a:ext cx="1040550" cy="304672"/>
              </a:xfrm>
              <a:custGeom>
                <a:avLst/>
                <a:gdLst/>
                <a:ahLst/>
                <a:cxnLst/>
                <a:rect l="l" t="t" r="r" b="b"/>
                <a:pathLst>
                  <a:path w="34481" h="1009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24" y="334"/>
                      <a:pt x="3013" y="775"/>
                      <a:pt x="4453" y="1311"/>
                    </a:cubicBezTo>
                    <a:cubicBezTo>
                      <a:pt x="5894" y="1846"/>
                      <a:pt x="7287" y="2501"/>
                      <a:pt x="8608" y="3263"/>
                    </a:cubicBezTo>
                    <a:cubicBezTo>
                      <a:pt x="9918" y="4037"/>
                      <a:pt x="11168" y="4906"/>
                      <a:pt x="12252" y="5954"/>
                    </a:cubicBezTo>
                    <a:lnTo>
                      <a:pt x="13049" y="6752"/>
                    </a:lnTo>
                    <a:cubicBezTo>
                      <a:pt x="13335" y="7026"/>
                      <a:pt x="13633" y="7335"/>
                      <a:pt x="13942" y="7597"/>
                    </a:cubicBezTo>
                    <a:cubicBezTo>
                      <a:pt x="14585" y="8109"/>
                      <a:pt x="15288" y="8573"/>
                      <a:pt x="16026" y="8907"/>
                    </a:cubicBezTo>
                    <a:cubicBezTo>
                      <a:pt x="17526" y="9597"/>
                      <a:pt x="19134" y="9931"/>
                      <a:pt x="20729" y="10050"/>
                    </a:cubicBezTo>
                    <a:cubicBezTo>
                      <a:pt x="21190" y="10081"/>
                      <a:pt x="21651" y="10096"/>
                      <a:pt x="22112" y="10096"/>
                    </a:cubicBezTo>
                    <a:cubicBezTo>
                      <a:pt x="23244" y="10096"/>
                      <a:pt x="24371" y="10005"/>
                      <a:pt x="25480" y="9836"/>
                    </a:cubicBezTo>
                    <a:cubicBezTo>
                      <a:pt x="25861" y="9788"/>
                      <a:pt x="26254" y="9716"/>
                      <a:pt x="26635" y="9645"/>
                    </a:cubicBezTo>
                    <a:cubicBezTo>
                      <a:pt x="27027" y="9574"/>
                      <a:pt x="27420" y="9514"/>
                      <a:pt x="27801" y="9419"/>
                    </a:cubicBezTo>
                    <a:cubicBezTo>
                      <a:pt x="28563" y="9228"/>
                      <a:pt x="29325" y="9062"/>
                      <a:pt x="30075" y="8824"/>
                    </a:cubicBezTo>
                    <a:cubicBezTo>
                      <a:pt x="31576" y="8395"/>
                      <a:pt x="33040" y="7859"/>
                      <a:pt x="34481" y="7264"/>
                    </a:cubicBezTo>
                    <a:lnTo>
                      <a:pt x="34481" y="7264"/>
                    </a:lnTo>
                    <a:cubicBezTo>
                      <a:pt x="32969" y="7621"/>
                      <a:pt x="31468" y="8002"/>
                      <a:pt x="29944" y="8288"/>
                    </a:cubicBezTo>
                    <a:cubicBezTo>
                      <a:pt x="28420" y="8597"/>
                      <a:pt x="26896" y="8812"/>
                      <a:pt x="25372" y="8954"/>
                    </a:cubicBezTo>
                    <a:cubicBezTo>
                      <a:pt x="24610" y="9026"/>
                      <a:pt x="23848" y="9050"/>
                      <a:pt x="23086" y="9074"/>
                    </a:cubicBezTo>
                    <a:cubicBezTo>
                      <a:pt x="22324" y="9062"/>
                      <a:pt x="21562" y="9062"/>
                      <a:pt x="20812" y="8966"/>
                    </a:cubicBezTo>
                    <a:cubicBezTo>
                      <a:pt x="19324" y="8824"/>
                      <a:pt x="17836" y="8502"/>
                      <a:pt x="16514" y="7883"/>
                    </a:cubicBezTo>
                    <a:cubicBezTo>
                      <a:pt x="15836" y="7585"/>
                      <a:pt x="15228" y="7180"/>
                      <a:pt x="14657" y="6740"/>
                    </a:cubicBezTo>
                    <a:cubicBezTo>
                      <a:pt x="14371" y="6502"/>
                      <a:pt x="14121" y="6252"/>
                      <a:pt x="13847" y="6002"/>
                    </a:cubicBezTo>
                    <a:lnTo>
                      <a:pt x="12990" y="5156"/>
                    </a:lnTo>
                    <a:cubicBezTo>
                      <a:pt x="11776" y="4097"/>
                      <a:pt x="10454" y="3192"/>
                      <a:pt x="9037" y="2477"/>
                    </a:cubicBezTo>
                    <a:cubicBezTo>
                      <a:pt x="7620" y="1751"/>
                      <a:pt x="6132" y="1204"/>
                      <a:pt x="4620" y="787"/>
                    </a:cubicBezTo>
                    <a:cubicBezTo>
                      <a:pt x="3108" y="382"/>
                      <a:pt x="1560" y="8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7" name="Google Shape;787;p21"/>
              <p:cNvSpPr/>
              <p:nvPr/>
            </p:nvSpPr>
            <p:spPr>
              <a:xfrm rot="-835416">
                <a:off x="3829282" y="2451733"/>
                <a:ext cx="558293" cy="240971"/>
              </a:xfrm>
              <a:custGeom>
                <a:avLst/>
                <a:gdLst/>
                <a:ahLst/>
                <a:cxnLst/>
                <a:rect l="l" t="t" r="r" b="b"/>
                <a:pathLst>
                  <a:path w="35493" h="10913" extrusionOk="0">
                    <a:moveTo>
                      <a:pt x="3243" y="1"/>
                    </a:moveTo>
                    <a:cubicBezTo>
                      <a:pt x="2161" y="1"/>
                      <a:pt x="1079" y="36"/>
                      <a:pt x="0" y="114"/>
                    </a:cubicBezTo>
                    <a:cubicBezTo>
                      <a:pt x="3132" y="506"/>
                      <a:pt x="6227" y="983"/>
                      <a:pt x="9311" y="1518"/>
                    </a:cubicBezTo>
                    <a:cubicBezTo>
                      <a:pt x="10847" y="1816"/>
                      <a:pt x="12383" y="2090"/>
                      <a:pt x="13895" y="2435"/>
                    </a:cubicBezTo>
                    <a:cubicBezTo>
                      <a:pt x="15419" y="2769"/>
                      <a:pt x="16943" y="3114"/>
                      <a:pt x="18431" y="3531"/>
                    </a:cubicBezTo>
                    <a:cubicBezTo>
                      <a:pt x="21443" y="4328"/>
                      <a:pt x="24396" y="5293"/>
                      <a:pt x="27266" y="6471"/>
                    </a:cubicBezTo>
                    <a:cubicBezTo>
                      <a:pt x="28694" y="7091"/>
                      <a:pt x="30111" y="7733"/>
                      <a:pt x="31480" y="8472"/>
                    </a:cubicBezTo>
                    <a:cubicBezTo>
                      <a:pt x="32850" y="9210"/>
                      <a:pt x="34171" y="10031"/>
                      <a:pt x="35493" y="10912"/>
                    </a:cubicBezTo>
                    <a:cubicBezTo>
                      <a:pt x="34397" y="9769"/>
                      <a:pt x="33159" y="8769"/>
                      <a:pt x="31873" y="7829"/>
                    </a:cubicBezTo>
                    <a:cubicBezTo>
                      <a:pt x="30564" y="6924"/>
                      <a:pt x="29182" y="6114"/>
                      <a:pt x="27766" y="5400"/>
                    </a:cubicBezTo>
                    <a:cubicBezTo>
                      <a:pt x="26349" y="4674"/>
                      <a:pt x="24860" y="4078"/>
                      <a:pt x="23384" y="3495"/>
                    </a:cubicBezTo>
                    <a:cubicBezTo>
                      <a:pt x="21884" y="2947"/>
                      <a:pt x="20360" y="2495"/>
                      <a:pt x="18824" y="2066"/>
                    </a:cubicBezTo>
                    <a:cubicBezTo>
                      <a:pt x="17288" y="1661"/>
                      <a:pt x="15740" y="1316"/>
                      <a:pt x="14181" y="1030"/>
                    </a:cubicBezTo>
                    <a:cubicBezTo>
                      <a:pt x="12621" y="756"/>
                      <a:pt x="11049" y="506"/>
                      <a:pt x="9478" y="352"/>
                    </a:cubicBezTo>
                    <a:cubicBezTo>
                      <a:pt x="7409" y="132"/>
                      <a:pt x="5326" y="1"/>
                      <a:pt x="32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88" name="Google Shape;788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9" name="Google Shape;789;p21"/>
          <p:cNvSpPr txBox="1">
            <a:spLocks noGrp="1"/>
          </p:cNvSpPr>
          <p:nvPr>
            <p:ph type="title" idx="2"/>
          </p:nvPr>
        </p:nvSpPr>
        <p:spPr>
          <a:xfrm>
            <a:off x="960000" y="2447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0" name="Google Shape;790;p2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" name="Google Shape;791;p21"/>
          <p:cNvSpPr txBox="1">
            <a:spLocks noGrp="1"/>
          </p:cNvSpPr>
          <p:nvPr>
            <p:ph type="title" idx="3"/>
          </p:nvPr>
        </p:nvSpPr>
        <p:spPr>
          <a:xfrm>
            <a:off x="4559025" y="2447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2" name="Google Shape;792;p21"/>
          <p:cNvSpPr txBox="1">
            <a:spLocks noGrp="1"/>
          </p:cNvSpPr>
          <p:nvPr>
            <p:ph type="subTitle" idx="4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" name="Google Shape;793;p21"/>
          <p:cNvSpPr txBox="1">
            <a:spLocks noGrp="1"/>
          </p:cNvSpPr>
          <p:nvPr>
            <p:ph type="title" idx="5"/>
          </p:nvPr>
        </p:nvSpPr>
        <p:spPr>
          <a:xfrm>
            <a:off x="960000" y="3951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4" name="Google Shape;794;p21"/>
          <p:cNvSpPr txBox="1">
            <a:spLocks noGrp="1"/>
          </p:cNvSpPr>
          <p:nvPr>
            <p:ph type="subTitle" idx="6"/>
          </p:nvPr>
        </p:nvSpPr>
        <p:spPr>
          <a:xfrm>
            <a:off x="960000" y="45306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" name="Google Shape;795;p21"/>
          <p:cNvSpPr txBox="1">
            <a:spLocks noGrp="1"/>
          </p:cNvSpPr>
          <p:nvPr>
            <p:ph type="title" idx="7"/>
          </p:nvPr>
        </p:nvSpPr>
        <p:spPr>
          <a:xfrm>
            <a:off x="4559025" y="3951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6" name="Google Shape;796;p21"/>
          <p:cNvSpPr txBox="1">
            <a:spLocks noGrp="1"/>
          </p:cNvSpPr>
          <p:nvPr>
            <p:ph type="subTitle" idx="8"/>
          </p:nvPr>
        </p:nvSpPr>
        <p:spPr>
          <a:xfrm>
            <a:off x="4559025" y="45306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" name="Google Shape;797;p21"/>
          <p:cNvSpPr txBox="1">
            <a:spLocks noGrp="1"/>
          </p:cNvSpPr>
          <p:nvPr>
            <p:ph type="title" idx="9"/>
          </p:nvPr>
        </p:nvSpPr>
        <p:spPr>
          <a:xfrm>
            <a:off x="8158060" y="2447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98" name="Google Shape;798;p21"/>
          <p:cNvSpPr txBox="1">
            <a:spLocks noGrp="1"/>
          </p:cNvSpPr>
          <p:nvPr>
            <p:ph type="subTitle" idx="13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" name="Google Shape;799;p21"/>
          <p:cNvSpPr txBox="1">
            <a:spLocks noGrp="1"/>
          </p:cNvSpPr>
          <p:nvPr>
            <p:ph type="title" idx="14"/>
          </p:nvPr>
        </p:nvSpPr>
        <p:spPr>
          <a:xfrm>
            <a:off x="8158060" y="3951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800" name="Google Shape;800;p21"/>
          <p:cNvSpPr txBox="1">
            <a:spLocks noGrp="1"/>
          </p:cNvSpPr>
          <p:nvPr>
            <p:ph type="subTitle" idx="15"/>
          </p:nvPr>
        </p:nvSpPr>
        <p:spPr>
          <a:xfrm>
            <a:off x="8158060" y="45306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1" name="Google Shape;801;p21"/>
          <p:cNvGrpSpPr/>
          <p:nvPr/>
        </p:nvGrpSpPr>
        <p:grpSpPr>
          <a:xfrm>
            <a:off x="10381321" y="-1657189"/>
            <a:ext cx="3616772" cy="4431425"/>
            <a:chOff x="7785990" y="-1242892"/>
            <a:chExt cx="2712579" cy="3323569"/>
          </a:xfrm>
        </p:grpSpPr>
        <p:grpSp>
          <p:nvGrpSpPr>
            <p:cNvPr id="802" name="Google Shape;802;p21"/>
            <p:cNvGrpSpPr/>
            <p:nvPr/>
          </p:nvGrpSpPr>
          <p:grpSpPr>
            <a:xfrm rot="-6372324" flipH="1">
              <a:off x="8478594" y="-1342510"/>
              <a:ext cx="1475498" cy="2241737"/>
              <a:chOff x="3047425" y="3463875"/>
              <a:chExt cx="948375" cy="1440875"/>
            </a:xfrm>
          </p:grpSpPr>
          <p:sp>
            <p:nvSpPr>
              <p:cNvPr id="803" name="Google Shape;803;p2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4" name="Google Shape;804;p2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5" name="Google Shape;805;p21"/>
            <p:cNvGrpSpPr/>
            <p:nvPr/>
          </p:nvGrpSpPr>
          <p:grpSpPr>
            <a:xfrm rot="-9129590" flipH="1">
              <a:off x="8291290" y="-752913"/>
              <a:ext cx="1701973" cy="2585824"/>
              <a:chOff x="3047425" y="3463875"/>
              <a:chExt cx="948375" cy="1440875"/>
            </a:xfrm>
          </p:grpSpPr>
          <p:sp>
            <p:nvSpPr>
              <p:cNvPr id="806" name="Google Shape;806;p2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7" name="Google Shape;807;p21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08" name="Google Shape;808;p21"/>
          <p:cNvGrpSpPr/>
          <p:nvPr/>
        </p:nvGrpSpPr>
        <p:grpSpPr>
          <a:xfrm>
            <a:off x="10554751" y="5620867"/>
            <a:ext cx="2167309" cy="2359979"/>
            <a:chOff x="7916063" y="4215650"/>
            <a:chExt cx="1625482" cy="1769984"/>
          </a:xfrm>
        </p:grpSpPr>
        <p:grpSp>
          <p:nvGrpSpPr>
            <p:cNvPr id="809" name="Google Shape;809;p21"/>
            <p:cNvGrpSpPr/>
            <p:nvPr/>
          </p:nvGrpSpPr>
          <p:grpSpPr>
            <a:xfrm rot="-6197582" flipH="1">
              <a:off x="8025632" y="4783241"/>
              <a:ext cx="1093210" cy="1090195"/>
              <a:chOff x="1887850" y="1652000"/>
              <a:chExt cx="879200" cy="876775"/>
            </a:xfrm>
          </p:grpSpPr>
          <p:sp>
            <p:nvSpPr>
              <p:cNvPr id="810" name="Google Shape;810;p21"/>
              <p:cNvSpPr/>
              <p:nvPr/>
            </p:nvSpPr>
            <p:spPr>
              <a:xfrm>
                <a:off x="1887850" y="1652000"/>
                <a:ext cx="879200" cy="876775"/>
              </a:xfrm>
              <a:custGeom>
                <a:avLst/>
                <a:gdLst/>
                <a:ahLst/>
                <a:cxnLst/>
                <a:rect l="l" t="t" r="r" b="b"/>
                <a:pathLst>
                  <a:path w="35168" h="35071" extrusionOk="0">
                    <a:moveTo>
                      <a:pt x="14139" y="0"/>
                    </a:moveTo>
                    <a:cubicBezTo>
                      <a:pt x="13699" y="0"/>
                      <a:pt x="13282" y="154"/>
                      <a:pt x="12888" y="286"/>
                    </a:cubicBezTo>
                    <a:cubicBezTo>
                      <a:pt x="12857" y="286"/>
                      <a:pt x="12857" y="316"/>
                      <a:pt x="12857" y="316"/>
                    </a:cubicBezTo>
                    <a:cubicBezTo>
                      <a:pt x="12949" y="468"/>
                      <a:pt x="13070" y="559"/>
                      <a:pt x="13161" y="711"/>
                    </a:cubicBezTo>
                    <a:cubicBezTo>
                      <a:pt x="13526" y="1258"/>
                      <a:pt x="13861" y="1836"/>
                      <a:pt x="14164" y="2383"/>
                    </a:cubicBezTo>
                    <a:cubicBezTo>
                      <a:pt x="14347" y="2687"/>
                      <a:pt x="14499" y="2960"/>
                      <a:pt x="14651" y="3234"/>
                    </a:cubicBezTo>
                    <a:cubicBezTo>
                      <a:pt x="14864" y="3629"/>
                      <a:pt x="15107" y="4024"/>
                      <a:pt x="15289" y="4419"/>
                    </a:cubicBezTo>
                    <a:cubicBezTo>
                      <a:pt x="15441" y="4815"/>
                      <a:pt x="15563" y="5210"/>
                      <a:pt x="15715" y="5635"/>
                    </a:cubicBezTo>
                    <a:cubicBezTo>
                      <a:pt x="15897" y="6152"/>
                      <a:pt x="15897" y="6699"/>
                      <a:pt x="15958" y="7216"/>
                    </a:cubicBezTo>
                    <a:cubicBezTo>
                      <a:pt x="15988" y="7459"/>
                      <a:pt x="16049" y="7702"/>
                      <a:pt x="16049" y="7915"/>
                    </a:cubicBezTo>
                    <a:cubicBezTo>
                      <a:pt x="16049" y="8584"/>
                      <a:pt x="16049" y="9252"/>
                      <a:pt x="16049" y="9921"/>
                    </a:cubicBezTo>
                    <a:cubicBezTo>
                      <a:pt x="16049" y="10073"/>
                      <a:pt x="15988" y="10255"/>
                      <a:pt x="15958" y="10407"/>
                    </a:cubicBezTo>
                    <a:cubicBezTo>
                      <a:pt x="15927" y="10468"/>
                      <a:pt x="15867" y="10499"/>
                      <a:pt x="15836" y="10559"/>
                    </a:cubicBezTo>
                    <a:cubicBezTo>
                      <a:pt x="15654" y="10438"/>
                      <a:pt x="15654" y="10286"/>
                      <a:pt x="15623" y="10164"/>
                    </a:cubicBezTo>
                    <a:cubicBezTo>
                      <a:pt x="15563" y="9860"/>
                      <a:pt x="15502" y="9587"/>
                      <a:pt x="15441" y="9313"/>
                    </a:cubicBezTo>
                    <a:cubicBezTo>
                      <a:pt x="15411" y="9070"/>
                      <a:pt x="15380" y="8827"/>
                      <a:pt x="15350" y="8584"/>
                    </a:cubicBezTo>
                    <a:cubicBezTo>
                      <a:pt x="15320" y="8280"/>
                      <a:pt x="15289" y="7976"/>
                      <a:pt x="15259" y="7672"/>
                    </a:cubicBezTo>
                    <a:cubicBezTo>
                      <a:pt x="15228" y="7581"/>
                      <a:pt x="15198" y="7489"/>
                      <a:pt x="15198" y="7398"/>
                    </a:cubicBezTo>
                    <a:cubicBezTo>
                      <a:pt x="15228" y="6790"/>
                      <a:pt x="15076" y="6213"/>
                      <a:pt x="14955" y="5605"/>
                    </a:cubicBezTo>
                    <a:cubicBezTo>
                      <a:pt x="14833" y="5088"/>
                      <a:pt x="14651" y="4571"/>
                      <a:pt x="14377" y="4085"/>
                    </a:cubicBezTo>
                    <a:cubicBezTo>
                      <a:pt x="14316" y="3933"/>
                      <a:pt x="14225" y="3751"/>
                      <a:pt x="14134" y="3599"/>
                    </a:cubicBezTo>
                    <a:cubicBezTo>
                      <a:pt x="13739" y="2687"/>
                      <a:pt x="13101" y="1957"/>
                      <a:pt x="12341" y="1350"/>
                    </a:cubicBezTo>
                    <a:cubicBezTo>
                      <a:pt x="12189" y="1228"/>
                      <a:pt x="12037" y="1137"/>
                      <a:pt x="11854" y="1046"/>
                    </a:cubicBezTo>
                    <a:cubicBezTo>
                      <a:pt x="11459" y="833"/>
                      <a:pt x="11003" y="833"/>
                      <a:pt x="10578" y="802"/>
                    </a:cubicBezTo>
                    <a:cubicBezTo>
                      <a:pt x="10510" y="797"/>
                      <a:pt x="10443" y="795"/>
                      <a:pt x="10377" y="795"/>
                    </a:cubicBezTo>
                    <a:cubicBezTo>
                      <a:pt x="10057" y="795"/>
                      <a:pt x="9750" y="854"/>
                      <a:pt x="9423" y="954"/>
                    </a:cubicBezTo>
                    <a:cubicBezTo>
                      <a:pt x="8936" y="1076"/>
                      <a:pt x="8450" y="1319"/>
                      <a:pt x="7964" y="1471"/>
                    </a:cubicBezTo>
                    <a:cubicBezTo>
                      <a:pt x="7295" y="1714"/>
                      <a:pt x="6596" y="1897"/>
                      <a:pt x="5927" y="2140"/>
                    </a:cubicBezTo>
                    <a:cubicBezTo>
                      <a:pt x="5816" y="2177"/>
                      <a:pt x="5707" y="2194"/>
                      <a:pt x="5600" y="2194"/>
                    </a:cubicBezTo>
                    <a:cubicBezTo>
                      <a:pt x="5358" y="2194"/>
                      <a:pt x="5126" y="2105"/>
                      <a:pt x="4894" y="1957"/>
                    </a:cubicBezTo>
                    <a:cubicBezTo>
                      <a:pt x="4742" y="1866"/>
                      <a:pt x="4590" y="1745"/>
                      <a:pt x="4438" y="1653"/>
                    </a:cubicBezTo>
                    <a:cubicBezTo>
                      <a:pt x="4377" y="1623"/>
                      <a:pt x="4316" y="1593"/>
                      <a:pt x="4255" y="1562"/>
                    </a:cubicBezTo>
                    <a:cubicBezTo>
                      <a:pt x="4195" y="1684"/>
                      <a:pt x="4164" y="1805"/>
                      <a:pt x="4103" y="1927"/>
                    </a:cubicBezTo>
                    <a:cubicBezTo>
                      <a:pt x="3648" y="2809"/>
                      <a:pt x="3161" y="3660"/>
                      <a:pt x="2553" y="4419"/>
                    </a:cubicBezTo>
                    <a:cubicBezTo>
                      <a:pt x="2067" y="5058"/>
                      <a:pt x="1733" y="5726"/>
                      <a:pt x="1398" y="6456"/>
                    </a:cubicBezTo>
                    <a:cubicBezTo>
                      <a:pt x="1034" y="7307"/>
                      <a:pt x="1246" y="8067"/>
                      <a:pt x="1824" y="8736"/>
                    </a:cubicBezTo>
                    <a:cubicBezTo>
                      <a:pt x="2249" y="9283"/>
                      <a:pt x="2827" y="9678"/>
                      <a:pt x="3435" y="10012"/>
                    </a:cubicBezTo>
                    <a:cubicBezTo>
                      <a:pt x="4134" y="10377"/>
                      <a:pt x="4803" y="10772"/>
                      <a:pt x="5562" y="10985"/>
                    </a:cubicBezTo>
                    <a:cubicBezTo>
                      <a:pt x="6748" y="11319"/>
                      <a:pt x="7873" y="11836"/>
                      <a:pt x="9088" y="12079"/>
                    </a:cubicBezTo>
                    <a:cubicBezTo>
                      <a:pt x="9271" y="12110"/>
                      <a:pt x="9423" y="12170"/>
                      <a:pt x="9544" y="12383"/>
                    </a:cubicBezTo>
                    <a:cubicBezTo>
                      <a:pt x="9453" y="12414"/>
                      <a:pt x="9392" y="12474"/>
                      <a:pt x="9301" y="12505"/>
                    </a:cubicBezTo>
                    <a:cubicBezTo>
                      <a:pt x="9084" y="12538"/>
                      <a:pt x="8858" y="12562"/>
                      <a:pt x="8633" y="12562"/>
                    </a:cubicBezTo>
                    <a:cubicBezTo>
                      <a:pt x="8448" y="12562"/>
                      <a:pt x="8264" y="12546"/>
                      <a:pt x="8085" y="12505"/>
                    </a:cubicBezTo>
                    <a:cubicBezTo>
                      <a:pt x="7447" y="12383"/>
                      <a:pt x="6839" y="12201"/>
                      <a:pt x="6201" y="12110"/>
                    </a:cubicBezTo>
                    <a:cubicBezTo>
                      <a:pt x="5380" y="11958"/>
                      <a:pt x="4620" y="11623"/>
                      <a:pt x="3921" y="11167"/>
                    </a:cubicBezTo>
                    <a:cubicBezTo>
                      <a:pt x="3009" y="10590"/>
                      <a:pt x="2128" y="9951"/>
                      <a:pt x="1246" y="9344"/>
                    </a:cubicBezTo>
                    <a:cubicBezTo>
                      <a:pt x="1034" y="9192"/>
                      <a:pt x="760" y="9040"/>
                      <a:pt x="486" y="8857"/>
                    </a:cubicBezTo>
                    <a:cubicBezTo>
                      <a:pt x="456" y="9009"/>
                      <a:pt x="456" y="9070"/>
                      <a:pt x="426" y="9161"/>
                    </a:cubicBezTo>
                    <a:cubicBezTo>
                      <a:pt x="395" y="9526"/>
                      <a:pt x="365" y="9891"/>
                      <a:pt x="304" y="10225"/>
                    </a:cubicBezTo>
                    <a:cubicBezTo>
                      <a:pt x="122" y="11228"/>
                      <a:pt x="91" y="12231"/>
                      <a:pt x="30" y="13234"/>
                    </a:cubicBezTo>
                    <a:cubicBezTo>
                      <a:pt x="0" y="13325"/>
                      <a:pt x="0" y="13447"/>
                      <a:pt x="30" y="13538"/>
                    </a:cubicBezTo>
                    <a:cubicBezTo>
                      <a:pt x="91" y="13933"/>
                      <a:pt x="122" y="14328"/>
                      <a:pt x="213" y="14724"/>
                    </a:cubicBezTo>
                    <a:cubicBezTo>
                      <a:pt x="243" y="14906"/>
                      <a:pt x="334" y="15088"/>
                      <a:pt x="456" y="15240"/>
                    </a:cubicBezTo>
                    <a:cubicBezTo>
                      <a:pt x="730" y="15605"/>
                      <a:pt x="1064" y="15909"/>
                      <a:pt x="1429" y="16152"/>
                    </a:cubicBezTo>
                    <a:cubicBezTo>
                      <a:pt x="1976" y="16487"/>
                      <a:pt x="2584" y="16639"/>
                      <a:pt x="3192" y="16790"/>
                    </a:cubicBezTo>
                    <a:cubicBezTo>
                      <a:pt x="4164" y="17034"/>
                      <a:pt x="5167" y="16942"/>
                      <a:pt x="6140" y="17003"/>
                    </a:cubicBezTo>
                    <a:lnTo>
                      <a:pt x="6292" y="17003"/>
                    </a:lnTo>
                    <a:cubicBezTo>
                      <a:pt x="7234" y="16942"/>
                      <a:pt x="8177" y="16851"/>
                      <a:pt x="9119" y="16790"/>
                    </a:cubicBezTo>
                    <a:cubicBezTo>
                      <a:pt x="9271" y="16790"/>
                      <a:pt x="9423" y="16760"/>
                      <a:pt x="9575" y="16730"/>
                    </a:cubicBezTo>
                    <a:cubicBezTo>
                      <a:pt x="9787" y="16699"/>
                      <a:pt x="10000" y="16639"/>
                      <a:pt x="10183" y="16639"/>
                    </a:cubicBezTo>
                    <a:cubicBezTo>
                      <a:pt x="10669" y="16639"/>
                      <a:pt x="11125" y="16547"/>
                      <a:pt x="11581" y="16426"/>
                    </a:cubicBezTo>
                    <a:cubicBezTo>
                      <a:pt x="11729" y="16394"/>
                      <a:pt x="11878" y="16381"/>
                      <a:pt x="12026" y="16381"/>
                    </a:cubicBezTo>
                    <a:cubicBezTo>
                      <a:pt x="12303" y="16381"/>
                      <a:pt x="12580" y="16427"/>
                      <a:pt x="12857" y="16487"/>
                    </a:cubicBezTo>
                    <a:cubicBezTo>
                      <a:pt x="12979" y="16517"/>
                      <a:pt x="13161" y="16578"/>
                      <a:pt x="13131" y="16730"/>
                    </a:cubicBezTo>
                    <a:cubicBezTo>
                      <a:pt x="13131" y="16851"/>
                      <a:pt x="13009" y="16973"/>
                      <a:pt x="12918" y="17064"/>
                    </a:cubicBezTo>
                    <a:cubicBezTo>
                      <a:pt x="12918" y="17094"/>
                      <a:pt x="12888" y="17094"/>
                      <a:pt x="12857" y="17094"/>
                    </a:cubicBezTo>
                    <a:cubicBezTo>
                      <a:pt x="12553" y="17216"/>
                      <a:pt x="12250" y="17338"/>
                      <a:pt x="11946" y="17398"/>
                    </a:cubicBezTo>
                    <a:cubicBezTo>
                      <a:pt x="11398" y="17520"/>
                      <a:pt x="10851" y="17550"/>
                      <a:pt x="10304" y="17550"/>
                    </a:cubicBezTo>
                    <a:cubicBezTo>
                      <a:pt x="9879" y="17550"/>
                      <a:pt x="9484" y="17581"/>
                      <a:pt x="9058" y="17611"/>
                    </a:cubicBezTo>
                    <a:cubicBezTo>
                      <a:pt x="8003" y="17728"/>
                      <a:pt x="6930" y="17864"/>
                      <a:pt x="5853" y="17864"/>
                    </a:cubicBezTo>
                    <a:cubicBezTo>
                      <a:pt x="5534" y="17864"/>
                      <a:pt x="5214" y="17852"/>
                      <a:pt x="4894" y="17824"/>
                    </a:cubicBezTo>
                    <a:cubicBezTo>
                      <a:pt x="4347" y="17794"/>
                      <a:pt x="3830" y="17733"/>
                      <a:pt x="3344" y="17550"/>
                    </a:cubicBezTo>
                    <a:cubicBezTo>
                      <a:pt x="3070" y="17459"/>
                      <a:pt x="2796" y="17398"/>
                      <a:pt x="2523" y="17307"/>
                    </a:cubicBezTo>
                    <a:cubicBezTo>
                      <a:pt x="2037" y="17125"/>
                      <a:pt x="1520" y="16942"/>
                      <a:pt x="1034" y="16730"/>
                    </a:cubicBezTo>
                    <a:cubicBezTo>
                      <a:pt x="821" y="16639"/>
                      <a:pt x="608" y="16517"/>
                      <a:pt x="395" y="16426"/>
                    </a:cubicBezTo>
                    <a:cubicBezTo>
                      <a:pt x="349" y="16407"/>
                      <a:pt x="306" y="16397"/>
                      <a:pt x="267" y="16397"/>
                    </a:cubicBezTo>
                    <a:cubicBezTo>
                      <a:pt x="178" y="16397"/>
                      <a:pt x="112" y="16451"/>
                      <a:pt x="91" y="16578"/>
                    </a:cubicBezTo>
                    <a:cubicBezTo>
                      <a:pt x="61" y="16669"/>
                      <a:pt x="61" y="16760"/>
                      <a:pt x="61" y="16851"/>
                    </a:cubicBezTo>
                    <a:cubicBezTo>
                      <a:pt x="91" y="17155"/>
                      <a:pt x="91" y="17459"/>
                      <a:pt x="152" y="17763"/>
                    </a:cubicBezTo>
                    <a:cubicBezTo>
                      <a:pt x="365" y="19009"/>
                      <a:pt x="821" y="20134"/>
                      <a:pt x="1337" y="21259"/>
                    </a:cubicBezTo>
                    <a:cubicBezTo>
                      <a:pt x="1672" y="22049"/>
                      <a:pt x="2249" y="22626"/>
                      <a:pt x="3040" y="22961"/>
                    </a:cubicBezTo>
                    <a:cubicBezTo>
                      <a:pt x="3161" y="23052"/>
                      <a:pt x="3313" y="23113"/>
                      <a:pt x="3465" y="23143"/>
                    </a:cubicBezTo>
                    <a:cubicBezTo>
                      <a:pt x="4043" y="23265"/>
                      <a:pt x="4620" y="23356"/>
                      <a:pt x="5198" y="23356"/>
                    </a:cubicBezTo>
                    <a:cubicBezTo>
                      <a:pt x="5371" y="23356"/>
                      <a:pt x="5548" y="23358"/>
                      <a:pt x="5725" y="23358"/>
                    </a:cubicBezTo>
                    <a:cubicBezTo>
                      <a:pt x="6168" y="23358"/>
                      <a:pt x="6618" y="23343"/>
                      <a:pt x="7052" y="23234"/>
                    </a:cubicBezTo>
                    <a:cubicBezTo>
                      <a:pt x="7781" y="23082"/>
                      <a:pt x="8480" y="22961"/>
                      <a:pt x="9180" y="22718"/>
                    </a:cubicBezTo>
                    <a:cubicBezTo>
                      <a:pt x="10183" y="22414"/>
                      <a:pt x="11186" y="22049"/>
                      <a:pt x="12158" y="21623"/>
                    </a:cubicBezTo>
                    <a:cubicBezTo>
                      <a:pt x="12918" y="21289"/>
                      <a:pt x="13709" y="21198"/>
                      <a:pt x="14529" y="21046"/>
                    </a:cubicBezTo>
                    <a:cubicBezTo>
                      <a:pt x="14579" y="21039"/>
                      <a:pt x="14631" y="21035"/>
                      <a:pt x="14685" y="21035"/>
                    </a:cubicBezTo>
                    <a:cubicBezTo>
                      <a:pt x="14857" y="21035"/>
                      <a:pt x="15043" y="21075"/>
                      <a:pt x="15228" y="21167"/>
                    </a:cubicBezTo>
                    <a:cubicBezTo>
                      <a:pt x="15046" y="21563"/>
                      <a:pt x="14651" y="21958"/>
                      <a:pt x="14195" y="22140"/>
                    </a:cubicBezTo>
                    <a:cubicBezTo>
                      <a:pt x="13313" y="22566"/>
                      <a:pt x="12402" y="22839"/>
                      <a:pt x="11459" y="23052"/>
                    </a:cubicBezTo>
                    <a:cubicBezTo>
                      <a:pt x="10791" y="23204"/>
                      <a:pt x="10122" y="23326"/>
                      <a:pt x="9453" y="23478"/>
                    </a:cubicBezTo>
                    <a:cubicBezTo>
                      <a:pt x="8146" y="23781"/>
                      <a:pt x="6809" y="23994"/>
                      <a:pt x="5471" y="24146"/>
                    </a:cubicBezTo>
                    <a:cubicBezTo>
                      <a:pt x="5350" y="24177"/>
                      <a:pt x="5198" y="24177"/>
                      <a:pt x="5046" y="24177"/>
                    </a:cubicBezTo>
                    <a:cubicBezTo>
                      <a:pt x="4316" y="24146"/>
                      <a:pt x="3556" y="24116"/>
                      <a:pt x="2827" y="24085"/>
                    </a:cubicBezTo>
                    <a:lnTo>
                      <a:pt x="2645" y="24085"/>
                    </a:lnTo>
                    <a:cubicBezTo>
                      <a:pt x="2462" y="24085"/>
                      <a:pt x="2401" y="24207"/>
                      <a:pt x="2493" y="24359"/>
                    </a:cubicBezTo>
                    <a:cubicBezTo>
                      <a:pt x="2553" y="24481"/>
                      <a:pt x="2614" y="24572"/>
                      <a:pt x="2705" y="24693"/>
                    </a:cubicBezTo>
                    <a:cubicBezTo>
                      <a:pt x="3252" y="25332"/>
                      <a:pt x="3830" y="25970"/>
                      <a:pt x="4377" y="26639"/>
                    </a:cubicBezTo>
                    <a:cubicBezTo>
                      <a:pt x="5046" y="27429"/>
                      <a:pt x="5775" y="28098"/>
                      <a:pt x="6596" y="28645"/>
                    </a:cubicBezTo>
                    <a:cubicBezTo>
                      <a:pt x="7321" y="29109"/>
                      <a:pt x="8129" y="29407"/>
                      <a:pt x="8994" y="29407"/>
                    </a:cubicBezTo>
                    <a:cubicBezTo>
                      <a:pt x="9035" y="29407"/>
                      <a:pt x="9077" y="29406"/>
                      <a:pt x="9119" y="29405"/>
                    </a:cubicBezTo>
                    <a:cubicBezTo>
                      <a:pt x="9970" y="29405"/>
                      <a:pt x="10791" y="29192"/>
                      <a:pt x="11581" y="28918"/>
                    </a:cubicBezTo>
                    <a:cubicBezTo>
                      <a:pt x="12766" y="28462"/>
                      <a:pt x="13830" y="27794"/>
                      <a:pt x="14894" y="27125"/>
                    </a:cubicBezTo>
                    <a:cubicBezTo>
                      <a:pt x="15806" y="26547"/>
                      <a:pt x="16657" y="25879"/>
                      <a:pt x="17599" y="25332"/>
                    </a:cubicBezTo>
                    <a:cubicBezTo>
                      <a:pt x="17934" y="25119"/>
                      <a:pt x="18329" y="24967"/>
                      <a:pt x="18693" y="24815"/>
                    </a:cubicBezTo>
                    <a:cubicBezTo>
                      <a:pt x="18789" y="24779"/>
                      <a:pt x="18881" y="24762"/>
                      <a:pt x="18971" y="24762"/>
                    </a:cubicBezTo>
                    <a:cubicBezTo>
                      <a:pt x="19109" y="24762"/>
                      <a:pt x="19245" y="24802"/>
                      <a:pt x="19393" y="24876"/>
                    </a:cubicBezTo>
                    <a:cubicBezTo>
                      <a:pt x="19545" y="24936"/>
                      <a:pt x="19575" y="24997"/>
                      <a:pt x="19514" y="25180"/>
                    </a:cubicBezTo>
                    <a:cubicBezTo>
                      <a:pt x="19423" y="25362"/>
                      <a:pt x="19301" y="25544"/>
                      <a:pt x="19180" y="25696"/>
                    </a:cubicBezTo>
                    <a:cubicBezTo>
                      <a:pt x="18876" y="26152"/>
                      <a:pt x="18450" y="26517"/>
                      <a:pt x="18025" y="26851"/>
                    </a:cubicBezTo>
                    <a:cubicBezTo>
                      <a:pt x="17569" y="27216"/>
                      <a:pt x="17113" y="27551"/>
                      <a:pt x="16657" y="27854"/>
                    </a:cubicBezTo>
                    <a:cubicBezTo>
                      <a:pt x="15654" y="28614"/>
                      <a:pt x="14529" y="29131"/>
                      <a:pt x="13405" y="29617"/>
                    </a:cubicBezTo>
                    <a:cubicBezTo>
                      <a:pt x="13313" y="29678"/>
                      <a:pt x="13222" y="29678"/>
                      <a:pt x="13131" y="29709"/>
                    </a:cubicBezTo>
                    <a:cubicBezTo>
                      <a:pt x="12523" y="29921"/>
                      <a:pt x="11946" y="30134"/>
                      <a:pt x="11368" y="30347"/>
                    </a:cubicBezTo>
                    <a:cubicBezTo>
                      <a:pt x="11095" y="30438"/>
                      <a:pt x="10821" y="30499"/>
                      <a:pt x="10547" y="30560"/>
                    </a:cubicBezTo>
                    <a:cubicBezTo>
                      <a:pt x="10365" y="30620"/>
                      <a:pt x="10152" y="30620"/>
                      <a:pt x="9970" y="30651"/>
                    </a:cubicBezTo>
                    <a:cubicBezTo>
                      <a:pt x="9727" y="30712"/>
                      <a:pt x="9484" y="30742"/>
                      <a:pt x="9271" y="30924"/>
                    </a:cubicBezTo>
                    <a:cubicBezTo>
                      <a:pt x="9362" y="30985"/>
                      <a:pt x="9423" y="31076"/>
                      <a:pt x="9514" y="31137"/>
                    </a:cubicBezTo>
                    <a:cubicBezTo>
                      <a:pt x="9879" y="31411"/>
                      <a:pt x="10274" y="31654"/>
                      <a:pt x="10669" y="31927"/>
                    </a:cubicBezTo>
                    <a:cubicBezTo>
                      <a:pt x="11459" y="32414"/>
                      <a:pt x="12280" y="32870"/>
                      <a:pt x="13131" y="33174"/>
                    </a:cubicBezTo>
                    <a:cubicBezTo>
                      <a:pt x="13648" y="33356"/>
                      <a:pt x="14134" y="33569"/>
                      <a:pt x="14620" y="33782"/>
                    </a:cubicBezTo>
                    <a:cubicBezTo>
                      <a:pt x="15046" y="33934"/>
                      <a:pt x="15471" y="34116"/>
                      <a:pt x="15897" y="34238"/>
                    </a:cubicBezTo>
                    <a:cubicBezTo>
                      <a:pt x="17082" y="34572"/>
                      <a:pt x="18268" y="34906"/>
                      <a:pt x="19514" y="34997"/>
                    </a:cubicBezTo>
                    <a:cubicBezTo>
                      <a:pt x="20026" y="35042"/>
                      <a:pt x="20554" y="35070"/>
                      <a:pt x="21074" y="35070"/>
                    </a:cubicBezTo>
                    <a:cubicBezTo>
                      <a:pt x="21265" y="35070"/>
                      <a:pt x="21454" y="35066"/>
                      <a:pt x="21642" y="35058"/>
                    </a:cubicBezTo>
                    <a:cubicBezTo>
                      <a:pt x="22037" y="35028"/>
                      <a:pt x="22402" y="34997"/>
                      <a:pt x="22797" y="34906"/>
                    </a:cubicBezTo>
                    <a:cubicBezTo>
                      <a:pt x="23557" y="34754"/>
                      <a:pt x="24256" y="34481"/>
                      <a:pt x="24955" y="34177"/>
                    </a:cubicBezTo>
                    <a:cubicBezTo>
                      <a:pt x="25532" y="33903"/>
                      <a:pt x="26110" y="33630"/>
                      <a:pt x="26596" y="33204"/>
                    </a:cubicBezTo>
                    <a:cubicBezTo>
                      <a:pt x="27235" y="32627"/>
                      <a:pt x="27812" y="31958"/>
                      <a:pt x="28329" y="31289"/>
                    </a:cubicBezTo>
                    <a:cubicBezTo>
                      <a:pt x="28815" y="30620"/>
                      <a:pt x="29058" y="29861"/>
                      <a:pt x="29271" y="29070"/>
                    </a:cubicBezTo>
                    <a:cubicBezTo>
                      <a:pt x="29302" y="28888"/>
                      <a:pt x="29302" y="28675"/>
                      <a:pt x="29302" y="28462"/>
                    </a:cubicBezTo>
                    <a:cubicBezTo>
                      <a:pt x="29271" y="28128"/>
                      <a:pt x="29210" y="27794"/>
                      <a:pt x="29150" y="27459"/>
                    </a:cubicBezTo>
                    <a:cubicBezTo>
                      <a:pt x="29119" y="27186"/>
                      <a:pt x="29028" y="26943"/>
                      <a:pt x="28876" y="26699"/>
                    </a:cubicBezTo>
                    <a:cubicBezTo>
                      <a:pt x="28724" y="26487"/>
                      <a:pt x="28572" y="26274"/>
                      <a:pt x="28420" y="26061"/>
                    </a:cubicBezTo>
                    <a:cubicBezTo>
                      <a:pt x="28207" y="25788"/>
                      <a:pt x="28025" y="25484"/>
                      <a:pt x="27812" y="25240"/>
                    </a:cubicBezTo>
                    <a:cubicBezTo>
                      <a:pt x="27326" y="24754"/>
                      <a:pt x="26870" y="24268"/>
                      <a:pt x="26353" y="23842"/>
                    </a:cubicBezTo>
                    <a:cubicBezTo>
                      <a:pt x="25776" y="23326"/>
                      <a:pt x="25168" y="22839"/>
                      <a:pt x="24590" y="22353"/>
                    </a:cubicBezTo>
                    <a:cubicBezTo>
                      <a:pt x="24499" y="22292"/>
                      <a:pt x="24408" y="22201"/>
                      <a:pt x="24347" y="22140"/>
                    </a:cubicBezTo>
                    <a:cubicBezTo>
                      <a:pt x="24256" y="22019"/>
                      <a:pt x="24286" y="21897"/>
                      <a:pt x="24438" y="21867"/>
                    </a:cubicBezTo>
                    <a:cubicBezTo>
                      <a:pt x="24560" y="21867"/>
                      <a:pt x="24712" y="21867"/>
                      <a:pt x="24803" y="21897"/>
                    </a:cubicBezTo>
                    <a:cubicBezTo>
                      <a:pt x="25198" y="22079"/>
                      <a:pt x="25593" y="22231"/>
                      <a:pt x="25988" y="22444"/>
                    </a:cubicBezTo>
                    <a:cubicBezTo>
                      <a:pt x="26718" y="22809"/>
                      <a:pt x="27447" y="23113"/>
                      <a:pt x="28238" y="23265"/>
                    </a:cubicBezTo>
                    <a:cubicBezTo>
                      <a:pt x="28390" y="23295"/>
                      <a:pt x="28542" y="23356"/>
                      <a:pt x="28694" y="23417"/>
                    </a:cubicBezTo>
                    <a:cubicBezTo>
                      <a:pt x="29139" y="23569"/>
                      <a:pt x="29577" y="23639"/>
                      <a:pt x="30006" y="23639"/>
                    </a:cubicBezTo>
                    <a:cubicBezTo>
                      <a:pt x="30776" y="23639"/>
                      <a:pt x="31517" y="23412"/>
                      <a:pt x="32220" y="23022"/>
                    </a:cubicBezTo>
                    <a:cubicBezTo>
                      <a:pt x="33071" y="22566"/>
                      <a:pt x="33709" y="21836"/>
                      <a:pt x="34195" y="21015"/>
                    </a:cubicBezTo>
                    <a:cubicBezTo>
                      <a:pt x="34469" y="20560"/>
                      <a:pt x="34621" y="20043"/>
                      <a:pt x="34773" y="19526"/>
                    </a:cubicBezTo>
                    <a:cubicBezTo>
                      <a:pt x="35138" y="18432"/>
                      <a:pt x="35168" y="17338"/>
                      <a:pt x="35168" y="16213"/>
                    </a:cubicBezTo>
                    <a:cubicBezTo>
                      <a:pt x="35168" y="15392"/>
                      <a:pt x="35046" y="14572"/>
                      <a:pt x="34773" y="13781"/>
                    </a:cubicBezTo>
                    <a:cubicBezTo>
                      <a:pt x="34682" y="13477"/>
                      <a:pt x="34621" y="13173"/>
                      <a:pt x="34499" y="12869"/>
                    </a:cubicBezTo>
                    <a:cubicBezTo>
                      <a:pt x="34378" y="12535"/>
                      <a:pt x="34226" y="12231"/>
                      <a:pt x="34074" y="11897"/>
                    </a:cubicBezTo>
                    <a:cubicBezTo>
                      <a:pt x="33861" y="11471"/>
                      <a:pt x="33618" y="11046"/>
                      <a:pt x="33405" y="10651"/>
                    </a:cubicBezTo>
                    <a:cubicBezTo>
                      <a:pt x="33192" y="10286"/>
                      <a:pt x="32979" y="9921"/>
                      <a:pt x="32706" y="9587"/>
                    </a:cubicBezTo>
                    <a:cubicBezTo>
                      <a:pt x="32250" y="8918"/>
                      <a:pt x="31642" y="8371"/>
                      <a:pt x="31064" y="7824"/>
                    </a:cubicBezTo>
                    <a:cubicBezTo>
                      <a:pt x="29757" y="6608"/>
                      <a:pt x="28420" y="5453"/>
                      <a:pt x="26991" y="4359"/>
                    </a:cubicBezTo>
                    <a:cubicBezTo>
                      <a:pt x="26870" y="4298"/>
                      <a:pt x="26748" y="4207"/>
                      <a:pt x="26627" y="4146"/>
                    </a:cubicBezTo>
                    <a:cubicBezTo>
                      <a:pt x="26571" y="4122"/>
                      <a:pt x="26520" y="4111"/>
                      <a:pt x="26474" y="4111"/>
                    </a:cubicBezTo>
                    <a:cubicBezTo>
                      <a:pt x="26345" y="4111"/>
                      <a:pt x="26262" y="4202"/>
                      <a:pt x="26262" y="4359"/>
                    </a:cubicBezTo>
                    <a:cubicBezTo>
                      <a:pt x="26232" y="4723"/>
                      <a:pt x="26232" y="5088"/>
                      <a:pt x="26232" y="5423"/>
                    </a:cubicBezTo>
                    <a:cubicBezTo>
                      <a:pt x="26201" y="6243"/>
                      <a:pt x="26171" y="7034"/>
                      <a:pt x="26140" y="7824"/>
                    </a:cubicBezTo>
                    <a:cubicBezTo>
                      <a:pt x="26080" y="8827"/>
                      <a:pt x="25928" y="9830"/>
                      <a:pt x="25897" y="10833"/>
                    </a:cubicBezTo>
                    <a:cubicBezTo>
                      <a:pt x="25867" y="11866"/>
                      <a:pt x="25502" y="12809"/>
                      <a:pt x="25016" y="13721"/>
                    </a:cubicBezTo>
                    <a:cubicBezTo>
                      <a:pt x="24925" y="13933"/>
                      <a:pt x="24773" y="14176"/>
                      <a:pt x="24621" y="14359"/>
                    </a:cubicBezTo>
                    <a:cubicBezTo>
                      <a:pt x="24499" y="14541"/>
                      <a:pt x="24317" y="14693"/>
                      <a:pt x="24165" y="14845"/>
                    </a:cubicBezTo>
                    <a:cubicBezTo>
                      <a:pt x="24077" y="14904"/>
                      <a:pt x="23992" y="14931"/>
                      <a:pt x="23917" y="14931"/>
                    </a:cubicBezTo>
                    <a:cubicBezTo>
                      <a:pt x="23757" y="14931"/>
                      <a:pt x="23638" y="14809"/>
                      <a:pt x="23618" y="14602"/>
                    </a:cubicBezTo>
                    <a:cubicBezTo>
                      <a:pt x="23557" y="14389"/>
                      <a:pt x="23618" y="14207"/>
                      <a:pt x="23709" y="14024"/>
                    </a:cubicBezTo>
                    <a:cubicBezTo>
                      <a:pt x="23830" y="13721"/>
                      <a:pt x="23982" y="13417"/>
                      <a:pt x="24104" y="13113"/>
                    </a:cubicBezTo>
                    <a:cubicBezTo>
                      <a:pt x="24347" y="12565"/>
                      <a:pt x="24590" y="12049"/>
                      <a:pt x="24742" y="11502"/>
                    </a:cubicBezTo>
                    <a:cubicBezTo>
                      <a:pt x="25016" y="10559"/>
                      <a:pt x="25229" y="9617"/>
                      <a:pt x="25472" y="8705"/>
                    </a:cubicBezTo>
                    <a:cubicBezTo>
                      <a:pt x="25654" y="8006"/>
                      <a:pt x="25745" y="7277"/>
                      <a:pt x="25776" y="6578"/>
                    </a:cubicBezTo>
                    <a:cubicBezTo>
                      <a:pt x="25776" y="6365"/>
                      <a:pt x="25776" y="6182"/>
                      <a:pt x="25806" y="6000"/>
                    </a:cubicBezTo>
                    <a:cubicBezTo>
                      <a:pt x="25836" y="5726"/>
                      <a:pt x="25806" y="5423"/>
                      <a:pt x="25745" y="5149"/>
                    </a:cubicBezTo>
                    <a:cubicBezTo>
                      <a:pt x="25684" y="4906"/>
                      <a:pt x="25624" y="4663"/>
                      <a:pt x="25563" y="4450"/>
                    </a:cubicBezTo>
                    <a:cubicBezTo>
                      <a:pt x="25472" y="3933"/>
                      <a:pt x="25229" y="3477"/>
                      <a:pt x="24894" y="3112"/>
                    </a:cubicBezTo>
                    <a:cubicBezTo>
                      <a:pt x="24134" y="2261"/>
                      <a:pt x="23253" y="1593"/>
                      <a:pt x="22219" y="1167"/>
                    </a:cubicBezTo>
                    <a:cubicBezTo>
                      <a:pt x="21399" y="833"/>
                      <a:pt x="20578" y="590"/>
                      <a:pt x="19727" y="316"/>
                    </a:cubicBezTo>
                    <a:cubicBezTo>
                      <a:pt x="19457" y="226"/>
                      <a:pt x="19177" y="200"/>
                      <a:pt x="18892" y="200"/>
                    </a:cubicBezTo>
                    <a:cubicBezTo>
                      <a:pt x="18695" y="200"/>
                      <a:pt x="18497" y="212"/>
                      <a:pt x="18298" y="225"/>
                    </a:cubicBezTo>
                    <a:cubicBezTo>
                      <a:pt x="18055" y="255"/>
                      <a:pt x="18025" y="377"/>
                      <a:pt x="18146" y="559"/>
                    </a:cubicBezTo>
                    <a:cubicBezTo>
                      <a:pt x="18389" y="985"/>
                      <a:pt x="18663" y="1410"/>
                      <a:pt x="18876" y="1836"/>
                    </a:cubicBezTo>
                    <a:cubicBezTo>
                      <a:pt x="19058" y="2201"/>
                      <a:pt x="19210" y="2565"/>
                      <a:pt x="19362" y="2930"/>
                    </a:cubicBezTo>
                    <a:cubicBezTo>
                      <a:pt x="19484" y="3264"/>
                      <a:pt x="19666" y="3599"/>
                      <a:pt x="19727" y="3964"/>
                    </a:cubicBezTo>
                    <a:cubicBezTo>
                      <a:pt x="19757" y="4268"/>
                      <a:pt x="19848" y="4541"/>
                      <a:pt x="19909" y="4845"/>
                    </a:cubicBezTo>
                    <a:cubicBezTo>
                      <a:pt x="19909" y="4997"/>
                      <a:pt x="19970" y="5149"/>
                      <a:pt x="19970" y="5271"/>
                    </a:cubicBezTo>
                    <a:cubicBezTo>
                      <a:pt x="20000" y="5726"/>
                      <a:pt x="20061" y="6152"/>
                      <a:pt x="20061" y="6578"/>
                    </a:cubicBezTo>
                    <a:cubicBezTo>
                      <a:pt x="20092" y="7125"/>
                      <a:pt x="20092" y="7672"/>
                      <a:pt x="20183" y="8219"/>
                    </a:cubicBezTo>
                    <a:cubicBezTo>
                      <a:pt x="20213" y="8280"/>
                      <a:pt x="20213" y="8371"/>
                      <a:pt x="20213" y="8432"/>
                    </a:cubicBezTo>
                    <a:cubicBezTo>
                      <a:pt x="20213" y="9313"/>
                      <a:pt x="20213" y="10195"/>
                      <a:pt x="20213" y="11076"/>
                    </a:cubicBezTo>
                    <a:cubicBezTo>
                      <a:pt x="20213" y="11441"/>
                      <a:pt x="20183" y="11775"/>
                      <a:pt x="20183" y="12140"/>
                    </a:cubicBezTo>
                    <a:cubicBezTo>
                      <a:pt x="20183" y="12262"/>
                      <a:pt x="20183" y="12383"/>
                      <a:pt x="20031" y="12474"/>
                    </a:cubicBezTo>
                    <a:cubicBezTo>
                      <a:pt x="19788" y="11988"/>
                      <a:pt x="19666" y="11471"/>
                      <a:pt x="19605" y="10955"/>
                    </a:cubicBezTo>
                    <a:cubicBezTo>
                      <a:pt x="19545" y="10316"/>
                      <a:pt x="19545" y="9648"/>
                      <a:pt x="19484" y="9009"/>
                    </a:cubicBezTo>
                    <a:cubicBezTo>
                      <a:pt x="19453" y="8584"/>
                      <a:pt x="19423" y="8158"/>
                      <a:pt x="19393" y="7733"/>
                    </a:cubicBezTo>
                    <a:cubicBezTo>
                      <a:pt x="19362" y="7337"/>
                      <a:pt x="19301" y="6912"/>
                      <a:pt x="19241" y="6517"/>
                    </a:cubicBezTo>
                    <a:cubicBezTo>
                      <a:pt x="19149" y="5453"/>
                      <a:pt x="18845" y="4450"/>
                      <a:pt x="18541" y="3416"/>
                    </a:cubicBezTo>
                    <a:cubicBezTo>
                      <a:pt x="18450" y="3204"/>
                      <a:pt x="18359" y="2960"/>
                      <a:pt x="18298" y="2717"/>
                    </a:cubicBezTo>
                    <a:cubicBezTo>
                      <a:pt x="18177" y="2292"/>
                      <a:pt x="17994" y="1866"/>
                      <a:pt x="17751" y="1532"/>
                    </a:cubicBezTo>
                    <a:cubicBezTo>
                      <a:pt x="17234" y="802"/>
                      <a:pt x="16596" y="255"/>
                      <a:pt x="15684" y="134"/>
                    </a:cubicBezTo>
                    <a:cubicBezTo>
                      <a:pt x="15228" y="103"/>
                      <a:pt x="14803" y="73"/>
                      <a:pt x="14347" y="12"/>
                    </a:cubicBezTo>
                    <a:cubicBezTo>
                      <a:pt x="14277" y="4"/>
                      <a:pt x="14208" y="0"/>
                      <a:pt x="14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21"/>
              <p:cNvSpPr/>
              <p:nvPr/>
            </p:nvSpPr>
            <p:spPr>
              <a:xfrm>
                <a:off x="1887850" y="1652000"/>
                <a:ext cx="879200" cy="876775"/>
              </a:xfrm>
              <a:custGeom>
                <a:avLst/>
                <a:gdLst/>
                <a:ahLst/>
                <a:cxnLst/>
                <a:rect l="l" t="t" r="r" b="b"/>
                <a:pathLst>
                  <a:path w="35168" h="35071" extrusionOk="0">
                    <a:moveTo>
                      <a:pt x="13961" y="371"/>
                    </a:moveTo>
                    <a:cubicBezTo>
                      <a:pt x="13999" y="371"/>
                      <a:pt x="14036" y="373"/>
                      <a:pt x="14073" y="377"/>
                    </a:cubicBezTo>
                    <a:cubicBezTo>
                      <a:pt x="14590" y="407"/>
                      <a:pt x="15107" y="468"/>
                      <a:pt x="15623" y="529"/>
                    </a:cubicBezTo>
                    <a:cubicBezTo>
                      <a:pt x="16566" y="650"/>
                      <a:pt x="17174" y="1228"/>
                      <a:pt x="17630" y="1988"/>
                    </a:cubicBezTo>
                    <a:cubicBezTo>
                      <a:pt x="17721" y="2170"/>
                      <a:pt x="17782" y="2353"/>
                      <a:pt x="17873" y="2535"/>
                    </a:cubicBezTo>
                    <a:cubicBezTo>
                      <a:pt x="18025" y="3052"/>
                      <a:pt x="18207" y="3538"/>
                      <a:pt x="18359" y="4055"/>
                    </a:cubicBezTo>
                    <a:cubicBezTo>
                      <a:pt x="18663" y="5119"/>
                      <a:pt x="18876" y="6182"/>
                      <a:pt x="18997" y="7307"/>
                    </a:cubicBezTo>
                    <a:cubicBezTo>
                      <a:pt x="19058" y="8128"/>
                      <a:pt x="19149" y="8918"/>
                      <a:pt x="19180" y="9739"/>
                    </a:cubicBezTo>
                    <a:cubicBezTo>
                      <a:pt x="19210" y="10499"/>
                      <a:pt x="19210" y="11228"/>
                      <a:pt x="19484" y="11927"/>
                    </a:cubicBezTo>
                    <a:cubicBezTo>
                      <a:pt x="19545" y="12140"/>
                      <a:pt x="19636" y="12353"/>
                      <a:pt x="19727" y="12565"/>
                    </a:cubicBezTo>
                    <a:cubicBezTo>
                      <a:pt x="19818" y="12717"/>
                      <a:pt x="19940" y="12793"/>
                      <a:pt x="20061" y="12793"/>
                    </a:cubicBezTo>
                    <a:cubicBezTo>
                      <a:pt x="20183" y="12793"/>
                      <a:pt x="20304" y="12717"/>
                      <a:pt x="20396" y="12565"/>
                    </a:cubicBezTo>
                    <a:cubicBezTo>
                      <a:pt x="20487" y="12444"/>
                      <a:pt x="20517" y="12262"/>
                      <a:pt x="20548" y="12110"/>
                    </a:cubicBezTo>
                    <a:cubicBezTo>
                      <a:pt x="20578" y="11745"/>
                      <a:pt x="20578" y="11410"/>
                      <a:pt x="20578" y="11076"/>
                    </a:cubicBezTo>
                    <a:cubicBezTo>
                      <a:pt x="20578" y="10651"/>
                      <a:pt x="20608" y="10225"/>
                      <a:pt x="20578" y="9799"/>
                    </a:cubicBezTo>
                    <a:cubicBezTo>
                      <a:pt x="20517" y="9070"/>
                      <a:pt x="20608" y="8341"/>
                      <a:pt x="20456" y="7611"/>
                    </a:cubicBezTo>
                    <a:cubicBezTo>
                      <a:pt x="20426" y="7489"/>
                      <a:pt x="20426" y="7368"/>
                      <a:pt x="20426" y="7246"/>
                    </a:cubicBezTo>
                    <a:cubicBezTo>
                      <a:pt x="20426" y="6821"/>
                      <a:pt x="20365" y="6395"/>
                      <a:pt x="20335" y="5970"/>
                    </a:cubicBezTo>
                    <a:cubicBezTo>
                      <a:pt x="20304" y="5362"/>
                      <a:pt x="20183" y="4784"/>
                      <a:pt x="20061" y="4207"/>
                    </a:cubicBezTo>
                    <a:cubicBezTo>
                      <a:pt x="20000" y="3720"/>
                      <a:pt x="19848" y="3234"/>
                      <a:pt x="19636" y="2809"/>
                    </a:cubicBezTo>
                    <a:cubicBezTo>
                      <a:pt x="19484" y="2444"/>
                      <a:pt x="19332" y="2079"/>
                      <a:pt x="19149" y="1714"/>
                    </a:cubicBezTo>
                    <a:cubicBezTo>
                      <a:pt x="18997" y="1471"/>
                      <a:pt x="18845" y="1228"/>
                      <a:pt x="18693" y="954"/>
                    </a:cubicBezTo>
                    <a:cubicBezTo>
                      <a:pt x="18633" y="863"/>
                      <a:pt x="18541" y="772"/>
                      <a:pt x="18450" y="620"/>
                    </a:cubicBezTo>
                    <a:cubicBezTo>
                      <a:pt x="18608" y="620"/>
                      <a:pt x="18757" y="615"/>
                      <a:pt x="18899" y="615"/>
                    </a:cubicBezTo>
                    <a:cubicBezTo>
                      <a:pt x="19113" y="615"/>
                      <a:pt x="19314" y="626"/>
                      <a:pt x="19514" y="681"/>
                    </a:cubicBezTo>
                    <a:cubicBezTo>
                      <a:pt x="20456" y="954"/>
                      <a:pt x="21399" y="1228"/>
                      <a:pt x="22280" y="1653"/>
                    </a:cubicBezTo>
                    <a:cubicBezTo>
                      <a:pt x="23131" y="2049"/>
                      <a:pt x="23921" y="2596"/>
                      <a:pt x="24590" y="3325"/>
                    </a:cubicBezTo>
                    <a:cubicBezTo>
                      <a:pt x="24894" y="3660"/>
                      <a:pt x="25107" y="4055"/>
                      <a:pt x="25198" y="4480"/>
                    </a:cubicBezTo>
                    <a:cubicBezTo>
                      <a:pt x="25259" y="4723"/>
                      <a:pt x="25320" y="4967"/>
                      <a:pt x="25380" y="5240"/>
                    </a:cubicBezTo>
                    <a:cubicBezTo>
                      <a:pt x="25411" y="5423"/>
                      <a:pt x="25441" y="5605"/>
                      <a:pt x="25441" y="5818"/>
                    </a:cubicBezTo>
                    <a:cubicBezTo>
                      <a:pt x="25380" y="6578"/>
                      <a:pt x="25350" y="7337"/>
                      <a:pt x="25229" y="8067"/>
                    </a:cubicBezTo>
                    <a:cubicBezTo>
                      <a:pt x="25137" y="8523"/>
                      <a:pt x="25016" y="9009"/>
                      <a:pt x="24925" y="9465"/>
                    </a:cubicBezTo>
                    <a:cubicBezTo>
                      <a:pt x="24773" y="10012"/>
                      <a:pt x="24621" y="10529"/>
                      <a:pt x="24499" y="11046"/>
                    </a:cubicBezTo>
                    <a:cubicBezTo>
                      <a:pt x="24317" y="11745"/>
                      <a:pt x="24043" y="12353"/>
                      <a:pt x="23739" y="12991"/>
                    </a:cubicBezTo>
                    <a:cubicBezTo>
                      <a:pt x="23618" y="13295"/>
                      <a:pt x="23496" y="13599"/>
                      <a:pt x="23344" y="13903"/>
                    </a:cubicBezTo>
                    <a:cubicBezTo>
                      <a:pt x="23253" y="14146"/>
                      <a:pt x="23222" y="14420"/>
                      <a:pt x="23253" y="14693"/>
                    </a:cubicBezTo>
                    <a:cubicBezTo>
                      <a:pt x="23317" y="15078"/>
                      <a:pt x="23591" y="15312"/>
                      <a:pt x="23917" y="15312"/>
                    </a:cubicBezTo>
                    <a:cubicBezTo>
                      <a:pt x="24055" y="15312"/>
                      <a:pt x="24202" y="15270"/>
                      <a:pt x="24347" y="15180"/>
                    </a:cubicBezTo>
                    <a:cubicBezTo>
                      <a:pt x="24590" y="15028"/>
                      <a:pt x="24833" y="14845"/>
                      <a:pt x="24985" y="14572"/>
                    </a:cubicBezTo>
                    <a:cubicBezTo>
                      <a:pt x="25532" y="13660"/>
                      <a:pt x="26049" y="12717"/>
                      <a:pt x="26232" y="11654"/>
                    </a:cubicBezTo>
                    <a:cubicBezTo>
                      <a:pt x="26323" y="11015"/>
                      <a:pt x="26353" y="10377"/>
                      <a:pt x="26414" y="9739"/>
                    </a:cubicBezTo>
                    <a:cubicBezTo>
                      <a:pt x="26414" y="9404"/>
                      <a:pt x="26444" y="9070"/>
                      <a:pt x="26444" y="8736"/>
                    </a:cubicBezTo>
                    <a:cubicBezTo>
                      <a:pt x="26505" y="7915"/>
                      <a:pt x="26566" y="7094"/>
                      <a:pt x="26627" y="6274"/>
                    </a:cubicBezTo>
                    <a:cubicBezTo>
                      <a:pt x="26627" y="6122"/>
                      <a:pt x="26627" y="5939"/>
                      <a:pt x="26627" y="5757"/>
                    </a:cubicBezTo>
                    <a:cubicBezTo>
                      <a:pt x="26627" y="5392"/>
                      <a:pt x="26627" y="4997"/>
                      <a:pt x="26596" y="4632"/>
                    </a:cubicBezTo>
                    <a:cubicBezTo>
                      <a:pt x="26627" y="4632"/>
                      <a:pt x="26657" y="4602"/>
                      <a:pt x="26657" y="4602"/>
                    </a:cubicBezTo>
                    <a:cubicBezTo>
                      <a:pt x="26900" y="4784"/>
                      <a:pt x="27113" y="4936"/>
                      <a:pt x="27326" y="5119"/>
                    </a:cubicBezTo>
                    <a:cubicBezTo>
                      <a:pt x="28329" y="6000"/>
                      <a:pt x="29362" y="6851"/>
                      <a:pt x="30396" y="7763"/>
                    </a:cubicBezTo>
                    <a:cubicBezTo>
                      <a:pt x="31095" y="8371"/>
                      <a:pt x="31794" y="9009"/>
                      <a:pt x="32341" y="9769"/>
                    </a:cubicBezTo>
                    <a:cubicBezTo>
                      <a:pt x="32615" y="10134"/>
                      <a:pt x="32827" y="10529"/>
                      <a:pt x="33071" y="10924"/>
                    </a:cubicBezTo>
                    <a:cubicBezTo>
                      <a:pt x="33283" y="11319"/>
                      <a:pt x="33496" y="11714"/>
                      <a:pt x="33709" y="12110"/>
                    </a:cubicBezTo>
                    <a:cubicBezTo>
                      <a:pt x="33861" y="12383"/>
                      <a:pt x="33982" y="12687"/>
                      <a:pt x="34104" y="12991"/>
                    </a:cubicBezTo>
                    <a:cubicBezTo>
                      <a:pt x="34195" y="13265"/>
                      <a:pt x="34286" y="13569"/>
                      <a:pt x="34378" y="13842"/>
                    </a:cubicBezTo>
                    <a:cubicBezTo>
                      <a:pt x="34621" y="14632"/>
                      <a:pt x="34742" y="15423"/>
                      <a:pt x="34742" y="16243"/>
                    </a:cubicBezTo>
                    <a:cubicBezTo>
                      <a:pt x="34742" y="17307"/>
                      <a:pt x="34742" y="18371"/>
                      <a:pt x="34378" y="19404"/>
                    </a:cubicBezTo>
                    <a:cubicBezTo>
                      <a:pt x="34256" y="19708"/>
                      <a:pt x="34226" y="20043"/>
                      <a:pt x="34104" y="20316"/>
                    </a:cubicBezTo>
                    <a:cubicBezTo>
                      <a:pt x="33648" y="21350"/>
                      <a:pt x="32949" y="22140"/>
                      <a:pt x="32007" y="22687"/>
                    </a:cubicBezTo>
                    <a:cubicBezTo>
                      <a:pt x="31368" y="23055"/>
                      <a:pt x="30692" y="23263"/>
                      <a:pt x="29994" y="23263"/>
                    </a:cubicBezTo>
                    <a:cubicBezTo>
                      <a:pt x="29597" y="23263"/>
                      <a:pt x="29193" y="23195"/>
                      <a:pt x="28785" y="23052"/>
                    </a:cubicBezTo>
                    <a:cubicBezTo>
                      <a:pt x="28633" y="23022"/>
                      <a:pt x="28481" y="22961"/>
                      <a:pt x="28329" y="22930"/>
                    </a:cubicBezTo>
                    <a:cubicBezTo>
                      <a:pt x="27539" y="22778"/>
                      <a:pt x="26809" y="22444"/>
                      <a:pt x="26110" y="22079"/>
                    </a:cubicBezTo>
                    <a:cubicBezTo>
                      <a:pt x="25715" y="21897"/>
                      <a:pt x="25320" y="21715"/>
                      <a:pt x="24925" y="21563"/>
                    </a:cubicBezTo>
                    <a:cubicBezTo>
                      <a:pt x="24824" y="21512"/>
                      <a:pt x="24724" y="21490"/>
                      <a:pt x="24618" y="21490"/>
                    </a:cubicBezTo>
                    <a:cubicBezTo>
                      <a:pt x="24532" y="21490"/>
                      <a:pt x="24443" y="21505"/>
                      <a:pt x="24347" y="21532"/>
                    </a:cubicBezTo>
                    <a:cubicBezTo>
                      <a:pt x="24043" y="21654"/>
                      <a:pt x="23921" y="21958"/>
                      <a:pt x="24104" y="22231"/>
                    </a:cubicBezTo>
                    <a:cubicBezTo>
                      <a:pt x="24225" y="22414"/>
                      <a:pt x="24377" y="22596"/>
                      <a:pt x="24529" y="22748"/>
                    </a:cubicBezTo>
                    <a:cubicBezTo>
                      <a:pt x="25198" y="23356"/>
                      <a:pt x="25836" y="23964"/>
                      <a:pt x="26475" y="24572"/>
                    </a:cubicBezTo>
                    <a:cubicBezTo>
                      <a:pt x="26961" y="25028"/>
                      <a:pt x="27447" y="25514"/>
                      <a:pt x="27873" y="26031"/>
                    </a:cubicBezTo>
                    <a:cubicBezTo>
                      <a:pt x="28177" y="26365"/>
                      <a:pt x="28390" y="26760"/>
                      <a:pt x="28633" y="27095"/>
                    </a:cubicBezTo>
                    <a:cubicBezTo>
                      <a:pt x="28633" y="27125"/>
                      <a:pt x="28633" y="27125"/>
                      <a:pt x="28633" y="27125"/>
                    </a:cubicBezTo>
                    <a:cubicBezTo>
                      <a:pt x="28815" y="27854"/>
                      <a:pt x="29028" y="28554"/>
                      <a:pt x="28754" y="29313"/>
                    </a:cubicBezTo>
                    <a:cubicBezTo>
                      <a:pt x="28572" y="29800"/>
                      <a:pt x="28450" y="30286"/>
                      <a:pt x="28177" y="30712"/>
                    </a:cubicBezTo>
                    <a:cubicBezTo>
                      <a:pt x="28055" y="30894"/>
                      <a:pt x="27964" y="31076"/>
                      <a:pt x="27843" y="31228"/>
                    </a:cubicBezTo>
                    <a:cubicBezTo>
                      <a:pt x="27387" y="31745"/>
                      <a:pt x="26961" y="32231"/>
                      <a:pt x="26505" y="32718"/>
                    </a:cubicBezTo>
                    <a:cubicBezTo>
                      <a:pt x="26353" y="32870"/>
                      <a:pt x="26171" y="33022"/>
                      <a:pt x="25988" y="33143"/>
                    </a:cubicBezTo>
                    <a:cubicBezTo>
                      <a:pt x="25259" y="33599"/>
                      <a:pt x="24469" y="33964"/>
                      <a:pt x="23648" y="34238"/>
                    </a:cubicBezTo>
                    <a:cubicBezTo>
                      <a:pt x="23000" y="34463"/>
                      <a:pt x="22326" y="34636"/>
                      <a:pt x="21650" y="34636"/>
                    </a:cubicBezTo>
                    <a:cubicBezTo>
                      <a:pt x="21597" y="34636"/>
                      <a:pt x="21543" y="34635"/>
                      <a:pt x="21490" y="34633"/>
                    </a:cubicBezTo>
                    <a:cubicBezTo>
                      <a:pt x="21307" y="34633"/>
                      <a:pt x="21155" y="34663"/>
                      <a:pt x="20973" y="34663"/>
                    </a:cubicBezTo>
                    <a:cubicBezTo>
                      <a:pt x="20639" y="34633"/>
                      <a:pt x="20335" y="34633"/>
                      <a:pt x="20000" y="34602"/>
                    </a:cubicBezTo>
                    <a:cubicBezTo>
                      <a:pt x="19727" y="34602"/>
                      <a:pt x="19453" y="34541"/>
                      <a:pt x="19149" y="34511"/>
                    </a:cubicBezTo>
                    <a:cubicBezTo>
                      <a:pt x="18572" y="34481"/>
                      <a:pt x="17964" y="34390"/>
                      <a:pt x="17386" y="34207"/>
                    </a:cubicBezTo>
                    <a:cubicBezTo>
                      <a:pt x="17022" y="34116"/>
                      <a:pt x="16627" y="34025"/>
                      <a:pt x="16262" y="33903"/>
                    </a:cubicBezTo>
                    <a:cubicBezTo>
                      <a:pt x="15775" y="33751"/>
                      <a:pt x="15259" y="33569"/>
                      <a:pt x="14772" y="33386"/>
                    </a:cubicBezTo>
                    <a:cubicBezTo>
                      <a:pt x="14286" y="33234"/>
                      <a:pt x="13830" y="33022"/>
                      <a:pt x="13344" y="32839"/>
                    </a:cubicBezTo>
                    <a:cubicBezTo>
                      <a:pt x="12462" y="32535"/>
                      <a:pt x="11672" y="32110"/>
                      <a:pt x="10882" y="31654"/>
                    </a:cubicBezTo>
                    <a:cubicBezTo>
                      <a:pt x="10639" y="31502"/>
                      <a:pt x="10365" y="31350"/>
                      <a:pt x="10122" y="31198"/>
                    </a:cubicBezTo>
                    <a:cubicBezTo>
                      <a:pt x="10061" y="31168"/>
                      <a:pt x="10000" y="31107"/>
                      <a:pt x="9909" y="31046"/>
                    </a:cubicBezTo>
                    <a:cubicBezTo>
                      <a:pt x="10031" y="31016"/>
                      <a:pt x="10122" y="30985"/>
                      <a:pt x="10213" y="30985"/>
                    </a:cubicBezTo>
                    <a:cubicBezTo>
                      <a:pt x="11064" y="30894"/>
                      <a:pt x="11854" y="30560"/>
                      <a:pt x="12645" y="30286"/>
                    </a:cubicBezTo>
                    <a:cubicBezTo>
                      <a:pt x="12888" y="30195"/>
                      <a:pt x="13101" y="30134"/>
                      <a:pt x="13313" y="30043"/>
                    </a:cubicBezTo>
                    <a:cubicBezTo>
                      <a:pt x="13405" y="30043"/>
                      <a:pt x="13496" y="30013"/>
                      <a:pt x="13557" y="29982"/>
                    </a:cubicBezTo>
                    <a:cubicBezTo>
                      <a:pt x="14712" y="29435"/>
                      <a:pt x="15867" y="28888"/>
                      <a:pt x="16930" y="28128"/>
                    </a:cubicBezTo>
                    <a:cubicBezTo>
                      <a:pt x="17630" y="27642"/>
                      <a:pt x="18329" y="27125"/>
                      <a:pt x="18937" y="26517"/>
                    </a:cubicBezTo>
                    <a:cubicBezTo>
                      <a:pt x="19271" y="26183"/>
                      <a:pt x="19605" y="25848"/>
                      <a:pt x="19788" y="25423"/>
                    </a:cubicBezTo>
                    <a:cubicBezTo>
                      <a:pt x="20000" y="24997"/>
                      <a:pt x="19879" y="24693"/>
                      <a:pt x="19453" y="24481"/>
                    </a:cubicBezTo>
                    <a:cubicBezTo>
                      <a:pt x="19288" y="24407"/>
                      <a:pt x="19122" y="24367"/>
                      <a:pt x="18956" y="24367"/>
                    </a:cubicBezTo>
                    <a:cubicBezTo>
                      <a:pt x="18848" y="24367"/>
                      <a:pt x="18741" y="24384"/>
                      <a:pt x="18633" y="24420"/>
                    </a:cubicBezTo>
                    <a:cubicBezTo>
                      <a:pt x="18389" y="24511"/>
                      <a:pt x="18146" y="24572"/>
                      <a:pt x="17903" y="24693"/>
                    </a:cubicBezTo>
                    <a:cubicBezTo>
                      <a:pt x="17386" y="24967"/>
                      <a:pt x="16870" y="25271"/>
                      <a:pt x="16353" y="25605"/>
                    </a:cubicBezTo>
                    <a:cubicBezTo>
                      <a:pt x="15684" y="26092"/>
                      <a:pt x="14955" y="26578"/>
                      <a:pt x="14256" y="27034"/>
                    </a:cubicBezTo>
                    <a:cubicBezTo>
                      <a:pt x="13800" y="27307"/>
                      <a:pt x="13313" y="27551"/>
                      <a:pt x="12857" y="27824"/>
                    </a:cubicBezTo>
                    <a:cubicBezTo>
                      <a:pt x="12006" y="28371"/>
                      <a:pt x="11034" y="28675"/>
                      <a:pt x="10061" y="28888"/>
                    </a:cubicBezTo>
                    <a:cubicBezTo>
                      <a:pt x="9736" y="28960"/>
                      <a:pt x="9420" y="28995"/>
                      <a:pt x="9112" y="28995"/>
                    </a:cubicBezTo>
                    <a:cubicBezTo>
                      <a:pt x="8123" y="28995"/>
                      <a:pt x="7217" y="28639"/>
                      <a:pt x="6383" y="28037"/>
                    </a:cubicBezTo>
                    <a:cubicBezTo>
                      <a:pt x="5714" y="27520"/>
                      <a:pt x="5137" y="26943"/>
                      <a:pt x="4590" y="26335"/>
                    </a:cubicBezTo>
                    <a:cubicBezTo>
                      <a:pt x="4103" y="25727"/>
                      <a:pt x="3587" y="25149"/>
                      <a:pt x="3070" y="24572"/>
                    </a:cubicBezTo>
                    <a:cubicBezTo>
                      <a:pt x="3070" y="24541"/>
                      <a:pt x="3070" y="24511"/>
                      <a:pt x="3040" y="24481"/>
                    </a:cubicBezTo>
                    <a:cubicBezTo>
                      <a:pt x="3100" y="24450"/>
                      <a:pt x="3131" y="24450"/>
                      <a:pt x="3192" y="24450"/>
                    </a:cubicBezTo>
                    <a:cubicBezTo>
                      <a:pt x="3753" y="24501"/>
                      <a:pt x="4315" y="24543"/>
                      <a:pt x="4876" y="24543"/>
                    </a:cubicBezTo>
                    <a:cubicBezTo>
                      <a:pt x="5318" y="24543"/>
                      <a:pt x="5759" y="24517"/>
                      <a:pt x="6201" y="24450"/>
                    </a:cubicBezTo>
                    <a:cubicBezTo>
                      <a:pt x="7325" y="24268"/>
                      <a:pt x="8450" y="24085"/>
                      <a:pt x="9544" y="23842"/>
                    </a:cubicBezTo>
                    <a:cubicBezTo>
                      <a:pt x="10213" y="23721"/>
                      <a:pt x="10882" y="23599"/>
                      <a:pt x="11550" y="23447"/>
                    </a:cubicBezTo>
                    <a:cubicBezTo>
                      <a:pt x="12523" y="23204"/>
                      <a:pt x="13435" y="22930"/>
                      <a:pt x="14347" y="22505"/>
                    </a:cubicBezTo>
                    <a:cubicBezTo>
                      <a:pt x="14864" y="22292"/>
                      <a:pt x="15198" y="21897"/>
                      <a:pt x="15502" y="21441"/>
                    </a:cubicBezTo>
                    <a:cubicBezTo>
                      <a:pt x="15715" y="21137"/>
                      <a:pt x="15623" y="20924"/>
                      <a:pt x="15259" y="20803"/>
                    </a:cubicBezTo>
                    <a:cubicBezTo>
                      <a:pt x="15056" y="20729"/>
                      <a:pt x="14843" y="20689"/>
                      <a:pt x="14631" y="20689"/>
                    </a:cubicBezTo>
                    <a:cubicBezTo>
                      <a:pt x="14494" y="20689"/>
                      <a:pt x="14357" y="20706"/>
                      <a:pt x="14225" y="20742"/>
                    </a:cubicBezTo>
                    <a:cubicBezTo>
                      <a:pt x="13830" y="20803"/>
                      <a:pt x="13465" y="20863"/>
                      <a:pt x="13101" y="20955"/>
                    </a:cubicBezTo>
                    <a:cubicBezTo>
                      <a:pt x="12766" y="21046"/>
                      <a:pt x="12432" y="21167"/>
                      <a:pt x="12098" y="21289"/>
                    </a:cubicBezTo>
                    <a:cubicBezTo>
                      <a:pt x="11520" y="21502"/>
                      <a:pt x="10943" y="21715"/>
                      <a:pt x="10365" y="21927"/>
                    </a:cubicBezTo>
                    <a:cubicBezTo>
                      <a:pt x="9970" y="22079"/>
                      <a:pt x="9544" y="22201"/>
                      <a:pt x="9119" y="22353"/>
                    </a:cubicBezTo>
                    <a:cubicBezTo>
                      <a:pt x="8541" y="22566"/>
                      <a:pt x="7903" y="22657"/>
                      <a:pt x="7295" y="22839"/>
                    </a:cubicBezTo>
                    <a:cubicBezTo>
                      <a:pt x="6879" y="22953"/>
                      <a:pt x="6463" y="22984"/>
                      <a:pt x="6054" y="22984"/>
                    </a:cubicBezTo>
                    <a:cubicBezTo>
                      <a:pt x="5806" y="22984"/>
                      <a:pt x="5561" y="22972"/>
                      <a:pt x="5319" y="22961"/>
                    </a:cubicBezTo>
                    <a:cubicBezTo>
                      <a:pt x="4833" y="22930"/>
                      <a:pt x="4347" y="22900"/>
                      <a:pt x="3891" y="22839"/>
                    </a:cubicBezTo>
                    <a:cubicBezTo>
                      <a:pt x="2948" y="22687"/>
                      <a:pt x="2189" y="22292"/>
                      <a:pt x="1763" y="21411"/>
                    </a:cubicBezTo>
                    <a:cubicBezTo>
                      <a:pt x="1186" y="20134"/>
                      <a:pt x="699" y="18857"/>
                      <a:pt x="486" y="17459"/>
                    </a:cubicBezTo>
                    <a:cubicBezTo>
                      <a:pt x="456" y="17307"/>
                      <a:pt x="456" y="17125"/>
                      <a:pt x="426" y="16912"/>
                    </a:cubicBezTo>
                    <a:lnTo>
                      <a:pt x="426" y="16912"/>
                    </a:lnTo>
                    <a:cubicBezTo>
                      <a:pt x="699" y="17034"/>
                      <a:pt x="973" y="17125"/>
                      <a:pt x="1216" y="17246"/>
                    </a:cubicBezTo>
                    <a:cubicBezTo>
                      <a:pt x="2097" y="17642"/>
                      <a:pt x="3009" y="17854"/>
                      <a:pt x="3952" y="18128"/>
                    </a:cubicBezTo>
                    <a:lnTo>
                      <a:pt x="4043" y="18128"/>
                    </a:lnTo>
                    <a:cubicBezTo>
                      <a:pt x="4603" y="18175"/>
                      <a:pt x="5163" y="18239"/>
                      <a:pt x="5723" y="18239"/>
                    </a:cubicBezTo>
                    <a:cubicBezTo>
                      <a:pt x="5892" y="18239"/>
                      <a:pt x="6062" y="18233"/>
                      <a:pt x="6231" y="18219"/>
                    </a:cubicBezTo>
                    <a:cubicBezTo>
                      <a:pt x="6900" y="18158"/>
                      <a:pt x="7569" y="18128"/>
                      <a:pt x="8237" y="18067"/>
                    </a:cubicBezTo>
                    <a:cubicBezTo>
                      <a:pt x="8572" y="18037"/>
                      <a:pt x="8876" y="17976"/>
                      <a:pt x="9180" y="17976"/>
                    </a:cubicBezTo>
                    <a:cubicBezTo>
                      <a:pt x="9475" y="17951"/>
                      <a:pt x="9770" y="17907"/>
                      <a:pt x="10065" y="17907"/>
                    </a:cubicBezTo>
                    <a:cubicBezTo>
                      <a:pt x="10135" y="17907"/>
                      <a:pt x="10204" y="17909"/>
                      <a:pt x="10274" y="17915"/>
                    </a:cubicBezTo>
                    <a:cubicBezTo>
                      <a:pt x="10851" y="17915"/>
                      <a:pt x="11429" y="17885"/>
                      <a:pt x="12006" y="17763"/>
                    </a:cubicBezTo>
                    <a:cubicBezTo>
                      <a:pt x="12371" y="17672"/>
                      <a:pt x="12736" y="17550"/>
                      <a:pt x="13040" y="17398"/>
                    </a:cubicBezTo>
                    <a:cubicBezTo>
                      <a:pt x="13222" y="17307"/>
                      <a:pt x="13344" y="17094"/>
                      <a:pt x="13465" y="16912"/>
                    </a:cubicBezTo>
                    <a:cubicBezTo>
                      <a:pt x="13587" y="16730"/>
                      <a:pt x="13465" y="16487"/>
                      <a:pt x="13283" y="16365"/>
                    </a:cubicBezTo>
                    <a:cubicBezTo>
                      <a:pt x="13070" y="16213"/>
                      <a:pt x="12827" y="16152"/>
                      <a:pt x="12553" y="16122"/>
                    </a:cubicBezTo>
                    <a:cubicBezTo>
                      <a:pt x="12387" y="16111"/>
                      <a:pt x="12220" y="16104"/>
                      <a:pt x="12053" y="16104"/>
                    </a:cubicBezTo>
                    <a:cubicBezTo>
                      <a:pt x="11764" y="16104"/>
                      <a:pt x="11475" y="16125"/>
                      <a:pt x="11186" y="16183"/>
                    </a:cubicBezTo>
                    <a:cubicBezTo>
                      <a:pt x="10882" y="16243"/>
                      <a:pt x="10547" y="16243"/>
                      <a:pt x="10243" y="16304"/>
                    </a:cubicBezTo>
                    <a:cubicBezTo>
                      <a:pt x="10000" y="16335"/>
                      <a:pt x="9727" y="16365"/>
                      <a:pt x="9453" y="16426"/>
                    </a:cubicBezTo>
                    <a:cubicBezTo>
                      <a:pt x="9332" y="16426"/>
                      <a:pt x="9210" y="16456"/>
                      <a:pt x="9058" y="16487"/>
                    </a:cubicBezTo>
                    <a:cubicBezTo>
                      <a:pt x="8146" y="16547"/>
                      <a:pt x="7234" y="16639"/>
                      <a:pt x="6292" y="16639"/>
                    </a:cubicBezTo>
                    <a:cubicBezTo>
                      <a:pt x="5948" y="16649"/>
                      <a:pt x="5604" y="16660"/>
                      <a:pt x="5260" y="16660"/>
                    </a:cubicBezTo>
                    <a:cubicBezTo>
                      <a:pt x="4632" y="16660"/>
                      <a:pt x="4003" y="16624"/>
                      <a:pt x="3374" y="16487"/>
                    </a:cubicBezTo>
                    <a:cubicBezTo>
                      <a:pt x="2827" y="16365"/>
                      <a:pt x="2249" y="16274"/>
                      <a:pt x="1763" y="15970"/>
                    </a:cubicBezTo>
                    <a:cubicBezTo>
                      <a:pt x="1520" y="15818"/>
                      <a:pt x="1246" y="15666"/>
                      <a:pt x="1003" y="15453"/>
                    </a:cubicBezTo>
                    <a:cubicBezTo>
                      <a:pt x="790" y="15240"/>
                      <a:pt x="638" y="14967"/>
                      <a:pt x="578" y="14663"/>
                    </a:cubicBezTo>
                    <a:cubicBezTo>
                      <a:pt x="486" y="14268"/>
                      <a:pt x="426" y="13873"/>
                      <a:pt x="365" y="13477"/>
                    </a:cubicBezTo>
                    <a:cubicBezTo>
                      <a:pt x="365" y="13417"/>
                      <a:pt x="365" y="13325"/>
                      <a:pt x="365" y="13265"/>
                    </a:cubicBezTo>
                    <a:cubicBezTo>
                      <a:pt x="395" y="12869"/>
                      <a:pt x="395" y="12505"/>
                      <a:pt x="426" y="12110"/>
                    </a:cubicBezTo>
                    <a:cubicBezTo>
                      <a:pt x="456" y="11684"/>
                      <a:pt x="486" y="11258"/>
                      <a:pt x="547" y="10833"/>
                    </a:cubicBezTo>
                    <a:cubicBezTo>
                      <a:pt x="578" y="10438"/>
                      <a:pt x="608" y="10073"/>
                      <a:pt x="638" y="9708"/>
                    </a:cubicBezTo>
                    <a:cubicBezTo>
                      <a:pt x="638" y="9648"/>
                      <a:pt x="638" y="9556"/>
                      <a:pt x="638" y="9496"/>
                    </a:cubicBezTo>
                    <a:cubicBezTo>
                      <a:pt x="679" y="9496"/>
                      <a:pt x="706" y="9482"/>
                      <a:pt x="719" y="9482"/>
                    </a:cubicBezTo>
                    <a:cubicBezTo>
                      <a:pt x="726" y="9482"/>
                      <a:pt x="730" y="9485"/>
                      <a:pt x="730" y="9496"/>
                    </a:cubicBezTo>
                    <a:cubicBezTo>
                      <a:pt x="1398" y="9921"/>
                      <a:pt x="2037" y="10377"/>
                      <a:pt x="2675" y="10833"/>
                    </a:cubicBezTo>
                    <a:cubicBezTo>
                      <a:pt x="3313" y="11258"/>
                      <a:pt x="3921" y="11684"/>
                      <a:pt x="4620" y="11988"/>
                    </a:cubicBezTo>
                    <a:cubicBezTo>
                      <a:pt x="5076" y="12201"/>
                      <a:pt x="5532" y="12353"/>
                      <a:pt x="6018" y="12444"/>
                    </a:cubicBezTo>
                    <a:cubicBezTo>
                      <a:pt x="6687" y="12565"/>
                      <a:pt x="7295" y="12717"/>
                      <a:pt x="7933" y="12869"/>
                    </a:cubicBezTo>
                    <a:cubicBezTo>
                      <a:pt x="8153" y="12911"/>
                      <a:pt x="8372" y="12927"/>
                      <a:pt x="8589" y="12927"/>
                    </a:cubicBezTo>
                    <a:cubicBezTo>
                      <a:pt x="8853" y="12927"/>
                      <a:pt x="9112" y="12903"/>
                      <a:pt x="9362" y="12869"/>
                    </a:cubicBezTo>
                    <a:cubicBezTo>
                      <a:pt x="9392" y="12869"/>
                      <a:pt x="9392" y="12839"/>
                      <a:pt x="9423" y="12839"/>
                    </a:cubicBezTo>
                    <a:cubicBezTo>
                      <a:pt x="9696" y="12778"/>
                      <a:pt x="9879" y="12596"/>
                      <a:pt x="9909" y="12383"/>
                    </a:cubicBezTo>
                    <a:cubicBezTo>
                      <a:pt x="9909" y="12140"/>
                      <a:pt x="9727" y="11988"/>
                      <a:pt x="9544" y="11897"/>
                    </a:cubicBezTo>
                    <a:cubicBezTo>
                      <a:pt x="9210" y="11775"/>
                      <a:pt x="8845" y="11684"/>
                      <a:pt x="8511" y="11593"/>
                    </a:cubicBezTo>
                    <a:cubicBezTo>
                      <a:pt x="8328" y="11532"/>
                      <a:pt x="8116" y="11471"/>
                      <a:pt x="7903" y="11410"/>
                    </a:cubicBezTo>
                    <a:cubicBezTo>
                      <a:pt x="7204" y="11167"/>
                      <a:pt x="6505" y="10924"/>
                      <a:pt x="5806" y="10711"/>
                    </a:cubicBezTo>
                    <a:cubicBezTo>
                      <a:pt x="5562" y="10620"/>
                      <a:pt x="5350" y="10559"/>
                      <a:pt x="5137" y="10438"/>
                    </a:cubicBezTo>
                    <a:cubicBezTo>
                      <a:pt x="4468" y="10103"/>
                      <a:pt x="3800" y="9769"/>
                      <a:pt x="3131" y="9404"/>
                    </a:cubicBezTo>
                    <a:cubicBezTo>
                      <a:pt x="2705" y="9161"/>
                      <a:pt x="2341" y="8857"/>
                      <a:pt x="2037" y="8492"/>
                    </a:cubicBezTo>
                    <a:cubicBezTo>
                      <a:pt x="1611" y="7945"/>
                      <a:pt x="1429" y="7307"/>
                      <a:pt x="1733" y="6638"/>
                    </a:cubicBezTo>
                    <a:cubicBezTo>
                      <a:pt x="1915" y="6243"/>
                      <a:pt x="2097" y="5878"/>
                      <a:pt x="2280" y="5483"/>
                    </a:cubicBezTo>
                    <a:cubicBezTo>
                      <a:pt x="2371" y="5331"/>
                      <a:pt x="2462" y="5179"/>
                      <a:pt x="2584" y="5027"/>
                    </a:cubicBezTo>
                    <a:cubicBezTo>
                      <a:pt x="3283" y="4146"/>
                      <a:pt x="3891" y="3204"/>
                      <a:pt x="4347" y="2170"/>
                    </a:cubicBezTo>
                    <a:cubicBezTo>
                      <a:pt x="4347" y="2140"/>
                      <a:pt x="4377" y="2109"/>
                      <a:pt x="4407" y="2049"/>
                    </a:cubicBezTo>
                    <a:cubicBezTo>
                      <a:pt x="4499" y="2109"/>
                      <a:pt x="4590" y="2170"/>
                      <a:pt x="4651" y="2201"/>
                    </a:cubicBezTo>
                    <a:cubicBezTo>
                      <a:pt x="4934" y="2444"/>
                      <a:pt x="5232" y="2579"/>
                      <a:pt x="5560" y="2579"/>
                    </a:cubicBezTo>
                    <a:cubicBezTo>
                      <a:pt x="5725" y="2579"/>
                      <a:pt x="5897" y="2545"/>
                      <a:pt x="6079" y="2474"/>
                    </a:cubicBezTo>
                    <a:cubicBezTo>
                      <a:pt x="6383" y="2383"/>
                      <a:pt x="6687" y="2322"/>
                      <a:pt x="6991" y="2231"/>
                    </a:cubicBezTo>
                    <a:cubicBezTo>
                      <a:pt x="7538" y="2049"/>
                      <a:pt x="8085" y="1836"/>
                      <a:pt x="8632" y="1623"/>
                    </a:cubicBezTo>
                    <a:cubicBezTo>
                      <a:pt x="9278" y="1384"/>
                      <a:pt x="9923" y="1220"/>
                      <a:pt x="10598" y="1220"/>
                    </a:cubicBezTo>
                    <a:cubicBezTo>
                      <a:pt x="10781" y="1220"/>
                      <a:pt x="10967" y="1232"/>
                      <a:pt x="11155" y="1258"/>
                    </a:cubicBezTo>
                    <a:cubicBezTo>
                      <a:pt x="11490" y="1289"/>
                      <a:pt x="11824" y="1410"/>
                      <a:pt x="12098" y="1623"/>
                    </a:cubicBezTo>
                    <a:cubicBezTo>
                      <a:pt x="12827" y="2170"/>
                      <a:pt x="13405" y="2839"/>
                      <a:pt x="13769" y="3660"/>
                    </a:cubicBezTo>
                    <a:cubicBezTo>
                      <a:pt x="13891" y="3933"/>
                      <a:pt x="14043" y="4176"/>
                      <a:pt x="14164" y="4419"/>
                    </a:cubicBezTo>
                    <a:cubicBezTo>
                      <a:pt x="14499" y="5088"/>
                      <a:pt x="14651" y="5818"/>
                      <a:pt x="14803" y="6517"/>
                    </a:cubicBezTo>
                    <a:cubicBezTo>
                      <a:pt x="14924" y="7185"/>
                      <a:pt x="14924" y="7885"/>
                      <a:pt x="15016" y="8584"/>
                    </a:cubicBezTo>
                    <a:cubicBezTo>
                      <a:pt x="15046" y="8827"/>
                      <a:pt x="15076" y="9100"/>
                      <a:pt x="15107" y="9344"/>
                    </a:cubicBezTo>
                    <a:cubicBezTo>
                      <a:pt x="15168" y="9617"/>
                      <a:pt x="15228" y="9891"/>
                      <a:pt x="15259" y="10164"/>
                    </a:cubicBezTo>
                    <a:cubicBezTo>
                      <a:pt x="15289" y="10347"/>
                      <a:pt x="15320" y="10529"/>
                      <a:pt x="15441" y="10711"/>
                    </a:cubicBezTo>
                    <a:cubicBezTo>
                      <a:pt x="15560" y="10860"/>
                      <a:pt x="15707" y="10936"/>
                      <a:pt x="15849" y="10936"/>
                    </a:cubicBezTo>
                    <a:cubicBezTo>
                      <a:pt x="15997" y="10936"/>
                      <a:pt x="16138" y="10852"/>
                      <a:pt x="16231" y="10681"/>
                    </a:cubicBezTo>
                    <a:cubicBezTo>
                      <a:pt x="16323" y="10499"/>
                      <a:pt x="16383" y="10286"/>
                      <a:pt x="16414" y="10073"/>
                    </a:cubicBezTo>
                    <a:cubicBezTo>
                      <a:pt x="16444" y="9830"/>
                      <a:pt x="16444" y="9556"/>
                      <a:pt x="16444" y="9283"/>
                    </a:cubicBezTo>
                    <a:cubicBezTo>
                      <a:pt x="16414" y="8492"/>
                      <a:pt x="16414" y="7672"/>
                      <a:pt x="16292" y="6851"/>
                    </a:cubicBezTo>
                    <a:cubicBezTo>
                      <a:pt x="16201" y="6152"/>
                      <a:pt x="15988" y="5483"/>
                      <a:pt x="15775" y="4845"/>
                    </a:cubicBezTo>
                    <a:cubicBezTo>
                      <a:pt x="15532" y="4146"/>
                      <a:pt x="15198" y="3508"/>
                      <a:pt x="14803" y="2869"/>
                    </a:cubicBezTo>
                    <a:cubicBezTo>
                      <a:pt x="14499" y="2413"/>
                      <a:pt x="14225" y="1897"/>
                      <a:pt x="13921" y="1410"/>
                    </a:cubicBezTo>
                    <a:cubicBezTo>
                      <a:pt x="13739" y="1137"/>
                      <a:pt x="13557" y="894"/>
                      <a:pt x="13344" y="650"/>
                    </a:cubicBezTo>
                    <a:cubicBezTo>
                      <a:pt x="13313" y="620"/>
                      <a:pt x="13283" y="559"/>
                      <a:pt x="13253" y="498"/>
                    </a:cubicBezTo>
                    <a:cubicBezTo>
                      <a:pt x="13489" y="446"/>
                      <a:pt x="13725" y="371"/>
                      <a:pt x="13961" y="371"/>
                    </a:cubicBezTo>
                    <a:close/>
                    <a:moveTo>
                      <a:pt x="14139" y="0"/>
                    </a:moveTo>
                    <a:cubicBezTo>
                      <a:pt x="13699" y="0"/>
                      <a:pt x="13282" y="154"/>
                      <a:pt x="12888" y="286"/>
                    </a:cubicBezTo>
                    <a:cubicBezTo>
                      <a:pt x="12857" y="286"/>
                      <a:pt x="12857" y="316"/>
                      <a:pt x="12857" y="316"/>
                    </a:cubicBezTo>
                    <a:cubicBezTo>
                      <a:pt x="12949" y="468"/>
                      <a:pt x="13070" y="559"/>
                      <a:pt x="13161" y="711"/>
                    </a:cubicBezTo>
                    <a:cubicBezTo>
                      <a:pt x="13526" y="1258"/>
                      <a:pt x="13861" y="1836"/>
                      <a:pt x="14164" y="2383"/>
                    </a:cubicBezTo>
                    <a:cubicBezTo>
                      <a:pt x="14347" y="2687"/>
                      <a:pt x="14499" y="2960"/>
                      <a:pt x="14651" y="3234"/>
                    </a:cubicBezTo>
                    <a:cubicBezTo>
                      <a:pt x="14864" y="3629"/>
                      <a:pt x="15107" y="4024"/>
                      <a:pt x="15289" y="4419"/>
                    </a:cubicBezTo>
                    <a:cubicBezTo>
                      <a:pt x="15441" y="4815"/>
                      <a:pt x="15563" y="5210"/>
                      <a:pt x="15715" y="5635"/>
                    </a:cubicBezTo>
                    <a:cubicBezTo>
                      <a:pt x="15897" y="6152"/>
                      <a:pt x="15897" y="6699"/>
                      <a:pt x="15958" y="7216"/>
                    </a:cubicBezTo>
                    <a:cubicBezTo>
                      <a:pt x="15988" y="7459"/>
                      <a:pt x="16049" y="7702"/>
                      <a:pt x="16049" y="7915"/>
                    </a:cubicBezTo>
                    <a:cubicBezTo>
                      <a:pt x="16049" y="8584"/>
                      <a:pt x="16049" y="9252"/>
                      <a:pt x="16049" y="9921"/>
                    </a:cubicBezTo>
                    <a:cubicBezTo>
                      <a:pt x="16049" y="10073"/>
                      <a:pt x="15988" y="10255"/>
                      <a:pt x="15958" y="10407"/>
                    </a:cubicBezTo>
                    <a:cubicBezTo>
                      <a:pt x="15927" y="10468"/>
                      <a:pt x="15867" y="10499"/>
                      <a:pt x="15836" y="10559"/>
                    </a:cubicBezTo>
                    <a:cubicBezTo>
                      <a:pt x="15654" y="10438"/>
                      <a:pt x="15654" y="10286"/>
                      <a:pt x="15623" y="10164"/>
                    </a:cubicBezTo>
                    <a:cubicBezTo>
                      <a:pt x="15563" y="9860"/>
                      <a:pt x="15502" y="9587"/>
                      <a:pt x="15441" y="9313"/>
                    </a:cubicBezTo>
                    <a:cubicBezTo>
                      <a:pt x="15411" y="9070"/>
                      <a:pt x="15380" y="8827"/>
                      <a:pt x="15350" y="8584"/>
                    </a:cubicBezTo>
                    <a:cubicBezTo>
                      <a:pt x="15320" y="8280"/>
                      <a:pt x="15289" y="7976"/>
                      <a:pt x="15259" y="7672"/>
                    </a:cubicBezTo>
                    <a:cubicBezTo>
                      <a:pt x="15228" y="7581"/>
                      <a:pt x="15198" y="7489"/>
                      <a:pt x="15198" y="7398"/>
                    </a:cubicBezTo>
                    <a:cubicBezTo>
                      <a:pt x="15228" y="6790"/>
                      <a:pt x="15076" y="6213"/>
                      <a:pt x="14955" y="5605"/>
                    </a:cubicBezTo>
                    <a:cubicBezTo>
                      <a:pt x="14833" y="5088"/>
                      <a:pt x="14651" y="4571"/>
                      <a:pt x="14377" y="4085"/>
                    </a:cubicBezTo>
                    <a:cubicBezTo>
                      <a:pt x="14316" y="3933"/>
                      <a:pt x="14225" y="3751"/>
                      <a:pt x="14134" y="3599"/>
                    </a:cubicBezTo>
                    <a:cubicBezTo>
                      <a:pt x="13739" y="2687"/>
                      <a:pt x="13101" y="1957"/>
                      <a:pt x="12341" y="1350"/>
                    </a:cubicBezTo>
                    <a:cubicBezTo>
                      <a:pt x="12189" y="1228"/>
                      <a:pt x="12037" y="1137"/>
                      <a:pt x="11854" y="1046"/>
                    </a:cubicBezTo>
                    <a:cubicBezTo>
                      <a:pt x="11459" y="833"/>
                      <a:pt x="11003" y="833"/>
                      <a:pt x="10578" y="802"/>
                    </a:cubicBezTo>
                    <a:cubicBezTo>
                      <a:pt x="10510" y="797"/>
                      <a:pt x="10443" y="795"/>
                      <a:pt x="10377" y="795"/>
                    </a:cubicBezTo>
                    <a:cubicBezTo>
                      <a:pt x="10057" y="795"/>
                      <a:pt x="9750" y="854"/>
                      <a:pt x="9423" y="954"/>
                    </a:cubicBezTo>
                    <a:cubicBezTo>
                      <a:pt x="8936" y="1076"/>
                      <a:pt x="8450" y="1319"/>
                      <a:pt x="7964" y="1471"/>
                    </a:cubicBezTo>
                    <a:cubicBezTo>
                      <a:pt x="7295" y="1714"/>
                      <a:pt x="6596" y="1897"/>
                      <a:pt x="5927" y="2140"/>
                    </a:cubicBezTo>
                    <a:cubicBezTo>
                      <a:pt x="5816" y="2177"/>
                      <a:pt x="5707" y="2194"/>
                      <a:pt x="5600" y="2194"/>
                    </a:cubicBezTo>
                    <a:cubicBezTo>
                      <a:pt x="5358" y="2194"/>
                      <a:pt x="5126" y="2105"/>
                      <a:pt x="4894" y="1957"/>
                    </a:cubicBezTo>
                    <a:cubicBezTo>
                      <a:pt x="4742" y="1866"/>
                      <a:pt x="4590" y="1745"/>
                      <a:pt x="4438" y="1653"/>
                    </a:cubicBezTo>
                    <a:cubicBezTo>
                      <a:pt x="4377" y="1623"/>
                      <a:pt x="4316" y="1593"/>
                      <a:pt x="4255" y="1562"/>
                    </a:cubicBezTo>
                    <a:cubicBezTo>
                      <a:pt x="4195" y="1684"/>
                      <a:pt x="4164" y="1805"/>
                      <a:pt x="4103" y="1927"/>
                    </a:cubicBezTo>
                    <a:cubicBezTo>
                      <a:pt x="3648" y="2809"/>
                      <a:pt x="3161" y="3660"/>
                      <a:pt x="2553" y="4419"/>
                    </a:cubicBezTo>
                    <a:cubicBezTo>
                      <a:pt x="2067" y="5058"/>
                      <a:pt x="1733" y="5726"/>
                      <a:pt x="1398" y="6456"/>
                    </a:cubicBezTo>
                    <a:cubicBezTo>
                      <a:pt x="1034" y="7307"/>
                      <a:pt x="1246" y="8067"/>
                      <a:pt x="1824" y="8736"/>
                    </a:cubicBezTo>
                    <a:cubicBezTo>
                      <a:pt x="2249" y="9283"/>
                      <a:pt x="2827" y="9678"/>
                      <a:pt x="3435" y="10012"/>
                    </a:cubicBezTo>
                    <a:cubicBezTo>
                      <a:pt x="4134" y="10377"/>
                      <a:pt x="4803" y="10772"/>
                      <a:pt x="5562" y="10985"/>
                    </a:cubicBezTo>
                    <a:cubicBezTo>
                      <a:pt x="6748" y="11319"/>
                      <a:pt x="7873" y="11836"/>
                      <a:pt x="9088" y="12079"/>
                    </a:cubicBezTo>
                    <a:cubicBezTo>
                      <a:pt x="9271" y="12110"/>
                      <a:pt x="9423" y="12170"/>
                      <a:pt x="9544" y="12383"/>
                    </a:cubicBezTo>
                    <a:cubicBezTo>
                      <a:pt x="9453" y="12414"/>
                      <a:pt x="9392" y="12474"/>
                      <a:pt x="9301" y="12505"/>
                    </a:cubicBezTo>
                    <a:cubicBezTo>
                      <a:pt x="9084" y="12538"/>
                      <a:pt x="8858" y="12562"/>
                      <a:pt x="8633" y="12562"/>
                    </a:cubicBezTo>
                    <a:cubicBezTo>
                      <a:pt x="8448" y="12562"/>
                      <a:pt x="8264" y="12546"/>
                      <a:pt x="8085" y="12505"/>
                    </a:cubicBezTo>
                    <a:cubicBezTo>
                      <a:pt x="7447" y="12383"/>
                      <a:pt x="6839" y="12201"/>
                      <a:pt x="6201" y="12110"/>
                    </a:cubicBezTo>
                    <a:cubicBezTo>
                      <a:pt x="5380" y="11958"/>
                      <a:pt x="4620" y="11623"/>
                      <a:pt x="3921" y="11167"/>
                    </a:cubicBezTo>
                    <a:cubicBezTo>
                      <a:pt x="3009" y="10590"/>
                      <a:pt x="2128" y="9951"/>
                      <a:pt x="1246" y="9344"/>
                    </a:cubicBezTo>
                    <a:cubicBezTo>
                      <a:pt x="1034" y="9192"/>
                      <a:pt x="760" y="9040"/>
                      <a:pt x="486" y="8857"/>
                    </a:cubicBezTo>
                    <a:cubicBezTo>
                      <a:pt x="456" y="9009"/>
                      <a:pt x="456" y="9070"/>
                      <a:pt x="426" y="9161"/>
                    </a:cubicBezTo>
                    <a:cubicBezTo>
                      <a:pt x="395" y="9526"/>
                      <a:pt x="365" y="9891"/>
                      <a:pt x="304" y="10225"/>
                    </a:cubicBezTo>
                    <a:cubicBezTo>
                      <a:pt x="122" y="11228"/>
                      <a:pt x="91" y="12231"/>
                      <a:pt x="30" y="13234"/>
                    </a:cubicBezTo>
                    <a:cubicBezTo>
                      <a:pt x="0" y="13325"/>
                      <a:pt x="0" y="13447"/>
                      <a:pt x="30" y="13538"/>
                    </a:cubicBezTo>
                    <a:cubicBezTo>
                      <a:pt x="91" y="13933"/>
                      <a:pt x="122" y="14328"/>
                      <a:pt x="213" y="14724"/>
                    </a:cubicBezTo>
                    <a:cubicBezTo>
                      <a:pt x="243" y="14906"/>
                      <a:pt x="334" y="15088"/>
                      <a:pt x="456" y="15240"/>
                    </a:cubicBezTo>
                    <a:cubicBezTo>
                      <a:pt x="730" y="15605"/>
                      <a:pt x="1064" y="15909"/>
                      <a:pt x="1429" y="16152"/>
                    </a:cubicBezTo>
                    <a:cubicBezTo>
                      <a:pt x="1976" y="16487"/>
                      <a:pt x="2584" y="16639"/>
                      <a:pt x="3192" y="16790"/>
                    </a:cubicBezTo>
                    <a:cubicBezTo>
                      <a:pt x="4164" y="17034"/>
                      <a:pt x="5167" y="16942"/>
                      <a:pt x="6140" y="17003"/>
                    </a:cubicBezTo>
                    <a:lnTo>
                      <a:pt x="6292" y="17003"/>
                    </a:lnTo>
                    <a:cubicBezTo>
                      <a:pt x="7234" y="16942"/>
                      <a:pt x="8177" y="16851"/>
                      <a:pt x="9119" y="16790"/>
                    </a:cubicBezTo>
                    <a:cubicBezTo>
                      <a:pt x="9271" y="16790"/>
                      <a:pt x="9423" y="16760"/>
                      <a:pt x="9575" y="16730"/>
                    </a:cubicBezTo>
                    <a:cubicBezTo>
                      <a:pt x="9787" y="16699"/>
                      <a:pt x="10000" y="16639"/>
                      <a:pt x="10183" y="16639"/>
                    </a:cubicBezTo>
                    <a:cubicBezTo>
                      <a:pt x="10669" y="16639"/>
                      <a:pt x="11125" y="16547"/>
                      <a:pt x="11581" y="16426"/>
                    </a:cubicBezTo>
                    <a:cubicBezTo>
                      <a:pt x="11729" y="16394"/>
                      <a:pt x="11878" y="16381"/>
                      <a:pt x="12026" y="16381"/>
                    </a:cubicBezTo>
                    <a:cubicBezTo>
                      <a:pt x="12303" y="16381"/>
                      <a:pt x="12580" y="16427"/>
                      <a:pt x="12857" y="16487"/>
                    </a:cubicBezTo>
                    <a:cubicBezTo>
                      <a:pt x="12979" y="16517"/>
                      <a:pt x="13161" y="16578"/>
                      <a:pt x="13131" y="16730"/>
                    </a:cubicBezTo>
                    <a:cubicBezTo>
                      <a:pt x="13131" y="16851"/>
                      <a:pt x="13009" y="16973"/>
                      <a:pt x="12918" y="17064"/>
                    </a:cubicBezTo>
                    <a:cubicBezTo>
                      <a:pt x="12918" y="17094"/>
                      <a:pt x="12888" y="17094"/>
                      <a:pt x="12857" y="17094"/>
                    </a:cubicBezTo>
                    <a:cubicBezTo>
                      <a:pt x="12553" y="17216"/>
                      <a:pt x="12250" y="17338"/>
                      <a:pt x="11946" y="17398"/>
                    </a:cubicBezTo>
                    <a:cubicBezTo>
                      <a:pt x="11398" y="17520"/>
                      <a:pt x="10851" y="17550"/>
                      <a:pt x="10304" y="17550"/>
                    </a:cubicBezTo>
                    <a:cubicBezTo>
                      <a:pt x="9879" y="17550"/>
                      <a:pt x="9484" y="17581"/>
                      <a:pt x="9058" y="17611"/>
                    </a:cubicBezTo>
                    <a:cubicBezTo>
                      <a:pt x="8003" y="17728"/>
                      <a:pt x="6930" y="17864"/>
                      <a:pt x="5853" y="17864"/>
                    </a:cubicBezTo>
                    <a:cubicBezTo>
                      <a:pt x="5534" y="17864"/>
                      <a:pt x="5214" y="17852"/>
                      <a:pt x="4894" y="17824"/>
                    </a:cubicBezTo>
                    <a:cubicBezTo>
                      <a:pt x="4347" y="17794"/>
                      <a:pt x="3830" y="17733"/>
                      <a:pt x="3344" y="17550"/>
                    </a:cubicBezTo>
                    <a:cubicBezTo>
                      <a:pt x="3070" y="17459"/>
                      <a:pt x="2796" y="17398"/>
                      <a:pt x="2523" y="17307"/>
                    </a:cubicBezTo>
                    <a:cubicBezTo>
                      <a:pt x="2037" y="17125"/>
                      <a:pt x="1520" y="16942"/>
                      <a:pt x="1034" y="16730"/>
                    </a:cubicBezTo>
                    <a:cubicBezTo>
                      <a:pt x="821" y="16639"/>
                      <a:pt x="608" y="16517"/>
                      <a:pt x="395" y="16426"/>
                    </a:cubicBezTo>
                    <a:cubicBezTo>
                      <a:pt x="349" y="16407"/>
                      <a:pt x="306" y="16397"/>
                      <a:pt x="267" y="16397"/>
                    </a:cubicBezTo>
                    <a:cubicBezTo>
                      <a:pt x="178" y="16397"/>
                      <a:pt x="112" y="16451"/>
                      <a:pt x="91" y="16578"/>
                    </a:cubicBezTo>
                    <a:cubicBezTo>
                      <a:pt x="61" y="16669"/>
                      <a:pt x="61" y="16760"/>
                      <a:pt x="61" y="16851"/>
                    </a:cubicBezTo>
                    <a:cubicBezTo>
                      <a:pt x="91" y="17155"/>
                      <a:pt x="91" y="17459"/>
                      <a:pt x="152" y="17763"/>
                    </a:cubicBezTo>
                    <a:cubicBezTo>
                      <a:pt x="365" y="19009"/>
                      <a:pt x="821" y="20134"/>
                      <a:pt x="1337" y="21259"/>
                    </a:cubicBezTo>
                    <a:cubicBezTo>
                      <a:pt x="1672" y="22049"/>
                      <a:pt x="2249" y="22626"/>
                      <a:pt x="3040" y="22961"/>
                    </a:cubicBezTo>
                    <a:cubicBezTo>
                      <a:pt x="3161" y="23052"/>
                      <a:pt x="3313" y="23113"/>
                      <a:pt x="3465" y="23143"/>
                    </a:cubicBezTo>
                    <a:cubicBezTo>
                      <a:pt x="4043" y="23265"/>
                      <a:pt x="4620" y="23356"/>
                      <a:pt x="5198" y="23356"/>
                    </a:cubicBezTo>
                    <a:cubicBezTo>
                      <a:pt x="5371" y="23356"/>
                      <a:pt x="5548" y="23358"/>
                      <a:pt x="5725" y="23358"/>
                    </a:cubicBezTo>
                    <a:cubicBezTo>
                      <a:pt x="6168" y="23358"/>
                      <a:pt x="6618" y="23343"/>
                      <a:pt x="7052" y="23234"/>
                    </a:cubicBezTo>
                    <a:cubicBezTo>
                      <a:pt x="7781" y="23082"/>
                      <a:pt x="8480" y="22961"/>
                      <a:pt x="9180" y="22718"/>
                    </a:cubicBezTo>
                    <a:cubicBezTo>
                      <a:pt x="10183" y="22414"/>
                      <a:pt x="11186" y="22049"/>
                      <a:pt x="12158" y="21623"/>
                    </a:cubicBezTo>
                    <a:cubicBezTo>
                      <a:pt x="12918" y="21289"/>
                      <a:pt x="13709" y="21198"/>
                      <a:pt x="14529" y="21046"/>
                    </a:cubicBezTo>
                    <a:cubicBezTo>
                      <a:pt x="14579" y="21039"/>
                      <a:pt x="14631" y="21035"/>
                      <a:pt x="14685" y="21035"/>
                    </a:cubicBezTo>
                    <a:cubicBezTo>
                      <a:pt x="14857" y="21035"/>
                      <a:pt x="15043" y="21075"/>
                      <a:pt x="15228" y="21167"/>
                    </a:cubicBezTo>
                    <a:cubicBezTo>
                      <a:pt x="15046" y="21563"/>
                      <a:pt x="14651" y="21958"/>
                      <a:pt x="14195" y="22140"/>
                    </a:cubicBezTo>
                    <a:cubicBezTo>
                      <a:pt x="13313" y="22566"/>
                      <a:pt x="12402" y="22839"/>
                      <a:pt x="11459" y="23052"/>
                    </a:cubicBezTo>
                    <a:cubicBezTo>
                      <a:pt x="10791" y="23204"/>
                      <a:pt x="10122" y="23326"/>
                      <a:pt x="9453" y="23478"/>
                    </a:cubicBezTo>
                    <a:cubicBezTo>
                      <a:pt x="8146" y="23781"/>
                      <a:pt x="6809" y="23994"/>
                      <a:pt x="5471" y="24146"/>
                    </a:cubicBezTo>
                    <a:cubicBezTo>
                      <a:pt x="5350" y="24177"/>
                      <a:pt x="5198" y="24177"/>
                      <a:pt x="5046" y="24177"/>
                    </a:cubicBezTo>
                    <a:cubicBezTo>
                      <a:pt x="4316" y="24146"/>
                      <a:pt x="3556" y="24116"/>
                      <a:pt x="2827" y="24085"/>
                    </a:cubicBezTo>
                    <a:lnTo>
                      <a:pt x="2645" y="24085"/>
                    </a:lnTo>
                    <a:cubicBezTo>
                      <a:pt x="2462" y="24085"/>
                      <a:pt x="2401" y="24207"/>
                      <a:pt x="2493" y="24359"/>
                    </a:cubicBezTo>
                    <a:cubicBezTo>
                      <a:pt x="2553" y="24481"/>
                      <a:pt x="2614" y="24572"/>
                      <a:pt x="2705" y="24693"/>
                    </a:cubicBezTo>
                    <a:cubicBezTo>
                      <a:pt x="3252" y="25332"/>
                      <a:pt x="3830" y="25970"/>
                      <a:pt x="4377" y="26639"/>
                    </a:cubicBezTo>
                    <a:cubicBezTo>
                      <a:pt x="5046" y="27429"/>
                      <a:pt x="5775" y="28098"/>
                      <a:pt x="6596" y="28645"/>
                    </a:cubicBezTo>
                    <a:cubicBezTo>
                      <a:pt x="7321" y="29109"/>
                      <a:pt x="8129" y="29407"/>
                      <a:pt x="8994" y="29407"/>
                    </a:cubicBezTo>
                    <a:cubicBezTo>
                      <a:pt x="9035" y="29407"/>
                      <a:pt x="9077" y="29406"/>
                      <a:pt x="9119" y="29405"/>
                    </a:cubicBezTo>
                    <a:cubicBezTo>
                      <a:pt x="9970" y="29405"/>
                      <a:pt x="10791" y="29192"/>
                      <a:pt x="11581" y="28918"/>
                    </a:cubicBezTo>
                    <a:cubicBezTo>
                      <a:pt x="12766" y="28462"/>
                      <a:pt x="13830" y="27794"/>
                      <a:pt x="14894" y="27125"/>
                    </a:cubicBezTo>
                    <a:cubicBezTo>
                      <a:pt x="15806" y="26547"/>
                      <a:pt x="16657" y="25879"/>
                      <a:pt x="17599" y="25332"/>
                    </a:cubicBezTo>
                    <a:cubicBezTo>
                      <a:pt x="17934" y="25119"/>
                      <a:pt x="18329" y="24967"/>
                      <a:pt x="18693" y="24815"/>
                    </a:cubicBezTo>
                    <a:cubicBezTo>
                      <a:pt x="18789" y="24779"/>
                      <a:pt x="18881" y="24762"/>
                      <a:pt x="18971" y="24762"/>
                    </a:cubicBezTo>
                    <a:cubicBezTo>
                      <a:pt x="19109" y="24762"/>
                      <a:pt x="19245" y="24802"/>
                      <a:pt x="19393" y="24876"/>
                    </a:cubicBezTo>
                    <a:cubicBezTo>
                      <a:pt x="19545" y="24936"/>
                      <a:pt x="19575" y="24997"/>
                      <a:pt x="19514" y="25180"/>
                    </a:cubicBezTo>
                    <a:cubicBezTo>
                      <a:pt x="19423" y="25362"/>
                      <a:pt x="19301" y="25544"/>
                      <a:pt x="19180" y="25696"/>
                    </a:cubicBezTo>
                    <a:cubicBezTo>
                      <a:pt x="18876" y="26152"/>
                      <a:pt x="18450" y="26517"/>
                      <a:pt x="18025" y="26851"/>
                    </a:cubicBezTo>
                    <a:cubicBezTo>
                      <a:pt x="17569" y="27216"/>
                      <a:pt x="17113" y="27551"/>
                      <a:pt x="16657" y="27854"/>
                    </a:cubicBezTo>
                    <a:cubicBezTo>
                      <a:pt x="15654" y="28614"/>
                      <a:pt x="14529" y="29131"/>
                      <a:pt x="13405" y="29617"/>
                    </a:cubicBezTo>
                    <a:cubicBezTo>
                      <a:pt x="13313" y="29678"/>
                      <a:pt x="13222" y="29678"/>
                      <a:pt x="13131" y="29709"/>
                    </a:cubicBezTo>
                    <a:cubicBezTo>
                      <a:pt x="12523" y="29921"/>
                      <a:pt x="11946" y="30134"/>
                      <a:pt x="11368" y="30347"/>
                    </a:cubicBezTo>
                    <a:cubicBezTo>
                      <a:pt x="11095" y="30438"/>
                      <a:pt x="10821" y="30499"/>
                      <a:pt x="10547" y="30560"/>
                    </a:cubicBezTo>
                    <a:cubicBezTo>
                      <a:pt x="10365" y="30620"/>
                      <a:pt x="10152" y="30620"/>
                      <a:pt x="9970" y="30651"/>
                    </a:cubicBezTo>
                    <a:cubicBezTo>
                      <a:pt x="9727" y="30712"/>
                      <a:pt x="9484" y="30742"/>
                      <a:pt x="9271" y="30924"/>
                    </a:cubicBezTo>
                    <a:cubicBezTo>
                      <a:pt x="9362" y="30985"/>
                      <a:pt x="9423" y="31076"/>
                      <a:pt x="9514" y="31137"/>
                    </a:cubicBezTo>
                    <a:cubicBezTo>
                      <a:pt x="9879" y="31411"/>
                      <a:pt x="10274" y="31654"/>
                      <a:pt x="10669" y="31927"/>
                    </a:cubicBezTo>
                    <a:cubicBezTo>
                      <a:pt x="11459" y="32414"/>
                      <a:pt x="12280" y="32870"/>
                      <a:pt x="13131" y="33174"/>
                    </a:cubicBezTo>
                    <a:cubicBezTo>
                      <a:pt x="13648" y="33356"/>
                      <a:pt x="14134" y="33569"/>
                      <a:pt x="14620" y="33782"/>
                    </a:cubicBezTo>
                    <a:cubicBezTo>
                      <a:pt x="15046" y="33934"/>
                      <a:pt x="15471" y="34116"/>
                      <a:pt x="15897" y="34238"/>
                    </a:cubicBezTo>
                    <a:cubicBezTo>
                      <a:pt x="17082" y="34572"/>
                      <a:pt x="18268" y="34906"/>
                      <a:pt x="19514" y="34997"/>
                    </a:cubicBezTo>
                    <a:cubicBezTo>
                      <a:pt x="20026" y="35042"/>
                      <a:pt x="20554" y="35070"/>
                      <a:pt x="21074" y="35070"/>
                    </a:cubicBezTo>
                    <a:cubicBezTo>
                      <a:pt x="21265" y="35070"/>
                      <a:pt x="21454" y="35066"/>
                      <a:pt x="21642" y="35058"/>
                    </a:cubicBezTo>
                    <a:cubicBezTo>
                      <a:pt x="22037" y="35028"/>
                      <a:pt x="22402" y="34997"/>
                      <a:pt x="22797" y="34906"/>
                    </a:cubicBezTo>
                    <a:cubicBezTo>
                      <a:pt x="23557" y="34754"/>
                      <a:pt x="24256" y="34481"/>
                      <a:pt x="24955" y="34177"/>
                    </a:cubicBezTo>
                    <a:cubicBezTo>
                      <a:pt x="25532" y="33903"/>
                      <a:pt x="26110" y="33630"/>
                      <a:pt x="26596" y="33204"/>
                    </a:cubicBezTo>
                    <a:cubicBezTo>
                      <a:pt x="27235" y="32627"/>
                      <a:pt x="27812" y="31958"/>
                      <a:pt x="28329" y="31289"/>
                    </a:cubicBezTo>
                    <a:cubicBezTo>
                      <a:pt x="28815" y="30620"/>
                      <a:pt x="29058" y="29861"/>
                      <a:pt x="29271" y="29070"/>
                    </a:cubicBezTo>
                    <a:cubicBezTo>
                      <a:pt x="29302" y="28888"/>
                      <a:pt x="29302" y="28675"/>
                      <a:pt x="29302" y="28462"/>
                    </a:cubicBezTo>
                    <a:cubicBezTo>
                      <a:pt x="29271" y="28128"/>
                      <a:pt x="29210" y="27794"/>
                      <a:pt x="29150" y="27459"/>
                    </a:cubicBezTo>
                    <a:cubicBezTo>
                      <a:pt x="29119" y="27186"/>
                      <a:pt x="29028" y="26943"/>
                      <a:pt x="28876" y="26699"/>
                    </a:cubicBezTo>
                    <a:cubicBezTo>
                      <a:pt x="28724" y="26487"/>
                      <a:pt x="28572" y="26274"/>
                      <a:pt x="28420" y="26061"/>
                    </a:cubicBezTo>
                    <a:cubicBezTo>
                      <a:pt x="28207" y="25788"/>
                      <a:pt x="28025" y="25484"/>
                      <a:pt x="27812" y="25240"/>
                    </a:cubicBezTo>
                    <a:cubicBezTo>
                      <a:pt x="27326" y="24754"/>
                      <a:pt x="26870" y="24268"/>
                      <a:pt x="26353" y="23842"/>
                    </a:cubicBezTo>
                    <a:cubicBezTo>
                      <a:pt x="25776" y="23326"/>
                      <a:pt x="25168" y="22839"/>
                      <a:pt x="24590" y="22353"/>
                    </a:cubicBezTo>
                    <a:cubicBezTo>
                      <a:pt x="24499" y="22292"/>
                      <a:pt x="24408" y="22201"/>
                      <a:pt x="24347" y="22140"/>
                    </a:cubicBezTo>
                    <a:cubicBezTo>
                      <a:pt x="24256" y="22019"/>
                      <a:pt x="24286" y="21897"/>
                      <a:pt x="24438" y="21867"/>
                    </a:cubicBezTo>
                    <a:cubicBezTo>
                      <a:pt x="24560" y="21867"/>
                      <a:pt x="24712" y="21867"/>
                      <a:pt x="24803" y="21897"/>
                    </a:cubicBezTo>
                    <a:cubicBezTo>
                      <a:pt x="25198" y="22079"/>
                      <a:pt x="25593" y="22231"/>
                      <a:pt x="25988" y="22444"/>
                    </a:cubicBezTo>
                    <a:cubicBezTo>
                      <a:pt x="26718" y="22809"/>
                      <a:pt x="27447" y="23113"/>
                      <a:pt x="28238" y="23265"/>
                    </a:cubicBezTo>
                    <a:cubicBezTo>
                      <a:pt x="28390" y="23295"/>
                      <a:pt x="28542" y="23356"/>
                      <a:pt x="28694" y="23417"/>
                    </a:cubicBezTo>
                    <a:cubicBezTo>
                      <a:pt x="29139" y="23569"/>
                      <a:pt x="29577" y="23639"/>
                      <a:pt x="30006" y="23639"/>
                    </a:cubicBezTo>
                    <a:cubicBezTo>
                      <a:pt x="30776" y="23639"/>
                      <a:pt x="31517" y="23412"/>
                      <a:pt x="32220" y="23022"/>
                    </a:cubicBezTo>
                    <a:cubicBezTo>
                      <a:pt x="33071" y="22566"/>
                      <a:pt x="33709" y="21836"/>
                      <a:pt x="34195" y="21015"/>
                    </a:cubicBezTo>
                    <a:cubicBezTo>
                      <a:pt x="34469" y="20560"/>
                      <a:pt x="34621" y="20043"/>
                      <a:pt x="34773" y="19526"/>
                    </a:cubicBezTo>
                    <a:cubicBezTo>
                      <a:pt x="35138" y="18432"/>
                      <a:pt x="35168" y="17338"/>
                      <a:pt x="35168" y="16213"/>
                    </a:cubicBezTo>
                    <a:cubicBezTo>
                      <a:pt x="35168" y="15392"/>
                      <a:pt x="35046" y="14572"/>
                      <a:pt x="34773" y="13781"/>
                    </a:cubicBezTo>
                    <a:cubicBezTo>
                      <a:pt x="34682" y="13477"/>
                      <a:pt x="34621" y="13173"/>
                      <a:pt x="34499" y="12869"/>
                    </a:cubicBezTo>
                    <a:cubicBezTo>
                      <a:pt x="34378" y="12535"/>
                      <a:pt x="34226" y="12231"/>
                      <a:pt x="34074" y="11897"/>
                    </a:cubicBezTo>
                    <a:cubicBezTo>
                      <a:pt x="33861" y="11471"/>
                      <a:pt x="33618" y="11046"/>
                      <a:pt x="33405" y="10651"/>
                    </a:cubicBezTo>
                    <a:cubicBezTo>
                      <a:pt x="33192" y="10286"/>
                      <a:pt x="32979" y="9921"/>
                      <a:pt x="32706" y="9587"/>
                    </a:cubicBezTo>
                    <a:cubicBezTo>
                      <a:pt x="32250" y="8918"/>
                      <a:pt x="31642" y="8371"/>
                      <a:pt x="31064" y="7824"/>
                    </a:cubicBezTo>
                    <a:cubicBezTo>
                      <a:pt x="29757" y="6608"/>
                      <a:pt x="28420" y="5453"/>
                      <a:pt x="26991" y="4359"/>
                    </a:cubicBezTo>
                    <a:cubicBezTo>
                      <a:pt x="26870" y="4298"/>
                      <a:pt x="26748" y="4207"/>
                      <a:pt x="26627" y="4146"/>
                    </a:cubicBezTo>
                    <a:cubicBezTo>
                      <a:pt x="26571" y="4122"/>
                      <a:pt x="26520" y="4111"/>
                      <a:pt x="26474" y="4111"/>
                    </a:cubicBezTo>
                    <a:cubicBezTo>
                      <a:pt x="26345" y="4111"/>
                      <a:pt x="26262" y="4202"/>
                      <a:pt x="26262" y="4359"/>
                    </a:cubicBezTo>
                    <a:cubicBezTo>
                      <a:pt x="26232" y="4723"/>
                      <a:pt x="26232" y="5088"/>
                      <a:pt x="26232" y="5423"/>
                    </a:cubicBezTo>
                    <a:cubicBezTo>
                      <a:pt x="26201" y="6243"/>
                      <a:pt x="26171" y="7034"/>
                      <a:pt x="26140" y="7824"/>
                    </a:cubicBezTo>
                    <a:cubicBezTo>
                      <a:pt x="26080" y="8827"/>
                      <a:pt x="25928" y="9830"/>
                      <a:pt x="25897" y="10833"/>
                    </a:cubicBezTo>
                    <a:cubicBezTo>
                      <a:pt x="25867" y="11866"/>
                      <a:pt x="25502" y="12809"/>
                      <a:pt x="25016" y="13721"/>
                    </a:cubicBezTo>
                    <a:cubicBezTo>
                      <a:pt x="24925" y="13933"/>
                      <a:pt x="24773" y="14176"/>
                      <a:pt x="24621" y="14359"/>
                    </a:cubicBezTo>
                    <a:cubicBezTo>
                      <a:pt x="24499" y="14541"/>
                      <a:pt x="24317" y="14693"/>
                      <a:pt x="24165" y="14845"/>
                    </a:cubicBezTo>
                    <a:cubicBezTo>
                      <a:pt x="24077" y="14904"/>
                      <a:pt x="23992" y="14931"/>
                      <a:pt x="23917" y="14931"/>
                    </a:cubicBezTo>
                    <a:cubicBezTo>
                      <a:pt x="23757" y="14931"/>
                      <a:pt x="23638" y="14809"/>
                      <a:pt x="23618" y="14602"/>
                    </a:cubicBezTo>
                    <a:cubicBezTo>
                      <a:pt x="23557" y="14389"/>
                      <a:pt x="23618" y="14207"/>
                      <a:pt x="23709" y="14024"/>
                    </a:cubicBezTo>
                    <a:cubicBezTo>
                      <a:pt x="23830" y="13721"/>
                      <a:pt x="23982" y="13417"/>
                      <a:pt x="24104" y="13113"/>
                    </a:cubicBezTo>
                    <a:cubicBezTo>
                      <a:pt x="24347" y="12565"/>
                      <a:pt x="24590" y="12049"/>
                      <a:pt x="24742" y="11502"/>
                    </a:cubicBezTo>
                    <a:cubicBezTo>
                      <a:pt x="25016" y="10559"/>
                      <a:pt x="25229" y="9617"/>
                      <a:pt x="25472" y="8705"/>
                    </a:cubicBezTo>
                    <a:cubicBezTo>
                      <a:pt x="25654" y="8006"/>
                      <a:pt x="25745" y="7277"/>
                      <a:pt x="25776" y="6578"/>
                    </a:cubicBezTo>
                    <a:cubicBezTo>
                      <a:pt x="25776" y="6365"/>
                      <a:pt x="25776" y="6182"/>
                      <a:pt x="25806" y="6000"/>
                    </a:cubicBezTo>
                    <a:cubicBezTo>
                      <a:pt x="25836" y="5726"/>
                      <a:pt x="25806" y="5423"/>
                      <a:pt x="25745" y="5149"/>
                    </a:cubicBezTo>
                    <a:cubicBezTo>
                      <a:pt x="25684" y="4906"/>
                      <a:pt x="25624" y="4663"/>
                      <a:pt x="25563" y="4450"/>
                    </a:cubicBezTo>
                    <a:cubicBezTo>
                      <a:pt x="25472" y="3933"/>
                      <a:pt x="25229" y="3477"/>
                      <a:pt x="24894" y="3112"/>
                    </a:cubicBezTo>
                    <a:cubicBezTo>
                      <a:pt x="24134" y="2261"/>
                      <a:pt x="23253" y="1593"/>
                      <a:pt x="22219" y="1167"/>
                    </a:cubicBezTo>
                    <a:cubicBezTo>
                      <a:pt x="21399" y="833"/>
                      <a:pt x="20578" y="590"/>
                      <a:pt x="19727" y="316"/>
                    </a:cubicBezTo>
                    <a:cubicBezTo>
                      <a:pt x="19457" y="226"/>
                      <a:pt x="19177" y="200"/>
                      <a:pt x="18892" y="200"/>
                    </a:cubicBezTo>
                    <a:cubicBezTo>
                      <a:pt x="18695" y="200"/>
                      <a:pt x="18497" y="212"/>
                      <a:pt x="18298" y="225"/>
                    </a:cubicBezTo>
                    <a:cubicBezTo>
                      <a:pt x="18055" y="255"/>
                      <a:pt x="18025" y="377"/>
                      <a:pt x="18146" y="559"/>
                    </a:cubicBezTo>
                    <a:cubicBezTo>
                      <a:pt x="18389" y="985"/>
                      <a:pt x="18663" y="1410"/>
                      <a:pt x="18876" y="1836"/>
                    </a:cubicBezTo>
                    <a:cubicBezTo>
                      <a:pt x="19058" y="2201"/>
                      <a:pt x="19210" y="2565"/>
                      <a:pt x="19362" y="2930"/>
                    </a:cubicBezTo>
                    <a:cubicBezTo>
                      <a:pt x="19484" y="3264"/>
                      <a:pt x="19666" y="3599"/>
                      <a:pt x="19727" y="3964"/>
                    </a:cubicBezTo>
                    <a:cubicBezTo>
                      <a:pt x="19757" y="4268"/>
                      <a:pt x="19848" y="4541"/>
                      <a:pt x="19909" y="4845"/>
                    </a:cubicBezTo>
                    <a:cubicBezTo>
                      <a:pt x="19909" y="4997"/>
                      <a:pt x="19970" y="5149"/>
                      <a:pt x="19970" y="5271"/>
                    </a:cubicBezTo>
                    <a:cubicBezTo>
                      <a:pt x="20000" y="5726"/>
                      <a:pt x="20061" y="6152"/>
                      <a:pt x="20061" y="6578"/>
                    </a:cubicBezTo>
                    <a:cubicBezTo>
                      <a:pt x="20092" y="7125"/>
                      <a:pt x="20092" y="7672"/>
                      <a:pt x="20183" y="8219"/>
                    </a:cubicBezTo>
                    <a:cubicBezTo>
                      <a:pt x="20213" y="8280"/>
                      <a:pt x="20213" y="8371"/>
                      <a:pt x="20213" y="8432"/>
                    </a:cubicBezTo>
                    <a:cubicBezTo>
                      <a:pt x="20213" y="9313"/>
                      <a:pt x="20213" y="10195"/>
                      <a:pt x="20213" y="11076"/>
                    </a:cubicBezTo>
                    <a:cubicBezTo>
                      <a:pt x="20213" y="11441"/>
                      <a:pt x="20183" y="11775"/>
                      <a:pt x="20183" y="12140"/>
                    </a:cubicBezTo>
                    <a:cubicBezTo>
                      <a:pt x="20183" y="12262"/>
                      <a:pt x="20183" y="12383"/>
                      <a:pt x="20031" y="12474"/>
                    </a:cubicBezTo>
                    <a:cubicBezTo>
                      <a:pt x="19788" y="11988"/>
                      <a:pt x="19666" y="11471"/>
                      <a:pt x="19605" y="10955"/>
                    </a:cubicBezTo>
                    <a:cubicBezTo>
                      <a:pt x="19545" y="10316"/>
                      <a:pt x="19545" y="9648"/>
                      <a:pt x="19484" y="9009"/>
                    </a:cubicBezTo>
                    <a:cubicBezTo>
                      <a:pt x="19453" y="8584"/>
                      <a:pt x="19423" y="8158"/>
                      <a:pt x="19393" y="7733"/>
                    </a:cubicBezTo>
                    <a:cubicBezTo>
                      <a:pt x="19362" y="7337"/>
                      <a:pt x="19301" y="6912"/>
                      <a:pt x="19241" y="6517"/>
                    </a:cubicBezTo>
                    <a:cubicBezTo>
                      <a:pt x="19149" y="5453"/>
                      <a:pt x="18845" y="4450"/>
                      <a:pt x="18541" y="3416"/>
                    </a:cubicBezTo>
                    <a:cubicBezTo>
                      <a:pt x="18450" y="3204"/>
                      <a:pt x="18359" y="2960"/>
                      <a:pt x="18298" y="2717"/>
                    </a:cubicBezTo>
                    <a:cubicBezTo>
                      <a:pt x="18177" y="2292"/>
                      <a:pt x="17994" y="1866"/>
                      <a:pt x="17751" y="1532"/>
                    </a:cubicBezTo>
                    <a:cubicBezTo>
                      <a:pt x="17234" y="802"/>
                      <a:pt x="16596" y="255"/>
                      <a:pt x="15684" y="134"/>
                    </a:cubicBezTo>
                    <a:cubicBezTo>
                      <a:pt x="15228" y="103"/>
                      <a:pt x="14803" y="73"/>
                      <a:pt x="14347" y="12"/>
                    </a:cubicBezTo>
                    <a:cubicBezTo>
                      <a:pt x="14277" y="4"/>
                      <a:pt x="14208" y="0"/>
                      <a:pt x="141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21"/>
              <p:cNvSpPr/>
              <p:nvPr/>
            </p:nvSpPr>
            <p:spPr>
              <a:xfrm>
                <a:off x="2008650" y="1751825"/>
                <a:ext cx="637575" cy="651250"/>
              </a:xfrm>
              <a:custGeom>
                <a:avLst/>
                <a:gdLst/>
                <a:ahLst/>
                <a:cxnLst/>
                <a:rect l="l" t="t" r="r" b="b"/>
                <a:pathLst>
                  <a:path w="25503" h="26050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1217" y="974"/>
                      <a:pt x="1916" y="1794"/>
                      <a:pt x="2615" y="2615"/>
                    </a:cubicBezTo>
                    <a:cubicBezTo>
                      <a:pt x="2448" y="2685"/>
                      <a:pt x="2357" y="2722"/>
                      <a:pt x="2092" y="2722"/>
                    </a:cubicBezTo>
                    <a:cubicBezTo>
                      <a:pt x="1778" y="2722"/>
                      <a:pt x="1220" y="2669"/>
                      <a:pt x="1" y="2554"/>
                    </a:cubicBezTo>
                    <a:lnTo>
                      <a:pt x="1" y="2554"/>
                    </a:lnTo>
                    <a:cubicBezTo>
                      <a:pt x="673" y="2756"/>
                      <a:pt x="1345" y="2875"/>
                      <a:pt x="2042" y="2875"/>
                    </a:cubicBezTo>
                    <a:cubicBezTo>
                      <a:pt x="2290" y="2875"/>
                      <a:pt x="2542" y="2860"/>
                      <a:pt x="2797" y="2828"/>
                    </a:cubicBezTo>
                    <a:cubicBezTo>
                      <a:pt x="3588" y="3709"/>
                      <a:pt x="4439" y="4530"/>
                      <a:pt x="5199" y="5442"/>
                    </a:cubicBezTo>
                    <a:cubicBezTo>
                      <a:pt x="5133" y="5443"/>
                      <a:pt x="5067" y="5444"/>
                      <a:pt x="5001" y="5444"/>
                    </a:cubicBezTo>
                    <a:cubicBezTo>
                      <a:pt x="3521" y="5444"/>
                      <a:pt x="2096" y="5125"/>
                      <a:pt x="670" y="4834"/>
                    </a:cubicBezTo>
                    <a:lnTo>
                      <a:pt x="670" y="4834"/>
                    </a:lnTo>
                    <a:cubicBezTo>
                      <a:pt x="730" y="4864"/>
                      <a:pt x="791" y="4895"/>
                      <a:pt x="852" y="4925"/>
                    </a:cubicBezTo>
                    <a:cubicBezTo>
                      <a:pt x="2068" y="5320"/>
                      <a:pt x="3314" y="5563"/>
                      <a:pt x="4560" y="5685"/>
                    </a:cubicBezTo>
                    <a:cubicBezTo>
                      <a:pt x="4667" y="5700"/>
                      <a:pt x="4773" y="5708"/>
                      <a:pt x="4880" y="5708"/>
                    </a:cubicBezTo>
                    <a:cubicBezTo>
                      <a:pt x="4986" y="5708"/>
                      <a:pt x="5092" y="5700"/>
                      <a:pt x="5199" y="5685"/>
                    </a:cubicBezTo>
                    <a:cubicBezTo>
                      <a:pt x="5226" y="5681"/>
                      <a:pt x="5253" y="5679"/>
                      <a:pt x="5278" y="5679"/>
                    </a:cubicBezTo>
                    <a:cubicBezTo>
                      <a:pt x="5451" y="5679"/>
                      <a:pt x="5583" y="5765"/>
                      <a:pt x="5715" y="5898"/>
                    </a:cubicBezTo>
                    <a:cubicBezTo>
                      <a:pt x="7053" y="7144"/>
                      <a:pt x="8390" y="8421"/>
                      <a:pt x="9758" y="9667"/>
                    </a:cubicBezTo>
                    <a:cubicBezTo>
                      <a:pt x="9880" y="9788"/>
                      <a:pt x="9971" y="9910"/>
                      <a:pt x="10123" y="10031"/>
                    </a:cubicBezTo>
                    <a:cubicBezTo>
                      <a:pt x="10001" y="10092"/>
                      <a:pt x="9940" y="10123"/>
                      <a:pt x="9849" y="10153"/>
                    </a:cubicBezTo>
                    <a:cubicBezTo>
                      <a:pt x="8816" y="10457"/>
                      <a:pt x="7752" y="10639"/>
                      <a:pt x="6688" y="10670"/>
                    </a:cubicBezTo>
                    <a:lnTo>
                      <a:pt x="2767" y="10670"/>
                    </a:lnTo>
                    <a:cubicBezTo>
                      <a:pt x="3618" y="10822"/>
                      <a:pt x="4439" y="10883"/>
                      <a:pt x="5259" y="10883"/>
                    </a:cubicBezTo>
                    <a:cubicBezTo>
                      <a:pt x="6597" y="10883"/>
                      <a:pt x="7934" y="10852"/>
                      <a:pt x="9241" y="10518"/>
                    </a:cubicBezTo>
                    <a:cubicBezTo>
                      <a:pt x="9606" y="10427"/>
                      <a:pt x="9971" y="10335"/>
                      <a:pt x="10366" y="10214"/>
                    </a:cubicBezTo>
                    <a:cubicBezTo>
                      <a:pt x="11551" y="11247"/>
                      <a:pt x="12798" y="12250"/>
                      <a:pt x="13953" y="13375"/>
                    </a:cubicBezTo>
                    <a:cubicBezTo>
                      <a:pt x="13922" y="13405"/>
                      <a:pt x="13922" y="13436"/>
                      <a:pt x="13892" y="13436"/>
                    </a:cubicBezTo>
                    <a:cubicBezTo>
                      <a:pt x="13831" y="13497"/>
                      <a:pt x="13770" y="13527"/>
                      <a:pt x="13679" y="13557"/>
                    </a:cubicBezTo>
                    <a:cubicBezTo>
                      <a:pt x="12858" y="13953"/>
                      <a:pt x="11977" y="14226"/>
                      <a:pt x="11065" y="14469"/>
                    </a:cubicBezTo>
                    <a:cubicBezTo>
                      <a:pt x="8512" y="15168"/>
                      <a:pt x="5928" y="15746"/>
                      <a:pt x="3284" y="16171"/>
                    </a:cubicBezTo>
                    <a:cubicBezTo>
                      <a:pt x="3223" y="16171"/>
                      <a:pt x="3132" y="16171"/>
                      <a:pt x="3071" y="16202"/>
                    </a:cubicBezTo>
                    <a:cubicBezTo>
                      <a:pt x="3010" y="16202"/>
                      <a:pt x="2949" y="16232"/>
                      <a:pt x="2889" y="16232"/>
                    </a:cubicBezTo>
                    <a:cubicBezTo>
                      <a:pt x="2919" y="16263"/>
                      <a:pt x="2949" y="16263"/>
                      <a:pt x="2980" y="16263"/>
                    </a:cubicBezTo>
                    <a:cubicBezTo>
                      <a:pt x="6080" y="15959"/>
                      <a:pt x="9120" y="15320"/>
                      <a:pt x="12098" y="14439"/>
                    </a:cubicBezTo>
                    <a:cubicBezTo>
                      <a:pt x="12767" y="14226"/>
                      <a:pt x="13375" y="13983"/>
                      <a:pt x="13983" y="13649"/>
                    </a:cubicBezTo>
                    <a:cubicBezTo>
                      <a:pt x="14044" y="13618"/>
                      <a:pt x="14105" y="13618"/>
                      <a:pt x="14165" y="13588"/>
                    </a:cubicBezTo>
                    <a:cubicBezTo>
                      <a:pt x="14409" y="13831"/>
                      <a:pt x="14652" y="14074"/>
                      <a:pt x="14895" y="14287"/>
                    </a:cubicBezTo>
                    <a:cubicBezTo>
                      <a:pt x="15138" y="14530"/>
                      <a:pt x="15381" y="14743"/>
                      <a:pt x="15624" y="14956"/>
                    </a:cubicBezTo>
                    <a:cubicBezTo>
                      <a:pt x="15868" y="15199"/>
                      <a:pt x="16111" y="15411"/>
                      <a:pt x="16354" y="15655"/>
                    </a:cubicBezTo>
                    <a:cubicBezTo>
                      <a:pt x="16627" y="15867"/>
                      <a:pt x="16871" y="16050"/>
                      <a:pt x="17114" y="16263"/>
                    </a:cubicBezTo>
                    <a:cubicBezTo>
                      <a:pt x="17387" y="16475"/>
                      <a:pt x="17661" y="16627"/>
                      <a:pt x="17934" y="16870"/>
                    </a:cubicBezTo>
                    <a:cubicBezTo>
                      <a:pt x="17661" y="16962"/>
                      <a:pt x="17418" y="17022"/>
                      <a:pt x="17175" y="17083"/>
                    </a:cubicBezTo>
                    <a:cubicBezTo>
                      <a:pt x="15199" y="17722"/>
                      <a:pt x="13284" y="18481"/>
                      <a:pt x="11460" y="19485"/>
                    </a:cubicBezTo>
                    <a:cubicBezTo>
                      <a:pt x="10032" y="20275"/>
                      <a:pt x="8573" y="20974"/>
                      <a:pt x="7053" y="21551"/>
                    </a:cubicBezTo>
                    <a:cubicBezTo>
                      <a:pt x="6992" y="21582"/>
                      <a:pt x="6962" y="21612"/>
                      <a:pt x="6901" y="21612"/>
                    </a:cubicBezTo>
                    <a:cubicBezTo>
                      <a:pt x="6901" y="21643"/>
                      <a:pt x="6901" y="21643"/>
                      <a:pt x="6931" y="21673"/>
                    </a:cubicBezTo>
                    <a:cubicBezTo>
                      <a:pt x="7205" y="21582"/>
                      <a:pt x="7509" y="21491"/>
                      <a:pt x="7782" y="21369"/>
                    </a:cubicBezTo>
                    <a:cubicBezTo>
                      <a:pt x="9120" y="20852"/>
                      <a:pt x="10396" y="20244"/>
                      <a:pt x="11643" y="19576"/>
                    </a:cubicBezTo>
                    <a:cubicBezTo>
                      <a:pt x="13436" y="18573"/>
                      <a:pt x="15381" y="17874"/>
                      <a:pt x="17357" y="17326"/>
                    </a:cubicBezTo>
                    <a:cubicBezTo>
                      <a:pt x="17539" y="17266"/>
                      <a:pt x="17722" y="17235"/>
                      <a:pt x="17965" y="17174"/>
                    </a:cubicBezTo>
                    <a:lnTo>
                      <a:pt x="17965" y="17174"/>
                    </a:lnTo>
                    <a:cubicBezTo>
                      <a:pt x="17448" y="19819"/>
                      <a:pt x="16415" y="22220"/>
                      <a:pt x="15229" y="24591"/>
                    </a:cubicBezTo>
                    <a:cubicBezTo>
                      <a:pt x="15533" y="24105"/>
                      <a:pt x="15807" y="23618"/>
                      <a:pt x="16080" y="23162"/>
                    </a:cubicBezTo>
                    <a:lnTo>
                      <a:pt x="16141" y="23162"/>
                    </a:lnTo>
                    <a:cubicBezTo>
                      <a:pt x="16232" y="24135"/>
                      <a:pt x="16354" y="25108"/>
                      <a:pt x="16597" y="26050"/>
                    </a:cubicBezTo>
                    <a:cubicBezTo>
                      <a:pt x="16597" y="26050"/>
                      <a:pt x="16627" y="26020"/>
                      <a:pt x="16627" y="25989"/>
                    </a:cubicBezTo>
                    <a:cubicBezTo>
                      <a:pt x="16536" y="24956"/>
                      <a:pt x="16445" y="23953"/>
                      <a:pt x="16323" y="22919"/>
                    </a:cubicBezTo>
                    <a:cubicBezTo>
                      <a:pt x="16323" y="22767"/>
                      <a:pt x="16323" y="22676"/>
                      <a:pt x="16384" y="22554"/>
                    </a:cubicBezTo>
                    <a:cubicBezTo>
                      <a:pt x="16871" y="21491"/>
                      <a:pt x="17327" y="20396"/>
                      <a:pt x="17661" y="19302"/>
                    </a:cubicBezTo>
                    <a:cubicBezTo>
                      <a:pt x="17691" y="19211"/>
                      <a:pt x="17722" y="19120"/>
                      <a:pt x="17782" y="18998"/>
                    </a:cubicBezTo>
                    <a:cubicBezTo>
                      <a:pt x="18421" y="20792"/>
                      <a:pt x="18786" y="22585"/>
                      <a:pt x="19181" y="24378"/>
                    </a:cubicBezTo>
                    <a:cubicBezTo>
                      <a:pt x="19181" y="24257"/>
                      <a:pt x="19181" y="24135"/>
                      <a:pt x="19181" y="23983"/>
                    </a:cubicBezTo>
                    <a:cubicBezTo>
                      <a:pt x="19059" y="22554"/>
                      <a:pt x="18725" y="21156"/>
                      <a:pt x="18299" y="19788"/>
                    </a:cubicBezTo>
                    <a:cubicBezTo>
                      <a:pt x="18178" y="19424"/>
                      <a:pt x="18026" y="19089"/>
                      <a:pt x="17904" y="18725"/>
                    </a:cubicBezTo>
                    <a:cubicBezTo>
                      <a:pt x="17874" y="18694"/>
                      <a:pt x="17874" y="18633"/>
                      <a:pt x="17874" y="18573"/>
                    </a:cubicBezTo>
                    <a:cubicBezTo>
                      <a:pt x="17995" y="18117"/>
                      <a:pt x="18086" y="17630"/>
                      <a:pt x="18178" y="17174"/>
                    </a:cubicBezTo>
                    <a:cubicBezTo>
                      <a:pt x="18269" y="17144"/>
                      <a:pt x="18360" y="17114"/>
                      <a:pt x="18451" y="17114"/>
                    </a:cubicBezTo>
                    <a:cubicBezTo>
                      <a:pt x="18968" y="16962"/>
                      <a:pt x="19515" y="16810"/>
                      <a:pt x="20032" y="16658"/>
                    </a:cubicBezTo>
                    <a:cubicBezTo>
                      <a:pt x="20165" y="16613"/>
                      <a:pt x="20282" y="16585"/>
                      <a:pt x="20407" y="16585"/>
                    </a:cubicBezTo>
                    <a:cubicBezTo>
                      <a:pt x="20453" y="16585"/>
                      <a:pt x="20500" y="16589"/>
                      <a:pt x="20548" y="16597"/>
                    </a:cubicBezTo>
                    <a:cubicBezTo>
                      <a:pt x="21460" y="16658"/>
                      <a:pt x="22342" y="16749"/>
                      <a:pt x="23254" y="16779"/>
                    </a:cubicBezTo>
                    <a:cubicBezTo>
                      <a:pt x="23770" y="16779"/>
                      <a:pt x="24287" y="16719"/>
                      <a:pt x="24804" y="16688"/>
                    </a:cubicBezTo>
                    <a:cubicBezTo>
                      <a:pt x="24865" y="16688"/>
                      <a:pt x="24925" y="16658"/>
                      <a:pt x="25017" y="16627"/>
                    </a:cubicBezTo>
                    <a:lnTo>
                      <a:pt x="25017" y="16627"/>
                    </a:lnTo>
                    <a:cubicBezTo>
                      <a:pt x="24759" y="16638"/>
                      <a:pt x="24503" y="16643"/>
                      <a:pt x="24247" y="16643"/>
                    </a:cubicBezTo>
                    <a:cubicBezTo>
                      <a:pt x="23083" y="16643"/>
                      <a:pt x="21932" y="16539"/>
                      <a:pt x="20761" y="16415"/>
                    </a:cubicBezTo>
                    <a:cubicBezTo>
                      <a:pt x="22433" y="15655"/>
                      <a:pt x="24044" y="14834"/>
                      <a:pt x="25503" y="13740"/>
                    </a:cubicBezTo>
                    <a:cubicBezTo>
                      <a:pt x="25412" y="13740"/>
                      <a:pt x="25381" y="13770"/>
                      <a:pt x="25321" y="13801"/>
                    </a:cubicBezTo>
                    <a:cubicBezTo>
                      <a:pt x="24682" y="14165"/>
                      <a:pt x="24044" y="14530"/>
                      <a:pt x="23406" y="14864"/>
                    </a:cubicBezTo>
                    <a:cubicBezTo>
                      <a:pt x="22038" y="15594"/>
                      <a:pt x="20640" y="16232"/>
                      <a:pt x="19150" y="16719"/>
                    </a:cubicBezTo>
                    <a:cubicBezTo>
                      <a:pt x="19059" y="16719"/>
                      <a:pt x="18968" y="16749"/>
                      <a:pt x="18877" y="16779"/>
                    </a:cubicBezTo>
                    <a:cubicBezTo>
                      <a:pt x="19515" y="16232"/>
                      <a:pt x="20062" y="15594"/>
                      <a:pt x="20518" y="14925"/>
                    </a:cubicBezTo>
                    <a:cubicBezTo>
                      <a:pt x="21339" y="13679"/>
                      <a:pt x="22129" y="12372"/>
                      <a:pt x="22828" y="11065"/>
                    </a:cubicBezTo>
                    <a:cubicBezTo>
                      <a:pt x="23071" y="10639"/>
                      <a:pt x="23254" y="10244"/>
                      <a:pt x="23466" y="9819"/>
                    </a:cubicBezTo>
                    <a:lnTo>
                      <a:pt x="23466" y="9819"/>
                    </a:lnTo>
                    <a:cubicBezTo>
                      <a:pt x="23375" y="9910"/>
                      <a:pt x="23345" y="10001"/>
                      <a:pt x="23284" y="10062"/>
                    </a:cubicBezTo>
                    <a:cubicBezTo>
                      <a:pt x="22524" y="11278"/>
                      <a:pt x="21795" y="12494"/>
                      <a:pt x="21065" y="13709"/>
                    </a:cubicBezTo>
                    <a:cubicBezTo>
                      <a:pt x="20518" y="14560"/>
                      <a:pt x="19941" y="15381"/>
                      <a:pt x="19211" y="16111"/>
                    </a:cubicBezTo>
                    <a:cubicBezTo>
                      <a:pt x="18938" y="16354"/>
                      <a:pt x="18664" y="16597"/>
                      <a:pt x="18360" y="16749"/>
                    </a:cubicBezTo>
                    <a:cubicBezTo>
                      <a:pt x="18026" y="16506"/>
                      <a:pt x="17722" y="16232"/>
                      <a:pt x="17418" y="15989"/>
                    </a:cubicBezTo>
                    <a:cubicBezTo>
                      <a:pt x="17266" y="15837"/>
                      <a:pt x="17083" y="15715"/>
                      <a:pt x="16931" y="15594"/>
                    </a:cubicBezTo>
                    <a:cubicBezTo>
                      <a:pt x="16658" y="15411"/>
                      <a:pt x="16536" y="15168"/>
                      <a:pt x="16536" y="14834"/>
                    </a:cubicBezTo>
                    <a:cubicBezTo>
                      <a:pt x="16536" y="14560"/>
                      <a:pt x="16506" y="14287"/>
                      <a:pt x="16536" y="13983"/>
                    </a:cubicBezTo>
                    <a:cubicBezTo>
                      <a:pt x="16597" y="13314"/>
                      <a:pt x="16658" y="12615"/>
                      <a:pt x="16749" y="11916"/>
                    </a:cubicBezTo>
                    <a:cubicBezTo>
                      <a:pt x="16871" y="10822"/>
                      <a:pt x="16992" y="9728"/>
                      <a:pt x="17175" y="8664"/>
                    </a:cubicBezTo>
                    <a:cubicBezTo>
                      <a:pt x="17296" y="7843"/>
                      <a:pt x="17509" y="7022"/>
                      <a:pt x="17661" y="6202"/>
                    </a:cubicBezTo>
                    <a:cubicBezTo>
                      <a:pt x="17843" y="5411"/>
                      <a:pt x="17904" y="4591"/>
                      <a:pt x="17874" y="3770"/>
                    </a:cubicBezTo>
                    <a:cubicBezTo>
                      <a:pt x="17843" y="2767"/>
                      <a:pt x="17722" y="1794"/>
                      <a:pt x="17296" y="852"/>
                    </a:cubicBezTo>
                    <a:cubicBezTo>
                      <a:pt x="17266" y="791"/>
                      <a:pt x="17235" y="730"/>
                      <a:pt x="17205" y="670"/>
                    </a:cubicBezTo>
                    <a:cubicBezTo>
                      <a:pt x="17175" y="700"/>
                      <a:pt x="17175" y="730"/>
                      <a:pt x="17175" y="761"/>
                    </a:cubicBezTo>
                    <a:cubicBezTo>
                      <a:pt x="17570" y="1825"/>
                      <a:pt x="17691" y="2949"/>
                      <a:pt x="17691" y="4104"/>
                    </a:cubicBezTo>
                    <a:cubicBezTo>
                      <a:pt x="17722" y="5077"/>
                      <a:pt x="17539" y="6019"/>
                      <a:pt x="17296" y="6962"/>
                    </a:cubicBezTo>
                    <a:cubicBezTo>
                      <a:pt x="17053" y="8025"/>
                      <a:pt x="16810" y="9120"/>
                      <a:pt x="16688" y="10244"/>
                    </a:cubicBezTo>
                    <a:cubicBezTo>
                      <a:pt x="16567" y="11156"/>
                      <a:pt x="16445" y="12098"/>
                      <a:pt x="16354" y="13010"/>
                    </a:cubicBezTo>
                    <a:cubicBezTo>
                      <a:pt x="16293" y="13618"/>
                      <a:pt x="16232" y="14226"/>
                      <a:pt x="16323" y="14864"/>
                    </a:cubicBezTo>
                    <a:cubicBezTo>
                      <a:pt x="16323" y="14895"/>
                      <a:pt x="16323" y="14925"/>
                      <a:pt x="16293" y="14986"/>
                    </a:cubicBezTo>
                    <a:cubicBezTo>
                      <a:pt x="16141" y="14864"/>
                      <a:pt x="15989" y="14743"/>
                      <a:pt x="15868" y="14621"/>
                    </a:cubicBezTo>
                    <a:cubicBezTo>
                      <a:pt x="15138" y="13922"/>
                      <a:pt x="14409" y="13223"/>
                      <a:pt x="13709" y="12554"/>
                    </a:cubicBezTo>
                    <a:cubicBezTo>
                      <a:pt x="13557" y="12402"/>
                      <a:pt x="13497" y="12281"/>
                      <a:pt x="13466" y="12068"/>
                    </a:cubicBezTo>
                    <a:cubicBezTo>
                      <a:pt x="13375" y="10609"/>
                      <a:pt x="13254" y="9150"/>
                      <a:pt x="13132" y="7661"/>
                    </a:cubicBezTo>
                    <a:cubicBezTo>
                      <a:pt x="13102" y="7569"/>
                      <a:pt x="13102" y="7478"/>
                      <a:pt x="13071" y="7387"/>
                    </a:cubicBezTo>
                    <a:lnTo>
                      <a:pt x="13041" y="7387"/>
                    </a:lnTo>
                    <a:cubicBezTo>
                      <a:pt x="13102" y="8937"/>
                      <a:pt x="13132" y="10487"/>
                      <a:pt x="13193" y="12068"/>
                    </a:cubicBezTo>
                    <a:cubicBezTo>
                      <a:pt x="13162" y="12007"/>
                      <a:pt x="13102" y="11977"/>
                      <a:pt x="13071" y="11946"/>
                    </a:cubicBezTo>
                    <a:cubicBezTo>
                      <a:pt x="12706" y="11642"/>
                      <a:pt x="12311" y="11308"/>
                      <a:pt x="11947" y="11004"/>
                    </a:cubicBezTo>
                    <a:cubicBezTo>
                      <a:pt x="11065" y="10214"/>
                      <a:pt x="10153" y="9424"/>
                      <a:pt x="9272" y="8633"/>
                    </a:cubicBezTo>
                    <a:cubicBezTo>
                      <a:pt x="8968" y="8390"/>
                      <a:pt x="8725" y="8117"/>
                      <a:pt x="8785" y="7661"/>
                    </a:cubicBezTo>
                    <a:cubicBezTo>
                      <a:pt x="8785" y="7661"/>
                      <a:pt x="8785" y="7661"/>
                      <a:pt x="8785" y="7630"/>
                    </a:cubicBezTo>
                    <a:cubicBezTo>
                      <a:pt x="8633" y="6110"/>
                      <a:pt x="8421" y="4621"/>
                      <a:pt x="8117" y="3132"/>
                    </a:cubicBezTo>
                    <a:cubicBezTo>
                      <a:pt x="8086" y="3041"/>
                      <a:pt x="8056" y="2980"/>
                      <a:pt x="8025" y="2919"/>
                    </a:cubicBezTo>
                    <a:cubicBezTo>
                      <a:pt x="8025" y="2980"/>
                      <a:pt x="8025" y="3041"/>
                      <a:pt x="8025" y="3071"/>
                    </a:cubicBezTo>
                    <a:cubicBezTo>
                      <a:pt x="8117" y="3831"/>
                      <a:pt x="8208" y="4591"/>
                      <a:pt x="8299" y="5351"/>
                    </a:cubicBezTo>
                    <a:cubicBezTo>
                      <a:pt x="8390" y="6141"/>
                      <a:pt x="8481" y="6901"/>
                      <a:pt x="8573" y="7661"/>
                    </a:cubicBezTo>
                    <a:cubicBezTo>
                      <a:pt x="8573" y="7752"/>
                      <a:pt x="8573" y="7843"/>
                      <a:pt x="8573" y="7934"/>
                    </a:cubicBezTo>
                    <a:cubicBezTo>
                      <a:pt x="8451" y="7843"/>
                      <a:pt x="8390" y="7782"/>
                      <a:pt x="8329" y="7721"/>
                    </a:cubicBezTo>
                    <a:cubicBezTo>
                      <a:pt x="8025" y="7478"/>
                      <a:pt x="7752" y="7205"/>
                      <a:pt x="7448" y="6931"/>
                    </a:cubicBezTo>
                    <a:cubicBezTo>
                      <a:pt x="6749" y="6262"/>
                      <a:pt x="6019" y="5624"/>
                      <a:pt x="5320" y="4955"/>
                    </a:cubicBezTo>
                    <a:cubicBezTo>
                      <a:pt x="5107" y="4773"/>
                      <a:pt x="4986" y="4621"/>
                      <a:pt x="5077" y="4348"/>
                    </a:cubicBezTo>
                    <a:cubicBezTo>
                      <a:pt x="5077" y="4256"/>
                      <a:pt x="5077" y="4135"/>
                      <a:pt x="5077" y="4044"/>
                    </a:cubicBezTo>
                    <a:cubicBezTo>
                      <a:pt x="5016" y="3101"/>
                      <a:pt x="4864" y="2129"/>
                      <a:pt x="4530" y="1217"/>
                    </a:cubicBezTo>
                    <a:cubicBezTo>
                      <a:pt x="4530" y="1186"/>
                      <a:pt x="4500" y="1156"/>
                      <a:pt x="4469" y="1095"/>
                    </a:cubicBezTo>
                    <a:lnTo>
                      <a:pt x="4469" y="1095"/>
                    </a:lnTo>
                    <a:cubicBezTo>
                      <a:pt x="4530" y="1642"/>
                      <a:pt x="4621" y="2189"/>
                      <a:pt x="4682" y="2737"/>
                    </a:cubicBezTo>
                    <a:cubicBezTo>
                      <a:pt x="4773" y="3253"/>
                      <a:pt x="4834" y="3800"/>
                      <a:pt x="4804" y="4408"/>
                    </a:cubicBezTo>
                    <a:cubicBezTo>
                      <a:pt x="3314" y="3010"/>
                      <a:pt x="2038" y="1490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3" name="Google Shape;813;p21"/>
            <p:cNvGrpSpPr/>
            <p:nvPr/>
          </p:nvGrpSpPr>
          <p:grpSpPr>
            <a:xfrm flipH="1">
              <a:off x="8350019" y="4215650"/>
              <a:ext cx="1191525" cy="1171675"/>
              <a:chOff x="2183450" y="930325"/>
              <a:chExt cx="1191525" cy="1171675"/>
            </a:xfrm>
          </p:grpSpPr>
          <p:sp>
            <p:nvSpPr>
              <p:cNvPr id="814" name="Google Shape;814;p21"/>
              <p:cNvSpPr/>
              <p:nvPr/>
            </p:nvSpPr>
            <p:spPr>
              <a:xfrm>
                <a:off x="2183450" y="930325"/>
                <a:ext cx="1191525" cy="1171675"/>
              </a:xfrm>
              <a:custGeom>
                <a:avLst/>
                <a:gdLst/>
                <a:ahLst/>
                <a:cxnLst/>
                <a:rect l="l" t="t" r="r" b="b"/>
                <a:pathLst>
                  <a:path w="47661" h="46867" extrusionOk="0">
                    <a:moveTo>
                      <a:pt x="19567" y="357"/>
                    </a:moveTo>
                    <a:cubicBezTo>
                      <a:pt x="19767" y="357"/>
                      <a:pt x="19952" y="432"/>
                      <a:pt x="20122" y="581"/>
                    </a:cubicBezTo>
                    <a:cubicBezTo>
                      <a:pt x="20365" y="763"/>
                      <a:pt x="20578" y="1006"/>
                      <a:pt x="20791" y="1219"/>
                    </a:cubicBezTo>
                    <a:cubicBezTo>
                      <a:pt x="20954" y="1364"/>
                      <a:pt x="21052" y="1434"/>
                      <a:pt x="21176" y="1434"/>
                    </a:cubicBezTo>
                    <a:cubicBezTo>
                      <a:pt x="21260" y="1434"/>
                      <a:pt x="21355" y="1402"/>
                      <a:pt x="21490" y="1341"/>
                    </a:cubicBezTo>
                    <a:cubicBezTo>
                      <a:pt x="21611" y="1250"/>
                      <a:pt x="21763" y="1189"/>
                      <a:pt x="21946" y="1158"/>
                    </a:cubicBezTo>
                    <a:cubicBezTo>
                      <a:pt x="22083" y="1105"/>
                      <a:pt x="22217" y="1078"/>
                      <a:pt x="22348" y="1078"/>
                    </a:cubicBezTo>
                    <a:cubicBezTo>
                      <a:pt x="22591" y="1078"/>
                      <a:pt x="22822" y="1173"/>
                      <a:pt x="23040" y="1371"/>
                    </a:cubicBezTo>
                    <a:cubicBezTo>
                      <a:pt x="23186" y="1485"/>
                      <a:pt x="23289" y="1547"/>
                      <a:pt x="23400" y="1547"/>
                    </a:cubicBezTo>
                    <a:cubicBezTo>
                      <a:pt x="23496" y="1547"/>
                      <a:pt x="23598" y="1500"/>
                      <a:pt x="23739" y="1402"/>
                    </a:cubicBezTo>
                    <a:cubicBezTo>
                      <a:pt x="24010" y="1242"/>
                      <a:pt x="24273" y="1158"/>
                      <a:pt x="24536" y="1158"/>
                    </a:cubicBezTo>
                    <a:cubicBezTo>
                      <a:pt x="24775" y="1158"/>
                      <a:pt x="25013" y="1227"/>
                      <a:pt x="25259" y="1371"/>
                    </a:cubicBezTo>
                    <a:cubicBezTo>
                      <a:pt x="25326" y="1416"/>
                      <a:pt x="25409" y="1444"/>
                      <a:pt x="25484" y="1444"/>
                    </a:cubicBezTo>
                    <a:cubicBezTo>
                      <a:pt x="25512" y="1444"/>
                      <a:pt x="25538" y="1440"/>
                      <a:pt x="25563" y="1432"/>
                    </a:cubicBezTo>
                    <a:cubicBezTo>
                      <a:pt x="25601" y="1430"/>
                      <a:pt x="25639" y="1429"/>
                      <a:pt x="25677" y="1429"/>
                    </a:cubicBezTo>
                    <a:cubicBezTo>
                      <a:pt x="26301" y="1429"/>
                      <a:pt x="26872" y="1660"/>
                      <a:pt x="27417" y="1918"/>
                    </a:cubicBezTo>
                    <a:cubicBezTo>
                      <a:pt x="27690" y="2040"/>
                      <a:pt x="27934" y="2192"/>
                      <a:pt x="28207" y="2344"/>
                    </a:cubicBezTo>
                    <a:cubicBezTo>
                      <a:pt x="28511" y="2526"/>
                      <a:pt x="28754" y="2769"/>
                      <a:pt x="28937" y="3104"/>
                    </a:cubicBezTo>
                    <a:cubicBezTo>
                      <a:pt x="29180" y="3529"/>
                      <a:pt x="29453" y="3924"/>
                      <a:pt x="29697" y="4350"/>
                    </a:cubicBezTo>
                    <a:cubicBezTo>
                      <a:pt x="29818" y="4593"/>
                      <a:pt x="29909" y="4836"/>
                      <a:pt x="29970" y="5079"/>
                    </a:cubicBezTo>
                    <a:cubicBezTo>
                      <a:pt x="30578" y="7146"/>
                      <a:pt x="30578" y="9274"/>
                      <a:pt x="30244" y="11402"/>
                    </a:cubicBezTo>
                    <a:cubicBezTo>
                      <a:pt x="29940" y="13469"/>
                      <a:pt x="29423" y="15444"/>
                      <a:pt x="28754" y="17390"/>
                    </a:cubicBezTo>
                    <a:cubicBezTo>
                      <a:pt x="28511" y="18089"/>
                      <a:pt x="28238" y="18757"/>
                      <a:pt x="27994" y="19456"/>
                    </a:cubicBezTo>
                    <a:cubicBezTo>
                      <a:pt x="27782" y="20064"/>
                      <a:pt x="27599" y="20672"/>
                      <a:pt x="27447" y="21311"/>
                    </a:cubicBezTo>
                    <a:cubicBezTo>
                      <a:pt x="27630" y="20976"/>
                      <a:pt x="27812" y="20642"/>
                      <a:pt x="27964" y="20308"/>
                    </a:cubicBezTo>
                    <a:cubicBezTo>
                      <a:pt x="28420" y="19274"/>
                      <a:pt x="28846" y="18271"/>
                      <a:pt x="29271" y="17238"/>
                    </a:cubicBezTo>
                    <a:cubicBezTo>
                      <a:pt x="29666" y="16326"/>
                      <a:pt x="29940" y="15353"/>
                      <a:pt x="30183" y="14380"/>
                    </a:cubicBezTo>
                    <a:cubicBezTo>
                      <a:pt x="30244" y="14137"/>
                      <a:pt x="30365" y="13924"/>
                      <a:pt x="30487" y="13742"/>
                    </a:cubicBezTo>
                    <a:cubicBezTo>
                      <a:pt x="31885" y="11706"/>
                      <a:pt x="33800" y="10429"/>
                      <a:pt x="36049" y="9578"/>
                    </a:cubicBezTo>
                    <a:cubicBezTo>
                      <a:pt x="37294" y="9069"/>
                      <a:pt x="38590" y="8876"/>
                      <a:pt x="39940" y="8876"/>
                    </a:cubicBezTo>
                    <a:cubicBezTo>
                      <a:pt x="40041" y="8876"/>
                      <a:pt x="40142" y="8877"/>
                      <a:pt x="40244" y="8879"/>
                    </a:cubicBezTo>
                    <a:cubicBezTo>
                      <a:pt x="41065" y="8909"/>
                      <a:pt x="41824" y="9213"/>
                      <a:pt x="42584" y="9548"/>
                    </a:cubicBezTo>
                    <a:cubicBezTo>
                      <a:pt x="42797" y="9639"/>
                      <a:pt x="42980" y="9760"/>
                      <a:pt x="43192" y="9851"/>
                    </a:cubicBezTo>
                    <a:cubicBezTo>
                      <a:pt x="43861" y="10247"/>
                      <a:pt x="44378" y="10824"/>
                      <a:pt x="44742" y="11493"/>
                    </a:cubicBezTo>
                    <a:cubicBezTo>
                      <a:pt x="45077" y="12162"/>
                      <a:pt x="45320" y="12830"/>
                      <a:pt x="45381" y="13560"/>
                    </a:cubicBezTo>
                    <a:cubicBezTo>
                      <a:pt x="45442" y="14076"/>
                      <a:pt x="45624" y="14532"/>
                      <a:pt x="45867" y="14958"/>
                    </a:cubicBezTo>
                    <a:cubicBezTo>
                      <a:pt x="46049" y="15323"/>
                      <a:pt x="46293" y="15657"/>
                      <a:pt x="46475" y="16022"/>
                    </a:cubicBezTo>
                    <a:cubicBezTo>
                      <a:pt x="46718" y="16447"/>
                      <a:pt x="46931" y="16873"/>
                      <a:pt x="47144" y="17298"/>
                    </a:cubicBezTo>
                    <a:cubicBezTo>
                      <a:pt x="47448" y="17967"/>
                      <a:pt x="47417" y="18636"/>
                      <a:pt x="47113" y="19274"/>
                    </a:cubicBezTo>
                    <a:cubicBezTo>
                      <a:pt x="47022" y="19456"/>
                      <a:pt x="46901" y="19608"/>
                      <a:pt x="46779" y="19730"/>
                    </a:cubicBezTo>
                    <a:cubicBezTo>
                      <a:pt x="46445" y="20064"/>
                      <a:pt x="46049" y="20308"/>
                      <a:pt x="45594" y="20429"/>
                    </a:cubicBezTo>
                    <a:cubicBezTo>
                      <a:pt x="45107" y="20581"/>
                      <a:pt x="44621" y="20703"/>
                      <a:pt x="44135" y="20824"/>
                    </a:cubicBezTo>
                    <a:cubicBezTo>
                      <a:pt x="43253" y="21007"/>
                      <a:pt x="42463" y="21402"/>
                      <a:pt x="41764" y="22010"/>
                    </a:cubicBezTo>
                    <a:cubicBezTo>
                      <a:pt x="41490" y="22253"/>
                      <a:pt x="41217" y="22496"/>
                      <a:pt x="40943" y="22739"/>
                    </a:cubicBezTo>
                    <a:cubicBezTo>
                      <a:pt x="40092" y="23499"/>
                      <a:pt x="39089" y="23925"/>
                      <a:pt x="37964" y="24046"/>
                    </a:cubicBezTo>
                    <a:cubicBezTo>
                      <a:pt x="37505" y="24099"/>
                      <a:pt x="37046" y="24132"/>
                      <a:pt x="36580" y="24132"/>
                    </a:cubicBezTo>
                    <a:cubicBezTo>
                      <a:pt x="36245" y="24132"/>
                      <a:pt x="35907" y="24115"/>
                      <a:pt x="35563" y="24077"/>
                    </a:cubicBezTo>
                    <a:cubicBezTo>
                      <a:pt x="35263" y="24039"/>
                      <a:pt x="34963" y="24012"/>
                      <a:pt x="34665" y="24012"/>
                    </a:cubicBezTo>
                    <a:cubicBezTo>
                      <a:pt x="34238" y="24012"/>
                      <a:pt x="33816" y="24068"/>
                      <a:pt x="33405" y="24229"/>
                    </a:cubicBezTo>
                    <a:cubicBezTo>
                      <a:pt x="33097" y="24344"/>
                      <a:pt x="32800" y="24387"/>
                      <a:pt x="32501" y="24387"/>
                    </a:cubicBezTo>
                    <a:cubicBezTo>
                      <a:pt x="32328" y="24387"/>
                      <a:pt x="32154" y="24372"/>
                      <a:pt x="31976" y="24350"/>
                    </a:cubicBezTo>
                    <a:cubicBezTo>
                      <a:pt x="31847" y="24329"/>
                      <a:pt x="31714" y="24319"/>
                      <a:pt x="31580" y="24319"/>
                    </a:cubicBezTo>
                    <a:cubicBezTo>
                      <a:pt x="31335" y="24319"/>
                      <a:pt x="31087" y="24352"/>
                      <a:pt x="30852" y="24411"/>
                    </a:cubicBezTo>
                    <a:cubicBezTo>
                      <a:pt x="30213" y="24563"/>
                      <a:pt x="29605" y="24776"/>
                      <a:pt x="28967" y="24958"/>
                    </a:cubicBezTo>
                    <a:cubicBezTo>
                      <a:pt x="28815" y="25019"/>
                      <a:pt x="28663" y="25110"/>
                      <a:pt x="28542" y="25232"/>
                    </a:cubicBezTo>
                    <a:cubicBezTo>
                      <a:pt x="29058" y="25110"/>
                      <a:pt x="29605" y="24958"/>
                      <a:pt x="30122" y="24806"/>
                    </a:cubicBezTo>
                    <a:cubicBezTo>
                      <a:pt x="30574" y="24693"/>
                      <a:pt x="31026" y="24623"/>
                      <a:pt x="31482" y="24623"/>
                    </a:cubicBezTo>
                    <a:cubicBezTo>
                      <a:pt x="31885" y="24623"/>
                      <a:pt x="32292" y="24678"/>
                      <a:pt x="32706" y="24806"/>
                    </a:cubicBezTo>
                    <a:cubicBezTo>
                      <a:pt x="33223" y="24988"/>
                      <a:pt x="33800" y="25049"/>
                      <a:pt x="34347" y="25171"/>
                    </a:cubicBezTo>
                    <a:cubicBezTo>
                      <a:pt x="34530" y="25201"/>
                      <a:pt x="34742" y="25292"/>
                      <a:pt x="34925" y="25323"/>
                    </a:cubicBezTo>
                    <a:cubicBezTo>
                      <a:pt x="34925" y="25353"/>
                      <a:pt x="34925" y="25384"/>
                      <a:pt x="34925" y="25414"/>
                    </a:cubicBezTo>
                    <a:cubicBezTo>
                      <a:pt x="34530" y="25353"/>
                      <a:pt x="34165" y="25323"/>
                      <a:pt x="33770" y="25292"/>
                    </a:cubicBezTo>
                    <a:cubicBezTo>
                      <a:pt x="33309" y="25277"/>
                      <a:pt x="32851" y="25265"/>
                      <a:pt x="32394" y="25265"/>
                    </a:cubicBezTo>
                    <a:cubicBezTo>
                      <a:pt x="31104" y="25265"/>
                      <a:pt x="29830" y="25359"/>
                      <a:pt x="28572" y="25718"/>
                    </a:cubicBezTo>
                    <a:cubicBezTo>
                      <a:pt x="28086" y="25870"/>
                      <a:pt x="27599" y="26022"/>
                      <a:pt x="27143" y="26326"/>
                    </a:cubicBezTo>
                    <a:cubicBezTo>
                      <a:pt x="27204" y="26356"/>
                      <a:pt x="27235" y="26356"/>
                      <a:pt x="27235" y="26356"/>
                    </a:cubicBezTo>
                    <a:cubicBezTo>
                      <a:pt x="28689" y="25814"/>
                      <a:pt x="30171" y="25594"/>
                      <a:pt x="31704" y="25594"/>
                    </a:cubicBezTo>
                    <a:cubicBezTo>
                      <a:pt x="31805" y="25594"/>
                      <a:pt x="31906" y="25595"/>
                      <a:pt x="32007" y="25596"/>
                    </a:cubicBezTo>
                    <a:cubicBezTo>
                      <a:pt x="33162" y="25596"/>
                      <a:pt x="34286" y="25779"/>
                      <a:pt x="35411" y="25900"/>
                    </a:cubicBezTo>
                    <a:cubicBezTo>
                      <a:pt x="35593" y="25931"/>
                      <a:pt x="35715" y="25992"/>
                      <a:pt x="35806" y="26144"/>
                    </a:cubicBezTo>
                    <a:cubicBezTo>
                      <a:pt x="35867" y="26265"/>
                      <a:pt x="35928" y="26356"/>
                      <a:pt x="36019" y="26417"/>
                    </a:cubicBezTo>
                    <a:cubicBezTo>
                      <a:pt x="36166" y="26535"/>
                      <a:pt x="36278" y="26596"/>
                      <a:pt x="36389" y="26596"/>
                    </a:cubicBezTo>
                    <a:cubicBezTo>
                      <a:pt x="36506" y="26596"/>
                      <a:pt x="36622" y="26527"/>
                      <a:pt x="36779" y="26387"/>
                    </a:cubicBezTo>
                    <a:cubicBezTo>
                      <a:pt x="36840" y="26417"/>
                      <a:pt x="36900" y="26447"/>
                      <a:pt x="36931" y="26508"/>
                    </a:cubicBezTo>
                    <a:cubicBezTo>
                      <a:pt x="38147" y="27451"/>
                      <a:pt x="39302" y="28484"/>
                      <a:pt x="40214" y="29730"/>
                    </a:cubicBezTo>
                    <a:cubicBezTo>
                      <a:pt x="41004" y="30794"/>
                      <a:pt x="41673" y="31888"/>
                      <a:pt x="42068" y="33165"/>
                    </a:cubicBezTo>
                    <a:cubicBezTo>
                      <a:pt x="42220" y="33590"/>
                      <a:pt x="42372" y="33986"/>
                      <a:pt x="42524" y="34411"/>
                    </a:cubicBezTo>
                    <a:cubicBezTo>
                      <a:pt x="42676" y="34806"/>
                      <a:pt x="42736" y="35232"/>
                      <a:pt x="42706" y="35657"/>
                    </a:cubicBezTo>
                    <a:cubicBezTo>
                      <a:pt x="42676" y="36326"/>
                      <a:pt x="42676" y="36995"/>
                      <a:pt x="42615" y="37663"/>
                    </a:cubicBezTo>
                    <a:cubicBezTo>
                      <a:pt x="42493" y="38575"/>
                      <a:pt x="42128" y="39335"/>
                      <a:pt x="41308" y="39822"/>
                    </a:cubicBezTo>
                    <a:cubicBezTo>
                      <a:pt x="40609" y="40217"/>
                      <a:pt x="40092" y="40794"/>
                      <a:pt x="39727" y="41524"/>
                    </a:cubicBezTo>
                    <a:cubicBezTo>
                      <a:pt x="39393" y="42223"/>
                      <a:pt x="38998" y="42922"/>
                      <a:pt x="38603" y="43591"/>
                    </a:cubicBezTo>
                    <a:cubicBezTo>
                      <a:pt x="38268" y="44168"/>
                      <a:pt x="37843" y="44685"/>
                      <a:pt x="37326" y="45080"/>
                    </a:cubicBezTo>
                    <a:cubicBezTo>
                      <a:pt x="36811" y="45501"/>
                      <a:pt x="36225" y="45760"/>
                      <a:pt x="35580" y="45760"/>
                    </a:cubicBezTo>
                    <a:cubicBezTo>
                      <a:pt x="35387" y="45760"/>
                      <a:pt x="35189" y="45737"/>
                      <a:pt x="34985" y="45688"/>
                    </a:cubicBezTo>
                    <a:cubicBezTo>
                      <a:pt x="34134" y="45506"/>
                      <a:pt x="33314" y="45262"/>
                      <a:pt x="32463" y="45019"/>
                    </a:cubicBezTo>
                    <a:cubicBezTo>
                      <a:pt x="32189" y="44958"/>
                      <a:pt x="31885" y="44806"/>
                      <a:pt x="31612" y="44715"/>
                    </a:cubicBezTo>
                    <a:cubicBezTo>
                      <a:pt x="30548" y="44381"/>
                      <a:pt x="29697" y="43712"/>
                      <a:pt x="28998" y="42891"/>
                    </a:cubicBezTo>
                    <a:cubicBezTo>
                      <a:pt x="28298" y="42101"/>
                      <a:pt x="27751" y="41250"/>
                      <a:pt x="27235" y="40338"/>
                    </a:cubicBezTo>
                    <a:cubicBezTo>
                      <a:pt x="26779" y="39457"/>
                      <a:pt x="26262" y="38606"/>
                      <a:pt x="25745" y="37785"/>
                    </a:cubicBezTo>
                    <a:cubicBezTo>
                      <a:pt x="25168" y="36843"/>
                      <a:pt x="24833" y="35840"/>
                      <a:pt x="24894" y="34745"/>
                    </a:cubicBezTo>
                    <a:cubicBezTo>
                      <a:pt x="24894" y="34563"/>
                      <a:pt x="24924" y="34350"/>
                      <a:pt x="24894" y="34168"/>
                    </a:cubicBezTo>
                    <a:cubicBezTo>
                      <a:pt x="24773" y="33165"/>
                      <a:pt x="24864" y="32162"/>
                      <a:pt x="24985" y="31159"/>
                    </a:cubicBezTo>
                    <a:cubicBezTo>
                      <a:pt x="25046" y="30612"/>
                      <a:pt x="25046" y="30095"/>
                      <a:pt x="25046" y="29578"/>
                    </a:cubicBezTo>
                    <a:cubicBezTo>
                      <a:pt x="25076" y="29426"/>
                      <a:pt x="25076" y="29274"/>
                      <a:pt x="25076" y="29122"/>
                    </a:cubicBezTo>
                    <a:cubicBezTo>
                      <a:pt x="25107" y="29092"/>
                      <a:pt x="25137" y="29092"/>
                      <a:pt x="25168" y="29092"/>
                    </a:cubicBezTo>
                    <a:cubicBezTo>
                      <a:pt x="26110" y="28879"/>
                      <a:pt x="27022" y="28666"/>
                      <a:pt x="27994" y="28666"/>
                    </a:cubicBezTo>
                    <a:cubicBezTo>
                      <a:pt x="28937" y="28666"/>
                      <a:pt x="29788" y="28910"/>
                      <a:pt x="30548" y="29487"/>
                    </a:cubicBezTo>
                    <a:cubicBezTo>
                      <a:pt x="30730" y="29609"/>
                      <a:pt x="30912" y="29761"/>
                      <a:pt x="31125" y="29852"/>
                    </a:cubicBezTo>
                    <a:cubicBezTo>
                      <a:pt x="30146" y="28791"/>
                      <a:pt x="28948" y="28217"/>
                      <a:pt x="27508" y="28217"/>
                    </a:cubicBezTo>
                    <a:cubicBezTo>
                      <a:pt x="27339" y="28217"/>
                      <a:pt x="27167" y="28225"/>
                      <a:pt x="26991" y="28241"/>
                    </a:cubicBezTo>
                    <a:cubicBezTo>
                      <a:pt x="27265" y="27876"/>
                      <a:pt x="27569" y="27663"/>
                      <a:pt x="27873" y="27451"/>
                    </a:cubicBezTo>
                    <a:cubicBezTo>
                      <a:pt x="27934" y="27390"/>
                      <a:pt x="28055" y="27390"/>
                      <a:pt x="28146" y="27390"/>
                    </a:cubicBezTo>
                    <a:cubicBezTo>
                      <a:pt x="28967" y="27390"/>
                      <a:pt x="29757" y="27481"/>
                      <a:pt x="30548" y="27724"/>
                    </a:cubicBezTo>
                    <a:cubicBezTo>
                      <a:pt x="31125" y="27906"/>
                      <a:pt x="31703" y="28119"/>
                      <a:pt x="32280" y="28302"/>
                    </a:cubicBezTo>
                    <a:cubicBezTo>
                      <a:pt x="32523" y="28393"/>
                      <a:pt x="32736" y="28514"/>
                      <a:pt x="32797" y="28818"/>
                    </a:cubicBezTo>
                    <a:cubicBezTo>
                      <a:pt x="32827" y="29061"/>
                      <a:pt x="32979" y="29274"/>
                      <a:pt x="33223" y="29396"/>
                    </a:cubicBezTo>
                    <a:cubicBezTo>
                      <a:pt x="33275" y="29413"/>
                      <a:pt x="33348" y="29431"/>
                      <a:pt x="33412" y="29431"/>
                    </a:cubicBezTo>
                    <a:cubicBezTo>
                      <a:pt x="33459" y="29431"/>
                      <a:pt x="33501" y="29422"/>
                      <a:pt x="33526" y="29396"/>
                    </a:cubicBezTo>
                    <a:cubicBezTo>
                      <a:pt x="33587" y="29365"/>
                      <a:pt x="33618" y="29213"/>
                      <a:pt x="33618" y="29122"/>
                    </a:cubicBezTo>
                    <a:cubicBezTo>
                      <a:pt x="33618" y="28910"/>
                      <a:pt x="33587" y="28666"/>
                      <a:pt x="33557" y="28423"/>
                    </a:cubicBezTo>
                    <a:cubicBezTo>
                      <a:pt x="33526" y="28362"/>
                      <a:pt x="33526" y="28302"/>
                      <a:pt x="33496" y="28241"/>
                    </a:cubicBezTo>
                    <a:cubicBezTo>
                      <a:pt x="33427" y="27998"/>
                      <a:pt x="33318" y="27874"/>
                      <a:pt x="33175" y="27874"/>
                    </a:cubicBezTo>
                    <a:cubicBezTo>
                      <a:pt x="33068" y="27874"/>
                      <a:pt x="32941" y="27945"/>
                      <a:pt x="32797" y="28089"/>
                    </a:cubicBezTo>
                    <a:cubicBezTo>
                      <a:pt x="31465" y="27522"/>
                      <a:pt x="30081" y="27140"/>
                      <a:pt x="28545" y="27140"/>
                    </a:cubicBezTo>
                    <a:cubicBezTo>
                      <a:pt x="28433" y="27140"/>
                      <a:pt x="28321" y="27142"/>
                      <a:pt x="28207" y="27147"/>
                    </a:cubicBezTo>
                    <a:cubicBezTo>
                      <a:pt x="28359" y="26964"/>
                      <a:pt x="28481" y="26873"/>
                      <a:pt x="28572" y="26751"/>
                    </a:cubicBezTo>
                    <a:cubicBezTo>
                      <a:pt x="28572" y="26751"/>
                      <a:pt x="28572" y="26751"/>
                      <a:pt x="28572" y="26721"/>
                    </a:cubicBezTo>
                    <a:cubicBezTo>
                      <a:pt x="28450" y="26782"/>
                      <a:pt x="28359" y="26812"/>
                      <a:pt x="28268" y="26873"/>
                    </a:cubicBezTo>
                    <a:cubicBezTo>
                      <a:pt x="27903" y="27116"/>
                      <a:pt x="27508" y="27238"/>
                      <a:pt x="27083" y="27268"/>
                    </a:cubicBezTo>
                    <a:cubicBezTo>
                      <a:pt x="26870" y="27268"/>
                      <a:pt x="26657" y="27329"/>
                      <a:pt x="26444" y="27359"/>
                    </a:cubicBezTo>
                    <a:cubicBezTo>
                      <a:pt x="26353" y="27390"/>
                      <a:pt x="26231" y="27420"/>
                      <a:pt x="26140" y="27451"/>
                    </a:cubicBezTo>
                    <a:lnTo>
                      <a:pt x="26140" y="27542"/>
                    </a:lnTo>
                    <a:cubicBezTo>
                      <a:pt x="26505" y="27511"/>
                      <a:pt x="26870" y="27481"/>
                      <a:pt x="27265" y="27420"/>
                    </a:cubicBezTo>
                    <a:lnTo>
                      <a:pt x="27265" y="27420"/>
                    </a:lnTo>
                    <a:cubicBezTo>
                      <a:pt x="26718" y="28058"/>
                      <a:pt x="26080" y="28484"/>
                      <a:pt x="25259" y="28545"/>
                    </a:cubicBezTo>
                    <a:cubicBezTo>
                      <a:pt x="25107" y="28545"/>
                      <a:pt x="24894" y="28484"/>
                      <a:pt x="24742" y="28393"/>
                    </a:cubicBezTo>
                    <a:cubicBezTo>
                      <a:pt x="24377" y="28180"/>
                      <a:pt x="24013" y="27967"/>
                      <a:pt x="23557" y="27967"/>
                    </a:cubicBezTo>
                    <a:cubicBezTo>
                      <a:pt x="23374" y="27967"/>
                      <a:pt x="23283" y="27815"/>
                      <a:pt x="23222" y="27663"/>
                    </a:cubicBezTo>
                    <a:cubicBezTo>
                      <a:pt x="23101" y="27359"/>
                      <a:pt x="22979" y="27086"/>
                      <a:pt x="22858" y="26812"/>
                    </a:cubicBezTo>
                    <a:cubicBezTo>
                      <a:pt x="22614" y="26265"/>
                      <a:pt x="22158" y="26022"/>
                      <a:pt x="21581" y="25992"/>
                    </a:cubicBezTo>
                    <a:cubicBezTo>
                      <a:pt x="21451" y="25985"/>
                      <a:pt x="21321" y="25981"/>
                      <a:pt x="21192" y="25981"/>
                    </a:cubicBezTo>
                    <a:cubicBezTo>
                      <a:pt x="20744" y="25981"/>
                      <a:pt x="20296" y="26026"/>
                      <a:pt x="19848" y="26144"/>
                    </a:cubicBezTo>
                    <a:cubicBezTo>
                      <a:pt x="18693" y="26417"/>
                      <a:pt x="17569" y="26751"/>
                      <a:pt x="16444" y="27116"/>
                    </a:cubicBezTo>
                    <a:cubicBezTo>
                      <a:pt x="15532" y="27420"/>
                      <a:pt x="14560" y="27572"/>
                      <a:pt x="13617" y="27724"/>
                    </a:cubicBezTo>
                    <a:cubicBezTo>
                      <a:pt x="11976" y="27967"/>
                      <a:pt x="10365" y="28180"/>
                      <a:pt x="8724" y="28362"/>
                    </a:cubicBezTo>
                    <a:cubicBezTo>
                      <a:pt x="7660" y="28484"/>
                      <a:pt x="6596" y="28575"/>
                      <a:pt x="5532" y="28666"/>
                    </a:cubicBezTo>
                    <a:cubicBezTo>
                      <a:pt x="5473" y="28668"/>
                      <a:pt x="5414" y="28670"/>
                      <a:pt x="5355" y="28670"/>
                    </a:cubicBezTo>
                    <a:cubicBezTo>
                      <a:pt x="4567" y="28670"/>
                      <a:pt x="3814" y="28476"/>
                      <a:pt x="3192" y="27967"/>
                    </a:cubicBezTo>
                    <a:cubicBezTo>
                      <a:pt x="2888" y="27724"/>
                      <a:pt x="2644" y="27420"/>
                      <a:pt x="2401" y="27116"/>
                    </a:cubicBezTo>
                    <a:cubicBezTo>
                      <a:pt x="1945" y="26417"/>
                      <a:pt x="1489" y="25688"/>
                      <a:pt x="1033" y="24988"/>
                    </a:cubicBezTo>
                    <a:cubicBezTo>
                      <a:pt x="638" y="24411"/>
                      <a:pt x="547" y="23712"/>
                      <a:pt x="426" y="23043"/>
                    </a:cubicBezTo>
                    <a:cubicBezTo>
                      <a:pt x="426" y="22922"/>
                      <a:pt x="426" y="22800"/>
                      <a:pt x="395" y="22709"/>
                    </a:cubicBezTo>
                    <a:cubicBezTo>
                      <a:pt x="365" y="22374"/>
                      <a:pt x="426" y="22071"/>
                      <a:pt x="638" y="21797"/>
                    </a:cubicBezTo>
                    <a:cubicBezTo>
                      <a:pt x="851" y="21523"/>
                      <a:pt x="1003" y="21189"/>
                      <a:pt x="1185" y="20915"/>
                    </a:cubicBezTo>
                    <a:cubicBezTo>
                      <a:pt x="1398" y="20581"/>
                      <a:pt x="1520" y="20186"/>
                      <a:pt x="1520" y="19791"/>
                    </a:cubicBezTo>
                    <a:cubicBezTo>
                      <a:pt x="1550" y="19092"/>
                      <a:pt x="1581" y="18393"/>
                      <a:pt x="1611" y="17694"/>
                    </a:cubicBezTo>
                    <a:cubicBezTo>
                      <a:pt x="1611" y="17207"/>
                      <a:pt x="1672" y="16721"/>
                      <a:pt x="1824" y="16235"/>
                    </a:cubicBezTo>
                    <a:cubicBezTo>
                      <a:pt x="1976" y="15809"/>
                      <a:pt x="2067" y="15323"/>
                      <a:pt x="2310" y="14928"/>
                    </a:cubicBezTo>
                    <a:cubicBezTo>
                      <a:pt x="2432" y="14745"/>
                      <a:pt x="2584" y="14563"/>
                      <a:pt x="2736" y="14411"/>
                    </a:cubicBezTo>
                    <a:cubicBezTo>
                      <a:pt x="3161" y="14046"/>
                      <a:pt x="3647" y="13803"/>
                      <a:pt x="4164" y="13621"/>
                    </a:cubicBezTo>
                    <a:cubicBezTo>
                      <a:pt x="5198" y="13256"/>
                      <a:pt x="6262" y="12982"/>
                      <a:pt x="7325" y="12709"/>
                    </a:cubicBezTo>
                    <a:cubicBezTo>
                      <a:pt x="7783" y="12598"/>
                      <a:pt x="8234" y="12544"/>
                      <a:pt x="8681" y="12544"/>
                    </a:cubicBezTo>
                    <a:cubicBezTo>
                      <a:pt x="9215" y="12544"/>
                      <a:pt x="9745" y="12621"/>
                      <a:pt x="10274" y="12769"/>
                    </a:cubicBezTo>
                    <a:cubicBezTo>
                      <a:pt x="11550" y="13134"/>
                      <a:pt x="12797" y="13590"/>
                      <a:pt x="14012" y="14076"/>
                    </a:cubicBezTo>
                    <a:cubicBezTo>
                      <a:pt x="14924" y="14472"/>
                      <a:pt x="15867" y="14897"/>
                      <a:pt x="16778" y="15292"/>
                    </a:cubicBezTo>
                    <a:cubicBezTo>
                      <a:pt x="17204" y="15505"/>
                      <a:pt x="17599" y="15718"/>
                      <a:pt x="17903" y="16143"/>
                    </a:cubicBezTo>
                    <a:cubicBezTo>
                      <a:pt x="18055" y="16356"/>
                      <a:pt x="18268" y="16539"/>
                      <a:pt x="18481" y="16721"/>
                    </a:cubicBezTo>
                    <a:cubicBezTo>
                      <a:pt x="18845" y="17025"/>
                      <a:pt x="19149" y="17390"/>
                      <a:pt x="19392" y="17785"/>
                    </a:cubicBezTo>
                    <a:cubicBezTo>
                      <a:pt x="19696" y="18241"/>
                      <a:pt x="20000" y="18636"/>
                      <a:pt x="20304" y="19092"/>
                    </a:cubicBezTo>
                    <a:cubicBezTo>
                      <a:pt x="21095" y="20308"/>
                      <a:pt x="21915" y="21523"/>
                      <a:pt x="22706" y="22739"/>
                    </a:cubicBezTo>
                    <a:cubicBezTo>
                      <a:pt x="22766" y="22830"/>
                      <a:pt x="22827" y="22922"/>
                      <a:pt x="22918" y="23013"/>
                    </a:cubicBezTo>
                    <a:cubicBezTo>
                      <a:pt x="22888" y="22891"/>
                      <a:pt x="22858" y="22770"/>
                      <a:pt x="22797" y="22648"/>
                    </a:cubicBezTo>
                    <a:cubicBezTo>
                      <a:pt x="22280" y="21280"/>
                      <a:pt x="21551" y="20034"/>
                      <a:pt x="20699" y="18818"/>
                    </a:cubicBezTo>
                    <a:cubicBezTo>
                      <a:pt x="20396" y="18393"/>
                      <a:pt x="20092" y="17937"/>
                      <a:pt x="19818" y="17481"/>
                    </a:cubicBezTo>
                    <a:cubicBezTo>
                      <a:pt x="19544" y="17055"/>
                      <a:pt x="19240" y="16690"/>
                      <a:pt x="18876" y="16356"/>
                    </a:cubicBezTo>
                    <a:cubicBezTo>
                      <a:pt x="18602" y="16113"/>
                      <a:pt x="18359" y="15839"/>
                      <a:pt x="18116" y="15566"/>
                    </a:cubicBezTo>
                    <a:cubicBezTo>
                      <a:pt x="18055" y="15475"/>
                      <a:pt x="17994" y="15383"/>
                      <a:pt x="17903" y="15323"/>
                    </a:cubicBezTo>
                    <a:cubicBezTo>
                      <a:pt x="17417" y="14958"/>
                      <a:pt x="17204" y="14380"/>
                      <a:pt x="17022" y="13833"/>
                    </a:cubicBezTo>
                    <a:cubicBezTo>
                      <a:pt x="16809" y="13225"/>
                      <a:pt x="16657" y="12587"/>
                      <a:pt x="16444" y="11949"/>
                    </a:cubicBezTo>
                    <a:cubicBezTo>
                      <a:pt x="16231" y="11219"/>
                      <a:pt x="16171" y="10490"/>
                      <a:pt x="16110" y="9760"/>
                    </a:cubicBezTo>
                    <a:cubicBezTo>
                      <a:pt x="15988" y="8575"/>
                      <a:pt x="15897" y="7359"/>
                      <a:pt x="16079" y="6174"/>
                    </a:cubicBezTo>
                    <a:cubicBezTo>
                      <a:pt x="16231" y="4958"/>
                      <a:pt x="16535" y="3772"/>
                      <a:pt x="17022" y="2648"/>
                    </a:cubicBezTo>
                    <a:cubicBezTo>
                      <a:pt x="17386" y="1766"/>
                      <a:pt x="17933" y="1006"/>
                      <a:pt x="18845" y="581"/>
                    </a:cubicBezTo>
                    <a:cubicBezTo>
                      <a:pt x="18997" y="520"/>
                      <a:pt x="19149" y="459"/>
                      <a:pt x="19301" y="398"/>
                    </a:cubicBezTo>
                    <a:cubicBezTo>
                      <a:pt x="19392" y="371"/>
                      <a:pt x="19481" y="357"/>
                      <a:pt x="19567" y="357"/>
                    </a:cubicBezTo>
                    <a:close/>
                    <a:moveTo>
                      <a:pt x="21099" y="26345"/>
                    </a:moveTo>
                    <a:cubicBezTo>
                      <a:pt x="21218" y="26345"/>
                      <a:pt x="21338" y="26349"/>
                      <a:pt x="21459" y="26356"/>
                    </a:cubicBezTo>
                    <a:cubicBezTo>
                      <a:pt x="21946" y="26387"/>
                      <a:pt x="22280" y="26569"/>
                      <a:pt x="22493" y="27025"/>
                    </a:cubicBezTo>
                    <a:cubicBezTo>
                      <a:pt x="22675" y="27390"/>
                      <a:pt x="22858" y="27754"/>
                      <a:pt x="23070" y="28119"/>
                    </a:cubicBezTo>
                    <a:cubicBezTo>
                      <a:pt x="22949" y="28150"/>
                      <a:pt x="22797" y="28180"/>
                      <a:pt x="22675" y="28241"/>
                    </a:cubicBezTo>
                    <a:cubicBezTo>
                      <a:pt x="22371" y="28362"/>
                      <a:pt x="22037" y="28454"/>
                      <a:pt x="21703" y="28606"/>
                    </a:cubicBezTo>
                    <a:cubicBezTo>
                      <a:pt x="20912" y="28940"/>
                      <a:pt x="20517" y="29609"/>
                      <a:pt x="20304" y="30460"/>
                    </a:cubicBezTo>
                    <a:cubicBezTo>
                      <a:pt x="20487" y="30308"/>
                      <a:pt x="20547" y="30156"/>
                      <a:pt x="20608" y="30004"/>
                    </a:cubicBezTo>
                    <a:cubicBezTo>
                      <a:pt x="20882" y="29213"/>
                      <a:pt x="21459" y="28788"/>
                      <a:pt x="22189" y="28545"/>
                    </a:cubicBezTo>
                    <a:cubicBezTo>
                      <a:pt x="22280" y="28514"/>
                      <a:pt x="22371" y="28484"/>
                      <a:pt x="22432" y="28454"/>
                    </a:cubicBezTo>
                    <a:cubicBezTo>
                      <a:pt x="22772" y="28356"/>
                      <a:pt x="23006" y="28303"/>
                      <a:pt x="23212" y="28303"/>
                    </a:cubicBezTo>
                    <a:cubicBezTo>
                      <a:pt x="23521" y="28303"/>
                      <a:pt x="23769" y="28423"/>
                      <a:pt x="24225" y="28697"/>
                    </a:cubicBezTo>
                    <a:cubicBezTo>
                      <a:pt x="24377" y="28788"/>
                      <a:pt x="24529" y="28879"/>
                      <a:pt x="24651" y="28970"/>
                    </a:cubicBezTo>
                    <a:cubicBezTo>
                      <a:pt x="24529" y="30095"/>
                      <a:pt x="24408" y="31189"/>
                      <a:pt x="24317" y="32283"/>
                    </a:cubicBezTo>
                    <a:cubicBezTo>
                      <a:pt x="24286" y="32770"/>
                      <a:pt x="24317" y="33286"/>
                      <a:pt x="24317" y="33773"/>
                    </a:cubicBezTo>
                    <a:cubicBezTo>
                      <a:pt x="24347" y="34138"/>
                      <a:pt x="24347" y="34502"/>
                      <a:pt x="24347" y="34837"/>
                    </a:cubicBezTo>
                    <a:cubicBezTo>
                      <a:pt x="24317" y="35445"/>
                      <a:pt x="24408" y="36052"/>
                      <a:pt x="24621" y="36600"/>
                    </a:cubicBezTo>
                    <a:cubicBezTo>
                      <a:pt x="24773" y="36964"/>
                      <a:pt x="24833" y="37329"/>
                      <a:pt x="24773" y="37724"/>
                    </a:cubicBezTo>
                    <a:cubicBezTo>
                      <a:pt x="24681" y="38180"/>
                      <a:pt x="24651" y="38666"/>
                      <a:pt x="24621" y="39122"/>
                    </a:cubicBezTo>
                    <a:cubicBezTo>
                      <a:pt x="24560" y="39670"/>
                      <a:pt x="24377" y="40125"/>
                      <a:pt x="24104" y="40581"/>
                    </a:cubicBezTo>
                    <a:cubicBezTo>
                      <a:pt x="23861" y="40916"/>
                      <a:pt x="23648" y="41281"/>
                      <a:pt x="23435" y="41645"/>
                    </a:cubicBezTo>
                    <a:cubicBezTo>
                      <a:pt x="22645" y="42983"/>
                      <a:pt x="21611" y="44077"/>
                      <a:pt x="20487" y="45110"/>
                    </a:cubicBezTo>
                    <a:cubicBezTo>
                      <a:pt x="19940" y="45597"/>
                      <a:pt x="19301" y="45931"/>
                      <a:pt x="18633" y="46265"/>
                    </a:cubicBezTo>
                    <a:cubicBezTo>
                      <a:pt x="18164" y="46516"/>
                      <a:pt x="17677" y="46629"/>
                      <a:pt x="17187" y="46629"/>
                    </a:cubicBezTo>
                    <a:cubicBezTo>
                      <a:pt x="16787" y="46629"/>
                      <a:pt x="16384" y="46554"/>
                      <a:pt x="15988" y="46417"/>
                    </a:cubicBezTo>
                    <a:cubicBezTo>
                      <a:pt x="15198" y="46144"/>
                      <a:pt x="14438" y="45809"/>
                      <a:pt x="13678" y="45506"/>
                    </a:cubicBezTo>
                    <a:cubicBezTo>
                      <a:pt x="13222" y="45323"/>
                      <a:pt x="12857" y="44989"/>
                      <a:pt x="12705" y="44502"/>
                    </a:cubicBezTo>
                    <a:cubicBezTo>
                      <a:pt x="12493" y="43925"/>
                      <a:pt x="12128" y="43499"/>
                      <a:pt x="11672" y="43165"/>
                    </a:cubicBezTo>
                    <a:cubicBezTo>
                      <a:pt x="11064" y="42740"/>
                      <a:pt x="10487" y="42344"/>
                      <a:pt x="9909" y="41888"/>
                    </a:cubicBezTo>
                    <a:cubicBezTo>
                      <a:pt x="9575" y="41645"/>
                      <a:pt x="9271" y="41372"/>
                      <a:pt x="8967" y="41068"/>
                    </a:cubicBezTo>
                    <a:cubicBezTo>
                      <a:pt x="7872" y="39943"/>
                      <a:pt x="7599" y="38545"/>
                      <a:pt x="7690" y="37025"/>
                    </a:cubicBezTo>
                    <a:cubicBezTo>
                      <a:pt x="7721" y="36600"/>
                      <a:pt x="7781" y="36174"/>
                      <a:pt x="7781" y="35749"/>
                    </a:cubicBezTo>
                    <a:cubicBezTo>
                      <a:pt x="7812" y="34745"/>
                      <a:pt x="8116" y="33834"/>
                      <a:pt x="8541" y="32983"/>
                    </a:cubicBezTo>
                    <a:cubicBezTo>
                      <a:pt x="9453" y="31098"/>
                      <a:pt x="10912" y="29791"/>
                      <a:pt x="12736" y="28849"/>
                    </a:cubicBezTo>
                    <a:cubicBezTo>
                      <a:pt x="13070" y="28666"/>
                      <a:pt x="13435" y="28484"/>
                      <a:pt x="13800" y="28302"/>
                    </a:cubicBezTo>
                    <a:cubicBezTo>
                      <a:pt x="13921" y="28241"/>
                      <a:pt x="14073" y="28180"/>
                      <a:pt x="14225" y="28150"/>
                    </a:cubicBezTo>
                    <a:cubicBezTo>
                      <a:pt x="14864" y="27967"/>
                      <a:pt x="15532" y="27815"/>
                      <a:pt x="16171" y="27663"/>
                    </a:cubicBezTo>
                    <a:cubicBezTo>
                      <a:pt x="16353" y="27603"/>
                      <a:pt x="16505" y="27572"/>
                      <a:pt x="16657" y="27481"/>
                    </a:cubicBezTo>
                    <a:cubicBezTo>
                      <a:pt x="17751" y="27025"/>
                      <a:pt x="18876" y="26721"/>
                      <a:pt x="20031" y="26447"/>
                    </a:cubicBezTo>
                    <a:cubicBezTo>
                      <a:pt x="20396" y="26379"/>
                      <a:pt x="20743" y="26345"/>
                      <a:pt x="21099" y="26345"/>
                    </a:cubicBezTo>
                    <a:close/>
                    <a:moveTo>
                      <a:pt x="19420" y="0"/>
                    </a:moveTo>
                    <a:cubicBezTo>
                      <a:pt x="19284" y="0"/>
                      <a:pt x="19143" y="21"/>
                      <a:pt x="18997" y="64"/>
                    </a:cubicBezTo>
                    <a:cubicBezTo>
                      <a:pt x="18845" y="125"/>
                      <a:pt x="18724" y="155"/>
                      <a:pt x="18572" y="216"/>
                    </a:cubicBezTo>
                    <a:cubicBezTo>
                      <a:pt x="17599" y="611"/>
                      <a:pt x="16991" y="1402"/>
                      <a:pt x="16596" y="2344"/>
                    </a:cubicBezTo>
                    <a:cubicBezTo>
                      <a:pt x="16049" y="3620"/>
                      <a:pt x="15745" y="4927"/>
                      <a:pt x="15563" y="6295"/>
                    </a:cubicBezTo>
                    <a:cubicBezTo>
                      <a:pt x="15411" y="7633"/>
                      <a:pt x="15563" y="8970"/>
                      <a:pt x="15654" y="10307"/>
                    </a:cubicBezTo>
                    <a:cubicBezTo>
                      <a:pt x="15715" y="11159"/>
                      <a:pt x="15897" y="11979"/>
                      <a:pt x="16201" y="12769"/>
                    </a:cubicBezTo>
                    <a:cubicBezTo>
                      <a:pt x="16444" y="13408"/>
                      <a:pt x="16657" y="14046"/>
                      <a:pt x="16900" y="14715"/>
                    </a:cubicBezTo>
                    <a:cubicBezTo>
                      <a:pt x="16748" y="14654"/>
                      <a:pt x="16626" y="14624"/>
                      <a:pt x="16505" y="14563"/>
                    </a:cubicBezTo>
                    <a:cubicBezTo>
                      <a:pt x="16292" y="14472"/>
                      <a:pt x="16079" y="14350"/>
                      <a:pt x="15867" y="14259"/>
                    </a:cubicBezTo>
                    <a:cubicBezTo>
                      <a:pt x="14164" y="13529"/>
                      <a:pt x="12432" y="12891"/>
                      <a:pt x="10699" y="12314"/>
                    </a:cubicBezTo>
                    <a:cubicBezTo>
                      <a:pt x="10054" y="12098"/>
                      <a:pt x="9393" y="11975"/>
                      <a:pt x="8728" y="11975"/>
                    </a:cubicBezTo>
                    <a:cubicBezTo>
                      <a:pt x="8453" y="11975"/>
                      <a:pt x="8178" y="11996"/>
                      <a:pt x="7903" y="12040"/>
                    </a:cubicBezTo>
                    <a:cubicBezTo>
                      <a:pt x="6383" y="12314"/>
                      <a:pt x="4894" y="12739"/>
                      <a:pt x="3465" y="13347"/>
                    </a:cubicBezTo>
                    <a:cubicBezTo>
                      <a:pt x="2827" y="13621"/>
                      <a:pt x="2219" y="14016"/>
                      <a:pt x="1915" y="14684"/>
                    </a:cubicBezTo>
                    <a:cubicBezTo>
                      <a:pt x="1489" y="15596"/>
                      <a:pt x="1185" y="16569"/>
                      <a:pt x="1155" y="17602"/>
                    </a:cubicBezTo>
                    <a:cubicBezTo>
                      <a:pt x="1155" y="18332"/>
                      <a:pt x="1125" y="19061"/>
                      <a:pt x="1094" y="19821"/>
                    </a:cubicBezTo>
                    <a:cubicBezTo>
                      <a:pt x="1094" y="20095"/>
                      <a:pt x="1033" y="20368"/>
                      <a:pt x="881" y="20612"/>
                    </a:cubicBezTo>
                    <a:cubicBezTo>
                      <a:pt x="638" y="20976"/>
                      <a:pt x="426" y="21371"/>
                      <a:pt x="213" y="21736"/>
                    </a:cubicBezTo>
                    <a:cubicBezTo>
                      <a:pt x="61" y="21949"/>
                      <a:pt x="0" y="22192"/>
                      <a:pt x="0" y="22466"/>
                    </a:cubicBezTo>
                    <a:cubicBezTo>
                      <a:pt x="0" y="22618"/>
                      <a:pt x="0" y="22800"/>
                      <a:pt x="0" y="22952"/>
                    </a:cubicBezTo>
                    <a:cubicBezTo>
                      <a:pt x="122" y="23742"/>
                      <a:pt x="243" y="24502"/>
                      <a:pt x="699" y="25201"/>
                    </a:cubicBezTo>
                    <a:cubicBezTo>
                      <a:pt x="1155" y="25900"/>
                      <a:pt x="1641" y="26599"/>
                      <a:pt x="2097" y="27299"/>
                    </a:cubicBezTo>
                    <a:cubicBezTo>
                      <a:pt x="2340" y="27694"/>
                      <a:pt x="2644" y="28028"/>
                      <a:pt x="3040" y="28302"/>
                    </a:cubicBezTo>
                    <a:cubicBezTo>
                      <a:pt x="3921" y="28879"/>
                      <a:pt x="4863" y="29244"/>
                      <a:pt x="5897" y="29244"/>
                    </a:cubicBezTo>
                    <a:cubicBezTo>
                      <a:pt x="6900" y="29244"/>
                      <a:pt x="7903" y="29122"/>
                      <a:pt x="8876" y="28970"/>
                    </a:cubicBezTo>
                    <a:cubicBezTo>
                      <a:pt x="10061" y="28788"/>
                      <a:pt x="11246" y="28606"/>
                      <a:pt x="12401" y="28423"/>
                    </a:cubicBezTo>
                    <a:cubicBezTo>
                      <a:pt x="12523" y="28423"/>
                      <a:pt x="12614" y="28423"/>
                      <a:pt x="12705" y="28393"/>
                    </a:cubicBezTo>
                    <a:cubicBezTo>
                      <a:pt x="12736" y="28423"/>
                      <a:pt x="12736" y="28454"/>
                      <a:pt x="12736" y="28454"/>
                    </a:cubicBezTo>
                    <a:cubicBezTo>
                      <a:pt x="12614" y="28514"/>
                      <a:pt x="12493" y="28575"/>
                      <a:pt x="12371" y="28636"/>
                    </a:cubicBezTo>
                    <a:cubicBezTo>
                      <a:pt x="10669" y="29548"/>
                      <a:pt x="9240" y="30672"/>
                      <a:pt x="8359" y="32435"/>
                    </a:cubicBezTo>
                    <a:cubicBezTo>
                      <a:pt x="7812" y="33530"/>
                      <a:pt x="7417" y="34624"/>
                      <a:pt x="7447" y="35840"/>
                    </a:cubicBezTo>
                    <a:cubicBezTo>
                      <a:pt x="7477" y="36144"/>
                      <a:pt x="7447" y="36417"/>
                      <a:pt x="7386" y="36691"/>
                    </a:cubicBezTo>
                    <a:cubicBezTo>
                      <a:pt x="7325" y="37268"/>
                      <a:pt x="7325" y="37815"/>
                      <a:pt x="7386" y="38393"/>
                    </a:cubicBezTo>
                    <a:cubicBezTo>
                      <a:pt x="7477" y="40065"/>
                      <a:pt x="8268" y="41372"/>
                      <a:pt x="9635" y="42314"/>
                    </a:cubicBezTo>
                    <a:cubicBezTo>
                      <a:pt x="10274" y="42770"/>
                      <a:pt x="10882" y="43256"/>
                      <a:pt x="11520" y="43712"/>
                    </a:cubicBezTo>
                    <a:cubicBezTo>
                      <a:pt x="11824" y="43925"/>
                      <a:pt x="12067" y="44229"/>
                      <a:pt x="12219" y="44563"/>
                    </a:cubicBezTo>
                    <a:cubicBezTo>
                      <a:pt x="12493" y="45202"/>
                      <a:pt x="12979" y="45657"/>
                      <a:pt x="13617" y="45870"/>
                    </a:cubicBezTo>
                    <a:cubicBezTo>
                      <a:pt x="14438" y="46144"/>
                      <a:pt x="15228" y="46448"/>
                      <a:pt x="16049" y="46691"/>
                    </a:cubicBezTo>
                    <a:cubicBezTo>
                      <a:pt x="16451" y="46806"/>
                      <a:pt x="16853" y="46866"/>
                      <a:pt x="17254" y="46866"/>
                    </a:cubicBezTo>
                    <a:cubicBezTo>
                      <a:pt x="17704" y="46866"/>
                      <a:pt x="18153" y="46791"/>
                      <a:pt x="18602" y="46630"/>
                    </a:cubicBezTo>
                    <a:cubicBezTo>
                      <a:pt x="19636" y="46235"/>
                      <a:pt x="20608" y="45718"/>
                      <a:pt x="21429" y="44958"/>
                    </a:cubicBezTo>
                    <a:cubicBezTo>
                      <a:pt x="22371" y="44077"/>
                      <a:pt x="23192" y="43104"/>
                      <a:pt x="23830" y="41980"/>
                    </a:cubicBezTo>
                    <a:cubicBezTo>
                      <a:pt x="24043" y="41554"/>
                      <a:pt x="24256" y="41159"/>
                      <a:pt x="24499" y="40764"/>
                    </a:cubicBezTo>
                    <a:cubicBezTo>
                      <a:pt x="24712" y="40369"/>
                      <a:pt x="24924" y="39974"/>
                      <a:pt x="24955" y="39518"/>
                    </a:cubicBezTo>
                    <a:cubicBezTo>
                      <a:pt x="24985" y="39031"/>
                      <a:pt x="25016" y="38575"/>
                      <a:pt x="25046" y="38089"/>
                    </a:cubicBezTo>
                    <a:cubicBezTo>
                      <a:pt x="25076" y="37967"/>
                      <a:pt x="25076" y="37846"/>
                      <a:pt x="25076" y="37694"/>
                    </a:cubicBezTo>
                    <a:cubicBezTo>
                      <a:pt x="25168" y="37785"/>
                      <a:pt x="25198" y="37846"/>
                      <a:pt x="25259" y="37907"/>
                    </a:cubicBezTo>
                    <a:cubicBezTo>
                      <a:pt x="25715" y="38666"/>
                      <a:pt x="26201" y="39426"/>
                      <a:pt x="26627" y="40247"/>
                    </a:cubicBezTo>
                    <a:cubicBezTo>
                      <a:pt x="27143" y="41220"/>
                      <a:pt x="27721" y="42162"/>
                      <a:pt x="28420" y="43013"/>
                    </a:cubicBezTo>
                    <a:cubicBezTo>
                      <a:pt x="29271" y="44016"/>
                      <a:pt x="30244" y="44806"/>
                      <a:pt x="31520" y="45262"/>
                    </a:cubicBezTo>
                    <a:cubicBezTo>
                      <a:pt x="32432" y="45597"/>
                      <a:pt x="33374" y="45870"/>
                      <a:pt x="34347" y="46113"/>
                    </a:cubicBezTo>
                    <a:cubicBezTo>
                      <a:pt x="34738" y="46217"/>
                      <a:pt x="35125" y="46277"/>
                      <a:pt x="35506" y="46277"/>
                    </a:cubicBezTo>
                    <a:cubicBezTo>
                      <a:pt x="36131" y="46277"/>
                      <a:pt x="36740" y="46115"/>
                      <a:pt x="37326" y="45718"/>
                    </a:cubicBezTo>
                    <a:cubicBezTo>
                      <a:pt x="37508" y="45597"/>
                      <a:pt x="37691" y="45445"/>
                      <a:pt x="37843" y="45293"/>
                    </a:cubicBezTo>
                    <a:cubicBezTo>
                      <a:pt x="38086" y="45019"/>
                      <a:pt x="38299" y="44776"/>
                      <a:pt x="38511" y="44502"/>
                    </a:cubicBezTo>
                    <a:cubicBezTo>
                      <a:pt x="38694" y="44198"/>
                      <a:pt x="38876" y="43925"/>
                      <a:pt x="39028" y="43621"/>
                    </a:cubicBezTo>
                    <a:cubicBezTo>
                      <a:pt x="39332" y="43013"/>
                      <a:pt x="39636" y="42375"/>
                      <a:pt x="39910" y="41736"/>
                    </a:cubicBezTo>
                    <a:cubicBezTo>
                      <a:pt x="40092" y="41341"/>
                      <a:pt x="40396" y="40977"/>
                      <a:pt x="40761" y="40733"/>
                    </a:cubicBezTo>
                    <a:cubicBezTo>
                      <a:pt x="41034" y="40551"/>
                      <a:pt x="41308" y="40369"/>
                      <a:pt x="41612" y="40217"/>
                    </a:cubicBezTo>
                    <a:cubicBezTo>
                      <a:pt x="42676" y="39670"/>
                      <a:pt x="43101" y="38727"/>
                      <a:pt x="43162" y="37603"/>
                    </a:cubicBezTo>
                    <a:cubicBezTo>
                      <a:pt x="43192" y="36934"/>
                      <a:pt x="43162" y="36265"/>
                      <a:pt x="43162" y="35597"/>
                    </a:cubicBezTo>
                    <a:cubicBezTo>
                      <a:pt x="43162" y="35141"/>
                      <a:pt x="43101" y="34685"/>
                      <a:pt x="42949" y="34290"/>
                    </a:cubicBezTo>
                    <a:cubicBezTo>
                      <a:pt x="42645" y="33438"/>
                      <a:pt x="42311" y="32587"/>
                      <a:pt x="41946" y="31736"/>
                    </a:cubicBezTo>
                    <a:cubicBezTo>
                      <a:pt x="41642" y="31037"/>
                      <a:pt x="41277" y="30369"/>
                      <a:pt x="40791" y="29730"/>
                    </a:cubicBezTo>
                    <a:cubicBezTo>
                      <a:pt x="40244" y="29031"/>
                      <a:pt x="39697" y="28362"/>
                      <a:pt x="38998" y="27815"/>
                    </a:cubicBezTo>
                    <a:cubicBezTo>
                      <a:pt x="38329" y="27268"/>
                      <a:pt x="37660" y="26782"/>
                      <a:pt x="36992" y="26265"/>
                    </a:cubicBezTo>
                    <a:cubicBezTo>
                      <a:pt x="36870" y="26174"/>
                      <a:pt x="36809" y="26083"/>
                      <a:pt x="36718" y="25961"/>
                    </a:cubicBezTo>
                    <a:cubicBezTo>
                      <a:pt x="36596" y="25718"/>
                      <a:pt x="36414" y="25505"/>
                      <a:pt x="36232" y="25323"/>
                    </a:cubicBezTo>
                    <a:cubicBezTo>
                      <a:pt x="36177" y="25254"/>
                      <a:pt x="36116" y="25223"/>
                      <a:pt x="36052" y="25223"/>
                    </a:cubicBezTo>
                    <a:cubicBezTo>
                      <a:pt x="35973" y="25223"/>
                      <a:pt x="35890" y="25270"/>
                      <a:pt x="35806" y="25353"/>
                    </a:cubicBezTo>
                    <a:cubicBezTo>
                      <a:pt x="35776" y="25384"/>
                      <a:pt x="35745" y="25414"/>
                      <a:pt x="35685" y="25475"/>
                    </a:cubicBezTo>
                    <a:cubicBezTo>
                      <a:pt x="35077" y="25080"/>
                      <a:pt x="34469" y="24745"/>
                      <a:pt x="33770" y="24593"/>
                    </a:cubicBezTo>
                    <a:cubicBezTo>
                      <a:pt x="33891" y="24533"/>
                      <a:pt x="34013" y="24502"/>
                      <a:pt x="34134" y="24502"/>
                    </a:cubicBezTo>
                    <a:cubicBezTo>
                      <a:pt x="34590" y="24533"/>
                      <a:pt x="35077" y="24563"/>
                      <a:pt x="35533" y="24593"/>
                    </a:cubicBezTo>
                    <a:cubicBezTo>
                      <a:pt x="35806" y="24624"/>
                      <a:pt x="36076" y="24637"/>
                      <a:pt x="36344" y="24637"/>
                    </a:cubicBezTo>
                    <a:cubicBezTo>
                      <a:pt x="36880" y="24637"/>
                      <a:pt x="37407" y="24583"/>
                      <a:pt x="37934" y="24502"/>
                    </a:cubicBezTo>
                    <a:cubicBezTo>
                      <a:pt x="39089" y="24320"/>
                      <a:pt x="40153" y="23864"/>
                      <a:pt x="41065" y="23074"/>
                    </a:cubicBezTo>
                    <a:cubicBezTo>
                      <a:pt x="41308" y="22861"/>
                      <a:pt x="41521" y="22648"/>
                      <a:pt x="41764" y="22435"/>
                    </a:cubicBezTo>
                    <a:cubicBezTo>
                      <a:pt x="42463" y="21827"/>
                      <a:pt x="43283" y="21402"/>
                      <a:pt x="44165" y="21128"/>
                    </a:cubicBezTo>
                    <a:cubicBezTo>
                      <a:pt x="44712" y="20976"/>
                      <a:pt x="45259" y="20824"/>
                      <a:pt x="45776" y="20642"/>
                    </a:cubicBezTo>
                    <a:cubicBezTo>
                      <a:pt x="46171" y="20490"/>
                      <a:pt x="46505" y="20277"/>
                      <a:pt x="46870" y="20064"/>
                    </a:cubicBezTo>
                    <a:cubicBezTo>
                      <a:pt x="47144" y="19882"/>
                      <a:pt x="47296" y="19639"/>
                      <a:pt x="47417" y="19335"/>
                    </a:cubicBezTo>
                    <a:cubicBezTo>
                      <a:pt x="47660" y="18697"/>
                      <a:pt x="47660" y="18058"/>
                      <a:pt x="47478" y="17420"/>
                    </a:cubicBezTo>
                    <a:cubicBezTo>
                      <a:pt x="47326" y="16934"/>
                      <a:pt x="47144" y="16447"/>
                      <a:pt x="46901" y="15961"/>
                    </a:cubicBezTo>
                    <a:cubicBezTo>
                      <a:pt x="46749" y="15566"/>
                      <a:pt x="46505" y="15201"/>
                      <a:pt x="46293" y="14806"/>
                    </a:cubicBezTo>
                    <a:cubicBezTo>
                      <a:pt x="46080" y="14380"/>
                      <a:pt x="45898" y="13924"/>
                      <a:pt x="45837" y="13438"/>
                    </a:cubicBezTo>
                    <a:cubicBezTo>
                      <a:pt x="45746" y="12769"/>
                      <a:pt x="45502" y="12162"/>
                      <a:pt x="45168" y="11554"/>
                    </a:cubicBezTo>
                    <a:cubicBezTo>
                      <a:pt x="44712" y="10763"/>
                      <a:pt x="44074" y="10155"/>
                      <a:pt x="43314" y="9669"/>
                    </a:cubicBezTo>
                    <a:cubicBezTo>
                      <a:pt x="42493" y="9122"/>
                      <a:pt x="41642" y="8636"/>
                      <a:pt x="40639" y="8544"/>
                    </a:cubicBezTo>
                    <a:cubicBezTo>
                      <a:pt x="40214" y="8491"/>
                      <a:pt x="39791" y="8464"/>
                      <a:pt x="39371" y="8464"/>
                    </a:cubicBezTo>
                    <a:cubicBezTo>
                      <a:pt x="38350" y="8464"/>
                      <a:pt x="37344" y="8625"/>
                      <a:pt x="36353" y="8970"/>
                    </a:cubicBezTo>
                    <a:cubicBezTo>
                      <a:pt x="35350" y="9335"/>
                      <a:pt x="34408" y="9791"/>
                      <a:pt x="33496" y="10338"/>
                    </a:cubicBezTo>
                    <a:cubicBezTo>
                      <a:pt x="32523" y="10915"/>
                      <a:pt x="31642" y="11584"/>
                      <a:pt x="30943" y="12526"/>
                    </a:cubicBezTo>
                    <a:cubicBezTo>
                      <a:pt x="30821" y="12678"/>
                      <a:pt x="30700" y="12800"/>
                      <a:pt x="30487" y="13043"/>
                    </a:cubicBezTo>
                    <a:cubicBezTo>
                      <a:pt x="30517" y="12830"/>
                      <a:pt x="30517" y="12739"/>
                      <a:pt x="30548" y="12648"/>
                    </a:cubicBezTo>
                    <a:cubicBezTo>
                      <a:pt x="30669" y="11554"/>
                      <a:pt x="30791" y="10490"/>
                      <a:pt x="30882" y="9396"/>
                    </a:cubicBezTo>
                    <a:cubicBezTo>
                      <a:pt x="30973" y="8271"/>
                      <a:pt x="30882" y="7146"/>
                      <a:pt x="30578" y="6082"/>
                    </a:cubicBezTo>
                    <a:cubicBezTo>
                      <a:pt x="30548" y="5900"/>
                      <a:pt x="30487" y="5718"/>
                      <a:pt x="30456" y="5505"/>
                    </a:cubicBezTo>
                    <a:cubicBezTo>
                      <a:pt x="30396" y="5049"/>
                      <a:pt x="30244" y="4593"/>
                      <a:pt x="30001" y="4198"/>
                    </a:cubicBezTo>
                    <a:cubicBezTo>
                      <a:pt x="29697" y="3620"/>
                      <a:pt x="29423" y="3012"/>
                      <a:pt x="28998" y="2526"/>
                    </a:cubicBezTo>
                    <a:cubicBezTo>
                      <a:pt x="28261" y="1711"/>
                      <a:pt x="27389" y="1146"/>
                      <a:pt x="26301" y="1146"/>
                    </a:cubicBezTo>
                    <a:cubicBezTo>
                      <a:pt x="26131" y="1146"/>
                      <a:pt x="25956" y="1160"/>
                      <a:pt x="25776" y="1189"/>
                    </a:cubicBezTo>
                    <a:cubicBezTo>
                      <a:pt x="25733" y="1196"/>
                      <a:pt x="25693" y="1200"/>
                      <a:pt x="25655" y="1200"/>
                    </a:cubicBezTo>
                    <a:cubicBezTo>
                      <a:pt x="25534" y="1200"/>
                      <a:pt x="25436" y="1160"/>
                      <a:pt x="25320" y="1067"/>
                    </a:cubicBezTo>
                    <a:cubicBezTo>
                      <a:pt x="25042" y="869"/>
                      <a:pt x="24751" y="761"/>
                      <a:pt x="24447" y="761"/>
                    </a:cubicBezTo>
                    <a:cubicBezTo>
                      <a:pt x="24285" y="761"/>
                      <a:pt x="24120" y="791"/>
                      <a:pt x="23952" y="854"/>
                    </a:cubicBezTo>
                    <a:cubicBezTo>
                      <a:pt x="23769" y="915"/>
                      <a:pt x="23557" y="1006"/>
                      <a:pt x="23344" y="1098"/>
                    </a:cubicBezTo>
                    <a:cubicBezTo>
                      <a:pt x="23038" y="805"/>
                      <a:pt x="22728" y="699"/>
                      <a:pt x="22414" y="699"/>
                    </a:cubicBezTo>
                    <a:cubicBezTo>
                      <a:pt x="21978" y="699"/>
                      <a:pt x="21536" y="903"/>
                      <a:pt x="21095" y="1098"/>
                    </a:cubicBezTo>
                    <a:cubicBezTo>
                      <a:pt x="21003" y="1006"/>
                      <a:pt x="20912" y="915"/>
                      <a:pt x="20821" y="824"/>
                    </a:cubicBezTo>
                    <a:cubicBezTo>
                      <a:pt x="20669" y="672"/>
                      <a:pt x="20517" y="520"/>
                      <a:pt x="20365" y="398"/>
                    </a:cubicBezTo>
                    <a:cubicBezTo>
                      <a:pt x="20081" y="137"/>
                      <a:pt x="19767" y="0"/>
                      <a:pt x="19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21"/>
              <p:cNvSpPr/>
              <p:nvPr/>
            </p:nvSpPr>
            <p:spPr>
              <a:xfrm>
                <a:off x="2192550" y="939250"/>
                <a:ext cx="1177100" cy="1135100"/>
              </a:xfrm>
              <a:custGeom>
                <a:avLst/>
                <a:gdLst/>
                <a:ahLst/>
                <a:cxnLst/>
                <a:rect l="l" t="t" r="r" b="b"/>
                <a:pathLst>
                  <a:path w="47084" h="45404" extrusionOk="0">
                    <a:moveTo>
                      <a:pt x="22828" y="2473"/>
                    </a:moveTo>
                    <a:cubicBezTo>
                      <a:pt x="22950" y="2777"/>
                      <a:pt x="23041" y="3111"/>
                      <a:pt x="22980" y="3476"/>
                    </a:cubicBezTo>
                    <a:lnTo>
                      <a:pt x="22858" y="3446"/>
                    </a:lnTo>
                    <a:cubicBezTo>
                      <a:pt x="22828" y="3142"/>
                      <a:pt x="22767" y="2807"/>
                      <a:pt x="22737" y="2473"/>
                    </a:cubicBezTo>
                    <a:close/>
                    <a:moveTo>
                      <a:pt x="21673" y="3203"/>
                    </a:moveTo>
                    <a:lnTo>
                      <a:pt x="21673" y="3203"/>
                    </a:lnTo>
                    <a:cubicBezTo>
                      <a:pt x="21703" y="3263"/>
                      <a:pt x="21734" y="3324"/>
                      <a:pt x="21764" y="3385"/>
                    </a:cubicBezTo>
                    <a:cubicBezTo>
                      <a:pt x="22220" y="4327"/>
                      <a:pt x="22433" y="5270"/>
                      <a:pt x="22220" y="6303"/>
                    </a:cubicBezTo>
                    <a:cubicBezTo>
                      <a:pt x="22038" y="7154"/>
                      <a:pt x="22007" y="7975"/>
                      <a:pt x="22190" y="8795"/>
                    </a:cubicBezTo>
                    <a:cubicBezTo>
                      <a:pt x="22250" y="9039"/>
                      <a:pt x="22250" y="9282"/>
                      <a:pt x="22281" y="9525"/>
                    </a:cubicBezTo>
                    <a:cubicBezTo>
                      <a:pt x="22007" y="8522"/>
                      <a:pt x="21855" y="7488"/>
                      <a:pt x="22007" y="6455"/>
                    </a:cubicBezTo>
                    <a:cubicBezTo>
                      <a:pt x="22159" y="5573"/>
                      <a:pt x="22068" y="4722"/>
                      <a:pt x="21764" y="3871"/>
                    </a:cubicBezTo>
                    <a:cubicBezTo>
                      <a:pt x="21703" y="3659"/>
                      <a:pt x="21673" y="3446"/>
                      <a:pt x="21673" y="3203"/>
                    </a:cubicBezTo>
                    <a:close/>
                    <a:moveTo>
                      <a:pt x="44166" y="17002"/>
                    </a:moveTo>
                    <a:lnTo>
                      <a:pt x="44227" y="17063"/>
                    </a:lnTo>
                    <a:lnTo>
                      <a:pt x="43801" y="17580"/>
                    </a:lnTo>
                    <a:cubicBezTo>
                      <a:pt x="43771" y="17580"/>
                      <a:pt x="43740" y="17549"/>
                      <a:pt x="43740" y="17519"/>
                    </a:cubicBezTo>
                    <a:cubicBezTo>
                      <a:pt x="43862" y="17367"/>
                      <a:pt x="44014" y="17185"/>
                      <a:pt x="44166" y="17002"/>
                    </a:cubicBezTo>
                    <a:close/>
                    <a:moveTo>
                      <a:pt x="26871" y="13416"/>
                    </a:moveTo>
                    <a:cubicBezTo>
                      <a:pt x="26931" y="13416"/>
                      <a:pt x="27023" y="13537"/>
                      <a:pt x="27053" y="13628"/>
                    </a:cubicBezTo>
                    <a:cubicBezTo>
                      <a:pt x="27175" y="13902"/>
                      <a:pt x="27266" y="14175"/>
                      <a:pt x="27326" y="14479"/>
                    </a:cubicBezTo>
                    <a:cubicBezTo>
                      <a:pt x="27387" y="14814"/>
                      <a:pt x="27326" y="14905"/>
                      <a:pt x="26992" y="14996"/>
                    </a:cubicBezTo>
                    <a:cubicBezTo>
                      <a:pt x="26506" y="16394"/>
                      <a:pt x="26050" y="17762"/>
                      <a:pt x="25594" y="19160"/>
                    </a:cubicBezTo>
                    <a:cubicBezTo>
                      <a:pt x="25594" y="18765"/>
                      <a:pt x="25685" y="18370"/>
                      <a:pt x="25776" y="18005"/>
                    </a:cubicBezTo>
                    <a:cubicBezTo>
                      <a:pt x="26019" y="17093"/>
                      <a:pt x="26263" y="16212"/>
                      <a:pt x="26536" y="15300"/>
                    </a:cubicBezTo>
                    <a:cubicBezTo>
                      <a:pt x="26567" y="15178"/>
                      <a:pt x="26597" y="15026"/>
                      <a:pt x="26627" y="14905"/>
                    </a:cubicBezTo>
                    <a:cubicBezTo>
                      <a:pt x="26688" y="14692"/>
                      <a:pt x="26719" y="14510"/>
                      <a:pt x="26597" y="14297"/>
                    </a:cubicBezTo>
                    <a:cubicBezTo>
                      <a:pt x="26475" y="14054"/>
                      <a:pt x="26475" y="13811"/>
                      <a:pt x="26627" y="13598"/>
                    </a:cubicBezTo>
                    <a:cubicBezTo>
                      <a:pt x="26688" y="13507"/>
                      <a:pt x="26779" y="13416"/>
                      <a:pt x="26871" y="13416"/>
                    </a:cubicBezTo>
                    <a:close/>
                    <a:moveTo>
                      <a:pt x="20895" y="14161"/>
                    </a:moveTo>
                    <a:cubicBezTo>
                      <a:pt x="20974" y="14161"/>
                      <a:pt x="21063" y="14194"/>
                      <a:pt x="21156" y="14267"/>
                    </a:cubicBezTo>
                    <a:cubicBezTo>
                      <a:pt x="21278" y="14388"/>
                      <a:pt x="21369" y="14510"/>
                      <a:pt x="21460" y="14662"/>
                    </a:cubicBezTo>
                    <a:cubicBezTo>
                      <a:pt x="21551" y="14783"/>
                      <a:pt x="21612" y="14905"/>
                      <a:pt x="21703" y="15026"/>
                    </a:cubicBezTo>
                    <a:cubicBezTo>
                      <a:pt x="21946" y="15330"/>
                      <a:pt x="21916" y="15482"/>
                      <a:pt x="21551" y="15634"/>
                    </a:cubicBezTo>
                    <a:cubicBezTo>
                      <a:pt x="21551" y="15665"/>
                      <a:pt x="21521" y="15665"/>
                      <a:pt x="21491" y="15695"/>
                    </a:cubicBezTo>
                    <a:cubicBezTo>
                      <a:pt x="21734" y="16151"/>
                      <a:pt x="21946" y="16637"/>
                      <a:pt x="22190" y="17093"/>
                    </a:cubicBezTo>
                    <a:cubicBezTo>
                      <a:pt x="22615" y="17884"/>
                      <a:pt x="22919" y="18704"/>
                      <a:pt x="22950" y="19616"/>
                    </a:cubicBezTo>
                    <a:cubicBezTo>
                      <a:pt x="22980" y="20072"/>
                      <a:pt x="23071" y="20528"/>
                      <a:pt x="23071" y="20984"/>
                    </a:cubicBezTo>
                    <a:cubicBezTo>
                      <a:pt x="23010" y="20680"/>
                      <a:pt x="22889" y="20346"/>
                      <a:pt x="22858" y="20042"/>
                    </a:cubicBezTo>
                    <a:cubicBezTo>
                      <a:pt x="22737" y="19008"/>
                      <a:pt x="22311" y="18096"/>
                      <a:pt x="21734" y="17215"/>
                    </a:cubicBezTo>
                    <a:cubicBezTo>
                      <a:pt x="21369" y="16729"/>
                      <a:pt x="21095" y="16151"/>
                      <a:pt x="20791" y="15604"/>
                    </a:cubicBezTo>
                    <a:cubicBezTo>
                      <a:pt x="20609" y="15270"/>
                      <a:pt x="20579" y="14905"/>
                      <a:pt x="20609" y="14510"/>
                    </a:cubicBezTo>
                    <a:cubicBezTo>
                      <a:pt x="20629" y="14289"/>
                      <a:pt x="20742" y="14161"/>
                      <a:pt x="20895" y="14161"/>
                    </a:cubicBezTo>
                    <a:close/>
                    <a:moveTo>
                      <a:pt x="45685" y="17458"/>
                    </a:moveTo>
                    <a:cubicBezTo>
                      <a:pt x="45685" y="17701"/>
                      <a:pt x="45534" y="17853"/>
                      <a:pt x="45412" y="17975"/>
                    </a:cubicBezTo>
                    <a:cubicBezTo>
                      <a:pt x="44986" y="18400"/>
                      <a:pt x="44500" y="18674"/>
                      <a:pt x="43983" y="18917"/>
                    </a:cubicBezTo>
                    <a:cubicBezTo>
                      <a:pt x="43679" y="19069"/>
                      <a:pt x="43375" y="19191"/>
                      <a:pt x="43071" y="19312"/>
                    </a:cubicBezTo>
                    <a:cubicBezTo>
                      <a:pt x="42646" y="19464"/>
                      <a:pt x="42281" y="19707"/>
                      <a:pt x="41977" y="20042"/>
                    </a:cubicBezTo>
                    <a:cubicBezTo>
                      <a:pt x="41582" y="20437"/>
                      <a:pt x="41187" y="20862"/>
                      <a:pt x="40792" y="21258"/>
                    </a:cubicBezTo>
                    <a:cubicBezTo>
                      <a:pt x="40488" y="21562"/>
                      <a:pt x="40214" y="21865"/>
                      <a:pt x="39880" y="22139"/>
                    </a:cubicBezTo>
                    <a:cubicBezTo>
                      <a:pt x="39363" y="22569"/>
                      <a:pt x="38766" y="22810"/>
                      <a:pt x="38086" y="22810"/>
                    </a:cubicBezTo>
                    <a:cubicBezTo>
                      <a:pt x="38046" y="22810"/>
                      <a:pt x="38006" y="22809"/>
                      <a:pt x="37965" y="22808"/>
                    </a:cubicBezTo>
                    <a:cubicBezTo>
                      <a:pt x="37053" y="22747"/>
                      <a:pt x="36141" y="22656"/>
                      <a:pt x="35229" y="22595"/>
                    </a:cubicBezTo>
                    <a:cubicBezTo>
                      <a:pt x="35229" y="22565"/>
                      <a:pt x="35229" y="22565"/>
                      <a:pt x="35229" y="22534"/>
                    </a:cubicBezTo>
                    <a:cubicBezTo>
                      <a:pt x="35685" y="22534"/>
                      <a:pt x="36141" y="22565"/>
                      <a:pt x="36597" y="22565"/>
                    </a:cubicBezTo>
                    <a:cubicBezTo>
                      <a:pt x="37023" y="22595"/>
                      <a:pt x="37479" y="22625"/>
                      <a:pt x="37904" y="22625"/>
                    </a:cubicBezTo>
                    <a:cubicBezTo>
                      <a:pt x="38603" y="22625"/>
                      <a:pt x="39211" y="22382"/>
                      <a:pt x="39728" y="21896"/>
                    </a:cubicBezTo>
                    <a:cubicBezTo>
                      <a:pt x="40032" y="21622"/>
                      <a:pt x="40305" y="21288"/>
                      <a:pt x="40609" y="20984"/>
                    </a:cubicBezTo>
                    <a:cubicBezTo>
                      <a:pt x="40944" y="20589"/>
                      <a:pt x="41309" y="20224"/>
                      <a:pt x="41673" y="19829"/>
                    </a:cubicBezTo>
                    <a:cubicBezTo>
                      <a:pt x="42068" y="19403"/>
                      <a:pt x="42524" y="19130"/>
                      <a:pt x="43071" y="18948"/>
                    </a:cubicBezTo>
                    <a:cubicBezTo>
                      <a:pt x="43558" y="18796"/>
                      <a:pt x="44014" y="18583"/>
                      <a:pt x="44500" y="18370"/>
                    </a:cubicBezTo>
                    <a:cubicBezTo>
                      <a:pt x="44926" y="18157"/>
                      <a:pt x="45321" y="17884"/>
                      <a:pt x="45685" y="17458"/>
                    </a:cubicBezTo>
                    <a:close/>
                    <a:moveTo>
                      <a:pt x="24921" y="13688"/>
                    </a:moveTo>
                    <a:cubicBezTo>
                      <a:pt x="24992" y="13688"/>
                      <a:pt x="25068" y="13727"/>
                      <a:pt x="25138" y="13811"/>
                    </a:cubicBezTo>
                    <a:cubicBezTo>
                      <a:pt x="25138" y="13841"/>
                      <a:pt x="25168" y="13841"/>
                      <a:pt x="25168" y="13871"/>
                    </a:cubicBezTo>
                    <a:cubicBezTo>
                      <a:pt x="25290" y="14175"/>
                      <a:pt x="25442" y="14479"/>
                      <a:pt x="25564" y="14814"/>
                    </a:cubicBezTo>
                    <a:cubicBezTo>
                      <a:pt x="25685" y="15118"/>
                      <a:pt x="25624" y="15209"/>
                      <a:pt x="25260" y="15330"/>
                    </a:cubicBezTo>
                    <a:cubicBezTo>
                      <a:pt x="24895" y="16789"/>
                      <a:pt x="24500" y="18248"/>
                      <a:pt x="24165" y="19707"/>
                    </a:cubicBezTo>
                    <a:cubicBezTo>
                      <a:pt x="23922" y="20802"/>
                      <a:pt x="23861" y="21896"/>
                      <a:pt x="23831" y="23021"/>
                    </a:cubicBezTo>
                    <a:cubicBezTo>
                      <a:pt x="23831" y="23057"/>
                      <a:pt x="23820" y="23105"/>
                      <a:pt x="23811" y="23150"/>
                    </a:cubicBezTo>
                    <a:lnTo>
                      <a:pt x="23811" y="23150"/>
                    </a:lnTo>
                    <a:cubicBezTo>
                      <a:pt x="23780" y="23035"/>
                      <a:pt x="23740" y="22937"/>
                      <a:pt x="23740" y="22838"/>
                    </a:cubicBezTo>
                    <a:cubicBezTo>
                      <a:pt x="23740" y="21166"/>
                      <a:pt x="23831" y="19525"/>
                      <a:pt x="24226" y="17914"/>
                    </a:cubicBezTo>
                    <a:cubicBezTo>
                      <a:pt x="24439" y="16972"/>
                      <a:pt x="24591" y="16060"/>
                      <a:pt x="24804" y="15118"/>
                    </a:cubicBezTo>
                    <a:cubicBezTo>
                      <a:pt x="24834" y="14875"/>
                      <a:pt x="24864" y="14662"/>
                      <a:pt x="24712" y="14449"/>
                    </a:cubicBezTo>
                    <a:cubicBezTo>
                      <a:pt x="24591" y="14267"/>
                      <a:pt x="24621" y="14054"/>
                      <a:pt x="24712" y="13841"/>
                    </a:cubicBezTo>
                    <a:cubicBezTo>
                      <a:pt x="24762" y="13742"/>
                      <a:pt x="24838" y="13688"/>
                      <a:pt x="24921" y="13688"/>
                    </a:cubicBezTo>
                    <a:close/>
                    <a:moveTo>
                      <a:pt x="23815" y="23287"/>
                    </a:moveTo>
                    <a:cubicBezTo>
                      <a:pt x="23831" y="23359"/>
                      <a:pt x="23831" y="23428"/>
                      <a:pt x="23831" y="23476"/>
                    </a:cubicBezTo>
                    <a:lnTo>
                      <a:pt x="23770" y="23476"/>
                    </a:lnTo>
                    <a:cubicBezTo>
                      <a:pt x="23794" y="23404"/>
                      <a:pt x="23799" y="23351"/>
                      <a:pt x="23815" y="23287"/>
                    </a:cubicBezTo>
                    <a:close/>
                    <a:moveTo>
                      <a:pt x="4043" y="23993"/>
                    </a:moveTo>
                    <a:cubicBezTo>
                      <a:pt x="4803" y="24115"/>
                      <a:pt x="5563" y="24236"/>
                      <a:pt x="6323" y="24358"/>
                    </a:cubicBezTo>
                    <a:cubicBezTo>
                      <a:pt x="6217" y="24407"/>
                      <a:pt x="6037" y="24429"/>
                      <a:pt x="5821" y="24429"/>
                    </a:cubicBezTo>
                    <a:cubicBezTo>
                      <a:pt x="5232" y="24429"/>
                      <a:pt x="4377" y="24260"/>
                      <a:pt x="4043" y="23993"/>
                    </a:cubicBezTo>
                    <a:close/>
                    <a:moveTo>
                      <a:pt x="17237" y="19287"/>
                    </a:moveTo>
                    <a:cubicBezTo>
                      <a:pt x="17324" y="19287"/>
                      <a:pt x="17406" y="19314"/>
                      <a:pt x="17478" y="19403"/>
                    </a:cubicBezTo>
                    <a:cubicBezTo>
                      <a:pt x="17569" y="19525"/>
                      <a:pt x="17539" y="19738"/>
                      <a:pt x="17417" y="19890"/>
                    </a:cubicBezTo>
                    <a:cubicBezTo>
                      <a:pt x="17387" y="19951"/>
                      <a:pt x="17326" y="19981"/>
                      <a:pt x="17235" y="20072"/>
                    </a:cubicBezTo>
                    <a:cubicBezTo>
                      <a:pt x="20639" y="20741"/>
                      <a:pt x="22858" y="23416"/>
                      <a:pt x="23284" y="24875"/>
                    </a:cubicBezTo>
                    <a:cubicBezTo>
                      <a:pt x="22980" y="24297"/>
                      <a:pt x="22524" y="23811"/>
                      <a:pt x="22098" y="23324"/>
                    </a:cubicBezTo>
                    <a:cubicBezTo>
                      <a:pt x="21004" y="22078"/>
                      <a:pt x="19636" y="21258"/>
                      <a:pt x="18056" y="20802"/>
                    </a:cubicBezTo>
                    <a:cubicBezTo>
                      <a:pt x="17661" y="20680"/>
                      <a:pt x="17235" y="20710"/>
                      <a:pt x="16840" y="20650"/>
                    </a:cubicBezTo>
                    <a:cubicBezTo>
                      <a:pt x="16658" y="20650"/>
                      <a:pt x="16475" y="20650"/>
                      <a:pt x="16293" y="20619"/>
                    </a:cubicBezTo>
                    <a:cubicBezTo>
                      <a:pt x="16080" y="20589"/>
                      <a:pt x="15898" y="20498"/>
                      <a:pt x="15867" y="20285"/>
                    </a:cubicBezTo>
                    <a:cubicBezTo>
                      <a:pt x="15837" y="20042"/>
                      <a:pt x="15928" y="19829"/>
                      <a:pt x="16110" y="19707"/>
                    </a:cubicBezTo>
                    <a:cubicBezTo>
                      <a:pt x="16232" y="19616"/>
                      <a:pt x="16384" y="19586"/>
                      <a:pt x="16506" y="19525"/>
                    </a:cubicBezTo>
                    <a:cubicBezTo>
                      <a:pt x="16688" y="19464"/>
                      <a:pt x="16870" y="19373"/>
                      <a:pt x="17053" y="19312"/>
                    </a:cubicBezTo>
                    <a:cubicBezTo>
                      <a:pt x="17115" y="19300"/>
                      <a:pt x="17177" y="19287"/>
                      <a:pt x="17237" y="19287"/>
                    </a:cubicBezTo>
                    <a:close/>
                    <a:moveTo>
                      <a:pt x="16110" y="22352"/>
                    </a:moveTo>
                    <a:cubicBezTo>
                      <a:pt x="16262" y="22352"/>
                      <a:pt x="16354" y="22473"/>
                      <a:pt x="16414" y="22595"/>
                    </a:cubicBezTo>
                    <a:cubicBezTo>
                      <a:pt x="16445" y="22747"/>
                      <a:pt x="16506" y="22899"/>
                      <a:pt x="16536" y="23021"/>
                    </a:cubicBezTo>
                    <a:cubicBezTo>
                      <a:pt x="17144" y="23051"/>
                      <a:pt x="17721" y="23051"/>
                      <a:pt x="18299" y="23081"/>
                    </a:cubicBezTo>
                    <a:cubicBezTo>
                      <a:pt x="19393" y="23142"/>
                      <a:pt x="20396" y="23537"/>
                      <a:pt x="21247" y="24206"/>
                    </a:cubicBezTo>
                    <a:cubicBezTo>
                      <a:pt x="21491" y="24419"/>
                      <a:pt x="21764" y="24631"/>
                      <a:pt x="22007" y="24844"/>
                    </a:cubicBezTo>
                    <a:cubicBezTo>
                      <a:pt x="22068" y="24905"/>
                      <a:pt x="22068" y="24996"/>
                      <a:pt x="22129" y="25057"/>
                    </a:cubicBezTo>
                    <a:cubicBezTo>
                      <a:pt x="21612" y="24692"/>
                      <a:pt x="21095" y="24297"/>
                      <a:pt x="20548" y="23993"/>
                    </a:cubicBezTo>
                    <a:cubicBezTo>
                      <a:pt x="19880" y="23598"/>
                      <a:pt x="19120" y="23446"/>
                      <a:pt x="18329" y="23416"/>
                    </a:cubicBezTo>
                    <a:cubicBezTo>
                      <a:pt x="18046" y="23416"/>
                      <a:pt x="17762" y="23402"/>
                      <a:pt x="17478" y="23402"/>
                    </a:cubicBezTo>
                    <a:cubicBezTo>
                      <a:pt x="17336" y="23402"/>
                      <a:pt x="17195" y="23406"/>
                      <a:pt x="17053" y="23416"/>
                    </a:cubicBezTo>
                    <a:cubicBezTo>
                      <a:pt x="16810" y="23416"/>
                      <a:pt x="16536" y="23416"/>
                      <a:pt x="16354" y="23689"/>
                    </a:cubicBezTo>
                    <a:cubicBezTo>
                      <a:pt x="16290" y="23791"/>
                      <a:pt x="16190" y="23839"/>
                      <a:pt x="16087" y="23839"/>
                    </a:cubicBezTo>
                    <a:cubicBezTo>
                      <a:pt x="15945" y="23839"/>
                      <a:pt x="15799" y="23745"/>
                      <a:pt x="15746" y="23568"/>
                    </a:cubicBezTo>
                    <a:cubicBezTo>
                      <a:pt x="15655" y="23233"/>
                      <a:pt x="15655" y="22929"/>
                      <a:pt x="15776" y="22595"/>
                    </a:cubicBezTo>
                    <a:cubicBezTo>
                      <a:pt x="15837" y="22443"/>
                      <a:pt x="15928" y="22352"/>
                      <a:pt x="16110" y="22352"/>
                    </a:cubicBezTo>
                    <a:close/>
                    <a:moveTo>
                      <a:pt x="25229" y="19920"/>
                    </a:moveTo>
                    <a:cubicBezTo>
                      <a:pt x="25412" y="19920"/>
                      <a:pt x="25533" y="20042"/>
                      <a:pt x="25655" y="20346"/>
                    </a:cubicBezTo>
                    <a:cubicBezTo>
                      <a:pt x="25746" y="20619"/>
                      <a:pt x="25837" y="20923"/>
                      <a:pt x="25898" y="21197"/>
                    </a:cubicBezTo>
                    <a:cubicBezTo>
                      <a:pt x="25928" y="21501"/>
                      <a:pt x="25928" y="21774"/>
                      <a:pt x="25594" y="21957"/>
                    </a:cubicBezTo>
                    <a:cubicBezTo>
                      <a:pt x="25533" y="21987"/>
                      <a:pt x="25472" y="22109"/>
                      <a:pt x="25442" y="22230"/>
                    </a:cubicBezTo>
                    <a:cubicBezTo>
                      <a:pt x="25077" y="23112"/>
                      <a:pt x="24743" y="24024"/>
                      <a:pt x="24621" y="25027"/>
                    </a:cubicBezTo>
                    <a:cubicBezTo>
                      <a:pt x="24621" y="25057"/>
                      <a:pt x="24591" y="25087"/>
                      <a:pt x="24560" y="25179"/>
                    </a:cubicBezTo>
                    <a:cubicBezTo>
                      <a:pt x="24560" y="24935"/>
                      <a:pt x="24560" y="24753"/>
                      <a:pt x="24591" y="24571"/>
                    </a:cubicBezTo>
                    <a:cubicBezTo>
                      <a:pt x="24682" y="23750"/>
                      <a:pt x="24804" y="22929"/>
                      <a:pt x="25077" y="22139"/>
                    </a:cubicBezTo>
                    <a:cubicBezTo>
                      <a:pt x="25168" y="21865"/>
                      <a:pt x="25168" y="21622"/>
                      <a:pt x="25077" y="21349"/>
                    </a:cubicBezTo>
                    <a:cubicBezTo>
                      <a:pt x="24956" y="21075"/>
                      <a:pt x="24925" y="20741"/>
                      <a:pt x="24925" y="20437"/>
                    </a:cubicBezTo>
                    <a:cubicBezTo>
                      <a:pt x="24925" y="20163"/>
                      <a:pt x="25077" y="19951"/>
                      <a:pt x="25229" y="19920"/>
                    </a:cubicBezTo>
                    <a:close/>
                    <a:moveTo>
                      <a:pt x="22162" y="25085"/>
                    </a:moveTo>
                    <a:lnTo>
                      <a:pt x="22162" y="25085"/>
                    </a:lnTo>
                    <a:cubicBezTo>
                      <a:pt x="22219" y="25128"/>
                      <a:pt x="22291" y="25153"/>
                      <a:pt x="22342" y="25179"/>
                    </a:cubicBezTo>
                    <a:cubicBezTo>
                      <a:pt x="22342" y="25209"/>
                      <a:pt x="22342" y="25209"/>
                      <a:pt x="22342" y="25239"/>
                    </a:cubicBezTo>
                    <a:lnTo>
                      <a:pt x="22162" y="25085"/>
                    </a:lnTo>
                    <a:close/>
                    <a:moveTo>
                      <a:pt x="1673" y="24024"/>
                    </a:moveTo>
                    <a:lnTo>
                      <a:pt x="1673" y="24024"/>
                    </a:lnTo>
                    <a:cubicBezTo>
                      <a:pt x="2098" y="24540"/>
                      <a:pt x="2645" y="24723"/>
                      <a:pt x="3223" y="24783"/>
                    </a:cubicBezTo>
                    <a:cubicBezTo>
                      <a:pt x="4104" y="24875"/>
                      <a:pt x="4955" y="24966"/>
                      <a:pt x="5806" y="25027"/>
                    </a:cubicBezTo>
                    <a:cubicBezTo>
                      <a:pt x="5868" y="25032"/>
                      <a:pt x="5929" y="25035"/>
                      <a:pt x="5990" y="25035"/>
                    </a:cubicBezTo>
                    <a:cubicBezTo>
                      <a:pt x="6262" y="25035"/>
                      <a:pt x="6531" y="24985"/>
                      <a:pt x="6779" y="24935"/>
                    </a:cubicBezTo>
                    <a:cubicBezTo>
                      <a:pt x="7137" y="24870"/>
                      <a:pt x="7487" y="24840"/>
                      <a:pt x="7837" y="24840"/>
                    </a:cubicBezTo>
                    <a:cubicBezTo>
                      <a:pt x="8141" y="24840"/>
                      <a:pt x="8444" y="24863"/>
                      <a:pt x="8755" y="24905"/>
                    </a:cubicBezTo>
                    <a:cubicBezTo>
                      <a:pt x="8542" y="24905"/>
                      <a:pt x="8329" y="24935"/>
                      <a:pt x="8147" y="24935"/>
                    </a:cubicBezTo>
                    <a:cubicBezTo>
                      <a:pt x="7569" y="24966"/>
                      <a:pt x="7053" y="25027"/>
                      <a:pt x="6505" y="25148"/>
                    </a:cubicBezTo>
                    <a:cubicBezTo>
                      <a:pt x="6205" y="25223"/>
                      <a:pt x="5885" y="25278"/>
                      <a:pt x="5577" y="25278"/>
                    </a:cubicBezTo>
                    <a:cubicBezTo>
                      <a:pt x="5511" y="25278"/>
                      <a:pt x="5445" y="25275"/>
                      <a:pt x="5381" y="25270"/>
                    </a:cubicBezTo>
                    <a:cubicBezTo>
                      <a:pt x="4560" y="25179"/>
                      <a:pt x="3739" y="25057"/>
                      <a:pt x="2949" y="24935"/>
                    </a:cubicBezTo>
                    <a:cubicBezTo>
                      <a:pt x="2584" y="24875"/>
                      <a:pt x="2250" y="24753"/>
                      <a:pt x="1946" y="24510"/>
                    </a:cubicBezTo>
                    <a:cubicBezTo>
                      <a:pt x="1824" y="24388"/>
                      <a:pt x="1673" y="24267"/>
                      <a:pt x="1673" y="24024"/>
                    </a:cubicBezTo>
                    <a:close/>
                    <a:moveTo>
                      <a:pt x="31555" y="18060"/>
                    </a:moveTo>
                    <a:cubicBezTo>
                      <a:pt x="31573" y="18060"/>
                      <a:pt x="31592" y="18062"/>
                      <a:pt x="31612" y="18066"/>
                    </a:cubicBezTo>
                    <a:cubicBezTo>
                      <a:pt x="31764" y="18066"/>
                      <a:pt x="31825" y="18188"/>
                      <a:pt x="31855" y="18309"/>
                    </a:cubicBezTo>
                    <a:cubicBezTo>
                      <a:pt x="31947" y="18522"/>
                      <a:pt x="31947" y="18735"/>
                      <a:pt x="31886" y="18948"/>
                    </a:cubicBezTo>
                    <a:cubicBezTo>
                      <a:pt x="31825" y="19251"/>
                      <a:pt x="31795" y="19525"/>
                      <a:pt x="31795" y="19829"/>
                    </a:cubicBezTo>
                    <a:cubicBezTo>
                      <a:pt x="31795" y="19951"/>
                      <a:pt x="31825" y="20103"/>
                      <a:pt x="31703" y="20163"/>
                    </a:cubicBezTo>
                    <a:cubicBezTo>
                      <a:pt x="31640" y="20202"/>
                      <a:pt x="31581" y="20218"/>
                      <a:pt x="31526" y="20218"/>
                    </a:cubicBezTo>
                    <a:cubicBezTo>
                      <a:pt x="31450" y="20218"/>
                      <a:pt x="31379" y="20186"/>
                      <a:pt x="31308" y="20133"/>
                    </a:cubicBezTo>
                    <a:cubicBezTo>
                      <a:pt x="31278" y="20103"/>
                      <a:pt x="31248" y="20072"/>
                      <a:pt x="31187" y="20042"/>
                    </a:cubicBezTo>
                    <a:cubicBezTo>
                      <a:pt x="30852" y="20619"/>
                      <a:pt x="30305" y="21045"/>
                      <a:pt x="29819" y="21501"/>
                    </a:cubicBezTo>
                    <a:cubicBezTo>
                      <a:pt x="28573" y="22595"/>
                      <a:pt x="27418" y="23780"/>
                      <a:pt x="26475" y="25179"/>
                    </a:cubicBezTo>
                    <a:cubicBezTo>
                      <a:pt x="26445" y="25209"/>
                      <a:pt x="26415" y="25270"/>
                      <a:pt x="26384" y="25331"/>
                    </a:cubicBezTo>
                    <a:lnTo>
                      <a:pt x="26323" y="25270"/>
                    </a:lnTo>
                    <a:cubicBezTo>
                      <a:pt x="26384" y="25179"/>
                      <a:pt x="26415" y="25027"/>
                      <a:pt x="26506" y="24935"/>
                    </a:cubicBezTo>
                    <a:cubicBezTo>
                      <a:pt x="26658" y="24631"/>
                      <a:pt x="26840" y="24328"/>
                      <a:pt x="27053" y="24054"/>
                    </a:cubicBezTo>
                    <a:cubicBezTo>
                      <a:pt x="27904" y="23021"/>
                      <a:pt x="28694" y="21957"/>
                      <a:pt x="29728" y="21075"/>
                    </a:cubicBezTo>
                    <a:cubicBezTo>
                      <a:pt x="30336" y="20528"/>
                      <a:pt x="30731" y="19890"/>
                      <a:pt x="30944" y="19099"/>
                    </a:cubicBezTo>
                    <a:cubicBezTo>
                      <a:pt x="31035" y="18826"/>
                      <a:pt x="31187" y="18552"/>
                      <a:pt x="31308" y="18248"/>
                    </a:cubicBezTo>
                    <a:cubicBezTo>
                      <a:pt x="31361" y="18143"/>
                      <a:pt x="31437" y="18060"/>
                      <a:pt x="31555" y="18060"/>
                    </a:cubicBezTo>
                    <a:close/>
                    <a:moveTo>
                      <a:pt x="29642" y="16763"/>
                    </a:moveTo>
                    <a:cubicBezTo>
                      <a:pt x="29737" y="16763"/>
                      <a:pt x="29841" y="16812"/>
                      <a:pt x="29941" y="16911"/>
                    </a:cubicBezTo>
                    <a:cubicBezTo>
                      <a:pt x="30123" y="17093"/>
                      <a:pt x="30153" y="17306"/>
                      <a:pt x="30123" y="17549"/>
                    </a:cubicBezTo>
                    <a:cubicBezTo>
                      <a:pt x="30092" y="17884"/>
                      <a:pt x="30001" y="18218"/>
                      <a:pt x="29941" y="18552"/>
                    </a:cubicBezTo>
                    <a:cubicBezTo>
                      <a:pt x="29910" y="18704"/>
                      <a:pt x="29880" y="18887"/>
                      <a:pt x="29849" y="19039"/>
                    </a:cubicBezTo>
                    <a:cubicBezTo>
                      <a:pt x="29811" y="19193"/>
                      <a:pt x="29760" y="19274"/>
                      <a:pt x="29666" y="19274"/>
                    </a:cubicBezTo>
                    <a:cubicBezTo>
                      <a:pt x="29612" y="19274"/>
                      <a:pt x="29543" y="19246"/>
                      <a:pt x="29454" y="19191"/>
                    </a:cubicBezTo>
                    <a:cubicBezTo>
                      <a:pt x="29424" y="19191"/>
                      <a:pt x="29393" y="19160"/>
                      <a:pt x="29363" y="19130"/>
                    </a:cubicBezTo>
                    <a:cubicBezTo>
                      <a:pt x="27296" y="21166"/>
                      <a:pt x="25746" y="23476"/>
                      <a:pt x="25047" y="26334"/>
                    </a:cubicBezTo>
                    <a:cubicBezTo>
                      <a:pt x="25077" y="26151"/>
                      <a:pt x="25047" y="25999"/>
                      <a:pt x="25108" y="25817"/>
                    </a:cubicBezTo>
                    <a:cubicBezTo>
                      <a:pt x="25320" y="24844"/>
                      <a:pt x="25685" y="23932"/>
                      <a:pt x="26141" y="23051"/>
                    </a:cubicBezTo>
                    <a:cubicBezTo>
                      <a:pt x="26627" y="22078"/>
                      <a:pt x="27266" y="21166"/>
                      <a:pt x="27965" y="20315"/>
                    </a:cubicBezTo>
                    <a:cubicBezTo>
                      <a:pt x="28299" y="19890"/>
                      <a:pt x="28603" y="19464"/>
                      <a:pt x="28937" y="19069"/>
                    </a:cubicBezTo>
                    <a:cubicBezTo>
                      <a:pt x="29211" y="18735"/>
                      <a:pt x="29302" y="18400"/>
                      <a:pt x="29272" y="17975"/>
                    </a:cubicBezTo>
                    <a:cubicBezTo>
                      <a:pt x="29241" y="17671"/>
                      <a:pt x="29272" y="17367"/>
                      <a:pt x="29333" y="17063"/>
                    </a:cubicBezTo>
                    <a:cubicBezTo>
                      <a:pt x="29387" y="16865"/>
                      <a:pt x="29504" y="16763"/>
                      <a:pt x="29642" y="16763"/>
                    </a:cubicBezTo>
                    <a:close/>
                    <a:moveTo>
                      <a:pt x="33618" y="31167"/>
                    </a:moveTo>
                    <a:cubicBezTo>
                      <a:pt x="34196" y="31531"/>
                      <a:pt x="34682" y="31987"/>
                      <a:pt x="35138" y="32504"/>
                    </a:cubicBezTo>
                    <a:cubicBezTo>
                      <a:pt x="35108" y="32504"/>
                      <a:pt x="35108" y="32534"/>
                      <a:pt x="35077" y="32565"/>
                    </a:cubicBezTo>
                    <a:cubicBezTo>
                      <a:pt x="34591" y="32109"/>
                      <a:pt x="34074" y="31653"/>
                      <a:pt x="33558" y="31197"/>
                    </a:cubicBezTo>
                    <a:lnTo>
                      <a:pt x="33618" y="31167"/>
                    </a:lnTo>
                    <a:close/>
                    <a:moveTo>
                      <a:pt x="33102" y="31592"/>
                    </a:moveTo>
                    <a:cubicBezTo>
                      <a:pt x="33193" y="31653"/>
                      <a:pt x="33284" y="31714"/>
                      <a:pt x="33375" y="31774"/>
                    </a:cubicBezTo>
                    <a:cubicBezTo>
                      <a:pt x="33710" y="32139"/>
                      <a:pt x="34105" y="32474"/>
                      <a:pt x="34378" y="32869"/>
                    </a:cubicBezTo>
                    <a:cubicBezTo>
                      <a:pt x="34925" y="33659"/>
                      <a:pt x="35442" y="34449"/>
                      <a:pt x="35807" y="35361"/>
                    </a:cubicBezTo>
                    <a:cubicBezTo>
                      <a:pt x="35989" y="35878"/>
                      <a:pt x="36293" y="36303"/>
                      <a:pt x="36597" y="36759"/>
                    </a:cubicBezTo>
                    <a:cubicBezTo>
                      <a:pt x="36871" y="37094"/>
                      <a:pt x="37114" y="37428"/>
                      <a:pt x="37357" y="37762"/>
                    </a:cubicBezTo>
                    <a:cubicBezTo>
                      <a:pt x="37418" y="37884"/>
                      <a:pt x="37479" y="38036"/>
                      <a:pt x="37570" y="38158"/>
                    </a:cubicBezTo>
                    <a:cubicBezTo>
                      <a:pt x="37509" y="38188"/>
                      <a:pt x="37479" y="38188"/>
                      <a:pt x="37479" y="38188"/>
                    </a:cubicBezTo>
                    <a:cubicBezTo>
                      <a:pt x="36962" y="37519"/>
                      <a:pt x="36445" y="36851"/>
                      <a:pt x="35928" y="36182"/>
                    </a:cubicBezTo>
                    <a:cubicBezTo>
                      <a:pt x="35868" y="36091"/>
                      <a:pt x="35837" y="36030"/>
                      <a:pt x="35776" y="35939"/>
                    </a:cubicBezTo>
                    <a:cubicBezTo>
                      <a:pt x="35442" y="35088"/>
                      <a:pt x="34895" y="34328"/>
                      <a:pt x="34439" y="33537"/>
                    </a:cubicBezTo>
                    <a:cubicBezTo>
                      <a:pt x="34105" y="32990"/>
                      <a:pt x="33679" y="32443"/>
                      <a:pt x="33284" y="31896"/>
                    </a:cubicBezTo>
                    <a:cubicBezTo>
                      <a:pt x="33223" y="31805"/>
                      <a:pt x="33162" y="31714"/>
                      <a:pt x="33071" y="31622"/>
                    </a:cubicBezTo>
                    <a:cubicBezTo>
                      <a:pt x="33102" y="31622"/>
                      <a:pt x="33102" y="31622"/>
                      <a:pt x="33102" y="31592"/>
                    </a:cubicBezTo>
                    <a:close/>
                    <a:moveTo>
                      <a:pt x="19208" y="0"/>
                    </a:moveTo>
                    <a:cubicBezTo>
                      <a:pt x="19120" y="0"/>
                      <a:pt x="19028" y="14"/>
                      <a:pt x="18937" y="41"/>
                    </a:cubicBezTo>
                    <a:cubicBezTo>
                      <a:pt x="18785" y="102"/>
                      <a:pt x="18633" y="163"/>
                      <a:pt x="18481" y="224"/>
                    </a:cubicBezTo>
                    <a:cubicBezTo>
                      <a:pt x="17569" y="649"/>
                      <a:pt x="17022" y="1409"/>
                      <a:pt x="16658" y="2291"/>
                    </a:cubicBezTo>
                    <a:cubicBezTo>
                      <a:pt x="16171" y="3415"/>
                      <a:pt x="15867" y="4601"/>
                      <a:pt x="15715" y="5817"/>
                    </a:cubicBezTo>
                    <a:cubicBezTo>
                      <a:pt x="15533" y="7002"/>
                      <a:pt x="15655" y="8218"/>
                      <a:pt x="15746" y="9403"/>
                    </a:cubicBezTo>
                    <a:cubicBezTo>
                      <a:pt x="15807" y="10133"/>
                      <a:pt x="15867" y="10862"/>
                      <a:pt x="16080" y="11592"/>
                    </a:cubicBezTo>
                    <a:cubicBezTo>
                      <a:pt x="16293" y="12230"/>
                      <a:pt x="16445" y="12868"/>
                      <a:pt x="16658" y="13476"/>
                    </a:cubicBezTo>
                    <a:cubicBezTo>
                      <a:pt x="16840" y="14023"/>
                      <a:pt x="17053" y="14601"/>
                      <a:pt x="17569" y="14966"/>
                    </a:cubicBezTo>
                    <a:cubicBezTo>
                      <a:pt x="17630" y="15026"/>
                      <a:pt x="17691" y="15118"/>
                      <a:pt x="17752" y="15209"/>
                    </a:cubicBezTo>
                    <a:cubicBezTo>
                      <a:pt x="17995" y="15452"/>
                      <a:pt x="18238" y="15756"/>
                      <a:pt x="18512" y="15999"/>
                    </a:cubicBezTo>
                    <a:cubicBezTo>
                      <a:pt x="18876" y="16333"/>
                      <a:pt x="19180" y="16698"/>
                      <a:pt x="19454" y="17124"/>
                    </a:cubicBezTo>
                    <a:cubicBezTo>
                      <a:pt x="19728" y="17580"/>
                      <a:pt x="20032" y="18036"/>
                      <a:pt x="20335" y="18461"/>
                    </a:cubicBezTo>
                    <a:cubicBezTo>
                      <a:pt x="21187" y="19677"/>
                      <a:pt x="21916" y="20923"/>
                      <a:pt x="22433" y="22291"/>
                    </a:cubicBezTo>
                    <a:cubicBezTo>
                      <a:pt x="22494" y="22413"/>
                      <a:pt x="22524" y="22534"/>
                      <a:pt x="22554" y="22656"/>
                    </a:cubicBezTo>
                    <a:cubicBezTo>
                      <a:pt x="22463" y="22565"/>
                      <a:pt x="22402" y="22473"/>
                      <a:pt x="22342" y="22382"/>
                    </a:cubicBezTo>
                    <a:cubicBezTo>
                      <a:pt x="21551" y="21166"/>
                      <a:pt x="20731" y="19951"/>
                      <a:pt x="19940" y="18735"/>
                    </a:cubicBezTo>
                    <a:cubicBezTo>
                      <a:pt x="19636" y="18279"/>
                      <a:pt x="19332" y="17884"/>
                      <a:pt x="19059" y="17428"/>
                    </a:cubicBezTo>
                    <a:cubicBezTo>
                      <a:pt x="18785" y="17033"/>
                      <a:pt x="18481" y="16668"/>
                      <a:pt x="18117" y="16364"/>
                    </a:cubicBezTo>
                    <a:cubicBezTo>
                      <a:pt x="17904" y="16182"/>
                      <a:pt x="17691" y="15999"/>
                      <a:pt x="17539" y="15756"/>
                    </a:cubicBezTo>
                    <a:cubicBezTo>
                      <a:pt x="17235" y="15361"/>
                      <a:pt x="16840" y="15148"/>
                      <a:pt x="16414" y="14935"/>
                    </a:cubicBezTo>
                    <a:cubicBezTo>
                      <a:pt x="15503" y="14540"/>
                      <a:pt x="14560" y="14115"/>
                      <a:pt x="13648" y="13719"/>
                    </a:cubicBezTo>
                    <a:cubicBezTo>
                      <a:pt x="12433" y="13233"/>
                      <a:pt x="11186" y="12777"/>
                      <a:pt x="9910" y="12412"/>
                    </a:cubicBezTo>
                    <a:cubicBezTo>
                      <a:pt x="9381" y="12264"/>
                      <a:pt x="8851" y="12187"/>
                      <a:pt x="8317" y="12187"/>
                    </a:cubicBezTo>
                    <a:cubicBezTo>
                      <a:pt x="7870" y="12187"/>
                      <a:pt x="7419" y="12241"/>
                      <a:pt x="6961" y="12352"/>
                    </a:cubicBezTo>
                    <a:cubicBezTo>
                      <a:pt x="5898" y="12625"/>
                      <a:pt x="4834" y="12899"/>
                      <a:pt x="3800" y="13264"/>
                    </a:cubicBezTo>
                    <a:cubicBezTo>
                      <a:pt x="3283" y="13446"/>
                      <a:pt x="2797" y="13689"/>
                      <a:pt x="2372" y="14054"/>
                    </a:cubicBezTo>
                    <a:cubicBezTo>
                      <a:pt x="2220" y="14206"/>
                      <a:pt x="2068" y="14388"/>
                      <a:pt x="1946" y="14571"/>
                    </a:cubicBezTo>
                    <a:cubicBezTo>
                      <a:pt x="1703" y="14966"/>
                      <a:pt x="1612" y="15422"/>
                      <a:pt x="1460" y="15878"/>
                    </a:cubicBezTo>
                    <a:cubicBezTo>
                      <a:pt x="1308" y="16364"/>
                      <a:pt x="1247" y="16820"/>
                      <a:pt x="1247" y="17337"/>
                    </a:cubicBezTo>
                    <a:cubicBezTo>
                      <a:pt x="1217" y="18036"/>
                      <a:pt x="1186" y="18735"/>
                      <a:pt x="1186" y="19434"/>
                    </a:cubicBezTo>
                    <a:cubicBezTo>
                      <a:pt x="1156" y="19829"/>
                      <a:pt x="1065" y="20194"/>
                      <a:pt x="821" y="20528"/>
                    </a:cubicBezTo>
                    <a:cubicBezTo>
                      <a:pt x="639" y="20832"/>
                      <a:pt x="487" y="21166"/>
                      <a:pt x="274" y="21440"/>
                    </a:cubicBezTo>
                    <a:cubicBezTo>
                      <a:pt x="92" y="21714"/>
                      <a:pt x="1" y="22017"/>
                      <a:pt x="31" y="22321"/>
                    </a:cubicBezTo>
                    <a:cubicBezTo>
                      <a:pt x="62" y="22443"/>
                      <a:pt x="62" y="22565"/>
                      <a:pt x="62" y="22686"/>
                    </a:cubicBezTo>
                    <a:cubicBezTo>
                      <a:pt x="183" y="23355"/>
                      <a:pt x="274" y="24024"/>
                      <a:pt x="669" y="24631"/>
                    </a:cubicBezTo>
                    <a:cubicBezTo>
                      <a:pt x="1125" y="25331"/>
                      <a:pt x="1581" y="26060"/>
                      <a:pt x="2068" y="26759"/>
                    </a:cubicBezTo>
                    <a:cubicBezTo>
                      <a:pt x="2280" y="27063"/>
                      <a:pt x="2524" y="27367"/>
                      <a:pt x="2828" y="27610"/>
                    </a:cubicBezTo>
                    <a:cubicBezTo>
                      <a:pt x="3450" y="28119"/>
                      <a:pt x="4203" y="28313"/>
                      <a:pt x="4991" y="28313"/>
                    </a:cubicBezTo>
                    <a:cubicBezTo>
                      <a:pt x="5050" y="28313"/>
                      <a:pt x="5109" y="28311"/>
                      <a:pt x="5168" y="28309"/>
                    </a:cubicBezTo>
                    <a:cubicBezTo>
                      <a:pt x="6232" y="28218"/>
                      <a:pt x="7296" y="28127"/>
                      <a:pt x="8360" y="28005"/>
                    </a:cubicBezTo>
                    <a:cubicBezTo>
                      <a:pt x="10001" y="27823"/>
                      <a:pt x="11642" y="27610"/>
                      <a:pt x="13253" y="27367"/>
                    </a:cubicBezTo>
                    <a:cubicBezTo>
                      <a:pt x="14196" y="27215"/>
                      <a:pt x="15168" y="27063"/>
                      <a:pt x="16080" y="26759"/>
                    </a:cubicBezTo>
                    <a:cubicBezTo>
                      <a:pt x="17205" y="26364"/>
                      <a:pt x="18329" y="26030"/>
                      <a:pt x="19484" y="25787"/>
                    </a:cubicBezTo>
                    <a:cubicBezTo>
                      <a:pt x="19932" y="25669"/>
                      <a:pt x="20380" y="25624"/>
                      <a:pt x="20828" y="25624"/>
                    </a:cubicBezTo>
                    <a:cubicBezTo>
                      <a:pt x="20957" y="25624"/>
                      <a:pt x="21087" y="25628"/>
                      <a:pt x="21217" y="25635"/>
                    </a:cubicBezTo>
                    <a:cubicBezTo>
                      <a:pt x="21794" y="25665"/>
                      <a:pt x="22250" y="25908"/>
                      <a:pt x="22494" y="26455"/>
                    </a:cubicBezTo>
                    <a:cubicBezTo>
                      <a:pt x="22615" y="26729"/>
                      <a:pt x="22737" y="27002"/>
                      <a:pt x="22858" y="27306"/>
                    </a:cubicBezTo>
                    <a:cubicBezTo>
                      <a:pt x="22919" y="27458"/>
                      <a:pt x="23010" y="27610"/>
                      <a:pt x="23193" y="27610"/>
                    </a:cubicBezTo>
                    <a:cubicBezTo>
                      <a:pt x="23649" y="27610"/>
                      <a:pt x="24013" y="27823"/>
                      <a:pt x="24378" y="28036"/>
                    </a:cubicBezTo>
                    <a:cubicBezTo>
                      <a:pt x="24530" y="28127"/>
                      <a:pt x="24743" y="28188"/>
                      <a:pt x="24895" y="28188"/>
                    </a:cubicBezTo>
                    <a:cubicBezTo>
                      <a:pt x="25716" y="28127"/>
                      <a:pt x="26354" y="27701"/>
                      <a:pt x="26901" y="27063"/>
                    </a:cubicBezTo>
                    <a:lnTo>
                      <a:pt x="26901" y="27063"/>
                    </a:lnTo>
                    <a:cubicBezTo>
                      <a:pt x="26506" y="27094"/>
                      <a:pt x="26141" y="27154"/>
                      <a:pt x="25776" y="27185"/>
                    </a:cubicBezTo>
                    <a:lnTo>
                      <a:pt x="25776" y="27094"/>
                    </a:lnTo>
                    <a:cubicBezTo>
                      <a:pt x="25867" y="27063"/>
                      <a:pt x="25989" y="27033"/>
                      <a:pt x="26080" y="27002"/>
                    </a:cubicBezTo>
                    <a:cubicBezTo>
                      <a:pt x="26293" y="26972"/>
                      <a:pt x="26506" y="26911"/>
                      <a:pt x="26719" y="26911"/>
                    </a:cubicBezTo>
                    <a:cubicBezTo>
                      <a:pt x="27144" y="26881"/>
                      <a:pt x="27539" y="26759"/>
                      <a:pt x="27904" y="26516"/>
                    </a:cubicBezTo>
                    <a:cubicBezTo>
                      <a:pt x="27995" y="26455"/>
                      <a:pt x="28117" y="26425"/>
                      <a:pt x="28208" y="26364"/>
                    </a:cubicBezTo>
                    <a:cubicBezTo>
                      <a:pt x="28208" y="26394"/>
                      <a:pt x="28208" y="26394"/>
                      <a:pt x="28208" y="26394"/>
                    </a:cubicBezTo>
                    <a:cubicBezTo>
                      <a:pt x="28117" y="26516"/>
                      <a:pt x="27995" y="26607"/>
                      <a:pt x="27843" y="26790"/>
                    </a:cubicBezTo>
                    <a:cubicBezTo>
                      <a:pt x="27957" y="26785"/>
                      <a:pt x="28069" y="26783"/>
                      <a:pt x="28181" y="26783"/>
                    </a:cubicBezTo>
                    <a:cubicBezTo>
                      <a:pt x="29717" y="26783"/>
                      <a:pt x="31101" y="27165"/>
                      <a:pt x="32433" y="27732"/>
                    </a:cubicBezTo>
                    <a:cubicBezTo>
                      <a:pt x="32579" y="27585"/>
                      <a:pt x="32708" y="27515"/>
                      <a:pt x="32817" y="27515"/>
                    </a:cubicBezTo>
                    <a:cubicBezTo>
                      <a:pt x="32957" y="27515"/>
                      <a:pt x="33064" y="27631"/>
                      <a:pt x="33132" y="27853"/>
                    </a:cubicBezTo>
                    <a:cubicBezTo>
                      <a:pt x="33162" y="27945"/>
                      <a:pt x="33193" y="28005"/>
                      <a:pt x="33193" y="28066"/>
                    </a:cubicBezTo>
                    <a:cubicBezTo>
                      <a:pt x="33223" y="28309"/>
                      <a:pt x="33254" y="28553"/>
                      <a:pt x="33254" y="28765"/>
                    </a:cubicBezTo>
                    <a:cubicBezTo>
                      <a:pt x="33284" y="28856"/>
                      <a:pt x="33254" y="29008"/>
                      <a:pt x="33162" y="29039"/>
                    </a:cubicBezTo>
                    <a:cubicBezTo>
                      <a:pt x="33137" y="29065"/>
                      <a:pt x="33095" y="29074"/>
                      <a:pt x="33048" y="29074"/>
                    </a:cubicBezTo>
                    <a:cubicBezTo>
                      <a:pt x="32984" y="29074"/>
                      <a:pt x="32911" y="29056"/>
                      <a:pt x="32859" y="29039"/>
                    </a:cubicBezTo>
                    <a:cubicBezTo>
                      <a:pt x="32615" y="28917"/>
                      <a:pt x="32463" y="28704"/>
                      <a:pt x="32433" y="28461"/>
                    </a:cubicBezTo>
                    <a:cubicBezTo>
                      <a:pt x="32372" y="28157"/>
                      <a:pt x="32159" y="28036"/>
                      <a:pt x="31916" y="27945"/>
                    </a:cubicBezTo>
                    <a:cubicBezTo>
                      <a:pt x="31339" y="27732"/>
                      <a:pt x="30761" y="27549"/>
                      <a:pt x="30184" y="27367"/>
                    </a:cubicBezTo>
                    <a:cubicBezTo>
                      <a:pt x="29393" y="27124"/>
                      <a:pt x="28603" y="27033"/>
                      <a:pt x="27782" y="27033"/>
                    </a:cubicBezTo>
                    <a:cubicBezTo>
                      <a:pt x="27691" y="27033"/>
                      <a:pt x="27570" y="27033"/>
                      <a:pt x="27509" y="27094"/>
                    </a:cubicBezTo>
                    <a:cubicBezTo>
                      <a:pt x="27205" y="27306"/>
                      <a:pt x="26901" y="27519"/>
                      <a:pt x="26627" y="27884"/>
                    </a:cubicBezTo>
                    <a:cubicBezTo>
                      <a:pt x="26806" y="27868"/>
                      <a:pt x="26981" y="27860"/>
                      <a:pt x="27152" y="27860"/>
                    </a:cubicBezTo>
                    <a:cubicBezTo>
                      <a:pt x="28608" y="27860"/>
                      <a:pt x="29782" y="28434"/>
                      <a:pt x="30761" y="29495"/>
                    </a:cubicBezTo>
                    <a:cubicBezTo>
                      <a:pt x="30548" y="29373"/>
                      <a:pt x="30366" y="29252"/>
                      <a:pt x="30184" y="29130"/>
                    </a:cubicBezTo>
                    <a:cubicBezTo>
                      <a:pt x="29424" y="28553"/>
                      <a:pt x="28573" y="28309"/>
                      <a:pt x="27630" y="28309"/>
                    </a:cubicBezTo>
                    <a:cubicBezTo>
                      <a:pt x="26658" y="28309"/>
                      <a:pt x="25746" y="28522"/>
                      <a:pt x="24804" y="28704"/>
                    </a:cubicBezTo>
                    <a:cubicBezTo>
                      <a:pt x="24773" y="28735"/>
                      <a:pt x="24743" y="28735"/>
                      <a:pt x="24712" y="28765"/>
                    </a:cubicBezTo>
                    <a:cubicBezTo>
                      <a:pt x="24712" y="28917"/>
                      <a:pt x="24712" y="29069"/>
                      <a:pt x="24682" y="29221"/>
                    </a:cubicBezTo>
                    <a:cubicBezTo>
                      <a:pt x="24682" y="29738"/>
                      <a:pt x="24682" y="30255"/>
                      <a:pt x="24621" y="30802"/>
                    </a:cubicBezTo>
                    <a:cubicBezTo>
                      <a:pt x="24500" y="31805"/>
                      <a:pt x="24409" y="32808"/>
                      <a:pt x="24530" y="33811"/>
                    </a:cubicBezTo>
                    <a:cubicBezTo>
                      <a:pt x="24560" y="33993"/>
                      <a:pt x="24530" y="34176"/>
                      <a:pt x="24530" y="34388"/>
                    </a:cubicBezTo>
                    <a:cubicBezTo>
                      <a:pt x="24469" y="35483"/>
                      <a:pt x="24804" y="36486"/>
                      <a:pt x="25381" y="37428"/>
                    </a:cubicBezTo>
                    <a:cubicBezTo>
                      <a:pt x="25898" y="38249"/>
                      <a:pt x="26415" y="39100"/>
                      <a:pt x="26871" y="39951"/>
                    </a:cubicBezTo>
                    <a:cubicBezTo>
                      <a:pt x="27387" y="40863"/>
                      <a:pt x="27934" y="41744"/>
                      <a:pt x="28634" y="42534"/>
                    </a:cubicBezTo>
                    <a:cubicBezTo>
                      <a:pt x="29333" y="43355"/>
                      <a:pt x="30184" y="44024"/>
                      <a:pt x="31248" y="44358"/>
                    </a:cubicBezTo>
                    <a:cubicBezTo>
                      <a:pt x="31551" y="44449"/>
                      <a:pt x="31825" y="44601"/>
                      <a:pt x="32099" y="44662"/>
                    </a:cubicBezTo>
                    <a:cubicBezTo>
                      <a:pt x="32950" y="44905"/>
                      <a:pt x="33770" y="45149"/>
                      <a:pt x="34621" y="45331"/>
                    </a:cubicBezTo>
                    <a:cubicBezTo>
                      <a:pt x="34825" y="45380"/>
                      <a:pt x="35023" y="45403"/>
                      <a:pt x="35216" y="45403"/>
                    </a:cubicBezTo>
                    <a:cubicBezTo>
                      <a:pt x="35861" y="45403"/>
                      <a:pt x="36447" y="45144"/>
                      <a:pt x="36962" y="44723"/>
                    </a:cubicBezTo>
                    <a:cubicBezTo>
                      <a:pt x="37479" y="44328"/>
                      <a:pt x="37904" y="43811"/>
                      <a:pt x="38239" y="43234"/>
                    </a:cubicBezTo>
                    <a:cubicBezTo>
                      <a:pt x="38634" y="42565"/>
                      <a:pt x="39029" y="41866"/>
                      <a:pt x="39363" y="41167"/>
                    </a:cubicBezTo>
                    <a:cubicBezTo>
                      <a:pt x="39728" y="40437"/>
                      <a:pt x="40245" y="39860"/>
                      <a:pt x="40944" y="39465"/>
                    </a:cubicBezTo>
                    <a:cubicBezTo>
                      <a:pt x="41764" y="38978"/>
                      <a:pt x="42129" y="38218"/>
                      <a:pt x="42251" y="37306"/>
                    </a:cubicBezTo>
                    <a:cubicBezTo>
                      <a:pt x="42312" y="36638"/>
                      <a:pt x="42312" y="35969"/>
                      <a:pt x="42342" y="35300"/>
                    </a:cubicBezTo>
                    <a:cubicBezTo>
                      <a:pt x="42372" y="34875"/>
                      <a:pt x="42312" y="34449"/>
                      <a:pt x="42190" y="34054"/>
                    </a:cubicBezTo>
                    <a:cubicBezTo>
                      <a:pt x="42038" y="33629"/>
                      <a:pt x="41856" y="33233"/>
                      <a:pt x="41704" y="32808"/>
                    </a:cubicBezTo>
                    <a:cubicBezTo>
                      <a:pt x="41309" y="31531"/>
                      <a:pt x="40640" y="30437"/>
                      <a:pt x="39850" y="29373"/>
                    </a:cubicBezTo>
                    <a:cubicBezTo>
                      <a:pt x="38938" y="28127"/>
                      <a:pt x="37783" y="27094"/>
                      <a:pt x="36567" y="26121"/>
                    </a:cubicBezTo>
                    <a:cubicBezTo>
                      <a:pt x="36536" y="26090"/>
                      <a:pt x="36476" y="26060"/>
                      <a:pt x="36415" y="26030"/>
                    </a:cubicBezTo>
                    <a:cubicBezTo>
                      <a:pt x="36258" y="26170"/>
                      <a:pt x="36142" y="26239"/>
                      <a:pt x="36025" y="26239"/>
                    </a:cubicBezTo>
                    <a:cubicBezTo>
                      <a:pt x="35914" y="26239"/>
                      <a:pt x="35802" y="26178"/>
                      <a:pt x="35655" y="26060"/>
                    </a:cubicBezTo>
                    <a:cubicBezTo>
                      <a:pt x="35564" y="25999"/>
                      <a:pt x="35503" y="25908"/>
                      <a:pt x="35442" y="25787"/>
                    </a:cubicBezTo>
                    <a:cubicBezTo>
                      <a:pt x="35351" y="25635"/>
                      <a:pt x="35229" y="25543"/>
                      <a:pt x="35047" y="25543"/>
                    </a:cubicBezTo>
                    <a:cubicBezTo>
                      <a:pt x="33922" y="25422"/>
                      <a:pt x="32798" y="25239"/>
                      <a:pt x="31643" y="25209"/>
                    </a:cubicBezTo>
                    <a:cubicBezTo>
                      <a:pt x="30001" y="25209"/>
                      <a:pt x="28421" y="25422"/>
                      <a:pt x="26871" y="25999"/>
                    </a:cubicBezTo>
                    <a:cubicBezTo>
                      <a:pt x="26871" y="25999"/>
                      <a:pt x="26840" y="25999"/>
                      <a:pt x="26779" y="25969"/>
                    </a:cubicBezTo>
                    <a:cubicBezTo>
                      <a:pt x="27235" y="25665"/>
                      <a:pt x="27722" y="25513"/>
                      <a:pt x="28208" y="25361"/>
                    </a:cubicBezTo>
                    <a:cubicBezTo>
                      <a:pt x="29466" y="25002"/>
                      <a:pt x="30740" y="24908"/>
                      <a:pt x="32030" y="24908"/>
                    </a:cubicBezTo>
                    <a:cubicBezTo>
                      <a:pt x="32487" y="24908"/>
                      <a:pt x="32945" y="24920"/>
                      <a:pt x="33406" y="24935"/>
                    </a:cubicBezTo>
                    <a:cubicBezTo>
                      <a:pt x="33801" y="24966"/>
                      <a:pt x="34166" y="24996"/>
                      <a:pt x="34561" y="25057"/>
                    </a:cubicBezTo>
                    <a:cubicBezTo>
                      <a:pt x="34561" y="25027"/>
                      <a:pt x="34561" y="24996"/>
                      <a:pt x="34561" y="24966"/>
                    </a:cubicBezTo>
                    <a:cubicBezTo>
                      <a:pt x="34378" y="24905"/>
                      <a:pt x="34196" y="24844"/>
                      <a:pt x="33983" y="24814"/>
                    </a:cubicBezTo>
                    <a:cubicBezTo>
                      <a:pt x="33436" y="24692"/>
                      <a:pt x="32859" y="24631"/>
                      <a:pt x="32342" y="24449"/>
                    </a:cubicBezTo>
                    <a:cubicBezTo>
                      <a:pt x="31928" y="24321"/>
                      <a:pt x="31521" y="24266"/>
                      <a:pt x="31118" y="24266"/>
                    </a:cubicBezTo>
                    <a:cubicBezTo>
                      <a:pt x="30662" y="24266"/>
                      <a:pt x="30210" y="24336"/>
                      <a:pt x="29758" y="24449"/>
                    </a:cubicBezTo>
                    <a:cubicBezTo>
                      <a:pt x="29241" y="24601"/>
                      <a:pt x="28725" y="24753"/>
                      <a:pt x="28178" y="24875"/>
                    </a:cubicBezTo>
                    <a:cubicBezTo>
                      <a:pt x="28299" y="24753"/>
                      <a:pt x="28451" y="24662"/>
                      <a:pt x="28603" y="24601"/>
                    </a:cubicBezTo>
                    <a:cubicBezTo>
                      <a:pt x="29241" y="24419"/>
                      <a:pt x="29849" y="24206"/>
                      <a:pt x="30488" y="24054"/>
                    </a:cubicBezTo>
                    <a:cubicBezTo>
                      <a:pt x="30723" y="23995"/>
                      <a:pt x="30971" y="23962"/>
                      <a:pt x="31216" y="23962"/>
                    </a:cubicBezTo>
                    <a:cubicBezTo>
                      <a:pt x="31350" y="23962"/>
                      <a:pt x="31483" y="23972"/>
                      <a:pt x="31612" y="23993"/>
                    </a:cubicBezTo>
                    <a:cubicBezTo>
                      <a:pt x="31790" y="24015"/>
                      <a:pt x="31964" y="24030"/>
                      <a:pt x="32137" y="24030"/>
                    </a:cubicBezTo>
                    <a:cubicBezTo>
                      <a:pt x="32436" y="24030"/>
                      <a:pt x="32733" y="23987"/>
                      <a:pt x="33041" y="23872"/>
                    </a:cubicBezTo>
                    <a:cubicBezTo>
                      <a:pt x="33452" y="23711"/>
                      <a:pt x="33885" y="23655"/>
                      <a:pt x="34320" y="23655"/>
                    </a:cubicBezTo>
                    <a:cubicBezTo>
                      <a:pt x="34624" y="23655"/>
                      <a:pt x="34929" y="23682"/>
                      <a:pt x="35229" y="23720"/>
                    </a:cubicBezTo>
                    <a:cubicBezTo>
                      <a:pt x="35560" y="23758"/>
                      <a:pt x="35891" y="23775"/>
                      <a:pt x="36222" y="23775"/>
                    </a:cubicBezTo>
                    <a:cubicBezTo>
                      <a:pt x="36682" y="23775"/>
                      <a:pt x="37141" y="23742"/>
                      <a:pt x="37600" y="23689"/>
                    </a:cubicBezTo>
                    <a:cubicBezTo>
                      <a:pt x="38725" y="23537"/>
                      <a:pt x="39728" y="23142"/>
                      <a:pt x="40579" y="22382"/>
                    </a:cubicBezTo>
                    <a:cubicBezTo>
                      <a:pt x="40853" y="22139"/>
                      <a:pt x="41126" y="21896"/>
                      <a:pt x="41400" y="21653"/>
                    </a:cubicBezTo>
                    <a:cubicBezTo>
                      <a:pt x="42099" y="21045"/>
                      <a:pt x="42889" y="20650"/>
                      <a:pt x="43771" y="20467"/>
                    </a:cubicBezTo>
                    <a:cubicBezTo>
                      <a:pt x="44287" y="20346"/>
                      <a:pt x="44774" y="20224"/>
                      <a:pt x="45260" y="20072"/>
                    </a:cubicBezTo>
                    <a:cubicBezTo>
                      <a:pt x="45685" y="19951"/>
                      <a:pt x="46081" y="19707"/>
                      <a:pt x="46415" y="19373"/>
                    </a:cubicBezTo>
                    <a:cubicBezTo>
                      <a:pt x="46537" y="19251"/>
                      <a:pt x="46658" y="19099"/>
                      <a:pt x="46749" y="18917"/>
                    </a:cubicBezTo>
                    <a:cubicBezTo>
                      <a:pt x="47053" y="18279"/>
                      <a:pt x="47084" y="17610"/>
                      <a:pt x="46780" y="16941"/>
                    </a:cubicBezTo>
                    <a:cubicBezTo>
                      <a:pt x="46567" y="16516"/>
                      <a:pt x="46354" y="16090"/>
                      <a:pt x="46111" y="15665"/>
                    </a:cubicBezTo>
                    <a:cubicBezTo>
                      <a:pt x="45929" y="15300"/>
                      <a:pt x="45685" y="14966"/>
                      <a:pt x="45503" y="14601"/>
                    </a:cubicBezTo>
                    <a:cubicBezTo>
                      <a:pt x="45260" y="14175"/>
                      <a:pt x="45078" y="13719"/>
                      <a:pt x="45017" y="13203"/>
                    </a:cubicBezTo>
                    <a:cubicBezTo>
                      <a:pt x="44956" y="12473"/>
                      <a:pt x="44713" y="11805"/>
                      <a:pt x="44378" y="11136"/>
                    </a:cubicBezTo>
                    <a:cubicBezTo>
                      <a:pt x="44014" y="10467"/>
                      <a:pt x="43497" y="9890"/>
                      <a:pt x="42828" y="9494"/>
                    </a:cubicBezTo>
                    <a:cubicBezTo>
                      <a:pt x="42616" y="9403"/>
                      <a:pt x="42433" y="9282"/>
                      <a:pt x="42220" y="9191"/>
                    </a:cubicBezTo>
                    <a:cubicBezTo>
                      <a:pt x="41460" y="8856"/>
                      <a:pt x="40701" y="8552"/>
                      <a:pt x="39880" y="8522"/>
                    </a:cubicBezTo>
                    <a:cubicBezTo>
                      <a:pt x="39778" y="8520"/>
                      <a:pt x="39677" y="8519"/>
                      <a:pt x="39576" y="8519"/>
                    </a:cubicBezTo>
                    <a:cubicBezTo>
                      <a:pt x="38226" y="8519"/>
                      <a:pt x="36930" y="8712"/>
                      <a:pt x="35685" y="9221"/>
                    </a:cubicBezTo>
                    <a:cubicBezTo>
                      <a:pt x="33436" y="10072"/>
                      <a:pt x="31521" y="11349"/>
                      <a:pt x="30123" y="13385"/>
                    </a:cubicBezTo>
                    <a:cubicBezTo>
                      <a:pt x="30001" y="13567"/>
                      <a:pt x="29880" y="13780"/>
                      <a:pt x="29819" y="14023"/>
                    </a:cubicBezTo>
                    <a:cubicBezTo>
                      <a:pt x="29576" y="14996"/>
                      <a:pt x="29302" y="15969"/>
                      <a:pt x="28907" y="16881"/>
                    </a:cubicBezTo>
                    <a:cubicBezTo>
                      <a:pt x="28482" y="17914"/>
                      <a:pt x="28056" y="18917"/>
                      <a:pt x="27600" y="19920"/>
                    </a:cubicBezTo>
                    <a:cubicBezTo>
                      <a:pt x="27448" y="20285"/>
                      <a:pt x="27266" y="20619"/>
                      <a:pt x="27083" y="20954"/>
                    </a:cubicBezTo>
                    <a:cubicBezTo>
                      <a:pt x="27235" y="20315"/>
                      <a:pt x="27418" y="19707"/>
                      <a:pt x="27630" y="19099"/>
                    </a:cubicBezTo>
                    <a:cubicBezTo>
                      <a:pt x="27874" y="18400"/>
                      <a:pt x="28147" y="17732"/>
                      <a:pt x="28390" y="17033"/>
                    </a:cubicBezTo>
                    <a:cubicBezTo>
                      <a:pt x="29059" y="15087"/>
                      <a:pt x="29576" y="13081"/>
                      <a:pt x="29880" y="11045"/>
                    </a:cubicBezTo>
                    <a:cubicBezTo>
                      <a:pt x="30214" y="8917"/>
                      <a:pt x="30214" y="6789"/>
                      <a:pt x="29606" y="4722"/>
                    </a:cubicBezTo>
                    <a:cubicBezTo>
                      <a:pt x="29545" y="4479"/>
                      <a:pt x="29454" y="4236"/>
                      <a:pt x="29333" y="3993"/>
                    </a:cubicBezTo>
                    <a:cubicBezTo>
                      <a:pt x="29089" y="3567"/>
                      <a:pt x="28816" y="3142"/>
                      <a:pt x="28573" y="2716"/>
                    </a:cubicBezTo>
                    <a:cubicBezTo>
                      <a:pt x="28390" y="2412"/>
                      <a:pt x="28147" y="2169"/>
                      <a:pt x="27843" y="1987"/>
                    </a:cubicBezTo>
                    <a:cubicBezTo>
                      <a:pt x="27600" y="1835"/>
                      <a:pt x="27326" y="1683"/>
                      <a:pt x="27053" y="1561"/>
                    </a:cubicBezTo>
                    <a:cubicBezTo>
                      <a:pt x="26508" y="1303"/>
                      <a:pt x="25937" y="1072"/>
                      <a:pt x="25313" y="1072"/>
                    </a:cubicBezTo>
                    <a:cubicBezTo>
                      <a:pt x="25275" y="1072"/>
                      <a:pt x="25237" y="1073"/>
                      <a:pt x="25199" y="1075"/>
                    </a:cubicBezTo>
                    <a:cubicBezTo>
                      <a:pt x="25174" y="1083"/>
                      <a:pt x="25148" y="1087"/>
                      <a:pt x="25120" y="1087"/>
                    </a:cubicBezTo>
                    <a:cubicBezTo>
                      <a:pt x="25045" y="1087"/>
                      <a:pt x="24962" y="1059"/>
                      <a:pt x="24895" y="1014"/>
                    </a:cubicBezTo>
                    <a:cubicBezTo>
                      <a:pt x="24649" y="870"/>
                      <a:pt x="24411" y="801"/>
                      <a:pt x="24172" y="801"/>
                    </a:cubicBezTo>
                    <a:cubicBezTo>
                      <a:pt x="23909" y="801"/>
                      <a:pt x="23646" y="885"/>
                      <a:pt x="23375" y="1045"/>
                    </a:cubicBezTo>
                    <a:cubicBezTo>
                      <a:pt x="23229" y="1132"/>
                      <a:pt x="23125" y="1178"/>
                      <a:pt x="23026" y="1178"/>
                    </a:cubicBezTo>
                    <a:cubicBezTo>
                      <a:pt x="22919" y="1178"/>
                      <a:pt x="22818" y="1125"/>
                      <a:pt x="22676" y="1014"/>
                    </a:cubicBezTo>
                    <a:cubicBezTo>
                      <a:pt x="22447" y="806"/>
                      <a:pt x="22205" y="712"/>
                      <a:pt x="21948" y="712"/>
                    </a:cubicBezTo>
                    <a:cubicBezTo>
                      <a:pt x="21829" y="712"/>
                      <a:pt x="21707" y="732"/>
                      <a:pt x="21582" y="771"/>
                    </a:cubicBezTo>
                    <a:cubicBezTo>
                      <a:pt x="21430" y="832"/>
                      <a:pt x="21278" y="893"/>
                      <a:pt x="21126" y="953"/>
                    </a:cubicBezTo>
                    <a:cubicBezTo>
                      <a:pt x="20978" y="1020"/>
                      <a:pt x="20878" y="1058"/>
                      <a:pt x="20788" y="1058"/>
                    </a:cubicBezTo>
                    <a:cubicBezTo>
                      <a:pt x="20675" y="1058"/>
                      <a:pt x="20579" y="998"/>
                      <a:pt x="20427" y="862"/>
                    </a:cubicBezTo>
                    <a:cubicBezTo>
                      <a:pt x="20214" y="649"/>
                      <a:pt x="20001" y="406"/>
                      <a:pt x="19758" y="224"/>
                    </a:cubicBezTo>
                    <a:cubicBezTo>
                      <a:pt x="19609" y="75"/>
                      <a:pt x="19415" y="0"/>
                      <a:pt x="19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6" name="Google Shape;816;p21"/>
              <p:cNvSpPr/>
              <p:nvPr/>
            </p:nvSpPr>
            <p:spPr>
              <a:xfrm>
                <a:off x="2373400" y="1588925"/>
                <a:ext cx="430900" cy="507150"/>
              </a:xfrm>
              <a:custGeom>
                <a:avLst/>
                <a:gdLst/>
                <a:ahLst/>
                <a:cxnLst/>
                <a:rect l="l" t="t" r="r" b="b"/>
                <a:pathLst>
                  <a:path w="17236" h="20286" extrusionOk="0">
                    <a:moveTo>
                      <a:pt x="15077" y="8341"/>
                    </a:moveTo>
                    <a:lnTo>
                      <a:pt x="15077" y="8341"/>
                    </a:lnTo>
                    <a:cubicBezTo>
                      <a:pt x="15138" y="8827"/>
                      <a:pt x="15016" y="9283"/>
                      <a:pt x="14895" y="9739"/>
                    </a:cubicBezTo>
                    <a:cubicBezTo>
                      <a:pt x="14864" y="9739"/>
                      <a:pt x="14804" y="9739"/>
                      <a:pt x="14773" y="9708"/>
                    </a:cubicBezTo>
                    <a:cubicBezTo>
                      <a:pt x="14864" y="9253"/>
                      <a:pt x="14986" y="8797"/>
                      <a:pt x="15077" y="8341"/>
                    </a:cubicBezTo>
                    <a:close/>
                    <a:moveTo>
                      <a:pt x="15685" y="9526"/>
                    </a:moveTo>
                    <a:lnTo>
                      <a:pt x="15685" y="9526"/>
                    </a:lnTo>
                    <a:cubicBezTo>
                      <a:pt x="15746" y="10043"/>
                      <a:pt x="15716" y="10560"/>
                      <a:pt x="15655" y="11046"/>
                    </a:cubicBezTo>
                    <a:cubicBezTo>
                      <a:pt x="15594" y="11471"/>
                      <a:pt x="15533" y="11897"/>
                      <a:pt x="15472" y="12353"/>
                    </a:cubicBezTo>
                    <a:cubicBezTo>
                      <a:pt x="15351" y="13417"/>
                      <a:pt x="14986" y="14450"/>
                      <a:pt x="14348" y="15332"/>
                    </a:cubicBezTo>
                    <a:cubicBezTo>
                      <a:pt x="13831" y="16122"/>
                      <a:pt x="13223" y="16821"/>
                      <a:pt x="12524" y="17429"/>
                    </a:cubicBezTo>
                    <a:cubicBezTo>
                      <a:pt x="12402" y="17520"/>
                      <a:pt x="12311" y="17611"/>
                      <a:pt x="12159" y="17642"/>
                    </a:cubicBezTo>
                    <a:cubicBezTo>
                      <a:pt x="12250" y="17551"/>
                      <a:pt x="12342" y="17459"/>
                      <a:pt x="12433" y="17368"/>
                    </a:cubicBezTo>
                    <a:cubicBezTo>
                      <a:pt x="13223" y="16669"/>
                      <a:pt x="13861" y="15818"/>
                      <a:pt x="14317" y="14845"/>
                    </a:cubicBezTo>
                    <a:cubicBezTo>
                      <a:pt x="14682" y="14146"/>
                      <a:pt x="14895" y="13356"/>
                      <a:pt x="15138" y="12566"/>
                    </a:cubicBezTo>
                    <a:cubicBezTo>
                      <a:pt x="15320" y="11897"/>
                      <a:pt x="15412" y="11228"/>
                      <a:pt x="15564" y="10529"/>
                    </a:cubicBezTo>
                    <a:cubicBezTo>
                      <a:pt x="15594" y="10286"/>
                      <a:pt x="15624" y="10012"/>
                      <a:pt x="15655" y="9739"/>
                    </a:cubicBezTo>
                    <a:cubicBezTo>
                      <a:pt x="15655" y="9678"/>
                      <a:pt x="15685" y="9617"/>
                      <a:pt x="15685" y="9526"/>
                    </a:cubicBezTo>
                    <a:close/>
                    <a:moveTo>
                      <a:pt x="13501" y="1"/>
                    </a:moveTo>
                    <a:cubicBezTo>
                      <a:pt x="13145" y="1"/>
                      <a:pt x="12798" y="35"/>
                      <a:pt x="12433" y="103"/>
                    </a:cubicBezTo>
                    <a:cubicBezTo>
                      <a:pt x="11278" y="377"/>
                      <a:pt x="10153" y="681"/>
                      <a:pt x="9089" y="1137"/>
                    </a:cubicBezTo>
                    <a:cubicBezTo>
                      <a:pt x="8907" y="1228"/>
                      <a:pt x="8755" y="1259"/>
                      <a:pt x="8573" y="1319"/>
                    </a:cubicBezTo>
                    <a:cubicBezTo>
                      <a:pt x="7934" y="1471"/>
                      <a:pt x="7266" y="1623"/>
                      <a:pt x="6627" y="1806"/>
                    </a:cubicBezTo>
                    <a:cubicBezTo>
                      <a:pt x="6475" y="1836"/>
                      <a:pt x="6323" y="1897"/>
                      <a:pt x="6202" y="1958"/>
                    </a:cubicBezTo>
                    <a:cubicBezTo>
                      <a:pt x="5837" y="2140"/>
                      <a:pt x="5472" y="2322"/>
                      <a:pt x="5138" y="2505"/>
                    </a:cubicBezTo>
                    <a:cubicBezTo>
                      <a:pt x="3314" y="3447"/>
                      <a:pt x="1855" y="4754"/>
                      <a:pt x="943" y="6639"/>
                    </a:cubicBezTo>
                    <a:cubicBezTo>
                      <a:pt x="518" y="7490"/>
                      <a:pt x="214" y="8401"/>
                      <a:pt x="183" y="9405"/>
                    </a:cubicBezTo>
                    <a:cubicBezTo>
                      <a:pt x="183" y="9830"/>
                      <a:pt x="123" y="10256"/>
                      <a:pt x="92" y="10681"/>
                    </a:cubicBezTo>
                    <a:cubicBezTo>
                      <a:pt x="1" y="12201"/>
                      <a:pt x="274" y="13599"/>
                      <a:pt x="1369" y="14724"/>
                    </a:cubicBezTo>
                    <a:cubicBezTo>
                      <a:pt x="1673" y="15028"/>
                      <a:pt x="1977" y="15301"/>
                      <a:pt x="2311" y="15544"/>
                    </a:cubicBezTo>
                    <a:cubicBezTo>
                      <a:pt x="2889" y="16000"/>
                      <a:pt x="3466" y="16396"/>
                      <a:pt x="4074" y="16821"/>
                    </a:cubicBezTo>
                    <a:cubicBezTo>
                      <a:pt x="4560" y="17155"/>
                      <a:pt x="4895" y="17581"/>
                      <a:pt x="5107" y="18158"/>
                    </a:cubicBezTo>
                    <a:cubicBezTo>
                      <a:pt x="5259" y="18645"/>
                      <a:pt x="5624" y="18979"/>
                      <a:pt x="6080" y="19162"/>
                    </a:cubicBezTo>
                    <a:cubicBezTo>
                      <a:pt x="6840" y="19465"/>
                      <a:pt x="7600" y="19800"/>
                      <a:pt x="8390" y="20073"/>
                    </a:cubicBezTo>
                    <a:cubicBezTo>
                      <a:pt x="8786" y="20210"/>
                      <a:pt x="9189" y="20285"/>
                      <a:pt x="9592" y="20285"/>
                    </a:cubicBezTo>
                    <a:cubicBezTo>
                      <a:pt x="10085" y="20285"/>
                      <a:pt x="10580" y="20172"/>
                      <a:pt x="11065" y="19921"/>
                    </a:cubicBezTo>
                    <a:cubicBezTo>
                      <a:pt x="11703" y="19587"/>
                      <a:pt x="12342" y="19253"/>
                      <a:pt x="12889" y="18766"/>
                    </a:cubicBezTo>
                    <a:cubicBezTo>
                      <a:pt x="14013" y="17733"/>
                      <a:pt x="15047" y="16639"/>
                      <a:pt x="15837" y="15301"/>
                    </a:cubicBezTo>
                    <a:cubicBezTo>
                      <a:pt x="16050" y="14937"/>
                      <a:pt x="16263" y="14572"/>
                      <a:pt x="16506" y="14237"/>
                    </a:cubicBezTo>
                    <a:cubicBezTo>
                      <a:pt x="16779" y="13781"/>
                      <a:pt x="16962" y="13326"/>
                      <a:pt x="17023" y="12778"/>
                    </a:cubicBezTo>
                    <a:cubicBezTo>
                      <a:pt x="17053" y="12322"/>
                      <a:pt x="17083" y="11836"/>
                      <a:pt x="17175" y="11380"/>
                    </a:cubicBezTo>
                    <a:cubicBezTo>
                      <a:pt x="17235" y="10985"/>
                      <a:pt x="17175" y="10620"/>
                      <a:pt x="17023" y="10256"/>
                    </a:cubicBezTo>
                    <a:cubicBezTo>
                      <a:pt x="16810" y="9708"/>
                      <a:pt x="16719" y="9101"/>
                      <a:pt x="16749" y="8493"/>
                    </a:cubicBezTo>
                    <a:cubicBezTo>
                      <a:pt x="16749" y="8158"/>
                      <a:pt x="16749" y="7794"/>
                      <a:pt x="16719" y="7459"/>
                    </a:cubicBezTo>
                    <a:cubicBezTo>
                      <a:pt x="16719" y="6942"/>
                      <a:pt x="16688" y="6426"/>
                      <a:pt x="16719" y="5939"/>
                    </a:cubicBezTo>
                    <a:cubicBezTo>
                      <a:pt x="16810" y="4845"/>
                      <a:pt x="16931" y="3751"/>
                      <a:pt x="17053" y="2626"/>
                    </a:cubicBezTo>
                    <a:cubicBezTo>
                      <a:pt x="16931" y="2535"/>
                      <a:pt x="16779" y="2444"/>
                      <a:pt x="16627" y="2353"/>
                    </a:cubicBezTo>
                    <a:cubicBezTo>
                      <a:pt x="16190" y="2079"/>
                      <a:pt x="15938" y="1959"/>
                      <a:pt x="15623" y="1959"/>
                    </a:cubicBezTo>
                    <a:cubicBezTo>
                      <a:pt x="15413" y="1959"/>
                      <a:pt x="15174" y="2012"/>
                      <a:pt x="14834" y="2110"/>
                    </a:cubicBezTo>
                    <a:cubicBezTo>
                      <a:pt x="14773" y="2140"/>
                      <a:pt x="14682" y="2170"/>
                      <a:pt x="14591" y="2201"/>
                    </a:cubicBezTo>
                    <a:cubicBezTo>
                      <a:pt x="13861" y="2444"/>
                      <a:pt x="13284" y="2869"/>
                      <a:pt x="13010" y="3660"/>
                    </a:cubicBezTo>
                    <a:cubicBezTo>
                      <a:pt x="12949" y="3812"/>
                      <a:pt x="12889" y="3964"/>
                      <a:pt x="12706" y="4116"/>
                    </a:cubicBezTo>
                    <a:cubicBezTo>
                      <a:pt x="12919" y="3265"/>
                      <a:pt x="13314" y="2596"/>
                      <a:pt x="14105" y="2262"/>
                    </a:cubicBezTo>
                    <a:cubicBezTo>
                      <a:pt x="14439" y="2110"/>
                      <a:pt x="14773" y="2018"/>
                      <a:pt x="15108" y="1897"/>
                    </a:cubicBezTo>
                    <a:cubicBezTo>
                      <a:pt x="15199" y="1836"/>
                      <a:pt x="15351" y="1806"/>
                      <a:pt x="15472" y="1775"/>
                    </a:cubicBezTo>
                    <a:cubicBezTo>
                      <a:pt x="15260" y="1410"/>
                      <a:pt x="15077" y="1046"/>
                      <a:pt x="14895" y="681"/>
                    </a:cubicBezTo>
                    <a:cubicBezTo>
                      <a:pt x="14682" y="225"/>
                      <a:pt x="14348" y="43"/>
                      <a:pt x="13861" y="12"/>
                    </a:cubicBezTo>
                    <a:cubicBezTo>
                      <a:pt x="13740" y="5"/>
                      <a:pt x="13620" y="1"/>
                      <a:pt x="13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7" name="Google Shape;817;p21"/>
              <p:cNvSpPr/>
              <p:nvPr/>
            </p:nvSpPr>
            <p:spPr>
              <a:xfrm>
                <a:off x="3073275" y="1375700"/>
                <a:ext cx="261425" cy="133825"/>
              </a:xfrm>
              <a:custGeom>
                <a:avLst/>
                <a:gdLst/>
                <a:ahLst/>
                <a:cxnLst/>
                <a:rect l="l" t="t" r="r" b="b"/>
                <a:pathLst>
                  <a:path w="10457" h="5353" extrusionOk="0">
                    <a:moveTo>
                      <a:pt x="10456" y="0"/>
                    </a:moveTo>
                    <a:lnTo>
                      <a:pt x="10456" y="0"/>
                    </a:lnTo>
                    <a:cubicBezTo>
                      <a:pt x="10092" y="426"/>
                      <a:pt x="9697" y="699"/>
                      <a:pt x="9271" y="912"/>
                    </a:cubicBezTo>
                    <a:cubicBezTo>
                      <a:pt x="8785" y="1125"/>
                      <a:pt x="8298" y="1338"/>
                      <a:pt x="7812" y="1490"/>
                    </a:cubicBezTo>
                    <a:cubicBezTo>
                      <a:pt x="7295" y="1672"/>
                      <a:pt x="6839" y="1945"/>
                      <a:pt x="6444" y="2371"/>
                    </a:cubicBezTo>
                    <a:cubicBezTo>
                      <a:pt x="6080" y="2766"/>
                      <a:pt x="5715" y="3131"/>
                      <a:pt x="5380" y="3526"/>
                    </a:cubicBezTo>
                    <a:cubicBezTo>
                      <a:pt x="5076" y="3830"/>
                      <a:pt x="4803" y="4164"/>
                      <a:pt x="4499" y="4438"/>
                    </a:cubicBezTo>
                    <a:cubicBezTo>
                      <a:pt x="3982" y="4924"/>
                      <a:pt x="3374" y="5167"/>
                      <a:pt x="2675" y="5167"/>
                    </a:cubicBezTo>
                    <a:cubicBezTo>
                      <a:pt x="2250" y="5137"/>
                      <a:pt x="1794" y="5137"/>
                      <a:pt x="1368" y="5107"/>
                    </a:cubicBezTo>
                    <a:cubicBezTo>
                      <a:pt x="912" y="5107"/>
                      <a:pt x="456" y="5076"/>
                      <a:pt x="0" y="5076"/>
                    </a:cubicBezTo>
                    <a:cubicBezTo>
                      <a:pt x="0" y="5107"/>
                      <a:pt x="0" y="5107"/>
                      <a:pt x="0" y="5137"/>
                    </a:cubicBezTo>
                    <a:cubicBezTo>
                      <a:pt x="912" y="5198"/>
                      <a:pt x="1824" y="5289"/>
                      <a:pt x="2736" y="5350"/>
                    </a:cubicBezTo>
                    <a:cubicBezTo>
                      <a:pt x="2775" y="5351"/>
                      <a:pt x="2814" y="5352"/>
                      <a:pt x="2853" y="5352"/>
                    </a:cubicBezTo>
                    <a:cubicBezTo>
                      <a:pt x="3509" y="5352"/>
                      <a:pt x="4134" y="5111"/>
                      <a:pt x="4651" y="4681"/>
                    </a:cubicBezTo>
                    <a:cubicBezTo>
                      <a:pt x="4985" y="4407"/>
                      <a:pt x="5259" y="4104"/>
                      <a:pt x="5563" y="3800"/>
                    </a:cubicBezTo>
                    <a:cubicBezTo>
                      <a:pt x="5958" y="3404"/>
                      <a:pt x="6353" y="2979"/>
                      <a:pt x="6718" y="2584"/>
                    </a:cubicBezTo>
                    <a:cubicBezTo>
                      <a:pt x="7052" y="2249"/>
                      <a:pt x="7417" y="2006"/>
                      <a:pt x="7842" y="1854"/>
                    </a:cubicBezTo>
                    <a:cubicBezTo>
                      <a:pt x="8146" y="1733"/>
                      <a:pt x="8450" y="1611"/>
                      <a:pt x="8754" y="1459"/>
                    </a:cubicBezTo>
                    <a:cubicBezTo>
                      <a:pt x="9271" y="1216"/>
                      <a:pt x="9757" y="942"/>
                      <a:pt x="10183" y="517"/>
                    </a:cubicBezTo>
                    <a:cubicBezTo>
                      <a:pt x="10305" y="395"/>
                      <a:pt x="10456" y="243"/>
                      <a:pt x="104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8" name="Google Shape;818;p21"/>
              <p:cNvSpPr/>
              <p:nvPr/>
            </p:nvSpPr>
            <p:spPr>
              <a:xfrm>
                <a:off x="2588450" y="1421425"/>
                <a:ext cx="186200" cy="139700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5588" extrusionOk="0">
                    <a:moveTo>
                      <a:pt x="1401" y="0"/>
                    </a:moveTo>
                    <a:cubicBezTo>
                      <a:pt x="1341" y="0"/>
                      <a:pt x="1279" y="13"/>
                      <a:pt x="1217" y="25"/>
                    </a:cubicBezTo>
                    <a:cubicBezTo>
                      <a:pt x="1034" y="86"/>
                      <a:pt x="852" y="177"/>
                      <a:pt x="670" y="238"/>
                    </a:cubicBezTo>
                    <a:cubicBezTo>
                      <a:pt x="548" y="299"/>
                      <a:pt x="396" y="329"/>
                      <a:pt x="274" y="420"/>
                    </a:cubicBezTo>
                    <a:cubicBezTo>
                      <a:pt x="92" y="542"/>
                      <a:pt x="1" y="755"/>
                      <a:pt x="31" y="998"/>
                    </a:cubicBezTo>
                    <a:cubicBezTo>
                      <a:pt x="92" y="1211"/>
                      <a:pt x="244" y="1302"/>
                      <a:pt x="457" y="1332"/>
                    </a:cubicBezTo>
                    <a:cubicBezTo>
                      <a:pt x="639" y="1363"/>
                      <a:pt x="822" y="1363"/>
                      <a:pt x="1004" y="1363"/>
                    </a:cubicBezTo>
                    <a:cubicBezTo>
                      <a:pt x="1399" y="1423"/>
                      <a:pt x="1825" y="1393"/>
                      <a:pt x="2220" y="1515"/>
                    </a:cubicBezTo>
                    <a:cubicBezTo>
                      <a:pt x="3800" y="1971"/>
                      <a:pt x="5168" y="2791"/>
                      <a:pt x="6262" y="4037"/>
                    </a:cubicBezTo>
                    <a:cubicBezTo>
                      <a:pt x="6688" y="4524"/>
                      <a:pt x="7144" y="5010"/>
                      <a:pt x="7448" y="5588"/>
                    </a:cubicBezTo>
                    <a:cubicBezTo>
                      <a:pt x="7022" y="4129"/>
                      <a:pt x="4803" y="1454"/>
                      <a:pt x="1399" y="785"/>
                    </a:cubicBezTo>
                    <a:cubicBezTo>
                      <a:pt x="1490" y="694"/>
                      <a:pt x="1551" y="664"/>
                      <a:pt x="1581" y="603"/>
                    </a:cubicBezTo>
                    <a:cubicBezTo>
                      <a:pt x="1703" y="451"/>
                      <a:pt x="1733" y="238"/>
                      <a:pt x="1642" y="116"/>
                    </a:cubicBezTo>
                    <a:cubicBezTo>
                      <a:pt x="1570" y="27"/>
                      <a:pt x="1488" y="0"/>
                      <a:pt x="14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9" name="Google Shape;819;p21"/>
              <p:cNvSpPr/>
              <p:nvPr/>
            </p:nvSpPr>
            <p:spPr>
              <a:xfrm>
                <a:off x="2850625" y="1390750"/>
                <a:ext cx="14060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5624" h="7271" extrusionOk="0">
                    <a:moveTo>
                      <a:pt x="5232" y="0"/>
                    </a:moveTo>
                    <a:cubicBezTo>
                      <a:pt x="5114" y="0"/>
                      <a:pt x="5038" y="83"/>
                      <a:pt x="4985" y="188"/>
                    </a:cubicBezTo>
                    <a:cubicBezTo>
                      <a:pt x="4864" y="492"/>
                      <a:pt x="4712" y="766"/>
                      <a:pt x="4621" y="1039"/>
                    </a:cubicBezTo>
                    <a:cubicBezTo>
                      <a:pt x="4408" y="1830"/>
                      <a:pt x="4013" y="2468"/>
                      <a:pt x="3405" y="3015"/>
                    </a:cubicBezTo>
                    <a:cubicBezTo>
                      <a:pt x="2371" y="3897"/>
                      <a:pt x="1581" y="4961"/>
                      <a:pt x="730" y="5994"/>
                    </a:cubicBezTo>
                    <a:cubicBezTo>
                      <a:pt x="517" y="6268"/>
                      <a:pt x="335" y="6571"/>
                      <a:pt x="183" y="6875"/>
                    </a:cubicBezTo>
                    <a:cubicBezTo>
                      <a:pt x="92" y="6967"/>
                      <a:pt x="61" y="7119"/>
                      <a:pt x="0" y="7240"/>
                    </a:cubicBezTo>
                    <a:lnTo>
                      <a:pt x="61" y="7271"/>
                    </a:lnTo>
                    <a:cubicBezTo>
                      <a:pt x="92" y="7210"/>
                      <a:pt x="122" y="7149"/>
                      <a:pt x="152" y="7119"/>
                    </a:cubicBezTo>
                    <a:cubicBezTo>
                      <a:pt x="1095" y="5720"/>
                      <a:pt x="2250" y="4535"/>
                      <a:pt x="3496" y="3441"/>
                    </a:cubicBezTo>
                    <a:cubicBezTo>
                      <a:pt x="3982" y="2985"/>
                      <a:pt x="4529" y="2559"/>
                      <a:pt x="4864" y="1982"/>
                    </a:cubicBezTo>
                    <a:cubicBezTo>
                      <a:pt x="4925" y="2012"/>
                      <a:pt x="4955" y="2043"/>
                      <a:pt x="4985" y="2073"/>
                    </a:cubicBezTo>
                    <a:cubicBezTo>
                      <a:pt x="5056" y="2126"/>
                      <a:pt x="5127" y="2158"/>
                      <a:pt x="5203" y="2158"/>
                    </a:cubicBezTo>
                    <a:cubicBezTo>
                      <a:pt x="5258" y="2158"/>
                      <a:pt x="5317" y="2142"/>
                      <a:pt x="5380" y="2103"/>
                    </a:cubicBezTo>
                    <a:cubicBezTo>
                      <a:pt x="5502" y="2043"/>
                      <a:pt x="5472" y="1891"/>
                      <a:pt x="5472" y="1769"/>
                    </a:cubicBezTo>
                    <a:cubicBezTo>
                      <a:pt x="5472" y="1465"/>
                      <a:pt x="5502" y="1191"/>
                      <a:pt x="5563" y="888"/>
                    </a:cubicBezTo>
                    <a:cubicBezTo>
                      <a:pt x="5624" y="675"/>
                      <a:pt x="5624" y="462"/>
                      <a:pt x="5532" y="249"/>
                    </a:cubicBezTo>
                    <a:cubicBezTo>
                      <a:pt x="5502" y="128"/>
                      <a:pt x="5441" y="6"/>
                      <a:pt x="5289" y="6"/>
                    </a:cubicBezTo>
                    <a:cubicBezTo>
                      <a:pt x="5269" y="2"/>
                      <a:pt x="5250" y="0"/>
                      <a:pt x="5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21"/>
              <p:cNvSpPr/>
              <p:nvPr/>
            </p:nvSpPr>
            <p:spPr>
              <a:xfrm>
                <a:off x="2836950" y="1560875"/>
                <a:ext cx="269775" cy="105225"/>
              </a:xfrm>
              <a:custGeom>
                <a:avLst/>
                <a:gdLst/>
                <a:ahLst/>
                <a:cxnLst/>
                <a:rect l="l" t="t" r="r" b="b"/>
                <a:pathLst>
                  <a:path w="10791" h="4209" extrusionOk="0">
                    <a:moveTo>
                      <a:pt x="10639" y="1165"/>
                    </a:moveTo>
                    <a:lnTo>
                      <a:pt x="10791" y="1256"/>
                    </a:lnTo>
                    <a:cubicBezTo>
                      <a:pt x="10760" y="1225"/>
                      <a:pt x="10700" y="1195"/>
                      <a:pt x="10639" y="1165"/>
                    </a:cubicBezTo>
                    <a:close/>
                    <a:moveTo>
                      <a:pt x="9899" y="1"/>
                    </a:moveTo>
                    <a:cubicBezTo>
                      <a:pt x="9824" y="1"/>
                      <a:pt x="9750" y="48"/>
                      <a:pt x="9666" y="131"/>
                    </a:cubicBezTo>
                    <a:cubicBezTo>
                      <a:pt x="9636" y="162"/>
                      <a:pt x="9605" y="192"/>
                      <a:pt x="9545" y="253"/>
                    </a:cubicBezTo>
                    <a:lnTo>
                      <a:pt x="8785" y="192"/>
                    </a:lnTo>
                    <a:cubicBezTo>
                      <a:pt x="8390" y="131"/>
                      <a:pt x="8025" y="101"/>
                      <a:pt x="7630" y="70"/>
                    </a:cubicBezTo>
                    <a:cubicBezTo>
                      <a:pt x="7169" y="55"/>
                      <a:pt x="6711" y="43"/>
                      <a:pt x="6254" y="43"/>
                    </a:cubicBezTo>
                    <a:cubicBezTo>
                      <a:pt x="4964" y="43"/>
                      <a:pt x="3690" y="137"/>
                      <a:pt x="2432" y="496"/>
                    </a:cubicBezTo>
                    <a:cubicBezTo>
                      <a:pt x="1946" y="648"/>
                      <a:pt x="1459" y="800"/>
                      <a:pt x="1003" y="1104"/>
                    </a:cubicBezTo>
                    <a:cubicBezTo>
                      <a:pt x="1064" y="1134"/>
                      <a:pt x="1095" y="1134"/>
                      <a:pt x="1095" y="1134"/>
                    </a:cubicBezTo>
                    <a:cubicBezTo>
                      <a:pt x="2645" y="557"/>
                      <a:pt x="4225" y="344"/>
                      <a:pt x="5867" y="344"/>
                    </a:cubicBezTo>
                    <a:cubicBezTo>
                      <a:pt x="7022" y="374"/>
                      <a:pt x="8146" y="557"/>
                      <a:pt x="9271" y="678"/>
                    </a:cubicBezTo>
                    <a:cubicBezTo>
                      <a:pt x="9453" y="678"/>
                      <a:pt x="9575" y="770"/>
                      <a:pt x="9666" y="922"/>
                    </a:cubicBezTo>
                    <a:cubicBezTo>
                      <a:pt x="9727" y="1043"/>
                      <a:pt x="9788" y="1134"/>
                      <a:pt x="9879" y="1195"/>
                    </a:cubicBezTo>
                    <a:cubicBezTo>
                      <a:pt x="10026" y="1313"/>
                      <a:pt x="10138" y="1374"/>
                      <a:pt x="10249" y="1374"/>
                    </a:cubicBezTo>
                    <a:cubicBezTo>
                      <a:pt x="10366" y="1374"/>
                      <a:pt x="10482" y="1305"/>
                      <a:pt x="10639" y="1165"/>
                    </a:cubicBezTo>
                    <a:lnTo>
                      <a:pt x="10700" y="1013"/>
                    </a:lnTo>
                    <a:cubicBezTo>
                      <a:pt x="10700" y="1013"/>
                      <a:pt x="10669" y="861"/>
                      <a:pt x="10578" y="739"/>
                    </a:cubicBezTo>
                    <a:cubicBezTo>
                      <a:pt x="10456" y="496"/>
                      <a:pt x="10274" y="283"/>
                      <a:pt x="10092" y="101"/>
                    </a:cubicBezTo>
                    <a:cubicBezTo>
                      <a:pt x="10023" y="32"/>
                      <a:pt x="9961" y="1"/>
                      <a:pt x="9899" y="1"/>
                    </a:cubicBezTo>
                    <a:close/>
                    <a:moveTo>
                      <a:pt x="2405" y="1918"/>
                    </a:moveTo>
                    <a:cubicBezTo>
                      <a:pt x="2293" y="1918"/>
                      <a:pt x="2181" y="1920"/>
                      <a:pt x="2067" y="1925"/>
                    </a:cubicBezTo>
                    <a:lnTo>
                      <a:pt x="943" y="2046"/>
                    </a:lnTo>
                    <a:cubicBezTo>
                      <a:pt x="730" y="2046"/>
                      <a:pt x="517" y="2107"/>
                      <a:pt x="304" y="2137"/>
                    </a:cubicBezTo>
                    <a:cubicBezTo>
                      <a:pt x="213" y="2168"/>
                      <a:pt x="91" y="2198"/>
                      <a:pt x="0" y="2229"/>
                    </a:cubicBezTo>
                    <a:lnTo>
                      <a:pt x="0" y="2320"/>
                    </a:lnTo>
                    <a:cubicBezTo>
                      <a:pt x="365" y="2289"/>
                      <a:pt x="730" y="2229"/>
                      <a:pt x="1125" y="2198"/>
                    </a:cubicBezTo>
                    <a:lnTo>
                      <a:pt x="2006" y="2168"/>
                    </a:lnTo>
                    <a:cubicBezTo>
                      <a:pt x="2827" y="2168"/>
                      <a:pt x="3617" y="2259"/>
                      <a:pt x="4408" y="2502"/>
                    </a:cubicBezTo>
                    <a:cubicBezTo>
                      <a:pt x="4985" y="2684"/>
                      <a:pt x="5563" y="2897"/>
                      <a:pt x="6140" y="3080"/>
                    </a:cubicBezTo>
                    <a:cubicBezTo>
                      <a:pt x="6383" y="3171"/>
                      <a:pt x="6596" y="3292"/>
                      <a:pt x="6657" y="3596"/>
                    </a:cubicBezTo>
                    <a:cubicBezTo>
                      <a:pt x="6687" y="3839"/>
                      <a:pt x="6839" y="4052"/>
                      <a:pt x="7083" y="4174"/>
                    </a:cubicBezTo>
                    <a:cubicBezTo>
                      <a:pt x="7135" y="4191"/>
                      <a:pt x="7208" y="4209"/>
                      <a:pt x="7272" y="4209"/>
                    </a:cubicBezTo>
                    <a:cubicBezTo>
                      <a:pt x="7319" y="4209"/>
                      <a:pt x="7361" y="4200"/>
                      <a:pt x="7386" y="4174"/>
                    </a:cubicBezTo>
                    <a:cubicBezTo>
                      <a:pt x="7447" y="4143"/>
                      <a:pt x="7478" y="3991"/>
                      <a:pt x="7478" y="3900"/>
                    </a:cubicBezTo>
                    <a:cubicBezTo>
                      <a:pt x="7478" y="3688"/>
                      <a:pt x="7447" y="3444"/>
                      <a:pt x="7417" y="3201"/>
                    </a:cubicBezTo>
                    <a:cubicBezTo>
                      <a:pt x="7386" y="3140"/>
                      <a:pt x="7386" y="3080"/>
                      <a:pt x="7356" y="2988"/>
                    </a:cubicBezTo>
                    <a:cubicBezTo>
                      <a:pt x="7288" y="2766"/>
                      <a:pt x="7181" y="2650"/>
                      <a:pt x="7041" y="2650"/>
                    </a:cubicBezTo>
                    <a:cubicBezTo>
                      <a:pt x="6932" y="2650"/>
                      <a:pt x="6803" y="2720"/>
                      <a:pt x="6657" y="2867"/>
                    </a:cubicBezTo>
                    <a:cubicBezTo>
                      <a:pt x="5325" y="2300"/>
                      <a:pt x="3941" y="1918"/>
                      <a:pt x="2405" y="191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21"/>
              <p:cNvSpPr/>
              <p:nvPr/>
            </p:nvSpPr>
            <p:spPr>
              <a:xfrm>
                <a:off x="2818700" y="1358325"/>
                <a:ext cx="127700" cy="239275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9571" extrusionOk="0">
                    <a:moveTo>
                      <a:pt x="4596" y="0"/>
                    </a:moveTo>
                    <a:cubicBezTo>
                      <a:pt x="4458" y="0"/>
                      <a:pt x="4341" y="102"/>
                      <a:pt x="4287" y="300"/>
                    </a:cubicBezTo>
                    <a:cubicBezTo>
                      <a:pt x="4226" y="604"/>
                      <a:pt x="4195" y="908"/>
                      <a:pt x="4226" y="1212"/>
                    </a:cubicBezTo>
                    <a:cubicBezTo>
                      <a:pt x="4256" y="1637"/>
                      <a:pt x="4165" y="1972"/>
                      <a:pt x="3891" y="2306"/>
                    </a:cubicBezTo>
                    <a:cubicBezTo>
                      <a:pt x="3557" y="2701"/>
                      <a:pt x="3253" y="3127"/>
                      <a:pt x="2919" y="3552"/>
                    </a:cubicBezTo>
                    <a:cubicBezTo>
                      <a:pt x="2220" y="4403"/>
                      <a:pt x="1581" y="5315"/>
                      <a:pt x="1095" y="6288"/>
                    </a:cubicBezTo>
                    <a:cubicBezTo>
                      <a:pt x="639" y="7169"/>
                      <a:pt x="274" y="8081"/>
                      <a:pt x="62" y="9054"/>
                    </a:cubicBezTo>
                    <a:cubicBezTo>
                      <a:pt x="1" y="9236"/>
                      <a:pt x="31" y="9388"/>
                      <a:pt x="1" y="9571"/>
                    </a:cubicBezTo>
                    <a:cubicBezTo>
                      <a:pt x="700" y="6713"/>
                      <a:pt x="2250" y="4403"/>
                      <a:pt x="4317" y="2367"/>
                    </a:cubicBezTo>
                    <a:cubicBezTo>
                      <a:pt x="4347" y="2397"/>
                      <a:pt x="4378" y="2428"/>
                      <a:pt x="4408" y="2428"/>
                    </a:cubicBezTo>
                    <a:cubicBezTo>
                      <a:pt x="4497" y="2483"/>
                      <a:pt x="4566" y="2511"/>
                      <a:pt x="4620" y="2511"/>
                    </a:cubicBezTo>
                    <a:cubicBezTo>
                      <a:pt x="4714" y="2511"/>
                      <a:pt x="4765" y="2430"/>
                      <a:pt x="4803" y="2276"/>
                    </a:cubicBezTo>
                    <a:cubicBezTo>
                      <a:pt x="4834" y="2093"/>
                      <a:pt x="4864" y="1941"/>
                      <a:pt x="4895" y="1789"/>
                    </a:cubicBezTo>
                    <a:cubicBezTo>
                      <a:pt x="4955" y="1455"/>
                      <a:pt x="5046" y="1121"/>
                      <a:pt x="5077" y="786"/>
                    </a:cubicBezTo>
                    <a:cubicBezTo>
                      <a:pt x="5107" y="543"/>
                      <a:pt x="5077" y="330"/>
                      <a:pt x="4895" y="148"/>
                    </a:cubicBezTo>
                    <a:cubicBezTo>
                      <a:pt x="4795" y="49"/>
                      <a:pt x="4691" y="0"/>
                      <a:pt x="45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21"/>
              <p:cNvSpPr/>
              <p:nvPr/>
            </p:nvSpPr>
            <p:spPr>
              <a:xfrm>
                <a:off x="2786025" y="1281450"/>
                <a:ext cx="48675" cy="238650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9546" extrusionOk="0">
                    <a:moveTo>
                      <a:pt x="1182" y="0"/>
                    </a:moveTo>
                    <a:cubicBezTo>
                      <a:pt x="1099" y="0"/>
                      <a:pt x="1023" y="54"/>
                      <a:pt x="973" y="153"/>
                    </a:cubicBezTo>
                    <a:cubicBezTo>
                      <a:pt x="882" y="366"/>
                      <a:pt x="852" y="579"/>
                      <a:pt x="973" y="761"/>
                    </a:cubicBezTo>
                    <a:cubicBezTo>
                      <a:pt x="1125" y="974"/>
                      <a:pt x="1095" y="1187"/>
                      <a:pt x="1065" y="1430"/>
                    </a:cubicBezTo>
                    <a:cubicBezTo>
                      <a:pt x="852" y="2372"/>
                      <a:pt x="700" y="3284"/>
                      <a:pt x="487" y="4226"/>
                    </a:cubicBezTo>
                    <a:cubicBezTo>
                      <a:pt x="92" y="5837"/>
                      <a:pt x="1" y="7478"/>
                      <a:pt x="1" y="9150"/>
                    </a:cubicBezTo>
                    <a:cubicBezTo>
                      <a:pt x="1" y="9249"/>
                      <a:pt x="41" y="9347"/>
                      <a:pt x="72" y="9462"/>
                    </a:cubicBezTo>
                    <a:lnTo>
                      <a:pt x="72" y="9462"/>
                    </a:lnTo>
                    <a:cubicBezTo>
                      <a:pt x="81" y="9417"/>
                      <a:pt x="92" y="9369"/>
                      <a:pt x="92" y="9333"/>
                    </a:cubicBezTo>
                    <a:cubicBezTo>
                      <a:pt x="122" y="8208"/>
                      <a:pt x="183" y="7114"/>
                      <a:pt x="426" y="6019"/>
                    </a:cubicBezTo>
                    <a:cubicBezTo>
                      <a:pt x="761" y="4560"/>
                      <a:pt x="1156" y="3101"/>
                      <a:pt x="1521" y="1642"/>
                    </a:cubicBezTo>
                    <a:cubicBezTo>
                      <a:pt x="1885" y="1521"/>
                      <a:pt x="1946" y="1430"/>
                      <a:pt x="1825" y="1126"/>
                    </a:cubicBezTo>
                    <a:cubicBezTo>
                      <a:pt x="1703" y="791"/>
                      <a:pt x="1551" y="487"/>
                      <a:pt x="1429" y="183"/>
                    </a:cubicBezTo>
                    <a:cubicBezTo>
                      <a:pt x="1429" y="153"/>
                      <a:pt x="1399" y="153"/>
                      <a:pt x="1399" y="123"/>
                    </a:cubicBezTo>
                    <a:cubicBezTo>
                      <a:pt x="1329" y="39"/>
                      <a:pt x="1253" y="0"/>
                      <a:pt x="1182" y="0"/>
                    </a:cubicBezTo>
                    <a:close/>
                    <a:moveTo>
                      <a:pt x="72" y="9462"/>
                    </a:moveTo>
                    <a:cubicBezTo>
                      <a:pt x="66" y="9492"/>
                      <a:pt x="62" y="9521"/>
                      <a:pt x="62" y="9545"/>
                    </a:cubicBezTo>
                    <a:lnTo>
                      <a:pt x="92" y="9545"/>
                    </a:lnTo>
                    <a:cubicBezTo>
                      <a:pt x="86" y="9517"/>
                      <a:pt x="79" y="9489"/>
                      <a:pt x="72" y="946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21"/>
              <p:cNvSpPr/>
              <p:nvPr/>
            </p:nvSpPr>
            <p:spPr>
              <a:xfrm>
                <a:off x="2707000" y="1293250"/>
                <a:ext cx="623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6825" extrusionOk="0">
                    <a:moveTo>
                      <a:pt x="317" y="1"/>
                    </a:moveTo>
                    <a:cubicBezTo>
                      <a:pt x="164" y="1"/>
                      <a:pt x="51" y="129"/>
                      <a:pt x="31" y="350"/>
                    </a:cubicBezTo>
                    <a:cubicBezTo>
                      <a:pt x="1" y="745"/>
                      <a:pt x="31" y="1110"/>
                      <a:pt x="213" y="1444"/>
                    </a:cubicBezTo>
                    <a:cubicBezTo>
                      <a:pt x="517" y="1991"/>
                      <a:pt x="791" y="2569"/>
                      <a:pt x="1156" y="3055"/>
                    </a:cubicBezTo>
                    <a:cubicBezTo>
                      <a:pt x="1733" y="3936"/>
                      <a:pt x="2159" y="4818"/>
                      <a:pt x="2280" y="5882"/>
                    </a:cubicBezTo>
                    <a:cubicBezTo>
                      <a:pt x="2311" y="6186"/>
                      <a:pt x="2432" y="6520"/>
                      <a:pt x="2493" y="6824"/>
                    </a:cubicBezTo>
                    <a:cubicBezTo>
                      <a:pt x="2493" y="6368"/>
                      <a:pt x="2402" y="5912"/>
                      <a:pt x="2372" y="5456"/>
                    </a:cubicBezTo>
                    <a:cubicBezTo>
                      <a:pt x="2341" y="4544"/>
                      <a:pt x="2037" y="3724"/>
                      <a:pt x="1612" y="2933"/>
                    </a:cubicBezTo>
                    <a:cubicBezTo>
                      <a:pt x="1368" y="2477"/>
                      <a:pt x="1156" y="1991"/>
                      <a:pt x="913" y="1535"/>
                    </a:cubicBezTo>
                    <a:cubicBezTo>
                      <a:pt x="943" y="1505"/>
                      <a:pt x="973" y="1505"/>
                      <a:pt x="973" y="1474"/>
                    </a:cubicBezTo>
                    <a:cubicBezTo>
                      <a:pt x="1338" y="1322"/>
                      <a:pt x="1368" y="1170"/>
                      <a:pt x="1125" y="866"/>
                    </a:cubicBezTo>
                    <a:cubicBezTo>
                      <a:pt x="1034" y="745"/>
                      <a:pt x="973" y="623"/>
                      <a:pt x="882" y="502"/>
                    </a:cubicBezTo>
                    <a:cubicBezTo>
                      <a:pt x="791" y="350"/>
                      <a:pt x="700" y="228"/>
                      <a:pt x="578" y="107"/>
                    </a:cubicBezTo>
                    <a:cubicBezTo>
                      <a:pt x="485" y="34"/>
                      <a:pt x="396" y="1"/>
                      <a:pt x="3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21"/>
              <p:cNvSpPr/>
              <p:nvPr/>
            </p:nvSpPr>
            <p:spPr>
              <a:xfrm>
                <a:off x="2583900" y="1498025"/>
                <a:ext cx="16187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6475" h="2707" extrusionOk="0">
                    <a:moveTo>
                      <a:pt x="456" y="1"/>
                    </a:moveTo>
                    <a:cubicBezTo>
                      <a:pt x="274" y="1"/>
                      <a:pt x="183" y="92"/>
                      <a:pt x="122" y="244"/>
                    </a:cubicBezTo>
                    <a:cubicBezTo>
                      <a:pt x="1" y="578"/>
                      <a:pt x="1" y="882"/>
                      <a:pt x="92" y="1217"/>
                    </a:cubicBezTo>
                    <a:cubicBezTo>
                      <a:pt x="146" y="1381"/>
                      <a:pt x="300" y="1479"/>
                      <a:pt x="446" y="1479"/>
                    </a:cubicBezTo>
                    <a:cubicBezTo>
                      <a:pt x="544" y="1479"/>
                      <a:pt x="639" y="1435"/>
                      <a:pt x="700" y="1338"/>
                    </a:cubicBezTo>
                    <a:cubicBezTo>
                      <a:pt x="882" y="1065"/>
                      <a:pt x="1156" y="1065"/>
                      <a:pt x="1399" y="1065"/>
                    </a:cubicBezTo>
                    <a:cubicBezTo>
                      <a:pt x="1541" y="1055"/>
                      <a:pt x="1682" y="1051"/>
                      <a:pt x="1824" y="1051"/>
                    </a:cubicBezTo>
                    <a:cubicBezTo>
                      <a:pt x="2108" y="1051"/>
                      <a:pt x="2392" y="1065"/>
                      <a:pt x="2675" y="1065"/>
                    </a:cubicBezTo>
                    <a:cubicBezTo>
                      <a:pt x="3466" y="1065"/>
                      <a:pt x="4226" y="1247"/>
                      <a:pt x="4894" y="1642"/>
                    </a:cubicBezTo>
                    <a:cubicBezTo>
                      <a:pt x="5441" y="1946"/>
                      <a:pt x="5958" y="2341"/>
                      <a:pt x="6475" y="2706"/>
                    </a:cubicBezTo>
                    <a:cubicBezTo>
                      <a:pt x="6414" y="2645"/>
                      <a:pt x="6414" y="2554"/>
                      <a:pt x="6353" y="2493"/>
                    </a:cubicBezTo>
                    <a:cubicBezTo>
                      <a:pt x="6110" y="2280"/>
                      <a:pt x="5837" y="2068"/>
                      <a:pt x="5593" y="1855"/>
                    </a:cubicBezTo>
                    <a:cubicBezTo>
                      <a:pt x="4712" y="1186"/>
                      <a:pt x="3739" y="791"/>
                      <a:pt x="2645" y="730"/>
                    </a:cubicBezTo>
                    <a:cubicBezTo>
                      <a:pt x="2067" y="700"/>
                      <a:pt x="1490" y="700"/>
                      <a:pt x="882" y="670"/>
                    </a:cubicBezTo>
                    <a:cubicBezTo>
                      <a:pt x="852" y="548"/>
                      <a:pt x="791" y="396"/>
                      <a:pt x="760" y="244"/>
                    </a:cubicBezTo>
                    <a:cubicBezTo>
                      <a:pt x="700" y="122"/>
                      <a:pt x="608" y="1"/>
                      <a:pt x="4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5" name="Google Shape;825;p21"/>
              <p:cNvSpPr/>
              <p:nvPr/>
            </p:nvSpPr>
            <p:spPr>
              <a:xfrm>
                <a:off x="2806550" y="1437250"/>
                <a:ext cx="34225" cy="13147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5259" extrusionOk="0">
                    <a:moveTo>
                      <a:pt x="669" y="0"/>
                    </a:moveTo>
                    <a:cubicBezTo>
                      <a:pt x="517" y="31"/>
                      <a:pt x="365" y="243"/>
                      <a:pt x="365" y="517"/>
                    </a:cubicBezTo>
                    <a:cubicBezTo>
                      <a:pt x="365" y="821"/>
                      <a:pt x="396" y="1155"/>
                      <a:pt x="517" y="1429"/>
                    </a:cubicBezTo>
                    <a:cubicBezTo>
                      <a:pt x="608" y="1702"/>
                      <a:pt x="608" y="1945"/>
                      <a:pt x="517" y="2219"/>
                    </a:cubicBezTo>
                    <a:cubicBezTo>
                      <a:pt x="244" y="3009"/>
                      <a:pt x="122" y="3830"/>
                      <a:pt x="31" y="4651"/>
                    </a:cubicBezTo>
                    <a:cubicBezTo>
                      <a:pt x="0" y="4833"/>
                      <a:pt x="0" y="5015"/>
                      <a:pt x="0" y="5259"/>
                    </a:cubicBezTo>
                    <a:cubicBezTo>
                      <a:pt x="31" y="5167"/>
                      <a:pt x="61" y="5137"/>
                      <a:pt x="61" y="5107"/>
                    </a:cubicBezTo>
                    <a:cubicBezTo>
                      <a:pt x="183" y="4104"/>
                      <a:pt x="517" y="3192"/>
                      <a:pt x="882" y="2310"/>
                    </a:cubicBezTo>
                    <a:cubicBezTo>
                      <a:pt x="912" y="2189"/>
                      <a:pt x="973" y="2067"/>
                      <a:pt x="1034" y="2037"/>
                    </a:cubicBezTo>
                    <a:cubicBezTo>
                      <a:pt x="1368" y="1854"/>
                      <a:pt x="1368" y="1581"/>
                      <a:pt x="1338" y="1277"/>
                    </a:cubicBezTo>
                    <a:cubicBezTo>
                      <a:pt x="1277" y="1003"/>
                      <a:pt x="1186" y="699"/>
                      <a:pt x="1095" y="426"/>
                    </a:cubicBezTo>
                    <a:cubicBezTo>
                      <a:pt x="973" y="122"/>
                      <a:pt x="852" y="0"/>
                      <a:pt x="6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6" name="Google Shape;826;p21"/>
              <p:cNvSpPr/>
              <p:nvPr/>
            </p:nvSpPr>
            <p:spPr>
              <a:xfrm>
                <a:off x="2832375" y="1274625"/>
                <a:ext cx="44875" cy="143650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5746" extrusionOk="0">
                    <a:moveTo>
                      <a:pt x="1278" y="1"/>
                    </a:moveTo>
                    <a:cubicBezTo>
                      <a:pt x="1186" y="1"/>
                      <a:pt x="1095" y="92"/>
                      <a:pt x="1034" y="183"/>
                    </a:cubicBezTo>
                    <a:cubicBezTo>
                      <a:pt x="882" y="396"/>
                      <a:pt x="882" y="639"/>
                      <a:pt x="1004" y="882"/>
                    </a:cubicBezTo>
                    <a:cubicBezTo>
                      <a:pt x="1126" y="1095"/>
                      <a:pt x="1095" y="1277"/>
                      <a:pt x="1034" y="1490"/>
                    </a:cubicBezTo>
                    <a:cubicBezTo>
                      <a:pt x="1004" y="1611"/>
                      <a:pt x="974" y="1763"/>
                      <a:pt x="943" y="1885"/>
                    </a:cubicBezTo>
                    <a:cubicBezTo>
                      <a:pt x="670" y="2797"/>
                      <a:pt x="426" y="3678"/>
                      <a:pt x="183" y="4590"/>
                    </a:cubicBezTo>
                    <a:cubicBezTo>
                      <a:pt x="92" y="4955"/>
                      <a:pt x="1" y="5350"/>
                      <a:pt x="1" y="5745"/>
                    </a:cubicBezTo>
                    <a:cubicBezTo>
                      <a:pt x="457" y="4347"/>
                      <a:pt x="913" y="2979"/>
                      <a:pt x="1399" y="1581"/>
                    </a:cubicBezTo>
                    <a:cubicBezTo>
                      <a:pt x="1733" y="1490"/>
                      <a:pt x="1794" y="1399"/>
                      <a:pt x="1733" y="1064"/>
                    </a:cubicBezTo>
                    <a:cubicBezTo>
                      <a:pt x="1673" y="760"/>
                      <a:pt x="1582" y="487"/>
                      <a:pt x="1460" y="213"/>
                    </a:cubicBezTo>
                    <a:cubicBezTo>
                      <a:pt x="1430" y="122"/>
                      <a:pt x="1338" y="1"/>
                      <a:pt x="12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21"/>
              <p:cNvSpPr/>
              <p:nvPr/>
            </p:nvSpPr>
            <p:spPr>
              <a:xfrm>
                <a:off x="3019325" y="1729050"/>
                <a:ext cx="112475" cy="164900"/>
              </a:xfrm>
              <a:custGeom>
                <a:avLst/>
                <a:gdLst/>
                <a:ahLst/>
                <a:cxnLst/>
                <a:rect l="l" t="t" r="r" b="b"/>
                <a:pathLst>
                  <a:path w="4499" h="6596" extrusionOk="0">
                    <a:moveTo>
                      <a:pt x="31" y="0"/>
                    </a:moveTo>
                    <a:lnTo>
                      <a:pt x="0" y="30"/>
                    </a:lnTo>
                    <a:cubicBezTo>
                      <a:pt x="91" y="122"/>
                      <a:pt x="152" y="213"/>
                      <a:pt x="213" y="304"/>
                    </a:cubicBezTo>
                    <a:cubicBezTo>
                      <a:pt x="608" y="851"/>
                      <a:pt x="1034" y="1398"/>
                      <a:pt x="1368" y="1945"/>
                    </a:cubicBezTo>
                    <a:cubicBezTo>
                      <a:pt x="1824" y="2736"/>
                      <a:pt x="2371" y="3496"/>
                      <a:pt x="2705" y="4347"/>
                    </a:cubicBezTo>
                    <a:cubicBezTo>
                      <a:pt x="2766" y="4438"/>
                      <a:pt x="2797" y="4499"/>
                      <a:pt x="2857" y="4590"/>
                    </a:cubicBezTo>
                    <a:cubicBezTo>
                      <a:pt x="3374" y="5259"/>
                      <a:pt x="3891" y="5927"/>
                      <a:pt x="4408" y="6596"/>
                    </a:cubicBezTo>
                    <a:cubicBezTo>
                      <a:pt x="4408" y="6596"/>
                      <a:pt x="4438" y="6596"/>
                      <a:pt x="4499" y="6566"/>
                    </a:cubicBezTo>
                    <a:cubicBezTo>
                      <a:pt x="4408" y="6444"/>
                      <a:pt x="4347" y="6292"/>
                      <a:pt x="4286" y="6170"/>
                    </a:cubicBezTo>
                    <a:cubicBezTo>
                      <a:pt x="4043" y="5836"/>
                      <a:pt x="3800" y="5502"/>
                      <a:pt x="3526" y="5167"/>
                    </a:cubicBezTo>
                    <a:cubicBezTo>
                      <a:pt x="3222" y="4711"/>
                      <a:pt x="2918" y="4286"/>
                      <a:pt x="2736" y="3769"/>
                    </a:cubicBezTo>
                    <a:cubicBezTo>
                      <a:pt x="2371" y="2857"/>
                      <a:pt x="1854" y="2067"/>
                      <a:pt x="1307" y="1277"/>
                    </a:cubicBezTo>
                    <a:cubicBezTo>
                      <a:pt x="1034" y="882"/>
                      <a:pt x="639" y="547"/>
                      <a:pt x="304" y="182"/>
                    </a:cubicBezTo>
                    <a:cubicBezTo>
                      <a:pt x="213" y="122"/>
                      <a:pt x="122" y="61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21"/>
              <p:cNvSpPr/>
              <p:nvPr/>
            </p:nvSpPr>
            <p:spPr>
              <a:xfrm>
                <a:off x="2234350" y="1539825"/>
                <a:ext cx="177075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255" extrusionOk="0">
                    <a:moveTo>
                      <a:pt x="1" y="1"/>
                    </a:moveTo>
                    <a:cubicBezTo>
                      <a:pt x="1" y="244"/>
                      <a:pt x="152" y="365"/>
                      <a:pt x="274" y="487"/>
                    </a:cubicBezTo>
                    <a:cubicBezTo>
                      <a:pt x="578" y="730"/>
                      <a:pt x="912" y="852"/>
                      <a:pt x="1277" y="912"/>
                    </a:cubicBezTo>
                    <a:cubicBezTo>
                      <a:pt x="2067" y="1034"/>
                      <a:pt x="2888" y="1156"/>
                      <a:pt x="3709" y="1247"/>
                    </a:cubicBezTo>
                    <a:cubicBezTo>
                      <a:pt x="3773" y="1252"/>
                      <a:pt x="3839" y="1255"/>
                      <a:pt x="3905" y="1255"/>
                    </a:cubicBezTo>
                    <a:cubicBezTo>
                      <a:pt x="4213" y="1255"/>
                      <a:pt x="4533" y="1200"/>
                      <a:pt x="4833" y="1125"/>
                    </a:cubicBezTo>
                    <a:cubicBezTo>
                      <a:pt x="5381" y="1004"/>
                      <a:pt x="5897" y="943"/>
                      <a:pt x="6475" y="912"/>
                    </a:cubicBezTo>
                    <a:cubicBezTo>
                      <a:pt x="6657" y="912"/>
                      <a:pt x="6870" y="882"/>
                      <a:pt x="7083" y="882"/>
                    </a:cubicBezTo>
                    <a:cubicBezTo>
                      <a:pt x="6772" y="840"/>
                      <a:pt x="6469" y="817"/>
                      <a:pt x="6165" y="817"/>
                    </a:cubicBezTo>
                    <a:cubicBezTo>
                      <a:pt x="5815" y="817"/>
                      <a:pt x="5465" y="847"/>
                      <a:pt x="5107" y="912"/>
                    </a:cubicBezTo>
                    <a:cubicBezTo>
                      <a:pt x="4859" y="962"/>
                      <a:pt x="4590" y="1012"/>
                      <a:pt x="4318" y="1012"/>
                    </a:cubicBezTo>
                    <a:cubicBezTo>
                      <a:pt x="4257" y="1012"/>
                      <a:pt x="4196" y="1009"/>
                      <a:pt x="4134" y="1004"/>
                    </a:cubicBezTo>
                    <a:cubicBezTo>
                      <a:pt x="3283" y="943"/>
                      <a:pt x="2432" y="852"/>
                      <a:pt x="1551" y="760"/>
                    </a:cubicBezTo>
                    <a:cubicBezTo>
                      <a:pt x="973" y="700"/>
                      <a:pt x="426" y="5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21"/>
              <p:cNvSpPr/>
              <p:nvPr/>
            </p:nvSpPr>
            <p:spPr>
              <a:xfrm>
                <a:off x="2734350" y="1019300"/>
                <a:ext cx="19025" cy="15807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323" extrusionOk="0">
                    <a:moveTo>
                      <a:pt x="1" y="1"/>
                    </a:moveTo>
                    <a:cubicBezTo>
                      <a:pt x="1" y="244"/>
                      <a:pt x="31" y="457"/>
                      <a:pt x="92" y="669"/>
                    </a:cubicBezTo>
                    <a:cubicBezTo>
                      <a:pt x="396" y="1520"/>
                      <a:pt x="487" y="2371"/>
                      <a:pt x="335" y="3253"/>
                    </a:cubicBezTo>
                    <a:cubicBezTo>
                      <a:pt x="183" y="4286"/>
                      <a:pt x="335" y="5320"/>
                      <a:pt x="609" y="6323"/>
                    </a:cubicBezTo>
                    <a:cubicBezTo>
                      <a:pt x="578" y="6080"/>
                      <a:pt x="578" y="5837"/>
                      <a:pt x="518" y="5593"/>
                    </a:cubicBezTo>
                    <a:cubicBezTo>
                      <a:pt x="335" y="4773"/>
                      <a:pt x="366" y="3952"/>
                      <a:pt x="548" y="3101"/>
                    </a:cubicBezTo>
                    <a:cubicBezTo>
                      <a:pt x="761" y="2068"/>
                      <a:pt x="548" y="1125"/>
                      <a:pt x="92" y="183"/>
                    </a:cubicBezTo>
                    <a:cubicBezTo>
                      <a:pt x="62" y="122"/>
                      <a:pt x="31" y="6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21"/>
              <p:cNvSpPr/>
              <p:nvPr/>
            </p:nvSpPr>
            <p:spPr>
              <a:xfrm>
                <a:off x="2293625" y="1539075"/>
                <a:ext cx="57025" cy="10925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437" extrusionOk="0">
                    <a:moveTo>
                      <a:pt x="0" y="0"/>
                    </a:moveTo>
                    <a:cubicBezTo>
                      <a:pt x="334" y="267"/>
                      <a:pt x="1189" y="436"/>
                      <a:pt x="1778" y="436"/>
                    </a:cubicBezTo>
                    <a:cubicBezTo>
                      <a:pt x="1994" y="436"/>
                      <a:pt x="2174" y="414"/>
                      <a:pt x="2280" y="365"/>
                    </a:cubicBezTo>
                    <a:cubicBezTo>
                      <a:pt x="1520" y="243"/>
                      <a:pt x="760" y="122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21"/>
              <p:cNvSpPr/>
              <p:nvPr/>
            </p:nvSpPr>
            <p:spPr>
              <a:xfrm>
                <a:off x="3031475" y="1718400"/>
                <a:ext cx="39550" cy="34975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1399" extrusionOk="0">
                    <a:moveTo>
                      <a:pt x="61" y="1"/>
                    </a:moveTo>
                    <a:lnTo>
                      <a:pt x="1" y="31"/>
                    </a:lnTo>
                    <a:cubicBezTo>
                      <a:pt x="517" y="487"/>
                      <a:pt x="1034" y="943"/>
                      <a:pt x="1520" y="1399"/>
                    </a:cubicBezTo>
                    <a:lnTo>
                      <a:pt x="1581" y="1338"/>
                    </a:lnTo>
                    <a:cubicBezTo>
                      <a:pt x="1125" y="821"/>
                      <a:pt x="639" y="365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21"/>
              <p:cNvSpPr/>
              <p:nvPr/>
            </p:nvSpPr>
            <p:spPr>
              <a:xfrm>
                <a:off x="2760950" y="1001075"/>
                <a:ext cx="762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004" extrusionOk="0">
                    <a:moveTo>
                      <a:pt x="1" y="0"/>
                    </a:moveTo>
                    <a:cubicBezTo>
                      <a:pt x="31" y="334"/>
                      <a:pt x="92" y="669"/>
                      <a:pt x="122" y="973"/>
                    </a:cubicBezTo>
                    <a:lnTo>
                      <a:pt x="244" y="1003"/>
                    </a:lnTo>
                    <a:cubicBezTo>
                      <a:pt x="305" y="638"/>
                      <a:pt x="214" y="304"/>
                      <a:pt x="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21"/>
              <p:cNvSpPr/>
              <p:nvPr/>
            </p:nvSpPr>
            <p:spPr>
              <a:xfrm>
                <a:off x="2745750" y="1565675"/>
                <a:ext cx="53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83" extrusionOk="0">
                    <a:moveTo>
                      <a:pt x="1" y="0"/>
                    </a:moveTo>
                    <a:cubicBezTo>
                      <a:pt x="62" y="61"/>
                      <a:pt x="122" y="122"/>
                      <a:pt x="214" y="182"/>
                    </a:cubicBezTo>
                    <a:cubicBezTo>
                      <a:pt x="214" y="152"/>
                      <a:pt x="214" y="152"/>
                      <a:pt x="214" y="122"/>
                    </a:cubicBezTo>
                    <a:cubicBezTo>
                      <a:pt x="153" y="91"/>
                      <a:pt x="62" y="6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21"/>
              <p:cNvSpPr/>
              <p:nvPr/>
            </p:nvSpPr>
            <p:spPr>
              <a:xfrm>
                <a:off x="2786800" y="1520075"/>
                <a:ext cx="15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244" extrusionOk="0">
                    <a:moveTo>
                      <a:pt x="31" y="0"/>
                    </a:moveTo>
                    <a:cubicBezTo>
                      <a:pt x="37" y="18"/>
                      <a:pt x="41" y="36"/>
                      <a:pt x="45" y="54"/>
                    </a:cubicBezTo>
                    <a:lnTo>
                      <a:pt x="45" y="54"/>
                    </a:lnTo>
                    <a:cubicBezTo>
                      <a:pt x="50" y="37"/>
                      <a:pt x="55" y="19"/>
                      <a:pt x="61" y="0"/>
                    </a:cubicBezTo>
                    <a:close/>
                    <a:moveTo>
                      <a:pt x="45" y="54"/>
                    </a:moveTo>
                    <a:lnTo>
                      <a:pt x="45" y="54"/>
                    </a:lnTo>
                    <a:cubicBezTo>
                      <a:pt x="29" y="118"/>
                      <a:pt x="24" y="171"/>
                      <a:pt x="0" y="243"/>
                    </a:cubicBezTo>
                    <a:lnTo>
                      <a:pt x="61" y="243"/>
                    </a:lnTo>
                    <a:cubicBezTo>
                      <a:pt x="61" y="195"/>
                      <a:pt x="61" y="126"/>
                      <a:pt x="45" y="5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21"/>
              <p:cNvSpPr/>
              <p:nvPr/>
            </p:nvSpPr>
            <p:spPr>
              <a:xfrm>
                <a:off x="2677375" y="1827075"/>
                <a:ext cx="89675" cy="202900"/>
              </a:xfrm>
              <a:custGeom>
                <a:avLst/>
                <a:gdLst/>
                <a:ahLst/>
                <a:cxnLst/>
                <a:rect l="l" t="t" r="r" b="b"/>
                <a:pathLst>
                  <a:path w="3587" h="8116" extrusionOk="0">
                    <a:moveTo>
                      <a:pt x="3526" y="0"/>
                    </a:moveTo>
                    <a:lnTo>
                      <a:pt x="3526" y="0"/>
                    </a:lnTo>
                    <a:cubicBezTo>
                      <a:pt x="3526" y="91"/>
                      <a:pt x="3496" y="152"/>
                      <a:pt x="3496" y="213"/>
                    </a:cubicBezTo>
                    <a:cubicBezTo>
                      <a:pt x="3465" y="486"/>
                      <a:pt x="3435" y="760"/>
                      <a:pt x="3405" y="1003"/>
                    </a:cubicBezTo>
                    <a:cubicBezTo>
                      <a:pt x="3253" y="1702"/>
                      <a:pt x="3161" y="2371"/>
                      <a:pt x="2979" y="3040"/>
                    </a:cubicBezTo>
                    <a:cubicBezTo>
                      <a:pt x="2736" y="3830"/>
                      <a:pt x="2523" y="4620"/>
                      <a:pt x="2158" y="5319"/>
                    </a:cubicBezTo>
                    <a:cubicBezTo>
                      <a:pt x="1702" y="6292"/>
                      <a:pt x="1064" y="7143"/>
                      <a:pt x="274" y="7842"/>
                    </a:cubicBezTo>
                    <a:cubicBezTo>
                      <a:pt x="183" y="7933"/>
                      <a:pt x="91" y="8025"/>
                      <a:pt x="0" y="8116"/>
                    </a:cubicBezTo>
                    <a:cubicBezTo>
                      <a:pt x="152" y="8085"/>
                      <a:pt x="243" y="7994"/>
                      <a:pt x="365" y="7903"/>
                    </a:cubicBezTo>
                    <a:cubicBezTo>
                      <a:pt x="1064" y="7295"/>
                      <a:pt x="1672" y="6596"/>
                      <a:pt x="2189" y="5806"/>
                    </a:cubicBezTo>
                    <a:cubicBezTo>
                      <a:pt x="2827" y="4924"/>
                      <a:pt x="3192" y="3891"/>
                      <a:pt x="3313" y="2827"/>
                    </a:cubicBezTo>
                    <a:cubicBezTo>
                      <a:pt x="3374" y="2371"/>
                      <a:pt x="3435" y="1945"/>
                      <a:pt x="3496" y="1520"/>
                    </a:cubicBezTo>
                    <a:cubicBezTo>
                      <a:pt x="3557" y="1034"/>
                      <a:pt x="3587" y="517"/>
                      <a:pt x="35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21"/>
              <p:cNvSpPr/>
              <p:nvPr/>
            </p:nvSpPr>
            <p:spPr>
              <a:xfrm>
                <a:off x="2742725" y="1797425"/>
                <a:ext cx="9125" cy="3497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1399" extrusionOk="0">
                    <a:moveTo>
                      <a:pt x="304" y="1"/>
                    </a:moveTo>
                    <a:lnTo>
                      <a:pt x="304" y="1"/>
                    </a:lnTo>
                    <a:cubicBezTo>
                      <a:pt x="213" y="457"/>
                      <a:pt x="91" y="913"/>
                      <a:pt x="0" y="1368"/>
                    </a:cubicBezTo>
                    <a:cubicBezTo>
                      <a:pt x="31" y="1399"/>
                      <a:pt x="91" y="1399"/>
                      <a:pt x="122" y="1399"/>
                    </a:cubicBezTo>
                    <a:cubicBezTo>
                      <a:pt x="243" y="943"/>
                      <a:pt x="365" y="487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37" name="Google Shape;837;p21"/>
          <p:cNvGrpSpPr/>
          <p:nvPr/>
        </p:nvGrpSpPr>
        <p:grpSpPr>
          <a:xfrm flipH="1">
            <a:off x="-817088" y="-314970"/>
            <a:ext cx="2081111" cy="1798577"/>
            <a:chOff x="254075" y="742700"/>
            <a:chExt cx="917975" cy="793350"/>
          </a:xfrm>
        </p:grpSpPr>
        <p:sp>
          <p:nvSpPr>
            <p:cNvPr id="838" name="Google Shape;838;p21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1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9905046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Google Shape;853;p22"/>
          <p:cNvSpPr/>
          <p:nvPr/>
        </p:nvSpPr>
        <p:spPr>
          <a:xfrm>
            <a:off x="0" y="-47233"/>
            <a:ext cx="11232000" cy="6905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4" name="Google Shape;854;p22"/>
          <p:cNvSpPr/>
          <p:nvPr/>
        </p:nvSpPr>
        <p:spPr>
          <a:xfrm rot="-5400000" flipH="1">
            <a:off x="8522021" y="1633725"/>
            <a:ext cx="6929993" cy="3563100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5" name="Google Shape;855;p22"/>
          <p:cNvSpPr/>
          <p:nvPr/>
        </p:nvSpPr>
        <p:spPr>
          <a:xfrm rot="-5400000" flipH="1">
            <a:off x="8420147" y="1980654"/>
            <a:ext cx="6985607" cy="2814033"/>
          </a:xfrm>
          <a:custGeom>
            <a:avLst/>
            <a:gdLst/>
            <a:ahLst/>
            <a:cxnLst/>
            <a:rect l="l" t="t" r="r" b="b"/>
            <a:pathLst>
              <a:path w="303634" h="51827" extrusionOk="0">
                <a:moveTo>
                  <a:pt x="123927" y="1"/>
                </a:moveTo>
                <a:cubicBezTo>
                  <a:pt x="119327" y="1"/>
                  <a:pt x="113331" y="742"/>
                  <a:pt x="105002" y="2738"/>
                </a:cubicBezTo>
                <a:cubicBezTo>
                  <a:pt x="81159" y="8446"/>
                  <a:pt x="45046" y="15565"/>
                  <a:pt x="28606" y="15565"/>
                </a:cubicBezTo>
                <a:cubicBezTo>
                  <a:pt x="20598" y="15565"/>
                  <a:pt x="17258" y="13876"/>
                  <a:pt x="22277" y="9512"/>
                </a:cubicBezTo>
                <a:cubicBezTo>
                  <a:pt x="30945" y="1969"/>
                  <a:pt x="22679" y="331"/>
                  <a:pt x="13863" y="331"/>
                </a:cubicBezTo>
                <a:cubicBezTo>
                  <a:pt x="7094" y="331"/>
                  <a:pt x="0" y="1297"/>
                  <a:pt x="0" y="1297"/>
                </a:cubicBezTo>
                <a:lnTo>
                  <a:pt x="0" y="51827"/>
                </a:lnTo>
                <a:lnTo>
                  <a:pt x="303634" y="51827"/>
                </a:lnTo>
                <a:lnTo>
                  <a:pt x="303634" y="5202"/>
                </a:lnTo>
                <a:cubicBezTo>
                  <a:pt x="303634" y="5202"/>
                  <a:pt x="262002" y="16903"/>
                  <a:pt x="236430" y="16903"/>
                </a:cubicBezTo>
                <a:cubicBezTo>
                  <a:pt x="228667" y="16903"/>
                  <a:pt x="222383" y="15824"/>
                  <a:pt x="219195" y="13013"/>
                </a:cubicBezTo>
                <a:cubicBezTo>
                  <a:pt x="209798" y="4729"/>
                  <a:pt x="197701" y="2439"/>
                  <a:pt x="186437" y="2439"/>
                </a:cubicBezTo>
                <a:cubicBezTo>
                  <a:pt x="175421" y="2439"/>
                  <a:pt x="165202" y="4629"/>
                  <a:pt x="159080" y="5547"/>
                </a:cubicBezTo>
                <a:cubicBezTo>
                  <a:pt x="156086" y="5997"/>
                  <a:pt x="153550" y="6188"/>
                  <a:pt x="151351" y="6188"/>
                </a:cubicBezTo>
                <a:cubicBezTo>
                  <a:pt x="138843" y="6188"/>
                  <a:pt x="137217" y="1"/>
                  <a:pt x="1239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6" name="Google Shape;856;p22"/>
          <p:cNvSpPr txBox="1">
            <a:spLocks noGrp="1"/>
          </p:cNvSpPr>
          <p:nvPr>
            <p:ph type="title" hasCustomPrompt="1"/>
          </p:nvPr>
        </p:nvSpPr>
        <p:spPr>
          <a:xfrm>
            <a:off x="1371741" y="961497"/>
            <a:ext cx="3780400" cy="8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857" name="Google Shape;857;p22"/>
          <p:cNvSpPr txBox="1">
            <a:spLocks noGrp="1"/>
          </p:cNvSpPr>
          <p:nvPr>
            <p:ph type="subTitle" idx="1"/>
          </p:nvPr>
        </p:nvSpPr>
        <p:spPr>
          <a:xfrm>
            <a:off x="1371733" y="1615864"/>
            <a:ext cx="3780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" name="Google Shape;858;p22"/>
          <p:cNvSpPr txBox="1">
            <a:spLocks noGrp="1"/>
          </p:cNvSpPr>
          <p:nvPr>
            <p:ph type="title" idx="2" hasCustomPrompt="1"/>
          </p:nvPr>
        </p:nvSpPr>
        <p:spPr>
          <a:xfrm>
            <a:off x="5459631" y="2776700"/>
            <a:ext cx="3780400" cy="8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859" name="Google Shape;859;p22"/>
          <p:cNvSpPr txBox="1">
            <a:spLocks noGrp="1"/>
          </p:cNvSpPr>
          <p:nvPr>
            <p:ph type="subTitle" idx="3"/>
          </p:nvPr>
        </p:nvSpPr>
        <p:spPr>
          <a:xfrm>
            <a:off x="5459631" y="3431267"/>
            <a:ext cx="37804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" name="Google Shape;860;p22"/>
          <p:cNvSpPr txBox="1">
            <a:spLocks noGrp="1"/>
          </p:cNvSpPr>
          <p:nvPr>
            <p:ph type="title" idx="4" hasCustomPrompt="1"/>
          </p:nvPr>
        </p:nvSpPr>
        <p:spPr>
          <a:xfrm>
            <a:off x="2140080" y="4686667"/>
            <a:ext cx="4288800" cy="8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861" name="Google Shape;861;p22"/>
          <p:cNvSpPr txBox="1">
            <a:spLocks noGrp="1"/>
          </p:cNvSpPr>
          <p:nvPr>
            <p:ph type="subTitle" idx="5"/>
          </p:nvPr>
        </p:nvSpPr>
        <p:spPr>
          <a:xfrm>
            <a:off x="2140080" y="5341233"/>
            <a:ext cx="4288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2" name="Google Shape;862;p22"/>
          <p:cNvGrpSpPr/>
          <p:nvPr/>
        </p:nvGrpSpPr>
        <p:grpSpPr>
          <a:xfrm>
            <a:off x="10114397" y="5166161"/>
            <a:ext cx="2773745" cy="2629467"/>
            <a:chOff x="7585797" y="3874621"/>
            <a:chExt cx="2080309" cy="1972100"/>
          </a:xfrm>
        </p:grpSpPr>
        <p:grpSp>
          <p:nvGrpSpPr>
            <p:cNvPr id="863" name="Google Shape;863;p22"/>
            <p:cNvGrpSpPr/>
            <p:nvPr/>
          </p:nvGrpSpPr>
          <p:grpSpPr>
            <a:xfrm rot="7272545" flipH="1">
              <a:off x="7968561" y="4042790"/>
              <a:ext cx="1314782" cy="1635762"/>
              <a:chOff x="6234425" y="2067200"/>
              <a:chExt cx="877700" cy="1091975"/>
            </a:xfrm>
          </p:grpSpPr>
          <p:sp>
            <p:nvSpPr>
              <p:cNvPr id="864" name="Google Shape;864;p22"/>
              <p:cNvSpPr/>
              <p:nvPr/>
            </p:nvSpPr>
            <p:spPr>
              <a:xfrm>
                <a:off x="6234425" y="2067750"/>
                <a:ext cx="877700" cy="1091425"/>
              </a:xfrm>
              <a:custGeom>
                <a:avLst/>
                <a:gdLst/>
                <a:ahLst/>
                <a:cxnLst/>
                <a:rect l="l" t="t" r="r" b="b"/>
                <a:pathLst>
                  <a:path w="35108" h="43657" extrusionOk="0">
                    <a:moveTo>
                      <a:pt x="22610" y="9337"/>
                    </a:moveTo>
                    <a:cubicBezTo>
                      <a:pt x="22825" y="9337"/>
                      <a:pt x="23032" y="9445"/>
                      <a:pt x="23101" y="9674"/>
                    </a:cubicBezTo>
                    <a:cubicBezTo>
                      <a:pt x="23223" y="9917"/>
                      <a:pt x="23101" y="10282"/>
                      <a:pt x="22828" y="10373"/>
                    </a:cubicBezTo>
                    <a:cubicBezTo>
                      <a:pt x="22402" y="10495"/>
                      <a:pt x="21946" y="10769"/>
                      <a:pt x="21703" y="11042"/>
                    </a:cubicBezTo>
                    <a:cubicBezTo>
                      <a:pt x="21577" y="11169"/>
                      <a:pt x="21407" y="11241"/>
                      <a:pt x="21240" y="11241"/>
                    </a:cubicBezTo>
                    <a:cubicBezTo>
                      <a:pt x="21125" y="11241"/>
                      <a:pt x="21011" y="11207"/>
                      <a:pt x="20913" y="11133"/>
                    </a:cubicBezTo>
                    <a:cubicBezTo>
                      <a:pt x="20700" y="10951"/>
                      <a:pt x="20639" y="10586"/>
                      <a:pt x="20852" y="10373"/>
                    </a:cubicBezTo>
                    <a:cubicBezTo>
                      <a:pt x="21247" y="9917"/>
                      <a:pt x="21825" y="9553"/>
                      <a:pt x="22402" y="9370"/>
                    </a:cubicBezTo>
                    <a:cubicBezTo>
                      <a:pt x="22469" y="9348"/>
                      <a:pt x="22540" y="9337"/>
                      <a:pt x="22610" y="9337"/>
                    </a:cubicBezTo>
                    <a:close/>
                    <a:moveTo>
                      <a:pt x="14773" y="10556"/>
                    </a:moveTo>
                    <a:cubicBezTo>
                      <a:pt x="15077" y="10556"/>
                      <a:pt x="15320" y="10738"/>
                      <a:pt x="15381" y="11042"/>
                    </a:cubicBezTo>
                    <a:cubicBezTo>
                      <a:pt x="15411" y="11316"/>
                      <a:pt x="15168" y="11650"/>
                      <a:pt x="14894" y="11650"/>
                    </a:cubicBezTo>
                    <a:cubicBezTo>
                      <a:pt x="14692" y="11650"/>
                      <a:pt x="14489" y="11664"/>
                      <a:pt x="14295" y="11664"/>
                    </a:cubicBezTo>
                    <a:cubicBezTo>
                      <a:pt x="14199" y="11664"/>
                      <a:pt x="14104" y="11660"/>
                      <a:pt x="14013" y="11650"/>
                    </a:cubicBezTo>
                    <a:cubicBezTo>
                      <a:pt x="13709" y="11650"/>
                      <a:pt x="13527" y="11316"/>
                      <a:pt x="13557" y="11042"/>
                    </a:cubicBezTo>
                    <a:cubicBezTo>
                      <a:pt x="13585" y="10760"/>
                      <a:pt x="13849" y="10583"/>
                      <a:pt x="14105" y="10583"/>
                    </a:cubicBezTo>
                    <a:cubicBezTo>
                      <a:pt x="14125" y="10583"/>
                      <a:pt x="14145" y="10584"/>
                      <a:pt x="14165" y="10586"/>
                    </a:cubicBezTo>
                    <a:lnTo>
                      <a:pt x="14408" y="10586"/>
                    </a:lnTo>
                    <a:cubicBezTo>
                      <a:pt x="14530" y="10586"/>
                      <a:pt x="14651" y="10586"/>
                      <a:pt x="14773" y="10556"/>
                    </a:cubicBezTo>
                    <a:close/>
                    <a:moveTo>
                      <a:pt x="17539" y="10769"/>
                    </a:moveTo>
                    <a:cubicBezTo>
                      <a:pt x="17843" y="10769"/>
                      <a:pt x="18116" y="10951"/>
                      <a:pt x="18147" y="11255"/>
                    </a:cubicBezTo>
                    <a:cubicBezTo>
                      <a:pt x="18177" y="11407"/>
                      <a:pt x="18116" y="11559"/>
                      <a:pt x="18025" y="11650"/>
                    </a:cubicBezTo>
                    <a:cubicBezTo>
                      <a:pt x="17964" y="11772"/>
                      <a:pt x="17812" y="11863"/>
                      <a:pt x="17691" y="11863"/>
                    </a:cubicBezTo>
                    <a:cubicBezTo>
                      <a:pt x="17508" y="11863"/>
                      <a:pt x="17356" y="11863"/>
                      <a:pt x="17204" y="11893"/>
                    </a:cubicBezTo>
                    <a:cubicBezTo>
                      <a:pt x="17185" y="11895"/>
                      <a:pt x="17166" y="11896"/>
                      <a:pt x="17147" y="11896"/>
                    </a:cubicBezTo>
                    <a:cubicBezTo>
                      <a:pt x="16870" y="11896"/>
                      <a:pt x="16653" y="11691"/>
                      <a:pt x="16597" y="11407"/>
                    </a:cubicBezTo>
                    <a:cubicBezTo>
                      <a:pt x="16536" y="11133"/>
                      <a:pt x="16779" y="10829"/>
                      <a:pt x="17083" y="10799"/>
                    </a:cubicBezTo>
                    <a:cubicBezTo>
                      <a:pt x="17235" y="10799"/>
                      <a:pt x="17387" y="10799"/>
                      <a:pt x="17539" y="10769"/>
                    </a:cubicBezTo>
                    <a:close/>
                    <a:moveTo>
                      <a:pt x="20890" y="12556"/>
                    </a:moveTo>
                    <a:cubicBezTo>
                      <a:pt x="20917" y="12556"/>
                      <a:pt x="20945" y="12558"/>
                      <a:pt x="20974" y="12562"/>
                    </a:cubicBezTo>
                    <a:cubicBezTo>
                      <a:pt x="21644" y="12678"/>
                      <a:pt x="21532" y="13662"/>
                      <a:pt x="20905" y="13662"/>
                    </a:cubicBezTo>
                    <a:cubicBezTo>
                      <a:pt x="20878" y="13662"/>
                      <a:pt x="20850" y="13660"/>
                      <a:pt x="20822" y="13656"/>
                    </a:cubicBezTo>
                    <a:cubicBezTo>
                      <a:pt x="20151" y="13540"/>
                      <a:pt x="20263" y="12556"/>
                      <a:pt x="20890" y="12556"/>
                    </a:cubicBezTo>
                    <a:close/>
                    <a:moveTo>
                      <a:pt x="15353" y="13231"/>
                    </a:moveTo>
                    <a:cubicBezTo>
                      <a:pt x="15492" y="13231"/>
                      <a:pt x="15632" y="13240"/>
                      <a:pt x="15776" y="13261"/>
                    </a:cubicBezTo>
                    <a:cubicBezTo>
                      <a:pt x="15806" y="13261"/>
                      <a:pt x="15867" y="13261"/>
                      <a:pt x="15897" y="13291"/>
                    </a:cubicBezTo>
                    <a:cubicBezTo>
                      <a:pt x="15981" y="13284"/>
                      <a:pt x="16065" y="13280"/>
                      <a:pt x="16148" y="13280"/>
                    </a:cubicBezTo>
                    <a:cubicBezTo>
                      <a:pt x="16397" y="13280"/>
                      <a:pt x="16642" y="13314"/>
                      <a:pt x="16870" y="13383"/>
                    </a:cubicBezTo>
                    <a:cubicBezTo>
                      <a:pt x="16961" y="13413"/>
                      <a:pt x="17022" y="13474"/>
                      <a:pt x="17083" y="13535"/>
                    </a:cubicBezTo>
                    <a:cubicBezTo>
                      <a:pt x="17448" y="13535"/>
                      <a:pt x="17812" y="14021"/>
                      <a:pt x="17508" y="14416"/>
                    </a:cubicBezTo>
                    <a:cubicBezTo>
                      <a:pt x="16961" y="15085"/>
                      <a:pt x="16080" y="15571"/>
                      <a:pt x="15229" y="15693"/>
                    </a:cubicBezTo>
                    <a:cubicBezTo>
                      <a:pt x="15038" y="15715"/>
                      <a:pt x="14851" y="15721"/>
                      <a:pt x="14665" y="15721"/>
                    </a:cubicBezTo>
                    <a:cubicBezTo>
                      <a:pt x="14462" y="15721"/>
                      <a:pt x="14261" y="15714"/>
                      <a:pt x="14056" y="15714"/>
                    </a:cubicBezTo>
                    <a:cubicBezTo>
                      <a:pt x="13942" y="15714"/>
                      <a:pt x="13826" y="15716"/>
                      <a:pt x="13709" y="15723"/>
                    </a:cubicBezTo>
                    <a:cubicBezTo>
                      <a:pt x="13314" y="15723"/>
                      <a:pt x="12919" y="15723"/>
                      <a:pt x="12554" y="15510"/>
                    </a:cubicBezTo>
                    <a:cubicBezTo>
                      <a:pt x="12402" y="15389"/>
                      <a:pt x="12341" y="15176"/>
                      <a:pt x="12341" y="14994"/>
                    </a:cubicBezTo>
                    <a:cubicBezTo>
                      <a:pt x="12372" y="14750"/>
                      <a:pt x="12524" y="14598"/>
                      <a:pt x="12676" y="14477"/>
                    </a:cubicBezTo>
                    <a:cubicBezTo>
                      <a:pt x="12706" y="14446"/>
                      <a:pt x="12706" y="14416"/>
                      <a:pt x="12706" y="14416"/>
                    </a:cubicBezTo>
                    <a:cubicBezTo>
                      <a:pt x="12949" y="13930"/>
                      <a:pt x="13527" y="13717"/>
                      <a:pt x="13983" y="13535"/>
                    </a:cubicBezTo>
                    <a:cubicBezTo>
                      <a:pt x="14430" y="13346"/>
                      <a:pt x="14878" y="13231"/>
                      <a:pt x="15353" y="13231"/>
                    </a:cubicBezTo>
                    <a:close/>
                    <a:moveTo>
                      <a:pt x="17336" y="16206"/>
                    </a:moveTo>
                    <a:cubicBezTo>
                      <a:pt x="17447" y="16206"/>
                      <a:pt x="17559" y="16237"/>
                      <a:pt x="17660" y="16301"/>
                    </a:cubicBezTo>
                    <a:cubicBezTo>
                      <a:pt x="17904" y="16483"/>
                      <a:pt x="17934" y="16878"/>
                      <a:pt x="17752" y="17091"/>
                    </a:cubicBezTo>
                    <a:cubicBezTo>
                      <a:pt x="17660" y="17182"/>
                      <a:pt x="17600" y="17243"/>
                      <a:pt x="17508" y="17364"/>
                    </a:cubicBezTo>
                    <a:cubicBezTo>
                      <a:pt x="17448" y="17456"/>
                      <a:pt x="17296" y="17516"/>
                      <a:pt x="17174" y="17547"/>
                    </a:cubicBezTo>
                    <a:cubicBezTo>
                      <a:pt x="17147" y="17552"/>
                      <a:pt x="17120" y="17555"/>
                      <a:pt x="17093" y="17555"/>
                    </a:cubicBezTo>
                    <a:cubicBezTo>
                      <a:pt x="16969" y="17555"/>
                      <a:pt x="16849" y="17500"/>
                      <a:pt x="16749" y="17425"/>
                    </a:cubicBezTo>
                    <a:cubicBezTo>
                      <a:pt x="16657" y="17364"/>
                      <a:pt x="16566" y="17212"/>
                      <a:pt x="16566" y="17060"/>
                    </a:cubicBezTo>
                    <a:cubicBezTo>
                      <a:pt x="16536" y="16908"/>
                      <a:pt x="16597" y="16787"/>
                      <a:pt x="16657" y="16665"/>
                    </a:cubicBezTo>
                    <a:cubicBezTo>
                      <a:pt x="16749" y="16574"/>
                      <a:pt x="16840" y="16483"/>
                      <a:pt x="16901" y="16392"/>
                    </a:cubicBezTo>
                    <a:cubicBezTo>
                      <a:pt x="17025" y="16268"/>
                      <a:pt x="17180" y="16206"/>
                      <a:pt x="17336" y="16206"/>
                    </a:cubicBezTo>
                    <a:close/>
                    <a:moveTo>
                      <a:pt x="20244" y="14778"/>
                    </a:moveTo>
                    <a:cubicBezTo>
                      <a:pt x="20264" y="14778"/>
                      <a:pt x="20284" y="14779"/>
                      <a:pt x="20305" y="14781"/>
                    </a:cubicBezTo>
                    <a:cubicBezTo>
                      <a:pt x="20882" y="14811"/>
                      <a:pt x="21460" y="14994"/>
                      <a:pt x="21977" y="15237"/>
                    </a:cubicBezTo>
                    <a:cubicBezTo>
                      <a:pt x="22524" y="15510"/>
                      <a:pt x="22858" y="15966"/>
                      <a:pt x="23314" y="16331"/>
                    </a:cubicBezTo>
                    <a:cubicBezTo>
                      <a:pt x="23557" y="16513"/>
                      <a:pt x="23557" y="16848"/>
                      <a:pt x="23436" y="17060"/>
                    </a:cubicBezTo>
                    <a:cubicBezTo>
                      <a:pt x="23436" y="17182"/>
                      <a:pt x="23436" y="17334"/>
                      <a:pt x="23344" y="17456"/>
                    </a:cubicBezTo>
                    <a:cubicBezTo>
                      <a:pt x="23156" y="17727"/>
                      <a:pt x="22885" y="17824"/>
                      <a:pt x="22591" y="17824"/>
                    </a:cubicBezTo>
                    <a:cubicBezTo>
                      <a:pt x="22125" y="17824"/>
                      <a:pt x="21601" y="17581"/>
                      <a:pt x="21247" y="17395"/>
                    </a:cubicBezTo>
                    <a:cubicBezTo>
                      <a:pt x="20457" y="16969"/>
                      <a:pt x="19788" y="16331"/>
                      <a:pt x="19667" y="15389"/>
                    </a:cubicBezTo>
                    <a:cubicBezTo>
                      <a:pt x="19638" y="15016"/>
                      <a:pt x="19907" y="14778"/>
                      <a:pt x="20244" y="14778"/>
                    </a:cubicBezTo>
                    <a:close/>
                    <a:moveTo>
                      <a:pt x="14913" y="16428"/>
                    </a:moveTo>
                    <a:cubicBezTo>
                      <a:pt x="15023" y="16428"/>
                      <a:pt x="15111" y="16478"/>
                      <a:pt x="15198" y="16544"/>
                    </a:cubicBezTo>
                    <a:cubicBezTo>
                      <a:pt x="15273" y="16504"/>
                      <a:pt x="15352" y="16486"/>
                      <a:pt x="15429" y="16486"/>
                    </a:cubicBezTo>
                    <a:cubicBezTo>
                      <a:pt x="15826" y="16486"/>
                      <a:pt x="16198" y="16953"/>
                      <a:pt x="15867" y="17334"/>
                    </a:cubicBezTo>
                    <a:cubicBezTo>
                      <a:pt x="15715" y="17486"/>
                      <a:pt x="15533" y="17638"/>
                      <a:pt x="15350" y="17729"/>
                    </a:cubicBezTo>
                    <a:cubicBezTo>
                      <a:pt x="15320" y="17851"/>
                      <a:pt x="15229" y="17942"/>
                      <a:pt x="15077" y="18003"/>
                    </a:cubicBezTo>
                    <a:cubicBezTo>
                      <a:pt x="14712" y="18185"/>
                      <a:pt x="14286" y="18276"/>
                      <a:pt x="13861" y="18337"/>
                    </a:cubicBezTo>
                    <a:cubicBezTo>
                      <a:pt x="13435" y="18428"/>
                      <a:pt x="13010" y="18489"/>
                      <a:pt x="12554" y="18489"/>
                    </a:cubicBezTo>
                    <a:cubicBezTo>
                      <a:pt x="12068" y="18459"/>
                      <a:pt x="11976" y="17760"/>
                      <a:pt x="12311" y="17516"/>
                    </a:cubicBezTo>
                    <a:cubicBezTo>
                      <a:pt x="12432" y="17425"/>
                      <a:pt x="12554" y="17334"/>
                      <a:pt x="12676" y="17273"/>
                    </a:cubicBezTo>
                    <a:cubicBezTo>
                      <a:pt x="12706" y="17243"/>
                      <a:pt x="12706" y="17212"/>
                      <a:pt x="12736" y="17182"/>
                    </a:cubicBezTo>
                    <a:cubicBezTo>
                      <a:pt x="13253" y="16574"/>
                      <a:pt x="14074" y="16574"/>
                      <a:pt x="14773" y="16453"/>
                    </a:cubicBezTo>
                    <a:cubicBezTo>
                      <a:pt x="14824" y="16436"/>
                      <a:pt x="14870" y="16428"/>
                      <a:pt x="14913" y="16428"/>
                    </a:cubicBezTo>
                    <a:close/>
                    <a:moveTo>
                      <a:pt x="24773" y="17881"/>
                    </a:moveTo>
                    <a:cubicBezTo>
                      <a:pt x="24834" y="17881"/>
                      <a:pt x="24895" y="17911"/>
                      <a:pt x="24955" y="17942"/>
                    </a:cubicBezTo>
                    <a:cubicBezTo>
                      <a:pt x="24986" y="17972"/>
                      <a:pt x="25016" y="17972"/>
                      <a:pt x="25016" y="18003"/>
                    </a:cubicBezTo>
                    <a:lnTo>
                      <a:pt x="25077" y="18003"/>
                    </a:lnTo>
                    <a:cubicBezTo>
                      <a:pt x="25168" y="18003"/>
                      <a:pt x="25259" y="18063"/>
                      <a:pt x="25320" y="18124"/>
                    </a:cubicBezTo>
                    <a:cubicBezTo>
                      <a:pt x="25351" y="18155"/>
                      <a:pt x="25381" y="18185"/>
                      <a:pt x="25411" y="18215"/>
                    </a:cubicBezTo>
                    <a:cubicBezTo>
                      <a:pt x="25442" y="18215"/>
                      <a:pt x="25442" y="18215"/>
                      <a:pt x="25442" y="18246"/>
                    </a:cubicBezTo>
                    <a:lnTo>
                      <a:pt x="25472" y="18246"/>
                    </a:lnTo>
                    <a:cubicBezTo>
                      <a:pt x="25494" y="18240"/>
                      <a:pt x="25519" y="18238"/>
                      <a:pt x="25544" y="18238"/>
                    </a:cubicBezTo>
                    <a:cubicBezTo>
                      <a:pt x="25658" y="18238"/>
                      <a:pt x="25793" y="18287"/>
                      <a:pt x="25867" y="18337"/>
                    </a:cubicBezTo>
                    <a:cubicBezTo>
                      <a:pt x="25928" y="18398"/>
                      <a:pt x="25989" y="18459"/>
                      <a:pt x="26050" y="18489"/>
                    </a:cubicBezTo>
                    <a:cubicBezTo>
                      <a:pt x="26171" y="18580"/>
                      <a:pt x="26232" y="18702"/>
                      <a:pt x="26262" y="18854"/>
                    </a:cubicBezTo>
                    <a:cubicBezTo>
                      <a:pt x="26262" y="19006"/>
                      <a:pt x="26232" y="19158"/>
                      <a:pt x="26141" y="19249"/>
                    </a:cubicBezTo>
                    <a:cubicBezTo>
                      <a:pt x="26050" y="19370"/>
                      <a:pt x="25898" y="19431"/>
                      <a:pt x="25776" y="19462"/>
                    </a:cubicBezTo>
                    <a:cubicBezTo>
                      <a:pt x="25624" y="19462"/>
                      <a:pt x="25502" y="19431"/>
                      <a:pt x="25381" y="19340"/>
                    </a:cubicBezTo>
                    <a:cubicBezTo>
                      <a:pt x="25320" y="19310"/>
                      <a:pt x="25259" y="19249"/>
                      <a:pt x="25199" y="19188"/>
                    </a:cubicBezTo>
                    <a:cubicBezTo>
                      <a:pt x="25138" y="19158"/>
                      <a:pt x="25107" y="19127"/>
                      <a:pt x="25077" y="19067"/>
                    </a:cubicBezTo>
                    <a:cubicBezTo>
                      <a:pt x="25047" y="19082"/>
                      <a:pt x="25016" y="19089"/>
                      <a:pt x="24986" y="19089"/>
                    </a:cubicBezTo>
                    <a:cubicBezTo>
                      <a:pt x="24955" y="19089"/>
                      <a:pt x="24925" y="19082"/>
                      <a:pt x="24895" y="19067"/>
                    </a:cubicBezTo>
                    <a:cubicBezTo>
                      <a:pt x="24803" y="19067"/>
                      <a:pt x="24712" y="19036"/>
                      <a:pt x="24651" y="18975"/>
                    </a:cubicBezTo>
                    <a:lnTo>
                      <a:pt x="24591" y="18975"/>
                    </a:lnTo>
                    <a:cubicBezTo>
                      <a:pt x="24530" y="18945"/>
                      <a:pt x="24469" y="18945"/>
                      <a:pt x="24408" y="18884"/>
                    </a:cubicBezTo>
                    <a:cubicBezTo>
                      <a:pt x="24347" y="18854"/>
                      <a:pt x="24287" y="18823"/>
                      <a:pt x="24256" y="18763"/>
                    </a:cubicBezTo>
                    <a:cubicBezTo>
                      <a:pt x="24195" y="18702"/>
                      <a:pt x="24165" y="18641"/>
                      <a:pt x="24165" y="18550"/>
                    </a:cubicBezTo>
                    <a:cubicBezTo>
                      <a:pt x="24135" y="18489"/>
                      <a:pt x="24135" y="18428"/>
                      <a:pt x="24135" y="18337"/>
                    </a:cubicBezTo>
                    <a:cubicBezTo>
                      <a:pt x="24165" y="18246"/>
                      <a:pt x="24195" y="18155"/>
                      <a:pt x="24256" y="18063"/>
                    </a:cubicBezTo>
                    <a:cubicBezTo>
                      <a:pt x="24287" y="18033"/>
                      <a:pt x="24317" y="18003"/>
                      <a:pt x="24378" y="17972"/>
                    </a:cubicBezTo>
                    <a:cubicBezTo>
                      <a:pt x="24439" y="17911"/>
                      <a:pt x="24530" y="17881"/>
                      <a:pt x="24621" y="17881"/>
                    </a:cubicBezTo>
                    <a:close/>
                    <a:moveTo>
                      <a:pt x="16199" y="19054"/>
                    </a:moveTo>
                    <a:cubicBezTo>
                      <a:pt x="16285" y="19054"/>
                      <a:pt x="16350" y="19075"/>
                      <a:pt x="16414" y="19097"/>
                    </a:cubicBezTo>
                    <a:cubicBezTo>
                      <a:pt x="16505" y="19097"/>
                      <a:pt x="16597" y="19097"/>
                      <a:pt x="16718" y="19158"/>
                    </a:cubicBezTo>
                    <a:cubicBezTo>
                      <a:pt x="17052" y="19310"/>
                      <a:pt x="17265" y="19644"/>
                      <a:pt x="17083" y="20039"/>
                    </a:cubicBezTo>
                    <a:cubicBezTo>
                      <a:pt x="17052" y="20100"/>
                      <a:pt x="16992" y="20191"/>
                      <a:pt x="16901" y="20282"/>
                    </a:cubicBezTo>
                    <a:cubicBezTo>
                      <a:pt x="16627" y="20921"/>
                      <a:pt x="16080" y="21285"/>
                      <a:pt x="15442" y="21437"/>
                    </a:cubicBezTo>
                    <a:cubicBezTo>
                      <a:pt x="15212" y="21503"/>
                      <a:pt x="14884" y="21560"/>
                      <a:pt x="14564" y="21560"/>
                    </a:cubicBezTo>
                    <a:cubicBezTo>
                      <a:pt x="14292" y="21560"/>
                      <a:pt x="14026" y="21519"/>
                      <a:pt x="13831" y="21407"/>
                    </a:cubicBezTo>
                    <a:cubicBezTo>
                      <a:pt x="13770" y="21407"/>
                      <a:pt x="13679" y="21407"/>
                      <a:pt x="13618" y="21377"/>
                    </a:cubicBezTo>
                    <a:lnTo>
                      <a:pt x="13496" y="21377"/>
                    </a:lnTo>
                    <a:cubicBezTo>
                      <a:pt x="13375" y="21346"/>
                      <a:pt x="13314" y="21316"/>
                      <a:pt x="13223" y="21255"/>
                    </a:cubicBezTo>
                    <a:cubicBezTo>
                      <a:pt x="13192" y="21225"/>
                      <a:pt x="13162" y="21194"/>
                      <a:pt x="13131" y="21133"/>
                    </a:cubicBezTo>
                    <a:cubicBezTo>
                      <a:pt x="13071" y="21073"/>
                      <a:pt x="12979" y="20951"/>
                      <a:pt x="12979" y="20860"/>
                    </a:cubicBezTo>
                    <a:cubicBezTo>
                      <a:pt x="12797" y="20829"/>
                      <a:pt x="12919" y="20738"/>
                      <a:pt x="12919" y="20708"/>
                    </a:cubicBezTo>
                    <a:cubicBezTo>
                      <a:pt x="12949" y="20617"/>
                      <a:pt x="13071" y="20617"/>
                      <a:pt x="13101" y="20556"/>
                    </a:cubicBezTo>
                    <a:cubicBezTo>
                      <a:pt x="13131" y="20465"/>
                      <a:pt x="13192" y="20434"/>
                      <a:pt x="13253" y="20374"/>
                    </a:cubicBezTo>
                    <a:cubicBezTo>
                      <a:pt x="13314" y="20343"/>
                      <a:pt x="13375" y="20313"/>
                      <a:pt x="13435" y="20313"/>
                    </a:cubicBezTo>
                    <a:cubicBezTo>
                      <a:pt x="13496" y="20282"/>
                      <a:pt x="13557" y="20282"/>
                      <a:pt x="13618" y="20282"/>
                    </a:cubicBezTo>
                    <a:cubicBezTo>
                      <a:pt x="13679" y="20252"/>
                      <a:pt x="13739" y="20191"/>
                      <a:pt x="13800" y="20191"/>
                    </a:cubicBezTo>
                    <a:cubicBezTo>
                      <a:pt x="13861" y="20161"/>
                      <a:pt x="13922" y="20130"/>
                      <a:pt x="13952" y="20130"/>
                    </a:cubicBezTo>
                    <a:cubicBezTo>
                      <a:pt x="14165" y="20009"/>
                      <a:pt x="14347" y="19887"/>
                      <a:pt x="14499" y="19796"/>
                    </a:cubicBezTo>
                    <a:cubicBezTo>
                      <a:pt x="14803" y="19644"/>
                      <a:pt x="15168" y="19522"/>
                      <a:pt x="15442" y="19401"/>
                    </a:cubicBezTo>
                    <a:cubicBezTo>
                      <a:pt x="15654" y="19279"/>
                      <a:pt x="15837" y="19097"/>
                      <a:pt x="16080" y="19067"/>
                    </a:cubicBezTo>
                    <a:cubicBezTo>
                      <a:pt x="16124" y="19058"/>
                      <a:pt x="16164" y="19054"/>
                      <a:pt x="16199" y="19054"/>
                    </a:cubicBezTo>
                    <a:close/>
                    <a:moveTo>
                      <a:pt x="19476" y="18417"/>
                    </a:moveTo>
                    <a:cubicBezTo>
                      <a:pt x="19580" y="18417"/>
                      <a:pt x="19687" y="18456"/>
                      <a:pt x="19788" y="18550"/>
                    </a:cubicBezTo>
                    <a:cubicBezTo>
                      <a:pt x="19788" y="18580"/>
                      <a:pt x="19819" y="18611"/>
                      <a:pt x="19849" y="18611"/>
                    </a:cubicBezTo>
                    <a:cubicBezTo>
                      <a:pt x="19910" y="18611"/>
                      <a:pt x="20001" y="18641"/>
                      <a:pt x="20092" y="18671"/>
                    </a:cubicBezTo>
                    <a:cubicBezTo>
                      <a:pt x="20578" y="18915"/>
                      <a:pt x="20852" y="19279"/>
                      <a:pt x="21095" y="19735"/>
                    </a:cubicBezTo>
                    <a:cubicBezTo>
                      <a:pt x="21338" y="20191"/>
                      <a:pt x="21703" y="20586"/>
                      <a:pt x="21946" y="21012"/>
                    </a:cubicBezTo>
                    <a:cubicBezTo>
                      <a:pt x="22037" y="21164"/>
                      <a:pt x="22037" y="21285"/>
                      <a:pt x="22037" y="21437"/>
                    </a:cubicBezTo>
                    <a:cubicBezTo>
                      <a:pt x="22265" y="21750"/>
                      <a:pt x="22094" y="22328"/>
                      <a:pt x="21624" y="22328"/>
                    </a:cubicBezTo>
                    <a:cubicBezTo>
                      <a:pt x="21591" y="22328"/>
                      <a:pt x="21557" y="22325"/>
                      <a:pt x="21521" y="22319"/>
                    </a:cubicBezTo>
                    <a:cubicBezTo>
                      <a:pt x="20761" y="22197"/>
                      <a:pt x="19970" y="21650"/>
                      <a:pt x="19484" y="21073"/>
                    </a:cubicBezTo>
                    <a:cubicBezTo>
                      <a:pt x="18998" y="20526"/>
                      <a:pt x="18907" y="19766"/>
                      <a:pt x="18907" y="19067"/>
                    </a:cubicBezTo>
                    <a:cubicBezTo>
                      <a:pt x="18907" y="18750"/>
                      <a:pt x="19176" y="18417"/>
                      <a:pt x="19476" y="18417"/>
                    </a:cubicBezTo>
                    <a:close/>
                    <a:moveTo>
                      <a:pt x="15772" y="22736"/>
                    </a:moveTo>
                    <a:cubicBezTo>
                      <a:pt x="15947" y="22736"/>
                      <a:pt x="16114" y="22789"/>
                      <a:pt x="16262" y="22927"/>
                    </a:cubicBezTo>
                    <a:cubicBezTo>
                      <a:pt x="16285" y="22924"/>
                      <a:pt x="16308" y="22923"/>
                      <a:pt x="16331" y="22923"/>
                    </a:cubicBezTo>
                    <a:cubicBezTo>
                      <a:pt x="16584" y="22923"/>
                      <a:pt x="16840" y="23076"/>
                      <a:pt x="16840" y="23383"/>
                    </a:cubicBezTo>
                    <a:cubicBezTo>
                      <a:pt x="16865" y="24695"/>
                      <a:pt x="15322" y="25398"/>
                      <a:pt x="14092" y="25398"/>
                    </a:cubicBezTo>
                    <a:cubicBezTo>
                      <a:pt x="13869" y="25398"/>
                      <a:pt x="13657" y="25375"/>
                      <a:pt x="13466" y="25328"/>
                    </a:cubicBezTo>
                    <a:cubicBezTo>
                      <a:pt x="13101" y="25206"/>
                      <a:pt x="12858" y="24781"/>
                      <a:pt x="13131" y="24447"/>
                    </a:cubicBezTo>
                    <a:cubicBezTo>
                      <a:pt x="13587" y="23839"/>
                      <a:pt x="14104" y="23413"/>
                      <a:pt x="14773" y="23079"/>
                    </a:cubicBezTo>
                    <a:cubicBezTo>
                      <a:pt x="15090" y="22920"/>
                      <a:pt x="15445" y="22736"/>
                      <a:pt x="15772" y="22736"/>
                    </a:cubicBezTo>
                    <a:close/>
                    <a:moveTo>
                      <a:pt x="18773" y="22721"/>
                    </a:moveTo>
                    <a:cubicBezTo>
                      <a:pt x="18906" y="22721"/>
                      <a:pt x="19042" y="22769"/>
                      <a:pt x="19150" y="22866"/>
                    </a:cubicBezTo>
                    <a:cubicBezTo>
                      <a:pt x="19180" y="22858"/>
                      <a:pt x="19211" y="22855"/>
                      <a:pt x="19241" y="22855"/>
                    </a:cubicBezTo>
                    <a:cubicBezTo>
                      <a:pt x="19332" y="22855"/>
                      <a:pt x="19423" y="22889"/>
                      <a:pt x="19515" y="22957"/>
                    </a:cubicBezTo>
                    <a:cubicBezTo>
                      <a:pt x="19849" y="23231"/>
                      <a:pt x="20153" y="23595"/>
                      <a:pt x="20426" y="23899"/>
                    </a:cubicBezTo>
                    <a:cubicBezTo>
                      <a:pt x="20670" y="24203"/>
                      <a:pt x="20882" y="24538"/>
                      <a:pt x="20882" y="24963"/>
                    </a:cubicBezTo>
                    <a:cubicBezTo>
                      <a:pt x="21004" y="25115"/>
                      <a:pt x="21004" y="25358"/>
                      <a:pt x="20882" y="25571"/>
                    </a:cubicBezTo>
                    <a:cubicBezTo>
                      <a:pt x="20722" y="25807"/>
                      <a:pt x="20505" y="25895"/>
                      <a:pt x="20271" y="25895"/>
                    </a:cubicBezTo>
                    <a:cubicBezTo>
                      <a:pt x="19841" y="25895"/>
                      <a:pt x="19354" y="25595"/>
                      <a:pt x="19059" y="25358"/>
                    </a:cubicBezTo>
                    <a:cubicBezTo>
                      <a:pt x="18390" y="24811"/>
                      <a:pt x="18116" y="24021"/>
                      <a:pt x="18238" y="23170"/>
                    </a:cubicBezTo>
                    <a:cubicBezTo>
                      <a:pt x="18297" y="22876"/>
                      <a:pt x="18532" y="22721"/>
                      <a:pt x="18773" y="22721"/>
                    </a:cubicBezTo>
                    <a:close/>
                    <a:moveTo>
                      <a:pt x="15350" y="26445"/>
                    </a:moveTo>
                    <a:cubicBezTo>
                      <a:pt x="15528" y="26445"/>
                      <a:pt x="15702" y="26541"/>
                      <a:pt x="15806" y="26665"/>
                    </a:cubicBezTo>
                    <a:cubicBezTo>
                      <a:pt x="15989" y="26909"/>
                      <a:pt x="15897" y="27213"/>
                      <a:pt x="15685" y="27425"/>
                    </a:cubicBezTo>
                    <a:cubicBezTo>
                      <a:pt x="15685" y="27456"/>
                      <a:pt x="15654" y="27456"/>
                      <a:pt x="15624" y="27486"/>
                    </a:cubicBezTo>
                    <a:cubicBezTo>
                      <a:pt x="15624" y="27516"/>
                      <a:pt x="15624" y="27547"/>
                      <a:pt x="15594" y="27547"/>
                    </a:cubicBezTo>
                    <a:cubicBezTo>
                      <a:pt x="15502" y="27820"/>
                      <a:pt x="15290" y="28033"/>
                      <a:pt x="15046" y="28216"/>
                    </a:cubicBezTo>
                    <a:cubicBezTo>
                      <a:pt x="14888" y="28400"/>
                      <a:pt x="14684" y="28562"/>
                      <a:pt x="14435" y="28562"/>
                    </a:cubicBezTo>
                    <a:cubicBezTo>
                      <a:pt x="14396" y="28562"/>
                      <a:pt x="14357" y="28558"/>
                      <a:pt x="14317" y="28550"/>
                    </a:cubicBezTo>
                    <a:cubicBezTo>
                      <a:pt x="13952" y="28520"/>
                      <a:pt x="13739" y="28185"/>
                      <a:pt x="13800" y="27820"/>
                    </a:cubicBezTo>
                    <a:cubicBezTo>
                      <a:pt x="13831" y="27577"/>
                      <a:pt x="13983" y="27365"/>
                      <a:pt x="14104" y="27182"/>
                    </a:cubicBezTo>
                    <a:cubicBezTo>
                      <a:pt x="14297" y="26879"/>
                      <a:pt x="14615" y="26501"/>
                      <a:pt x="14990" y="26501"/>
                    </a:cubicBezTo>
                    <a:cubicBezTo>
                      <a:pt x="15028" y="26501"/>
                      <a:pt x="15067" y="26505"/>
                      <a:pt x="15107" y="26513"/>
                    </a:cubicBezTo>
                    <a:cubicBezTo>
                      <a:pt x="15184" y="26465"/>
                      <a:pt x="15267" y="26445"/>
                      <a:pt x="15350" y="26445"/>
                    </a:cubicBezTo>
                    <a:close/>
                    <a:moveTo>
                      <a:pt x="14473" y="33196"/>
                    </a:moveTo>
                    <a:cubicBezTo>
                      <a:pt x="14492" y="33196"/>
                      <a:pt x="14511" y="33197"/>
                      <a:pt x="14530" y="33200"/>
                    </a:cubicBezTo>
                    <a:cubicBezTo>
                      <a:pt x="15138" y="33292"/>
                      <a:pt x="14742" y="34447"/>
                      <a:pt x="14043" y="34447"/>
                    </a:cubicBezTo>
                    <a:cubicBezTo>
                      <a:pt x="13602" y="34447"/>
                      <a:pt x="13929" y="33196"/>
                      <a:pt x="14473" y="33196"/>
                    </a:cubicBezTo>
                    <a:close/>
                    <a:moveTo>
                      <a:pt x="15704" y="33216"/>
                    </a:moveTo>
                    <a:cubicBezTo>
                      <a:pt x="15735" y="33216"/>
                      <a:pt x="15769" y="33221"/>
                      <a:pt x="15806" y="33231"/>
                    </a:cubicBezTo>
                    <a:cubicBezTo>
                      <a:pt x="16248" y="33349"/>
                      <a:pt x="16490" y="34664"/>
                      <a:pt x="15897" y="34664"/>
                    </a:cubicBezTo>
                    <a:cubicBezTo>
                      <a:pt x="15878" y="34664"/>
                      <a:pt x="15858" y="34662"/>
                      <a:pt x="15837" y="34659"/>
                    </a:cubicBezTo>
                    <a:cubicBezTo>
                      <a:pt x="15492" y="34602"/>
                      <a:pt x="15175" y="33216"/>
                      <a:pt x="15704" y="33216"/>
                    </a:cubicBezTo>
                    <a:close/>
                    <a:moveTo>
                      <a:pt x="10624" y="1"/>
                    </a:moveTo>
                    <a:cubicBezTo>
                      <a:pt x="9991" y="1"/>
                      <a:pt x="9362" y="64"/>
                      <a:pt x="8754" y="191"/>
                    </a:cubicBezTo>
                    <a:cubicBezTo>
                      <a:pt x="8329" y="282"/>
                      <a:pt x="7934" y="434"/>
                      <a:pt x="7569" y="647"/>
                    </a:cubicBezTo>
                    <a:cubicBezTo>
                      <a:pt x="7447" y="677"/>
                      <a:pt x="7356" y="768"/>
                      <a:pt x="7356" y="890"/>
                    </a:cubicBezTo>
                    <a:cubicBezTo>
                      <a:pt x="7387" y="1042"/>
                      <a:pt x="7508" y="1072"/>
                      <a:pt x="7599" y="1133"/>
                    </a:cubicBezTo>
                    <a:lnTo>
                      <a:pt x="7721" y="1133"/>
                    </a:lnTo>
                    <a:cubicBezTo>
                      <a:pt x="8147" y="1255"/>
                      <a:pt x="8542" y="1407"/>
                      <a:pt x="8906" y="1680"/>
                    </a:cubicBezTo>
                    <a:cubicBezTo>
                      <a:pt x="8998" y="1741"/>
                      <a:pt x="9089" y="1802"/>
                      <a:pt x="9180" y="1863"/>
                    </a:cubicBezTo>
                    <a:cubicBezTo>
                      <a:pt x="9454" y="2045"/>
                      <a:pt x="9697" y="2258"/>
                      <a:pt x="9909" y="2531"/>
                    </a:cubicBezTo>
                    <a:cubicBezTo>
                      <a:pt x="10335" y="3048"/>
                      <a:pt x="10730" y="3595"/>
                      <a:pt x="11034" y="4173"/>
                    </a:cubicBezTo>
                    <a:cubicBezTo>
                      <a:pt x="11581" y="5115"/>
                      <a:pt x="12220" y="5966"/>
                      <a:pt x="13010" y="6726"/>
                    </a:cubicBezTo>
                    <a:cubicBezTo>
                      <a:pt x="13314" y="6999"/>
                      <a:pt x="13587" y="7273"/>
                      <a:pt x="13891" y="7607"/>
                    </a:cubicBezTo>
                    <a:cubicBezTo>
                      <a:pt x="13831" y="7607"/>
                      <a:pt x="13770" y="7638"/>
                      <a:pt x="13709" y="7638"/>
                    </a:cubicBezTo>
                    <a:cubicBezTo>
                      <a:pt x="13162" y="7577"/>
                      <a:pt x="12615" y="7547"/>
                      <a:pt x="12068" y="7455"/>
                    </a:cubicBezTo>
                    <a:cubicBezTo>
                      <a:pt x="11855" y="7425"/>
                      <a:pt x="11672" y="7364"/>
                      <a:pt x="11490" y="7273"/>
                    </a:cubicBezTo>
                    <a:cubicBezTo>
                      <a:pt x="11065" y="7060"/>
                      <a:pt x="10669" y="6848"/>
                      <a:pt x="10244" y="6574"/>
                    </a:cubicBezTo>
                    <a:cubicBezTo>
                      <a:pt x="9575" y="6118"/>
                      <a:pt x="8906" y="5662"/>
                      <a:pt x="8238" y="5176"/>
                    </a:cubicBezTo>
                    <a:cubicBezTo>
                      <a:pt x="7995" y="4993"/>
                      <a:pt x="7751" y="4811"/>
                      <a:pt x="7539" y="4598"/>
                    </a:cubicBezTo>
                    <a:cubicBezTo>
                      <a:pt x="7204" y="4325"/>
                      <a:pt x="6870" y="4051"/>
                      <a:pt x="6536" y="3808"/>
                    </a:cubicBezTo>
                    <a:cubicBezTo>
                      <a:pt x="6171" y="3565"/>
                      <a:pt x="5806" y="3322"/>
                      <a:pt x="5350" y="3170"/>
                    </a:cubicBezTo>
                    <a:cubicBezTo>
                      <a:pt x="5111" y="3093"/>
                      <a:pt x="4879" y="3057"/>
                      <a:pt x="4655" y="3057"/>
                    </a:cubicBezTo>
                    <a:cubicBezTo>
                      <a:pt x="4082" y="3057"/>
                      <a:pt x="3560" y="3293"/>
                      <a:pt x="3101" y="3686"/>
                    </a:cubicBezTo>
                    <a:cubicBezTo>
                      <a:pt x="2858" y="3899"/>
                      <a:pt x="2675" y="4142"/>
                      <a:pt x="2432" y="4355"/>
                    </a:cubicBezTo>
                    <a:cubicBezTo>
                      <a:pt x="2098" y="4720"/>
                      <a:pt x="1794" y="5145"/>
                      <a:pt x="1611" y="5632"/>
                    </a:cubicBezTo>
                    <a:cubicBezTo>
                      <a:pt x="1520" y="5844"/>
                      <a:pt x="1429" y="6057"/>
                      <a:pt x="1338" y="6240"/>
                    </a:cubicBezTo>
                    <a:cubicBezTo>
                      <a:pt x="1308" y="6361"/>
                      <a:pt x="1338" y="6452"/>
                      <a:pt x="1429" y="6513"/>
                    </a:cubicBezTo>
                    <a:cubicBezTo>
                      <a:pt x="1464" y="6536"/>
                      <a:pt x="1494" y="6546"/>
                      <a:pt x="1524" y="6546"/>
                    </a:cubicBezTo>
                    <a:cubicBezTo>
                      <a:pt x="1571" y="6546"/>
                      <a:pt x="1616" y="6520"/>
                      <a:pt x="1672" y="6483"/>
                    </a:cubicBezTo>
                    <a:cubicBezTo>
                      <a:pt x="1824" y="6422"/>
                      <a:pt x="1946" y="6331"/>
                      <a:pt x="2098" y="6300"/>
                    </a:cubicBezTo>
                    <a:cubicBezTo>
                      <a:pt x="2432" y="6240"/>
                      <a:pt x="2736" y="6179"/>
                      <a:pt x="3070" y="6148"/>
                    </a:cubicBezTo>
                    <a:cubicBezTo>
                      <a:pt x="3123" y="6147"/>
                      <a:pt x="3175" y="6146"/>
                      <a:pt x="3227" y="6146"/>
                    </a:cubicBezTo>
                    <a:cubicBezTo>
                      <a:pt x="4138" y="6146"/>
                      <a:pt x="4959" y="6404"/>
                      <a:pt x="5563" y="7151"/>
                    </a:cubicBezTo>
                    <a:cubicBezTo>
                      <a:pt x="5593" y="7182"/>
                      <a:pt x="5624" y="7212"/>
                      <a:pt x="5624" y="7212"/>
                    </a:cubicBezTo>
                    <a:cubicBezTo>
                      <a:pt x="6171" y="7699"/>
                      <a:pt x="6688" y="8185"/>
                      <a:pt x="7356" y="8519"/>
                    </a:cubicBezTo>
                    <a:cubicBezTo>
                      <a:pt x="7903" y="8793"/>
                      <a:pt x="8451" y="9036"/>
                      <a:pt x="9028" y="9249"/>
                    </a:cubicBezTo>
                    <a:cubicBezTo>
                      <a:pt x="9636" y="9462"/>
                      <a:pt x="10244" y="9644"/>
                      <a:pt x="10791" y="9948"/>
                    </a:cubicBezTo>
                    <a:cubicBezTo>
                      <a:pt x="11004" y="10069"/>
                      <a:pt x="11217" y="10191"/>
                      <a:pt x="11399" y="10373"/>
                    </a:cubicBezTo>
                    <a:cubicBezTo>
                      <a:pt x="11612" y="10586"/>
                      <a:pt x="11520" y="10921"/>
                      <a:pt x="11247" y="11042"/>
                    </a:cubicBezTo>
                    <a:cubicBezTo>
                      <a:pt x="11156" y="11072"/>
                      <a:pt x="11095" y="11103"/>
                      <a:pt x="11034" y="11103"/>
                    </a:cubicBezTo>
                    <a:cubicBezTo>
                      <a:pt x="10745" y="11147"/>
                      <a:pt x="10472" y="11176"/>
                      <a:pt x="10191" y="11176"/>
                    </a:cubicBezTo>
                    <a:cubicBezTo>
                      <a:pt x="10089" y="11176"/>
                      <a:pt x="9985" y="11172"/>
                      <a:pt x="9879" y="11164"/>
                    </a:cubicBezTo>
                    <a:cubicBezTo>
                      <a:pt x="8937" y="11042"/>
                      <a:pt x="8025" y="10829"/>
                      <a:pt x="7113" y="10556"/>
                    </a:cubicBezTo>
                    <a:cubicBezTo>
                      <a:pt x="6019" y="10221"/>
                      <a:pt x="5046" y="9705"/>
                      <a:pt x="4043" y="9158"/>
                    </a:cubicBezTo>
                    <a:cubicBezTo>
                      <a:pt x="3618" y="8914"/>
                      <a:pt x="3192" y="8732"/>
                      <a:pt x="2736" y="8550"/>
                    </a:cubicBezTo>
                    <a:cubicBezTo>
                      <a:pt x="2554" y="8458"/>
                      <a:pt x="2341" y="8398"/>
                      <a:pt x="2128" y="8398"/>
                    </a:cubicBezTo>
                    <a:cubicBezTo>
                      <a:pt x="1459" y="8398"/>
                      <a:pt x="1247" y="8519"/>
                      <a:pt x="1034" y="9036"/>
                    </a:cubicBezTo>
                    <a:cubicBezTo>
                      <a:pt x="791" y="9644"/>
                      <a:pt x="548" y="10252"/>
                      <a:pt x="426" y="10921"/>
                    </a:cubicBezTo>
                    <a:cubicBezTo>
                      <a:pt x="274" y="11589"/>
                      <a:pt x="122" y="12258"/>
                      <a:pt x="122" y="12957"/>
                    </a:cubicBezTo>
                    <a:cubicBezTo>
                      <a:pt x="122" y="13198"/>
                      <a:pt x="201" y="13312"/>
                      <a:pt x="370" y="13312"/>
                    </a:cubicBezTo>
                    <a:cubicBezTo>
                      <a:pt x="435" y="13312"/>
                      <a:pt x="515" y="13295"/>
                      <a:pt x="608" y="13261"/>
                    </a:cubicBezTo>
                    <a:cubicBezTo>
                      <a:pt x="791" y="13200"/>
                      <a:pt x="1004" y="13139"/>
                      <a:pt x="1186" y="13139"/>
                    </a:cubicBezTo>
                    <a:cubicBezTo>
                      <a:pt x="1490" y="13139"/>
                      <a:pt x="1794" y="13170"/>
                      <a:pt x="2098" y="13261"/>
                    </a:cubicBezTo>
                    <a:cubicBezTo>
                      <a:pt x="2675" y="13413"/>
                      <a:pt x="3222" y="13656"/>
                      <a:pt x="3739" y="13990"/>
                    </a:cubicBezTo>
                    <a:cubicBezTo>
                      <a:pt x="4104" y="14203"/>
                      <a:pt x="4499" y="14355"/>
                      <a:pt x="4925" y="14446"/>
                    </a:cubicBezTo>
                    <a:cubicBezTo>
                      <a:pt x="5308" y="14550"/>
                      <a:pt x="5692" y="14610"/>
                      <a:pt x="6075" y="14610"/>
                    </a:cubicBezTo>
                    <a:cubicBezTo>
                      <a:pt x="6482" y="14610"/>
                      <a:pt x="6889" y="14542"/>
                      <a:pt x="7295" y="14386"/>
                    </a:cubicBezTo>
                    <a:cubicBezTo>
                      <a:pt x="7660" y="14264"/>
                      <a:pt x="8055" y="14173"/>
                      <a:pt x="8451" y="14112"/>
                    </a:cubicBezTo>
                    <a:cubicBezTo>
                      <a:pt x="8587" y="14084"/>
                      <a:pt x="8721" y="14070"/>
                      <a:pt x="8851" y="14070"/>
                    </a:cubicBezTo>
                    <a:cubicBezTo>
                      <a:pt x="9416" y="14070"/>
                      <a:pt x="9921" y="14325"/>
                      <a:pt x="10365" y="14720"/>
                    </a:cubicBezTo>
                    <a:cubicBezTo>
                      <a:pt x="10426" y="14811"/>
                      <a:pt x="10517" y="14902"/>
                      <a:pt x="10548" y="14994"/>
                    </a:cubicBezTo>
                    <a:cubicBezTo>
                      <a:pt x="10639" y="15176"/>
                      <a:pt x="10578" y="15267"/>
                      <a:pt x="10396" y="15328"/>
                    </a:cubicBezTo>
                    <a:cubicBezTo>
                      <a:pt x="10274" y="15389"/>
                      <a:pt x="10122" y="15449"/>
                      <a:pt x="10001" y="15480"/>
                    </a:cubicBezTo>
                    <a:cubicBezTo>
                      <a:pt x="9702" y="15561"/>
                      <a:pt x="9403" y="15667"/>
                      <a:pt x="9105" y="15667"/>
                    </a:cubicBezTo>
                    <a:cubicBezTo>
                      <a:pt x="9069" y="15667"/>
                      <a:pt x="9033" y="15665"/>
                      <a:pt x="8998" y="15662"/>
                    </a:cubicBezTo>
                    <a:cubicBezTo>
                      <a:pt x="8572" y="15632"/>
                      <a:pt x="8147" y="15632"/>
                      <a:pt x="7721" y="15571"/>
                    </a:cubicBezTo>
                    <a:cubicBezTo>
                      <a:pt x="7338" y="15516"/>
                      <a:pt x="6950" y="15486"/>
                      <a:pt x="6560" y="15486"/>
                    </a:cubicBezTo>
                    <a:cubicBezTo>
                      <a:pt x="6084" y="15486"/>
                      <a:pt x="5606" y="15531"/>
                      <a:pt x="5137" y="15632"/>
                    </a:cubicBezTo>
                    <a:cubicBezTo>
                      <a:pt x="4898" y="15684"/>
                      <a:pt x="4660" y="15707"/>
                      <a:pt x="4422" y="15707"/>
                    </a:cubicBezTo>
                    <a:cubicBezTo>
                      <a:pt x="3964" y="15707"/>
                      <a:pt x="3511" y="15620"/>
                      <a:pt x="3070" y="15480"/>
                    </a:cubicBezTo>
                    <a:cubicBezTo>
                      <a:pt x="2767" y="15358"/>
                      <a:pt x="2493" y="15297"/>
                      <a:pt x="2189" y="15237"/>
                    </a:cubicBezTo>
                    <a:cubicBezTo>
                      <a:pt x="2124" y="15227"/>
                      <a:pt x="2060" y="15222"/>
                      <a:pt x="1997" y="15222"/>
                    </a:cubicBezTo>
                    <a:cubicBezTo>
                      <a:pt x="1677" y="15222"/>
                      <a:pt x="1389" y="15352"/>
                      <a:pt x="1186" y="15632"/>
                    </a:cubicBezTo>
                    <a:cubicBezTo>
                      <a:pt x="1004" y="15905"/>
                      <a:pt x="852" y="16149"/>
                      <a:pt x="669" y="16422"/>
                    </a:cubicBezTo>
                    <a:cubicBezTo>
                      <a:pt x="244" y="17000"/>
                      <a:pt x="61" y="17668"/>
                      <a:pt x="0" y="18367"/>
                    </a:cubicBezTo>
                    <a:cubicBezTo>
                      <a:pt x="0" y="18489"/>
                      <a:pt x="0" y="18611"/>
                      <a:pt x="31" y="18732"/>
                    </a:cubicBezTo>
                    <a:cubicBezTo>
                      <a:pt x="73" y="18858"/>
                      <a:pt x="144" y="18926"/>
                      <a:pt x="244" y="18926"/>
                    </a:cubicBezTo>
                    <a:cubicBezTo>
                      <a:pt x="289" y="18926"/>
                      <a:pt x="339" y="18912"/>
                      <a:pt x="396" y="18884"/>
                    </a:cubicBezTo>
                    <a:cubicBezTo>
                      <a:pt x="487" y="18854"/>
                      <a:pt x="578" y="18793"/>
                      <a:pt x="669" y="18763"/>
                    </a:cubicBezTo>
                    <a:cubicBezTo>
                      <a:pt x="852" y="18702"/>
                      <a:pt x="1004" y="18641"/>
                      <a:pt x="1186" y="18641"/>
                    </a:cubicBezTo>
                    <a:cubicBezTo>
                      <a:pt x="1429" y="18631"/>
                      <a:pt x="1676" y="18624"/>
                      <a:pt x="1923" y="18624"/>
                    </a:cubicBezTo>
                    <a:cubicBezTo>
                      <a:pt x="2419" y="18624"/>
                      <a:pt x="2918" y="18651"/>
                      <a:pt x="3405" y="18732"/>
                    </a:cubicBezTo>
                    <a:cubicBezTo>
                      <a:pt x="3717" y="18771"/>
                      <a:pt x="4036" y="18799"/>
                      <a:pt x="4352" y="18799"/>
                    </a:cubicBezTo>
                    <a:cubicBezTo>
                      <a:pt x="4774" y="18799"/>
                      <a:pt x="5194" y="18750"/>
                      <a:pt x="5593" y="18611"/>
                    </a:cubicBezTo>
                    <a:cubicBezTo>
                      <a:pt x="5806" y="18550"/>
                      <a:pt x="5988" y="18519"/>
                      <a:pt x="6201" y="18459"/>
                    </a:cubicBezTo>
                    <a:cubicBezTo>
                      <a:pt x="6726" y="18315"/>
                      <a:pt x="7251" y="18266"/>
                      <a:pt x="7776" y="18266"/>
                    </a:cubicBezTo>
                    <a:cubicBezTo>
                      <a:pt x="7919" y="18266"/>
                      <a:pt x="8063" y="18270"/>
                      <a:pt x="8207" y="18276"/>
                    </a:cubicBezTo>
                    <a:cubicBezTo>
                      <a:pt x="8724" y="18307"/>
                      <a:pt x="9241" y="18307"/>
                      <a:pt x="9727" y="18337"/>
                    </a:cubicBezTo>
                    <a:cubicBezTo>
                      <a:pt x="9970" y="18337"/>
                      <a:pt x="10183" y="18337"/>
                      <a:pt x="10396" y="18367"/>
                    </a:cubicBezTo>
                    <a:cubicBezTo>
                      <a:pt x="10669" y="18398"/>
                      <a:pt x="10761" y="18580"/>
                      <a:pt x="10609" y="18793"/>
                    </a:cubicBezTo>
                    <a:cubicBezTo>
                      <a:pt x="10457" y="19036"/>
                      <a:pt x="10305" y="19310"/>
                      <a:pt x="10092" y="19492"/>
                    </a:cubicBezTo>
                    <a:cubicBezTo>
                      <a:pt x="9119" y="20313"/>
                      <a:pt x="7995" y="20921"/>
                      <a:pt x="6779" y="21285"/>
                    </a:cubicBezTo>
                    <a:cubicBezTo>
                      <a:pt x="6080" y="21498"/>
                      <a:pt x="5350" y="21620"/>
                      <a:pt x="4651" y="21772"/>
                    </a:cubicBezTo>
                    <a:cubicBezTo>
                      <a:pt x="3496" y="22015"/>
                      <a:pt x="2432" y="22380"/>
                      <a:pt x="1490" y="23109"/>
                    </a:cubicBezTo>
                    <a:cubicBezTo>
                      <a:pt x="1247" y="23292"/>
                      <a:pt x="1156" y="23474"/>
                      <a:pt x="1156" y="23778"/>
                    </a:cubicBezTo>
                    <a:cubicBezTo>
                      <a:pt x="1156" y="24386"/>
                      <a:pt x="1247" y="24994"/>
                      <a:pt x="1429" y="25602"/>
                    </a:cubicBezTo>
                    <a:cubicBezTo>
                      <a:pt x="1520" y="25875"/>
                      <a:pt x="1611" y="25936"/>
                      <a:pt x="1915" y="25936"/>
                    </a:cubicBezTo>
                    <a:cubicBezTo>
                      <a:pt x="1976" y="25936"/>
                      <a:pt x="2067" y="25936"/>
                      <a:pt x="2159" y="25906"/>
                    </a:cubicBezTo>
                    <a:cubicBezTo>
                      <a:pt x="2554" y="25814"/>
                      <a:pt x="2979" y="25723"/>
                      <a:pt x="3374" y="25632"/>
                    </a:cubicBezTo>
                    <a:cubicBezTo>
                      <a:pt x="4195" y="25419"/>
                      <a:pt x="4864" y="24963"/>
                      <a:pt x="5563" y="24538"/>
                    </a:cubicBezTo>
                    <a:cubicBezTo>
                      <a:pt x="5593" y="24507"/>
                      <a:pt x="5624" y="24477"/>
                      <a:pt x="5654" y="24447"/>
                    </a:cubicBezTo>
                    <a:cubicBezTo>
                      <a:pt x="6080" y="24112"/>
                      <a:pt x="6536" y="23778"/>
                      <a:pt x="6961" y="23413"/>
                    </a:cubicBezTo>
                    <a:cubicBezTo>
                      <a:pt x="7143" y="23292"/>
                      <a:pt x="7326" y="23140"/>
                      <a:pt x="7478" y="22988"/>
                    </a:cubicBezTo>
                    <a:cubicBezTo>
                      <a:pt x="8207" y="22319"/>
                      <a:pt x="9089" y="22015"/>
                      <a:pt x="10031" y="21893"/>
                    </a:cubicBezTo>
                    <a:cubicBezTo>
                      <a:pt x="10335" y="21893"/>
                      <a:pt x="10609" y="21924"/>
                      <a:pt x="10852" y="22106"/>
                    </a:cubicBezTo>
                    <a:cubicBezTo>
                      <a:pt x="11065" y="22258"/>
                      <a:pt x="11095" y="22440"/>
                      <a:pt x="10943" y="22653"/>
                    </a:cubicBezTo>
                    <a:cubicBezTo>
                      <a:pt x="10882" y="22714"/>
                      <a:pt x="10791" y="22775"/>
                      <a:pt x="10730" y="22836"/>
                    </a:cubicBezTo>
                    <a:cubicBezTo>
                      <a:pt x="10122" y="23443"/>
                      <a:pt x="9423" y="23930"/>
                      <a:pt x="8663" y="24355"/>
                    </a:cubicBezTo>
                    <a:cubicBezTo>
                      <a:pt x="8329" y="24538"/>
                      <a:pt x="7995" y="24659"/>
                      <a:pt x="7691" y="24811"/>
                    </a:cubicBezTo>
                    <a:cubicBezTo>
                      <a:pt x="7447" y="24902"/>
                      <a:pt x="7235" y="24994"/>
                      <a:pt x="7022" y="25085"/>
                    </a:cubicBezTo>
                    <a:cubicBezTo>
                      <a:pt x="6657" y="25237"/>
                      <a:pt x="6292" y="25419"/>
                      <a:pt x="5928" y="25510"/>
                    </a:cubicBezTo>
                    <a:cubicBezTo>
                      <a:pt x="4894" y="25814"/>
                      <a:pt x="3952" y="26270"/>
                      <a:pt x="3010" y="26726"/>
                    </a:cubicBezTo>
                    <a:cubicBezTo>
                      <a:pt x="2706" y="26878"/>
                      <a:pt x="2523" y="27121"/>
                      <a:pt x="2463" y="27456"/>
                    </a:cubicBezTo>
                    <a:cubicBezTo>
                      <a:pt x="2432" y="27729"/>
                      <a:pt x="2402" y="27972"/>
                      <a:pt x="2493" y="28246"/>
                    </a:cubicBezTo>
                    <a:cubicBezTo>
                      <a:pt x="2615" y="28550"/>
                      <a:pt x="2736" y="28854"/>
                      <a:pt x="2888" y="29158"/>
                    </a:cubicBezTo>
                    <a:cubicBezTo>
                      <a:pt x="2972" y="29342"/>
                      <a:pt x="3083" y="29434"/>
                      <a:pt x="3206" y="29434"/>
                    </a:cubicBezTo>
                    <a:cubicBezTo>
                      <a:pt x="3308" y="29434"/>
                      <a:pt x="3417" y="29372"/>
                      <a:pt x="3526" y="29249"/>
                    </a:cubicBezTo>
                    <a:cubicBezTo>
                      <a:pt x="3800" y="28975"/>
                      <a:pt x="4134" y="28763"/>
                      <a:pt x="4438" y="28550"/>
                    </a:cubicBezTo>
                    <a:cubicBezTo>
                      <a:pt x="4712" y="28368"/>
                      <a:pt x="4955" y="28185"/>
                      <a:pt x="5198" y="28033"/>
                    </a:cubicBezTo>
                    <a:cubicBezTo>
                      <a:pt x="5350" y="27942"/>
                      <a:pt x="5472" y="27851"/>
                      <a:pt x="5624" y="27760"/>
                    </a:cubicBezTo>
                    <a:cubicBezTo>
                      <a:pt x="6444" y="27365"/>
                      <a:pt x="7204" y="26848"/>
                      <a:pt x="7995" y="26361"/>
                    </a:cubicBezTo>
                    <a:cubicBezTo>
                      <a:pt x="8572" y="25997"/>
                      <a:pt x="9180" y="25662"/>
                      <a:pt x="9788" y="25389"/>
                    </a:cubicBezTo>
                    <a:cubicBezTo>
                      <a:pt x="10153" y="25206"/>
                      <a:pt x="10548" y="25115"/>
                      <a:pt x="10973" y="25115"/>
                    </a:cubicBezTo>
                    <a:cubicBezTo>
                      <a:pt x="11247" y="25115"/>
                      <a:pt x="11338" y="25176"/>
                      <a:pt x="11308" y="25450"/>
                    </a:cubicBezTo>
                    <a:cubicBezTo>
                      <a:pt x="11308" y="25602"/>
                      <a:pt x="11277" y="25754"/>
                      <a:pt x="11186" y="25875"/>
                    </a:cubicBezTo>
                    <a:cubicBezTo>
                      <a:pt x="11065" y="26058"/>
                      <a:pt x="10943" y="26270"/>
                      <a:pt x="10761" y="26392"/>
                    </a:cubicBezTo>
                    <a:cubicBezTo>
                      <a:pt x="10213" y="26817"/>
                      <a:pt x="9636" y="27273"/>
                      <a:pt x="8967" y="27547"/>
                    </a:cubicBezTo>
                    <a:cubicBezTo>
                      <a:pt x="7782" y="28094"/>
                      <a:pt x="6596" y="28641"/>
                      <a:pt x="5472" y="29310"/>
                    </a:cubicBezTo>
                    <a:cubicBezTo>
                      <a:pt x="5077" y="29523"/>
                      <a:pt x="4742" y="29827"/>
                      <a:pt x="4438" y="30161"/>
                    </a:cubicBezTo>
                    <a:cubicBezTo>
                      <a:pt x="4195" y="30465"/>
                      <a:pt x="4043" y="30799"/>
                      <a:pt x="4043" y="31194"/>
                    </a:cubicBezTo>
                    <a:cubicBezTo>
                      <a:pt x="4013" y="31650"/>
                      <a:pt x="4134" y="32106"/>
                      <a:pt x="4347" y="32501"/>
                    </a:cubicBezTo>
                    <a:cubicBezTo>
                      <a:pt x="4429" y="32686"/>
                      <a:pt x="4539" y="32774"/>
                      <a:pt x="4686" y="32774"/>
                    </a:cubicBezTo>
                    <a:cubicBezTo>
                      <a:pt x="4757" y="32774"/>
                      <a:pt x="4836" y="32754"/>
                      <a:pt x="4925" y="32714"/>
                    </a:cubicBezTo>
                    <a:cubicBezTo>
                      <a:pt x="5168" y="32623"/>
                      <a:pt x="5411" y="32471"/>
                      <a:pt x="5624" y="32349"/>
                    </a:cubicBezTo>
                    <a:cubicBezTo>
                      <a:pt x="6019" y="32106"/>
                      <a:pt x="6444" y="31893"/>
                      <a:pt x="6900" y="31741"/>
                    </a:cubicBezTo>
                    <a:cubicBezTo>
                      <a:pt x="7052" y="31711"/>
                      <a:pt x="7204" y="31620"/>
                      <a:pt x="7326" y="31529"/>
                    </a:cubicBezTo>
                    <a:cubicBezTo>
                      <a:pt x="7812" y="31194"/>
                      <a:pt x="8299" y="30830"/>
                      <a:pt x="8724" y="30434"/>
                    </a:cubicBezTo>
                    <a:cubicBezTo>
                      <a:pt x="9302" y="29827"/>
                      <a:pt x="10001" y="29340"/>
                      <a:pt x="10669" y="28824"/>
                    </a:cubicBezTo>
                    <a:cubicBezTo>
                      <a:pt x="11065" y="28520"/>
                      <a:pt x="11551" y="28368"/>
                      <a:pt x="12037" y="28337"/>
                    </a:cubicBezTo>
                    <a:cubicBezTo>
                      <a:pt x="12078" y="28327"/>
                      <a:pt x="12115" y="28324"/>
                      <a:pt x="12151" y="28324"/>
                    </a:cubicBezTo>
                    <a:cubicBezTo>
                      <a:pt x="12223" y="28324"/>
                      <a:pt x="12290" y="28337"/>
                      <a:pt x="12372" y="28337"/>
                    </a:cubicBezTo>
                    <a:cubicBezTo>
                      <a:pt x="12432" y="28520"/>
                      <a:pt x="12341" y="28672"/>
                      <a:pt x="12250" y="28793"/>
                    </a:cubicBezTo>
                    <a:cubicBezTo>
                      <a:pt x="11916" y="29340"/>
                      <a:pt x="11490" y="29827"/>
                      <a:pt x="10882" y="30131"/>
                    </a:cubicBezTo>
                    <a:cubicBezTo>
                      <a:pt x="10730" y="30222"/>
                      <a:pt x="10578" y="30313"/>
                      <a:pt x="10426" y="30404"/>
                    </a:cubicBezTo>
                    <a:cubicBezTo>
                      <a:pt x="9849" y="30738"/>
                      <a:pt x="9393" y="31164"/>
                      <a:pt x="9028" y="31711"/>
                    </a:cubicBezTo>
                    <a:cubicBezTo>
                      <a:pt x="8724" y="32167"/>
                      <a:pt x="8329" y="32501"/>
                      <a:pt x="7843" y="32745"/>
                    </a:cubicBezTo>
                    <a:cubicBezTo>
                      <a:pt x="7326" y="32988"/>
                      <a:pt x="6870" y="33322"/>
                      <a:pt x="6414" y="33687"/>
                    </a:cubicBezTo>
                    <a:cubicBezTo>
                      <a:pt x="6140" y="33930"/>
                      <a:pt x="5988" y="34234"/>
                      <a:pt x="6049" y="34599"/>
                    </a:cubicBezTo>
                    <a:cubicBezTo>
                      <a:pt x="6110" y="35055"/>
                      <a:pt x="6262" y="35511"/>
                      <a:pt x="6475" y="35936"/>
                    </a:cubicBezTo>
                    <a:cubicBezTo>
                      <a:pt x="6529" y="36081"/>
                      <a:pt x="6616" y="36151"/>
                      <a:pt x="6723" y="36151"/>
                    </a:cubicBezTo>
                    <a:cubicBezTo>
                      <a:pt x="6795" y="36151"/>
                      <a:pt x="6875" y="36119"/>
                      <a:pt x="6961" y="36058"/>
                    </a:cubicBezTo>
                    <a:cubicBezTo>
                      <a:pt x="7539" y="35693"/>
                      <a:pt x="8086" y="35328"/>
                      <a:pt x="8633" y="34963"/>
                    </a:cubicBezTo>
                    <a:cubicBezTo>
                      <a:pt x="9058" y="34690"/>
                      <a:pt x="9454" y="34356"/>
                      <a:pt x="9758" y="33960"/>
                    </a:cubicBezTo>
                    <a:cubicBezTo>
                      <a:pt x="10365" y="33231"/>
                      <a:pt x="11065" y="32593"/>
                      <a:pt x="11703" y="31893"/>
                    </a:cubicBezTo>
                    <a:cubicBezTo>
                      <a:pt x="11855" y="31711"/>
                      <a:pt x="12037" y="31590"/>
                      <a:pt x="12250" y="31438"/>
                    </a:cubicBezTo>
                    <a:cubicBezTo>
                      <a:pt x="12554" y="31225"/>
                      <a:pt x="12919" y="31012"/>
                      <a:pt x="13253" y="30799"/>
                    </a:cubicBezTo>
                    <a:cubicBezTo>
                      <a:pt x="13466" y="30678"/>
                      <a:pt x="13679" y="30556"/>
                      <a:pt x="13922" y="30495"/>
                    </a:cubicBezTo>
                    <a:cubicBezTo>
                      <a:pt x="14043" y="30434"/>
                      <a:pt x="14165" y="30434"/>
                      <a:pt x="14286" y="30404"/>
                    </a:cubicBezTo>
                    <a:lnTo>
                      <a:pt x="14286" y="30404"/>
                    </a:lnTo>
                    <a:cubicBezTo>
                      <a:pt x="14347" y="30617"/>
                      <a:pt x="14347" y="30708"/>
                      <a:pt x="14226" y="30890"/>
                    </a:cubicBezTo>
                    <a:cubicBezTo>
                      <a:pt x="14104" y="31164"/>
                      <a:pt x="13952" y="31407"/>
                      <a:pt x="13770" y="31650"/>
                    </a:cubicBezTo>
                    <a:cubicBezTo>
                      <a:pt x="13314" y="32197"/>
                      <a:pt x="12858" y="32745"/>
                      <a:pt x="12372" y="33292"/>
                    </a:cubicBezTo>
                    <a:cubicBezTo>
                      <a:pt x="11946" y="33717"/>
                      <a:pt x="11581" y="34204"/>
                      <a:pt x="11277" y="34751"/>
                    </a:cubicBezTo>
                    <a:cubicBezTo>
                      <a:pt x="10913" y="35419"/>
                      <a:pt x="10457" y="35997"/>
                      <a:pt x="9818" y="36453"/>
                    </a:cubicBezTo>
                    <a:cubicBezTo>
                      <a:pt x="9454" y="36696"/>
                      <a:pt x="9180" y="37030"/>
                      <a:pt x="8876" y="37334"/>
                    </a:cubicBezTo>
                    <a:cubicBezTo>
                      <a:pt x="8572" y="37669"/>
                      <a:pt x="8451" y="38064"/>
                      <a:pt x="8572" y="38489"/>
                    </a:cubicBezTo>
                    <a:cubicBezTo>
                      <a:pt x="8663" y="38824"/>
                      <a:pt x="8906" y="39067"/>
                      <a:pt x="9180" y="39280"/>
                    </a:cubicBezTo>
                    <a:cubicBezTo>
                      <a:pt x="9259" y="39345"/>
                      <a:pt x="9332" y="39377"/>
                      <a:pt x="9402" y="39377"/>
                    </a:cubicBezTo>
                    <a:cubicBezTo>
                      <a:pt x="9494" y="39377"/>
                      <a:pt x="9580" y="39322"/>
                      <a:pt x="9666" y="39219"/>
                    </a:cubicBezTo>
                    <a:cubicBezTo>
                      <a:pt x="9697" y="39188"/>
                      <a:pt x="9727" y="39158"/>
                      <a:pt x="9758" y="39128"/>
                    </a:cubicBezTo>
                    <a:cubicBezTo>
                      <a:pt x="10183" y="38641"/>
                      <a:pt x="10639" y="38155"/>
                      <a:pt x="11125" y="37760"/>
                    </a:cubicBezTo>
                    <a:cubicBezTo>
                      <a:pt x="11855" y="37182"/>
                      <a:pt x="12584" y="36574"/>
                      <a:pt x="13314" y="35966"/>
                    </a:cubicBezTo>
                    <a:cubicBezTo>
                      <a:pt x="13527" y="35784"/>
                      <a:pt x="13770" y="35632"/>
                      <a:pt x="14013" y="35450"/>
                    </a:cubicBezTo>
                    <a:cubicBezTo>
                      <a:pt x="14165" y="35328"/>
                      <a:pt x="14347" y="35267"/>
                      <a:pt x="14530" y="35267"/>
                    </a:cubicBezTo>
                    <a:cubicBezTo>
                      <a:pt x="14621" y="35571"/>
                      <a:pt x="14621" y="35693"/>
                      <a:pt x="14469" y="36027"/>
                    </a:cubicBezTo>
                    <a:cubicBezTo>
                      <a:pt x="14165" y="36574"/>
                      <a:pt x="13861" y="37091"/>
                      <a:pt x="13587" y="37638"/>
                    </a:cubicBezTo>
                    <a:cubicBezTo>
                      <a:pt x="13283" y="38185"/>
                      <a:pt x="12979" y="38732"/>
                      <a:pt x="12736" y="39280"/>
                    </a:cubicBezTo>
                    <a:cubicBezTo>
                      <a:pt x="12432" y="39918"/>
                      <a:pt x="12584" y="40556"/>
                      <a:pt x="13131" y="41043"/>
                    </a:cubicBezTo>
                    <a:cubicBezTo>
                      <a:pt x="13223" y="41164"/>
                      <a:pt x="13375" y="41255"/>
                      <a:pt x="13496" y="41346"/>
                    </a:cubicBezTo>
                    <a:cubicBezTo>
                      <a:pt x="13922" y="41620"/>
                      <a:pt x="14256" y="42015"/>
                      <a:pt x="14560" y="42441"/>
                    </a:cubicBezTo>
                    <a:cubicBezTo>
                      <a:pt x="14651" y="42562"/>
                      <a:pt x="14682" y="42745"/>
                      <a:pt x="14742" y="42897"/>
                    </a:cubicBezTo>
                    <a:cubicBezTo>
                      <a:pt x="14773" y="43049"/>
                      <a:pt x="14773" y="43170"/>
                      <a:pt x="14773" y="43322"/>
                    </a:cubicBezTo>
                    <a:cubicBezTo>
                      <a:pt x="14803" y="43413"/>
                      <a:pt x="14803" y="43505"/>
                      <a:pt x="14834" y="43565"/>
                    </a:cubicBezTo>
                    <a:cubicBezTo>
                      <a:pt x="14864" y="43596"/>
                      <a:pt x="14955" y="43657"/>
                      <a:pt x="15016" y="43657"/>
                    </a:cubicBezTo>
                    <a:cubicBezTo>
                      <a:pt x="15046" y="43657"/>
                      <a:pt x="15107" y="43626"/>
                      <a:pt x="15138" y="43565"/>
                    </a:cubicBezTo>
                    <a:cubicBezTo>
                      <a:pt x="15168" y="43535"/>
                      <a:pt x="15168" y="43474"/>
                      <a:pt x="15198" y="43444"/>
                    </a:cubicBezTo>
                    <a:cubicBezTo>
                      <a:pt x="15229" y="43049"/>
                      <a:pt x="15472" y="42745"/>
                      <a:pt x="15745" y="42441"/>
                    </a:cubicBezTo>
                    <a:cubicBezTo>
                      <a:pt x="15989" y="42198"/>
                      <a:pt x="16262" y="41985"/>
                      <a:pt x="16566" y="41802"/>
                    </a:cubicBezTo>
                    <a:cubicBezTo>
                      <a:pt x="16931" y="41559"/>
                      <a:pt x="17235" y="41286"/>
                      <a:pt x="17387" y="40830"/>
                    </a:cubicBezTo>
                    <a:cubicBezTo>
                      <a:pt x="17539" y="40191"/>
                      <a:pt x="17539" y="39584"/>
                      <a:pt x="17326" y="38945"/>
                    </a:cubicBezTo>
                    <a:cubicBezTo>
                      <a:pt x="17113" y="38368"/>
                      <a:pt x="16870" y="37760"/>
                      <a:pt x="16688" y="37182"/>
                    </a:cubicBezTo>
                    <a:cubicBezTo>
                      <a:pt x="16536" y="36726"/>
                      <a:pt x="16475" y="36270"/>
                      <a:pt x="16505" y="35784"/>
                    </a:cubicBezTo>
                    <a:cubicBezTo>
                      <a:pt x="16505" y="35693"/>
                      <a:pt x="16566" y="35602"/>
                      <a:pt x="16597" y="35450"/>
                    </a:cubicBezTo>
                    <a:cubicBezTo>
                      <a:pt x="16961" y="35754"/>
                      <a:pt x="17326" y="35997"/>
                      <a:pt x="17569" y="36392"/>
                    </a:cubicBezTo>
                    <a:cubicBezTo>
                      <a:pt x="17904" y="36939"/>
                      <a:pt x="18086" y="37577"/>
                      <a:pt x="18086" y="38216"/>
                    </a:cubicBezTo>
                    <a:cubicBezTo>
                      <a:pt x="18116" y="38520"/>
                      <a:pt x="18086" y="38824"/>
                      <a:pt x="18086" y="39128"/>
                    </a:cubicBezTo>
                    <a:cubicBezTo>
                      <a:pt x="18086" y="39492"/>
                      <a:pt x="18086" y="39857"/>
                      <a:pt x="18086" y="40252"/>
                    </a:cubicBezTo>
                    <a:cubicBezTo>
                      <a:pt x="18086" y="40374"/>
                      <a:pt x="18116" y="40465"/>
                      <a:pt x="18238" y="40526"/>
                    </a:cubicBezTo>
                    <a:cubicBezTo>
                      <a:pt x="18259" y="40531"/>
                      <a:pt x="18280" y="40534"/>
                      <a:pt x="18300" y="40534"/>
                    </a:cubicBezTo>
                    <a:cubicBezTo>
                      <a:pt x="18391" y="40534"/>
                      <a:pt x="18461" y="40479"/>
                      <a:pt x="18511" y="40404"/>
                    </a:cubicBezTo>
                    <a:cubicBezTo>
                      <a:pt x="18603" y="40313"/>
                      <a:pt x="18694" y="40222"/>
                      <a:pt x="18785" y="40161"/>
                    </a:cubicBezTo>
                    <a:cubicBezTo>
                      <a:pt x="19028" y="39948"/>
                      <a:pt x="19271" y="39766"/>
                      <a:pt x="19515" y="39614"/>
                    </a:cubicBezTo>
                    <a:cubicBezTo>
                      <a:pt x="19636" y="39523"/>
                      <a:pt x="19727" y="39492"/>
                      <a:pt x="19819" y="39432"/>
                    </a:cubicBezTo>
                    <a:cubicBezTo>
                      <a:pt x="20153" y="39219"/>
                      <a:pt x="20366" y="38945"/>
                      <a:pt x="20426" y="38580"/>
                    </a:cubicBezTo>
                    <a:cubicBezTo>
                      <a:pt x="20487" y="38337"/>
                      <a:pt x="20518" y="38125"/>
                      <a:pt x="20548" y="37912"/>
                    </a:cubicBezTo>
                    <a:cubicBezTo>
                      <a:pt x="20578" y="37395"/>
                      <a:pt x="20487" y="36878"/>
                      <a:pt x="20183" y="36453"/>
                    </a:cubicBezTo>
                    <a:cubicBezTo>
                      <a:pt x="19879" y="36058"/>
                      <a:pt x="19545" y="35632"/>
                      <a:pt x="19211" y="35237"/>
                    </a:cubicBezTo>
                    <a:cubicBezTo>
                      <a:pt x="19211" y="35207"/>
                      <a:pt x="19150" y="35176"/>
                      <a:pt x="19119" y="35146"/>
                    </a:cubicBezTo>
                    <a:cubicBezTo>
                      <a:pt x="18907" y="34872"/>
                      <a:pt x="18694" y="34629"/>
                      <a:pt x="18481" y="34386"/>
                    </a:cubicBezTo>
                    <a:cubicBezTo>
                      <a:pt x="18177" y="34021"/>
                      <a:pt x="17904" y="33656"/>
                      <a:pt x="17600" y="33292"/>
                    </a:cubicBezTo>
                    <a:cubicBezTo>
                      <a:pt x="17144" y="32684"/>
                      <a:pt x="16992" y="32015"/>
                      <a:pt x="17052" y="31286"/>
                    </a:cubicBezTo>
                    <a:cubicBezTo>
                      <a:pt x="17080" y="30984"/>
                      <a:pt x="17231" y="30856"/>
                      <a:pt x="17506" y="30856"/>
                    </a:cubicBezTo>
                    <a:cubicBezTo>
                      <a:pt x="17535" y="30856"/>
                      <a:pt x="17567" y="30857"/>
                      <a:pt x="17600" y="30860"/>
                    </a:cubicBezTo>
                    <a:cubicBezTo>
                      <a:pt x="17934" y="30890"/>
                      <a:pt x="18208" y="31012"/>
                      <a:pt x="18451" y="31225"/>
                    </a:cubicBezTo>
                    <a:cubicBezTo>
                      <a:pt x="18603" y="31346"/>
                      <a:pt x="18755" y="31468"/>
                      <a:pt x="18907" y="31590"/>
                    </a:cubicBezTo>
                    <a:cubicBezTo>
                      <a:pt x="19667" y="32258"/>
                      <a:pt x="20305" y="32988"/>
                      <a:pt x="20822" y="33839"/>
                    </a:cubicBezTo>
                    <a:cubicBezTo>
                      <a:pt x="20974" y="34082"/>
                      <a:pt x="21095" y="34356"/>
                      <a:pt x="21247" y="34599"/>
                    </a:cubicBezTo>
                    <a:cubicBezTo>
                      <a:pt x="21612" y="35146"/>
                      <a:pt x="21825" y="35784"/>
                      <a:pt x="21977" y="36422"/>
                    </a:cubicBezTo>
                    <a:cubicBezTo>
                      <a:pt x="22098" y="36878"/>
                      <a:pt x="22129" y="37365"/>
                      <a:pt x="22189" y="37821"/>
                    </a:cubicBezTo>
                    <a:cubicBezTo>
                      <a:pt x="22208" y="38046"/>
                      <a:pt x="22285" y="38156"/>
                      <a:pt x="22406" y="38156"/>
                    </a:cubicBezTo>
                    <a:cubicBezTo>
                      <a:pt x="22481" y="38156"/>
                      <a:pt x="22572" y="38114"/>
                      <a:pt x="22676" y="38033"/>
                    </a:cubicBezTo>
                    <a:cubicBezTo>
                      <a:pt x="23162" y="37638"/>
                      <a:pt x="23648" y="37213"/>
                      <a:pt x="24135" y="36787"/>
                    </a:cubicBezTo>
                    <a:cubicBezTo>
                      <a:pt x="24287" y="36666"/>
                      <a:pt x="24439" y="36483"/>
                      <a:pt x="24530" y="36301"/>
                    </a:cubicBezTo>
                    <a:cubicBezTo>
                      <a:pt x="24864" y="35754"/>
                      <a:pt x="24864" y="35176"/>
                      <a:pt x="24621" y="34599"/>
                    </a:cubicBezTo>
                    <a:cubicBezTo>
                      <a:pt x="24408" y="34143"/>
                      <a:pt x="24135" y="33778"/>
                      <a:pt x="23831" y="33383"/>
                    </a:cubicBezTo>
                    <a:cubicBezTo>
                      <a:pt x="23679" y="33200"/>
                      <a:pt x="23466" y="33018"/>
                      <a:pt x="23284" y="32836"/>
                    </a:cubicBezTo>
                    <a:cubicBezTo>
                      <a:pt x="22828" y="32471"/>
                      <a:pt x="22372" y="32106"/>
                      <a:pt x="21916" y="31711"/>
                    </a:cubicBezTo>
                    <a:cubicBezTo>
                      <a:pt x="21612" y="31407"/>
                      <a:pt x="21308" y="31073"/>
                      <a:pt x="21004" y="30738"/>
                    </a:cubicBezTo>
                    <a:cubicBezTo>
                      <a:pt x="20852" y="30586"/>
                      <a:pt x="20730" y="30404"/>
                      <a:pt x="20578" y="30222"/>
                    </a:cubicBezTo>
                    <a:cubicBezTo>
                      <a:pt x="20244" y="29796"/>
                      <a:pt x="19940" y="29340"/>
                      <a:pt x="19606" y="28915"/>
                    </a:cubicBezTo>
                    <a:cubicBezTo>
                      <a:pt x="19271" y="28520"/>
                      <a:pt x="18937" y="28124"/>
                      <a:pt x="18633" y="27729"/>
                    </a:cubicBezTo>
                    <a:cubicBezTo>
                      <a:pt x="18420" y="27425"/>
                      <a:pt x="18329" y="26969"/>
                      <a:pt x="18451" y="26665"/>
                    </a:cubicBezTo>
                    <a:cubicBezTo>
                      <a:pt x="18663" y="26665"/>
                      <a:pt x="18815" y="26787"/>
                      <a:pt x="18937" y="26909"/>
                    </a:cubicBezTo>
                    <a:cubicBezTo>
                      <a:pt x="19180" y="27091"/>
                      <a:pt x="19393" y="27273"/>
                      <a:pt x="19606" y="27456"/>
                    </a:cubicBezTo>
                    <a:cubicBezTo>
                      <a:pt x="19819" y="27638"/>
                      <a:pt x="20031" y="27820"/>
                      <a:pt x="20183" y="28064"/>
                    </a:cubicBezTo>
                    <a:cubicBezTo>
                      <a:pt x="20578" y="28550"/>
                      <a:pt x="20974" y="29097"/>
                      <a:pt x="21338" y="29614"/>
                    </a:cubicBezTo>
                    <a:cubicBezTo>
                      <a:pt x="21825" y="30313"/>
                      <a:pt x="22463" y="30799"/>
                      <a:pt x="23253" y="31042"/>
                    </a:cubicBezTo>
                    <a:cubicBezTo>
                      <a:pt x="23922" y="31255"/>
                      <a:pt x="24499" y="31590"/>
                      <a:pt x="24986" y="32076"/>
                    </a:cubicBezTo>
                    <a:cubicBezTo>
                      <a:pt x="25594" y="32623"/>
                      <a:pt x="26171" y="33170"/>
                      <a:pt x="26627" y="33869"/>
                    </a:cubicBezTo>
                    <a:cubicBezTo>
                      <a:pt x="26702" y="34000"/>
                      <a:pt x="26777" y="34062"/>
                      <a:pt x="26880" y="34062"/>
                    </a:cubicBezTo>
                    <a:cubicBezTo>
                      <a:pt x="26944" y="34062"/>
                      <a:pt x="27020" y="34038"/>
                      <a:pt x="27113" y="33991"/>
                    </a:cubicBezTo>
                    <a:cubicBezTo>
                      <a:pt x="27600" y="33748"/>
                      <a:pt x="27995" y="33444"/>
                      <a:pt x="28299" y="32988"/>
                    </a:cubicBezTo>
                    <a:cubicBezTo>
                      <a:pt x="28542" y="32623"/>
                      <a:pt x="28785" y="32258"/>
                      <a:pt x="28968" y="31863"/>
                    </a:cubicBezTo>
                    <a:cubicBezTo>
                      <a:pt x="29120" y="31590"/>
                      <a:pt x="29180" y="31316"/>
                      <a:pt x="29241" y="31042"/>
                    </a:cubicBezTo>
                    <a:cubicBezTo>
                      <a:pt x="29302" y="30769"/>
                      <a:pt x="29211" y="30647"/>
                      <a:pt x="28998" y="30495"/>
                    </a:cubicBezTo>
                    <a:cubicBezTo>
                      <a:pt x="28846" y="30404"/>
                      <a:pt x="28694" y="30343"/>
                      <a:pt x="28542" y="30252"/>
                    </a:cubicBezTo>
                    <a:cubicBezTo>
                      <a:pt x="28086" y="29979"/>
                      <a:pt x="27661" y="29705"/>
                      <a:pt x="27235" y="29462"/>
                    </a:cubicBezTo>
                    <a:cubicBezTo>
                      <a:pt x="26718" y="29188"/>
                      <a:pt x="26232" y="28945"/>
                      <a:pt x="25715" y="28732"/>
                    </a:cubicBezTo>
                    <a:cubicBezTo>
                      <a:pt x="25259" y="28520"/>
                      <a:pt x="24773" y="28276"/>
                      <a:pt x="24347" y="27972"/>
                    </a:cubicBezTo>
                    <a:cubicBezTo>
                      <a:pt x="23831" y="27638"/>
                      <a:pt x="23375" y="27243"/>
                      <a:pt x="22919" y="26817"/>
                    </a:cubicBezTo>
                    <a:cubicBezTo>
                      <a:pt x="22828" y="26726"/>
                      <a:pt x="22736" y="26574"/>
                      <a:pt x="22645" y="26453"/>
                    </a:cubicBezTo>
                    <a:cubicBezTo>
                      <a:pt x="22615" y="26392"/>
                      <a:pt x="22585" y="26301"/>
                      <a:pt x="22524" y="26179"/>
                    </a:cubicBezTo>
                    <a:lnTo>
                      <a:pt x="22524" y="26179"/>
                    </a:lnTo>
                    <a:cubicBezTo>
                      <a:pt x="22676" y="26209"/>
                      <a:pt x="22767" y="26240"/>
                      <a:pt x="22858" y="26270"/>
                    </a:cubicBezTo>
                    <a:cubicBezTo>
                      <a:pt x="22980" y="26301"/>
                      <a:pt x="23132" y="26331"/>
                      <a:pt x="23284" y="26392"/>
                    </a:cubicBezTo>
                    <a:cubicBezTo>
                      <a:pt x="23770" y="26544"/>
                      <a:pt x="24256" y="26665"/>
                      <a:pt x="24743" y="26817"/>
                    </a:cubicBezTo>
                    <a:cubicBezTo>
                      <a:pt x="25746" y="27152"/>
                      <a:pt x="26658" y="27577"/>
                      <a:pt x="27478" y="28185"/>
                    </a:cubicBezTo>
                    <a:cubicBezTo>
                      <a:pt x="27569" y="28276"/>
                      <a:pt x="27691" y="28307"/>
                      <a:pt x="27752" y="28368"/>
                    </a:cubicBezTo>
                    <a:cubicBezTo>
                      <a:pt x="28117" y="28611"/>
                      <a:pt x="28481" y="28854"/>
                      <a:pt x="28816" y="29127"/>
                    </a:cubicBezTo>
                    <a:cubicBezTo>
                      <a:pt x="28998" y="29249"/>
                      <a:pt x="29150" y="29401"/>
                      <a:pt x="29302" y="29553"/>
                    </a:cubicBezTo>
                    <a:cubicBezTo>
                      <a:pt x="29363" y="29583"/>
                      <a:pt x="29454" y="29644"/>
                      <a:pt x="29515" y="29675"/>
                    </a:cubicBezTo>
                    <a:cubicBezTo>
                      <a:pt x="29610" y="29734"/>
                      <a:pt x="29691" y="29766"/>
                      <a:pt x="29760" y="29766"/>
                    </a:cubicBezTo>
                    <a:cubicBezTo>
                      <a:pt x="29867" y="29766"/>
                      <a:pt x="29946" y="29689"/>
                      <a:pt x="30001" y="29523"/>
                    </a:cubicBezTo>
                    <a:cubicBezTo>
                      <a:pt x="30062" y="29431"/>
                      <a:pt x="30092" y="29310"/>
                      <a:pt x="30123" y="29188"/>
                    </a:cubicBezTo>
                    <a:cubicBezTo>
                      <a:pt x="30244" y="28824"/>
                      <a:pt x="30335" y="28459"/>
                      <a:pt x="30487" y="28124"/>
                    </a:cubicBezTo>
                    <a:cubicBezTo>
                      <a:pt x="30700" y="27516"/>
                      <a:pt x="30852" y="26878"/>
                      <a:pt x="30974" y="26240"/>
                    </a:cubicBezTo>
                    <a:cubicBezTo>
                      <a:pt x="31004" y="25997"/>
                      <a:pt x="30943" y="25784"/>
                      <a:pt x="30731" y="25662"/>
                    </a:cubicBezTo>
                    <a:cubicBezTo>
                      <a:pt x="30609" y="25571"/>
                      <a:pt x="30457" y="25450"/>
                      <a:pt x="30305" y="25389"/>
                    </a:cubicBezTo>
                    <a:cubicBezTo>
                      <a:pt x="29545" y="25115"/>
                      <a:pt x="28816" y="24811"/>
                      <a:pt x="28056" y="24629"/>
                    </a:cubicBezTo>
                    <a:cubicBezTo>
                      <a:pt x="27509" y="24477"/>
                      <a:pt x="26961" y="24295"/>
                      <a:pt x="26445" y="24021"/>
                    </a:cubicBezTo>
                    <a:cubicBezTo>
                      <a:pt x="25715" y="23595"/>
                      <a:pt x="25107" y="23048"/>
                      <a:pt x="24499" y="22501"/>
                    </a:cubicBezTo>
                    <a:cubicBezTo>
                      <a:pt x="24347" y="22380"/>
                      <a:pt x="24256" y="22197"/>
                      <a:pt x="24165" y="22045"/>
                    </a:cubicBezTo>
                    <a:cubicBezTo>
                      <a:pt x="24074" y="21924"/>
                      <a:pt x="24074" y="21802"/>
                      <a:pt x="24013" y="21620"/>
                    </a:cubicBezTo>
                    <a:cubicBezTo>
                      <a:pt x="24226" y="21589"/>
                      <a:pt x="24378" y="21589"/>
                      <a:pt x="24560" y="21589"/>
                    </a:cubicBezTo>
                    <a:cubicBezTo>
                      <a:pt x="24720" y="21589"/>
                      <a:pt x="24879" y="21587"/>
                      <a:pt x="25038" y="21587"/>
                    </a:cubicBezTo>
                    <a:cubicBezTo>
                      <a:pt x="25516" y="21587"/>
                      <a:pt x="25989" y="21605"/>
                      <a:pt x="26445" y="21741"/>
                    </a:cubicBezTo>
                    <a:cubicBezTo>
                      <a:pt x="27478" y="22045"/>
                      <a:pt x="28420" y="22501"/>
                      <a:pt x="29302" y="23140"/>
                    </a:cubicBezTo>
                    <a:cubicBezTo>
                      <a:pt x="29910" y="23565"/>
                      <a:pt x="30518" y="24021"/>
                      <a:pt x="31126" y="24447"/>
                    </a:cubicBezTo>
                    <a:cubicBezTo>
                      <a:pt x="31460" y="24690"/>
                      <a:pt x="31734" y="24963"/>
                      <a:pt x="31977" y="25298"/>
                    </a:cubicBezTo>
                    <a:cubicBezTo>
                      <a:pt x="32053" y="25374"/>
                      <a:pt x="32109" y="25494"/>
                      <a:pt x="32233" y="25494"/>
                    </a:cubicBezTo>
                    <a:cubicBezTo>
                      <a:pt x="32256" y="25494"/>
                      <a:pt x="32282" y="25490"/>
                      <a:pt x="32311" y="25480"/>
                    </a:cubicBezTo>
                    <a:cubicBezTo>
                      <a:pt x="32463" y="25450"/>
                      <a:pt x="32463" y="25298"/>
                      <a:pt x="32463" y="25146"/>
                    </a:cubicBezTo>
                    <a:cubicBezTo>
                      <a:pt x="32554" y="24538"/>
                      <a:pt x="32585" y="23899"/>
                      <a:pt x="32706" y="23261"/>
                    </a:cubicBezTo>
                    <a:cubicBezTo>
                      <a:pt x="32737" y="22896"/>
                      <a:pt x="32645" y="22684"/>
                      <a:pt x="32372" y="22501"/>
                    </a:cubicBezTo>
                    <a:cubicBezTo>
                      <a:pt x="32281" y="22471"/>
                      <a:pt x="32220" y="22410"/>
                      <a:pt x="32129" y="22380"/>
                    </a:cubicBezTo>
                    <a:cubicBezTo>
                      <a:pt x="31703" y="22167"/>
                      <a:pt x="31278" y="21954"/>
                      <a:pt x="30852" y="21772"/>
                    </a:cubicBezTo>
                    <a:cubicBezTo>
                      <a:pt x="29940" y="21346"/>
                      <a:pt x="29028" y="20951"/>
                      <a:pt x="28208" y="20404"/>
                    </a:cubicBezTo>
                    <a:cubicBezTo>
                      <a:pt x="27904" y="20191"/>
                      <a:pt x="27569" y="20039"/>
                      <a:pt x="27235" y="19857"/>
                    </a:cubicBezTo>
                    <a:cubicBezTo>
                      <a:pt x="27174" y="19826"/>
                      <a:pt x="27144" y="19766"/>
                      <a:pt x="27053" y="19674"/>
                    </a:cubicBezTo>
                    <a:cubicBezTo>
                      <a:pt x="27205" y="19614"/>
                      <a:pt x="27296" y="19583"/>
                      <a:pt x="27387" y="19583"/>
                    </a:cubicBezTo>
                    <a:cubicBezTo>
                      <a:pt x="27630" y="19553"/>
                      <a:pt x="27843" y="19522"/>
                      <a:pt x="28086" y="19492"/>
                    </a:cubicBezTo>
                    <a:cubicBezTo>
                      <a:pt x="28187" y="19487"/>
                      <a:pt x="28287" y="19485"/>
                      <a:pt x="28387" y="19485"/>
                    </a:cubicBezTo>
                    <a:cubicBezTo>
                      <a:pt x="28916" y="19485"/>
                      <a:pt x="29424" y="19556"/>
                      <a:pt x="29910" y="19735"/>
                    </a:cubicBezTo>
                    <a:cubicBezTo>
                      <a:pt x="30852" y="20070"/>
                      <a:pt x="31734" y="20495"/>
                      <a:pt x="32554" y="21073"/>
                    </a:cubicBezTo>
                    <a:cubicBezTo>
                      <a:pt x="32645" y="21103"/>
                      <a:pt x="32706" y="21164"/>
                      <a:pt x="32797" y="21194"/>
                    </a:cubicBezTo>
                    <a:cubicBezTo>
                      <a:pt x="32894" y="21233"/>
                      <a:pt x="32975" y="21253"/>
                      <a:pt x="33043" y="21253"/>
                    </a:cubicBezTo>
                    <a:cubicBezTo>
                      <a:pt x="33192" y="21253"/>
                      <a:pt x="33282" y="21159"/>
                      <a:pt x="33345" y="20951"/>
                    </a:cubicBezTo>
                    <a:cubicBezTo>
                      <a:pt x="33375" y="20769"/>
                      <a:pt x="33405" y="20556"/>
                      <a:pt x="33466" y="20374"/>
                    </a:cubicBezTo>
                    <a:cubicBezTo>
                      <a:pt x="33679" y="19674"/>
                      <a:pt x="33892" y="18945"/>
                      <a:pt x="33953" y="18185"/>
                    </a:cubicBezTo>
                    <a:cubicBezTo>
                      <a:pt x="34013" y="17760"/>
                      <a:pt x="33983" y="17334"/>
                      <a:pt x="33861" y="16939"/>
                    </a:cubicBezTo>
                    <a:cubicBezTo>
                      <a:pt x="33770" y="16574"/>
                      <a:pt x="33588" y="16270"/>
                      <a:pt x="33223" y="16149"/>
                    </a:cubicBezTo>
                    <a:cubicBezTo>
                      <a:pt x="32797" y="15966"/>
                      <a:pt x="32372" y="15723"/>
                      <a:pt x="31946" y="15601"/>
                    </a:cubicBezTo>
                    <a:cubicBezTo>
                      <a:pt x="31004" y="15358"/>
                      <a:pt x="30031" y="15176"/>
                      <a:pt x="29089" y="14963"/>
                    </a:cubicBezTo>
                    <a:cubicBezTo>
                      <a:pt x="28664" y="14872"/>
                      <a:pt x="28208" y="14811"/>
                      <a:pt x="27782" y="14659"/>
                    </a:cubicBezTo>
                    <a:cubicBezTo>
                      <a:pt x="27113" y="14386"/>
                      <a:pt x="26414" y="14234"/>
                      <a:pt x="25715" y="14112"/>
                    </a:cubicBezTo>
                    <a:cubicBezTo>
                      <a:pt x="25411" y="14051"/>
                      <a:pt x="25138" y="14021"/>
                      <a:pt x="24864" y="13960"/>
                    </a:cubicBezTo>
                    <a:cubicBezTo>
                      <a:pt x="24651" y="13899"/>
                      <a:pt x="24408" y="13838"/>
                      <a:pt x="24256" y="13626"/>
                    </a:cubicBezTo>
                    <a:cubicBezTo>
                      <a:pt x="24378" y="13535"/>
                      <a:pt x="24469" y="13443"/>
                      <a:pt x="24591" y="13413"/>
                    </a:cubicBezTo>
                    <a:cubicBezTo>
                      <a:pt x="24773" y="13322"/>
                      <a:pt x="24986" y="13261"/>
                      <a:pt x="25199" y="13200"/>
                    </a:cubicBezTo>
                    <a:cubicBezTo>
                      <a:pt x="25692" y="13105"/>
                      <a:pt x="26186" y="13058"/>
                      <a:pt x="26688" y="13058"/>
                    </a:cubicBezTo>
                    <a:cubicBezTo>
                      <a:pt x="26989" y="13058"/>
                      <a:pt x="27292" y="13075"/>
                      <a:pt x="27600" y="13109"/>
                    </a:cubicBezTo>
                    <a:cubicBezTo>
                      <a:pt x="29272" y="13322"/>
                      <a:pt x="30974" y="13565"/>
                      <a:pt x="32676" y="13808"/>
                    </a:cubicBezTo>
                    <a:cubicBezTo>
                      <a:pt x="33345" y="13899"/>
                      <a:pt x="34013" y="14051"/>
                      <a:pt x="34621" y="14355"/>
                    </a:cubicBezTo>
                    <a:cubicBezTo>
                      <a:pt x="34682" y="14386"/>
                      <a:pt x="34712" y="14416"/>
                      <a:pt x="34773" y="14416"/>
                    </a:cubicBezTo>
                    <a:cubicBezTo>
                      <a:pt x="34799" y="14421"/>
                      <a:pt x="34823" y="14424"/>
                      <a:pt x="34846" y="14424"/>
                    </a:cubicBezTo>
                    <a:cubicBezTo>
                      <a:pt x="34963" y="14424"/>
                      <a:pt x="35052" y="14360"/>
                      <a:pt x="35077" y="14234"/>
                    </a:cubicBezTo>
                    <a:cubicBezTo>
                      <a:pt x="35108" y="14173"/>
                      <a:pt x="35108" y="14112"/>
                      <a:pt x="35108" y="14021"/>
                    </a:cubicBezTo>
                    <a:cubicBezTo>
                      <a:pt x="35077" y="13261"/>
                      <a:pt x="35016" y="12471"/>
                      <a:pt x="34773" y="11741"/>
                    </a:cubicBezTo>
                    <a:cubicBezTo>
                      <a:pt x="34682" y="11528"/>
                      <a:pt x="34621" y="11316"/>
                      <a:pt x="34530" y="11103"/>
                    </a:cubicBezTo>
                    <a:cubicBezTo>
                      <a:pt x="34256" y="10252"/>
                      <a:pt x="33649" y="9674"/>
                      <a:pt x="32980" y="9127"/>
                    </a:cubicBezTo>
                    <a:cubicBezTo>
                      <a:pt x="32889" y="9036"/>
                      <a:pt x="32737" y="8975"/>
                      <a:pt x="32615" y="8945"/>
                    </a:cubicBezTo>
                    <a:cubicBezTo>
                      <a:pt x="32064" y="8715"/>
                      <a:pt x="31496" y="8607"/>
                      <a:pt x="30911" y="8607"/>
                    </a:cubicBezTo>
                    <a:cubicBezTo>
                      <a:pt x="30721" y="8607"/>
                      <a:pt x="30529" y="8619"/>
                      <a:pt x="30335" y="8641"/>
                    </a:cubicBezTo>
                    <a:cubicBezTo>
                      <a:pt x="29272" y="8762"/>
                      <a:pt x="28208" y="8914"/>
                      <a:pt x="27174" y="9218"/>
                    </a:cubicBezTo>
                    <a:cubicBezTo>
                      <a:pt x="27113" y="9218"/>
                      <a:pt x="27022" y="9218"/>
                      <a:pt x="26961" y="9249"/>
                    </a:cubicBezTo>
                    <a:cubicBezTo>
                      <a:pt x="26688" y="9340"/>
                      <a:pt x="26445" y="9401"/>
                      <a:pt x="26202" y="9492"/>
                    </a:cubicBezTo>
                    <a:cubicBezTo>
                      <a:pt x="26050" y="9522"/>
                      <a:pt x="25928" y="9614"/>
                      <a:pt x="25806" y="9644"/>
                    </a:cubicBezTo>
                    <a:cubicBezTo>
                      <a:pt x="25746" y="9644"/>
                      <a:pt x="25654" y="9644"/>
                      <a:pt x="25594" y="9614"/>
                    </a:cubicBezTo>
                    <a:cubicBezTo>
                      <a:pt x="25502" y="9553"/>
                      <a:pt x="25594" y="9462"/>
                      <a:pt x="25654" y="9401"/>
                    </a:cubicBezTo>
                    <a:cubicBezTo>
                      <a:pt x="25958" y="9066"/>
                      <a:pt x="26262" y="8732"/>
                      <a:pt x="26658" y="8489"/>
                    </a:cubicBezTo>
                    <a:cubicBezTo>
                      <a:pt x="26870" y="8367"/>
                      <a:pt x="27053" y="8215"/>
                      <a:pt x="27265" y="8094"/>
                    </a:cubicBezTo>
                    <a:cubicBezTo>
                      <a:pt x="27569" y="7942"/>
                      <a:pt x="27873" y="7759"/>
                      <a:pt x="28208" y="7638"/>
                    </a:cubicBezTo>
                    <a:cubicBezTo>
                      <a:pt x="29150" y="7243"/>
                      <a:pt x="30123" y="6999"/>
                      <a:pt x="31095" y="6726"/>
                    </a:cubicBezTo>
                    <a:cubicBezTo>
                      <a:pt x="31551" y="6604"/>
                      <a:pt x="32007" y="6483"/>
                      <a:pt x="32494" y="6483"/>
                    </a:cubicBezTo>
                    <a:cubicBezTo>
                      <a:pt x="32767" y="6483"/>
                      <a:pt x="32828" y="6331"/>
                      <a:pt x="32706" y="6118"/>
                    </a:cubicBezTo>
                    <a:cubicBezTo>
                      <a:pt x="32585" y="5936"/>
                      <a:pt x="32433" y="5784"/>
                      <a:pt x="32311" y="5601"/>
                    </a:cubicBezTo>
                    <a:cubicBezTo>
                      <a:pt x="32129" y="5267"/>
                      <a:pt x="31886" y="5024"/>
                      <a:pt x="31612" y="4781"/>
                    </a:cubicBezTo>
                    <a:cubicBezTo>
                      <a:pt x="31399" y="4568"/>
                      <a:pt x="31156" y="4355"/>
                      <a:pt x="30913" y="4173"/>
                    </a:cubicBezTo>
                    <a:cubicBezTo>
                      <a:pt x="30377" y="3717"/>
                      <a:pt x="29747" y="3427"/>
                      <a:pt x="29043" y="3427"/>
                    </a:cubicBezTo>
                    <a:cubicBezTo>
                      <a:pt x="28948" y="3427"/>
                      <a:pt x="28852" y="3432"/>
                      <a:pt x="28755" y="3443"/>
                    </a:cubicBezTo>
                    <a:cubicBezTo>
                      <a:pt x="28117" y="3504"/>
                      <a:pt x="27478" y="3656"/>
                      <a:pt x="26870" y="3930"/>
                    </a:cubicBezTo>
                    <a:cubicBezTo>
                      <a:pt x="26262" y="4173"/>
                      <a:pt x="25654" y="4446"/>
                      <a:pt x="25047" y="4689"/>
                    </a:cubicBezTo>
                    <a:cubicBezTo>
                      <a:pt x="24712" y="4811"/>
                      <a:pt x="24347" y="4902"/>
                      <a:pt x="24013" y="5054"/>
                    </a:cubicBezTo>
                    <a:cubicBezTo>
                      <a:pt x="23314" y="5358"/>
                      <a:pt x="22645" y="5723"/>
                      <a:pt x="21946" y="6027"/>
                    </a:cubicBezTo>
                    <a:cubicBezTo>
                      <a:pt x="21399" y="6300"/>
                      <a:pt x="20791" y="6422"/>
                      <a:pt x="20153" y="6452"/>
                    </a:cubicBezTo>
                    <a:cubicBezTo>
                      <a:pt x="20062" y="6452"/>
                      <a:pt x="19970" y="6422"/>
                      <a:pt x="19879" y="6331"/>
                    </a:cubicBezTo>
                    <a:cubicBezTo>
                      <a:pt x="19484" y="5814"/>
                      <a:pt x="19089" y="5267"/>
                      <a:pt x="18755" y="4689"/>
                    </a:cubicBezTo>
                    <a:cubicBezTo>
                      <a:pt x="18603" y="4446"/>
                      <a:pt x="18451" y="4203"/>
                      <a:pt x="18268" y="3990"/>
                    </a:cubicBezTo>
                    <a:cubicBezTo>
                      <a:pt x="17630" y="3230"/>
                      <a:pt x="16931" y="2531"/>
                      <a:pt x="16141" y="1954"/>
                    </a:cubicBezTo>
                    <a:cubicBezTo>
                      <a:pt x="15229" y="1285"/>
                      <a:pt x="14286" y="708"/>
                      <a:pt x="13192" y="404"/>
                    </a:cubicBezTo>
                    <a:cubicBezTo>
                      <a:pt x="12463" y="191"/>
                      <a:pt x="11764" y="9"/>
                      <a:pt x="11004" y="9"/>
                    </a:cubicBezTo>
                    <a:cubicBezTo>
                      <a:pt x="10877" y="3"/>
                      <a:pt x="10750" y="1"/>
                      <a:pt x="106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6234425" y="2067200"/>
                <a:ext cx="877700" cy="1091975"/>
              </a:xfrm>
              <a:custGeom>
                <a:avLst/>
                <a:gdLst/>
                <a:ahLst/>
                <a:cxnLst/>
                <a:rect l="l" t="t" r="r" b="b"/>
                <a:pathLst>
                  <a:path w="35108" h="43679" extrusionOk="0">
                    <a:moveTo>
                      <a:pt x="10763" y="450"/>
                    </a:moveTo>
                    <a:cubicBezTo>
                      <a:pt x="10864" y="450"/>
                      <a:pt x="10964" y="452"/>
                      <a:pt x="11065" y="456"/>
                    </a:cubicBezTo>
                    <a:cubicBezTo>
                      <a:pt x="11733" y="486"/>
                      <a:pt x="12372" y="638"/>
                      <a:pt x="13040" y="821"/>
                    </a:cubicBezTo>
                    <a:cubicBezTo>
                      <a:pt x="14043" y="1125"/>
                      <a:pt x="14955" y="1641"/>
                      <a:pt x="15806" y="2280"/>
                    </a:cubicBezTo>
                    <a:cubicBezTo>
                      <a:pt x="16080" y="2493"/>
                      <a:pt x="16353" y="2705"/>
                      <a:pt x="16627" y="2918"/>
                    </a:cubicBezTo>
                    <a:cubicBezTo>
                      <a:pt x="16718" y="2979"/>
                      <a:pt x="16809" y="3040"/>
                      <a:pt x="16870" y="3131"/>
                    </a:cubicBezTo>
                    <a:cubicBezTo>
                      <a:pt x="17448" y="3739"/>
                      <a:pt x="18025" y="4347"/>
                      <a:pt x="18481" y="5076"/>
                    </a:cubicBezTo>
                    <a:cubicBezTo>
                      <a:pt x="18785" y="5593"/>
                      <a:pt x="19150" y="6079"/>
                      <a:pt x="19484" y="6596"/>
                    </a:cubicBezTo>
                    <a:cubicBezTo>
                      <a:pt x="19606" y="6748"/>
                      <a:pt x="19727" y="6809"/>
                      <a:pt x="19910" y="6839"/>
                    </a:cubicBezTo>
                    <a:cubicBezTo>
                      <a:pt x="19967" y="6841"/>
                      <a:pt x="20024" y="6842"/>
                      <a:pt x="20081" y="6842"/>
                    </a:cubicBezTo>
                    <a:cubicBezTo>
                      <a:pt x="20810" y="6842"/>
                      <a:pt x="21511" y="6665"/>
                      <a:pt x="22159" y="6383"/>
                    </a:cubicBezTo>
                    <a:cubicBezTo>
                      <a:pt x="22858" y="6079"/>
                      <a:pt x="23496" y="5714"/>
                      <a:pt x="24195" y="5411"/>
                    </a:cubicBezTo>
                    <a:cubicBezTo>
                      <a:pt x="24499" y="5289"/>
                      <a:pt x="24834" y="5198"/>
                      <a:pt x="25168" y="5076"/>
                    </a:cubicBezTo>
                    <a:cubicBezTo>
                      <a:pt x="25776" y="4833"/>
                      <a:pt x="26414" y="4559"/>
                      <a:pt x="27022" y="4286"/>
                    </a:cubicBezTo>
                    <a:cubicBezTo>
                      <a:pt x="27569" y="4073"/>
                      <a:pt x="28147" y="3921"/>
                      <a:pt x="28724" y="3830"/>
                    </a:cubicBezTo>
                    <a:cubicBezTo>
                      <a:pt x="28823" y="3818"/>
                      <a:pt x="28919" y="3812"/>
                      <a:pt x="29013" y="3812"/>
                    </a:cubicBezTo>
                    <a:cubicBezTo>
                      <a:pt x="29648" y="3812"/>
                      <a:pt x="30193" y="4071"/>
                      <a:pt x="30670" y="4468"/>
                    </a:cubicBezTo>
                    <a:cubicBezTo>
                      <a:pt x="30913" y="4681"/>
                      <a:pt x="31126" y="4894"/>
                      <a:pt x="31369" y="5076"/>
                    </a:cubicBezTo>
                    <a:cubicBezTo>
                      <a:pt x="31703" y="5350"/>
                      <a:pt x="31946" y="5714"/>
                      <a:pt x="32190" y="6140"/>
                    </a:cubicBezTo>
                    <a:cubicBezTo>
                      <a:pt x="32007" y="6170"/>
                      <a:pt x="31855" y="6170"/>
                      <a:pt x="31703" y="6231"/>
                    </a:cubicBezTo>
                    <a:cubicBezTo>
                      <a:pt x="30366" y="6505"/>
                      <a:pt x="29059" y="6839"/>
                      <a:pt x="27843" y="7386"/>
                    </a:cubicBezTo>
                    <a:cubicBezTo>
                      <a:pt x="26931" y="7812"/>
                      <a:pt x="26050" y="8328"/>
                      <a:pt x="25411" y="9119"/>
                    </a:cubicBezTo>
                    <a:cubicBezTo>
                      <a:pt x="25351" y="9180"/>
                      <a:pt x="25320" y="9210"/>
                      <a:pt x="25290" y="9271"/>
                    </a:cubicBezTo>
                    <a:cubicBezTo>
                      <a:pt x="25138" y="9514"/>
                      <a:pt x="25107" y="9636"/>
                      <a:pt x="25259" y="9818"/>
                    </a:cubicBezTo>
                    <a:cubicBezTo>
                      <a:pt x="25356" y="9987"/>
                      <a:pt x="25472" y="10080"/>
                      <a:pt x="25653" y="10080"/>
                    </a:cubicBezTo>
                    <a:cubicBezTo>
                      <a:pt x="25700" y="10080"/>
                      <a:pt x="25751" y="10073"/>
                      <a:pt x="25806" y="10061"/>
                    </a:cubicBezTo>
                    <a:cubicBezTo>
                      <a:pt x="25989" y="10000"/>
                      <a:pt x="26171" y="9909"/>
                      <a:pt x="26354" y="9848"/>
                    </a:cubicBezTo>
                    <a:cubicBezTo>
                      <a:pt x="26445" y="9818"/>
                      <a:pt x="26566" y="9757"/>
                      <a:pt x="26658" y="9727"/>
                    </a:cubicBezTo>
                    <a:cubicBezTo>
                      <a:pt x="27265" y="9575"/>
                      <a:pt x="27873" y="9423"/>
                      <a:pt x="28512" y="9332"/>
                    </a:cubicBezTo>
                    <a:cubicBezTo>
                      <a:pt x="29089" y="9210"/>
                      <a:pt x="29697" y="9119"/>
                      <a:pt x="30305" y="9058"/>
                    </a:cubicBezTo>
                    <a:cubicBezTo>
                      <a:pt x="30515" y="9031"/>
                      <a:pt x="30724" y="9017"/>
                      <a:pt x="30933" y="9017"/>
                    </a:cubicBezTo>
                    <a:cubicBezTo>
                      <a:pt x="31421" y="9017"/>
                      <a:pt x="31904" y="9091"/>
                      <a:pt x="32372" y="9240"/>
                    </a:cubicBezTo>
                    <a:cubicBezTo>
                      <a:pt x="32585" y="9332"/>
                      <a:pt x="32828" y="9453"/>
                      <a:pt x="33010" y="9636"/>
                    </a:cubicBezTo>
                    <a:cubicBezTo>
                      <a:pt x="33193" y="9818"/>
                      <a:pt x="33375" y="10000"/>
                      <a:pt x="33557" y="10183"/>
                    </a:cubicBezTo>
                    <a:cubicBezTo>
                      <a:pt x="33831" y="10426"/>
                      <a:pt x="33983" y="10760"/>
                      <a:pt x="34135" y="11094"/>
                    </a:cubicBezTo>
                    <a:cubicBezTo>
                      <a:pt x="34469" y="11946"/>
                      <a:pt x="34712" y="12827"/>
                      <a:pt x="34712" y="13769"/>
                    </a:cubicBezTo>
                    <a:cubicBezTo>
                      <a:pt x="34712" y="13830"/>
                      <a:pt x="34712" y="13891"/>
                      <a:pt x="34712" y="13952"/>
                    </a:cubicBezTo>
                    <a:cubicBezTo>
                      <a:pt x="34652" y="13952"/>
                      <a:pt x="34621" y="13952"/>
                      <a:pt x="34591" y="13921"/>
                    </a:cubicBezTo>
                    <a:cubicBezTo>
                      <a:pt x="34013" y="13678"/>
                      <a:pt x="33405" y="13526"/>
                      <a:pt x="32797" y="13435"/>
                    </a:cubicBezTo>
                    <a:cubicBezTo>
                      <a:pt x="30974" y="13131"/>
                      <a:pt x="29150" y="12888"/>
                      <a:pt x="27296" y="12705"/>
                    </a:cubicBezTo>
                    <a:cubicBezTo>
                      <a:pt x="27092" y="12690"/>
                      <a:pt x="26890" y="12682"/>
                      <a:pt x="26688" y="12682"/>
                    </a:cubicBezTo>
                    <a:cubicBezTo>
                      <a:pt x="26111" y="12682"/>
                      <a:pt x="25541" y="12745"/>
                      <a:pt x="24955" y="12857"/>
                    </a:cubicBezTo>
                    <a:cubicBezTo>
                      <a:pt x="24651" y="12918"/>
                      <a:pt x="24347" y="13040"/>
                      <a:pt x="24104" y="13253"/>
                    </a:cubicBezTo>
                    <a:cubicBezTo>
                      <a:pt x="23770" y="13557"/>
                      <a:pt x="23770" y="13830"/>
                      <a:pt x="24165" y="14104"/>
                    </a:cubicBezTo>
                    <a:cubicBezTo>
                      <a:pt x="24378" y="14256"/>
                      <a:pt x="24621" y="14316"/>
                      <a:pt x="24895" y="14377"/>
                    </a:cubicBezTo>
                    <a:cubicBezTo>
                      <a:pt x="25381" y="14468"/>
                      <a:pt x="25898" y="14560"/>
                      <a:pt x="26384" y="14651"/>
                    </a:cubicBezTo>
                    <a:cubicBezTo>
                      <a:pt x="26840" y="14742"/>
                      <a:pt x="27235" y="14864"/>
                      <a:pt x="27661" y="15016"/>
                    </a:cubicBezTo>
                    <a:cubicBezTo>
                      <a:pt x="28056" y="15167"/>
                      <a:pt x="28481" y="15259"/>
                      <a:pt x="28907" y="15350"/>
                    </a:cubicBezTo>
                    <a:cubicBezTo>
                      <a:pt x="29788" y="15532"/>
                      <a:pt x="30670" y="15715"/>
                      <a:pt x="31521" y="15897"/>
                    </a:cubicBezTo>
                    <a:cubicBezTo>
                      <a:pt x="32098" y="16049"/>
                      <a:pt x="32645" y="16292"/>
                      <a:pt x="33162" y="16566"/>
                    </a:cubicBezTo>
                    <a:cubicBezTo>
                      <a:pt x="33345" y="16657"/>
                      <a:pt x="33436" y="16809"/>
                      <a:pt x="33497" y="16991"/>
                    </a:cubicBezTo>
                    <a:cubicBezTo>
                      <a:pt x="33618" y="17356"/>
                      <a:pt x="33618" y="17690"/>
                      <a:pt x="33588" y="18055"/>
                    </a:cubicBezTo>
                    <a:cubicBezTo>
                      <a:pt x="33527" y="18845"/>
                      <a:pt x="33345" y="19575"/>
                      <a:pt x="33101" y="20304"/>
                    </a:cubicBezTo>
                    <a:cubicBezTo>
                      <a:pt x="33041" y="20487"/>
                      <a:pt x="33010" y="20669"/>
                      <a:pt x="32949" y="20851"/>
                    </a:cubicBezTo>
                    <a:cubicBezTo>
                      <a:pt x="32889" y="20821"/>
                      <a:pt x="32828" y="20821"/>
                      <a:pt x="32797" y="20791"/>
                    </a:cubicBezTo>
                    <a:cubicBezTo>
                      <a:pt x="32159" y="20304"/>
                      <a:pt x="31460" y="20000"/>
                      <a:pt x="30761" y="19666"/>
                    </a:cubicBezTo>
                    <a:cubicBezTo>
                      <a:pt x="30092" y="19332"/>
                      <a:pt x="29393" y="19180"/>
                      <a:pt x="28664" y="19119"/>
                    </a:cubicBezTo>
                    <a:cubicBezTo>
                      <a:pt x="28593" y="19115"/>
                      <a:pt x="28522" y="19113"/>
                      <a:pt x="28452" y="19113"/>
                    </a:cubicBezTo>
                    <a:cubicBezTo>
                      <a:pt x="28006" y="19113"/>
                      <a:pt x="27564" y="19188"/>
                      <a:pt x="27144" y="19241"/>
                    </a:cubicBezTo>
                    <a:cubicBezTo>
                      <a:pt x="26931" y="19271"/>
                      <a:pt x="26779" y="19362"/>
                      <a:pt x="26718" y="19575"/>
                    </a:cubicBezTo>
                    <a:cubicBezTo>
                      <a:pt x="26688" y="19818"/>
                      <a:pt x="26749" y="20031"/>
                      <a:pt x="26992" y="20152"/>
                    </a:cubicBezTo>
                    <a:cubicBezTo>
                      <a:pt x="27235" y="20304"/>
                      <a:pt x="27478" y="20426"/>
                      <a:pt x="27721" y="20578"/>
                    </a:cubicBezTo>
                    <a:cubicBezTo>
                      <a:pt x="28056" y="20760"/>
                      <a:pt x="28329" y="20973"/>
                      <a:pt x="28664" y="21155"/>
                    </a:cubicBezTo>
                    <a:cubicBezTo>
                      <a:pt x="29241" y="21429"/>
                      <a:pt x="29819" y="21733"/>
                      <a:pt x="30396" y="22007"/>
                    </a:cubicBezTo>
                    <a:cubicBezTo>
                      <a:pt x="30913" y="22250"/>
                      <a:pt x="31460" y="22493"/>
                      <a:pt x="31977" y="22766"/>
                    </a:cubicBezTo>
                    <a:cubicBezTo>
                      <a:pt x="32007" y="22766"/>
                      <a:pt x="32007" y="22766"/>
                      <a:pt x="32038" y="22797"/>
                    </a:cubicBezTo>
                    <a:cubicBezTo>
                      <a:pt x="32372" y="22979"/>
                      <a:pt x="32372" y="22979"/>
                      <a:pt x="32311" y="23344"/>
                    </a:cubicBezTo>
                    <a:cubicBezTo>
                      <a:pt x="32250" y="23769"/>
                      <a:pt x="32220" y="24195"/>
                      <a:pt x="32159" y="24621"/>
                    </a:cubicBezTo>
                    <a:cubicBezTo>
                      <a:pt x="32159" y="24681"/>
                      <a:pt x="32129" y="24742"/>
                      <a:pt x="32129" y="24803"/>
                    </a:cubicBezTo>
                    <a:cubicBezTo>
                      <a:pt x="32108" y="24803"/>
                      <a:pt x="32088" y="24816"/>
                      <a:pt x="32077" y="24816"/>
                    </a:cubicBezTo>
                    <a:cubicBezTo>
                      <a:pt x="32071" y="24816"/>
                      <a:pt x="32068" y="24813"/>
                      <a:pt x="32068" y="24803"/>
                    </a:cubicBezTo>
                    <a:cubicBezTo>
                      <a:pt x="31551" y="24256"/>
                      <a:pt x="30883" y="23861"/>
                      <a:pt x="30305" y="23405"/>
                    </a:cubicBezTo>
                    <a:cubicBezTo>
                      <a:pt x="30092" y="23253"/>
                      <a:pt x="29879" y="23131"/>
                      <a:pt x="29697" y="22949"/>
                    </a:cubicBezTo>
                    <a:cubicBezTo>
                      <a:pt x="28755" y="22250"/>
                      <a:pt x="27691" y="21733"/>
                      <a:pt x="26566" y="21399"/>
                    </a:cubicBezTo>
                    <a:cubicBezTo>
                      <a:pt x="26019" y="21247"/>
                      <a:pt x="25472" y="21216"/>
                      <a:pt x="24895" y="21216"/>
                    </a:cubicBezTo>
                    <a:cubicBezTo>
                      <a:pt x="24651" y="21216"/>
                      <a:pt x="24378" y="21216"/>
                      <a:pt x="24135" y="21247"/>
                    </a:cubicBezTo>
                    <a:cubicBezTo>
                      <a:pt x="23770" y="21277"/>
                      <a:pt x="23618" y="21459"/>
                      <a:pt x="23679" y="21794"/>
                    </a:cubicBezTo>
                    <a:cubicBezTo>
                      <a:pt x="23709" y="21946"/>
                      <a:pt x="23770" y="22098"/>
                      <a:pt x="23831" y="22250"/>
                    </a:cubicBezTo>
                    <a:cubicBezTo>
                      <a:pt x="23983" y="22462"/>
                      <a:pt x="24104" y="22675"/>
                      <a:pt x="24287" y="22827"/>
                    </a:cubicBezTo>
                    <a:cubicBezTo>
                      <a:pt x="24925" y="23405"/>
                      <a:pt x="25563" y="23982"/>
                      <a:pt x="26354" y="24408"/>
                    </a:cubicBezTo>
                    <a:cubicBezTo>
                      <a:pt x="26779" y="24621"/>
                      <a:pt x="27265" y="24803"/>
                      <a:pt x="27721" y="24924"/>
                    </a:cubicBezTo>
                    <a:cubicBezTo>
                      <a:pt x="28542" y="25137"/>
                      <a:pt x="29332" y="25411"/>
                      <a:pt x="30092" y="25715"/>
                    </a:cubicBezTo>
                    <a:cubicBezTo>
                      <a:pt x="30123" y="25745"/>
                      <a:pt x="30153" y="25745"/>
                      <a:pt x="30183" y="25745"/>
                    </a:cubicBezTo>
                    <a:cubicBezTo>
                      <a:pt x="30639" y="25958"/>
                      <a:pt x="30670" y="26049"/>
                      <a:pt x="30548" y="26535"/>
                    </a:cubicBezTo>
                    <a:cubicBezTo>
                      <a:pt x="30457" y="26991"/>
                      <a:pt x="30305" y="27417"/>
                      <a:pt x="30183" y="27873"/>
                    </a:cubicBezTo>
                    <a:cubicBezTo>
                      <a:pt x="30062" y="28298"/>
                      <a:pt x="29910" y="28724"/>
                      <a:pt x="29758" y="29149"/>
                    </a:cubicBezTo>
                    <a:cubicBezTo>
                      <a:pt x="29728" y="29210"/>
                      <a:pt x="29728" y="29271"/>
                      <a:pt x="29697" y="29362"/>
                    </a:cubicBezTo>
                    <a:cubicBezTo>
                      <a:pt x="29606" y="29301"/>
                      <a:pt x="29545" y="29271"/>
                      <a:pt x="29515" y="29241"/>
                    </a:cubicBezTo>
                    <a:cubicBezTo>
                      <a:pt x="29302" y="29058"/>
                      <a:pt x="29120" y="28906"/>
                      <a:pt x="28937" y="28754"/>
                    </a:cubicBezTo>
                    <a:cubicBezTo>
                      <a:pt x="28633" y="28511"/>
                      <a:pt x="28299" y="28298"/>
                      <a:pt x="27995" y="28086"/>
                    </a:cubicBezTo>
                    <a:cubicBezTo>
                      <a:pt x="27904" y="28025"/>
                      <a:pt x="27782" y="27964"/>
                      <a:pt x="27691" y="27903"/>
                    </a:cubicBezTo>
                    <a:cubicBezTo>
                      <a:pt x="26840" y="27265"/>
                      <a:pt x="25898" y="26839"/>
                      <a:pt x="24895" y="26505"/>
                    </a:cubicBezTo>
                    <a:cubicBezTo>
                      <a:pt x="24408" y="26323"/>
                      <a:pt x="23892" y="26201"/>
                      <a:pt x="23375" y="26049"/>
                    </a:cubicBezTo>
                    <a:cubicBezTo>
                      <a:pt x="23223" y="25988"/>
                      <a:pt x="23071" y="25928"/>
                      <a:pt x="22919" y="25897"/>
                    </a:cubicBezTo>
                    <a:cubicBezTo>
                      <a:pt x="22767" y="25867"/>
                      <a:pt x="22615" y="25836"/>
                      <a:pt x="22463" y="25836"/>
                    </a:cubicBezTo>
                    <a:cubicBezTo>
                      <a:pt x="22281" y="25867"/>
                      <a:pt x="22159" y="25988"/>
                      <a:pt x="22189" y="26171"/>
                    </a:cubicBezTo>
                    <a:cubicBezTo>
                      <a:pt x="22220" y="26323"/>
                      <a:pt x="22250" y="26505"/>
                      <a:pt x="22311" y="26627"/>
                    </a:cubicBezTo>
                    <a:cubicBezTo>
                      <a:pt x="22433" y="26809"/>
                      <a:pt x="22585" y="26991"/>
                      <a:pt x="22736" y="27174"/>
                    </a:cubicBezTo>
                    <a:cubicBezTo>
                      <a:pt x="23314" y="27751"/>
                      <a:pt x="23952" y="28207"/>
                      <a:pt x="24651" y="28633"/>
                    </a:cubicBezTo>
                    <a:cubicBezTo>
                      <a:pt x="24955" y="28815"/>
                      <a:pt x="25290" y="28937"/>
                      <a:pt x="25594" y="29089"/>
                    </a:cubicBezTo>
                    <a:cubicBezTo>
                      <a:pt x="26019" y="29301"/>
                      <a:pt x="26475" y="29514"/>
                      <a:pt x="26901" y="29697"/>
                    </a:cubicBezTo>
                    <a:cubicBezTo>
                      <a:pt x="26992" y="29757"/>
                      <a:pt x="27083" y="29818"/>
                      <a:pt x="27174" y="29879"/>
                    </a:cubicBezTo>
                    <a:cubicBezTo>
                      <a:pt x="27691" y="30183"/>
                      <a:pt x="28177" y="30487"/>
                      <a:pt x="28694" y="30791"/>
                    </a:cubicBezTo>
                    <a:cubicBezTo>
                      <a:pt x="28907" y="30882"/>
                      <a:pt x="28907" y="30882"/>
                      <a:pt x="28846" y="31125"/>
                    </a:cubicBezTo>
                    <a:cubicBezTo>
                      <a:pt x="28816" y="31338"/>
                      <a:pt x="28755" y="31551"/>
                      <a:pt x="28633" y="31733"/>
                    </a:cubicBezTo>
                    <a:cubicBezTo>
                      <a:pt x="28451" y="32098"/>
                      <a:pt x="28238" y="32432"/>
                      <a:pt x="27995" y="32767"/>
                    </a:cubicBezTo>
                    <a:cubicBezTo>
                      <a:pt x="27752" y="33162"/>
                      <a:pt x="27387" y="33466"/>
                      <a:pt x="26931" y="33678"/>
                    </a:cubicBezTo>
                    <a:cubicBezTo>
                      <a:pt x="26840" y="33557"/>
                      <a:pt x="26749" y="33435"/>
                      <a:pt x="26658" y="33314"/>
                    </a:cubicBezTo>
                    <a:cubicBezTo>
                      <a:pt x="26475" y="33101"/>
                      <a:pt x="26293" y="32888"/>
                      <a:pt x="26110" y="32675"/>
                    </a:cubicBezTo>
                    <a:cubicBezTo>
                      <a:pt x="25928" y="32493"/>
                      <a:pt x="25776" y="32311"/>
                      <a:pt x="25594" y="32128"/>
                    </a:cubicBezTo>
                    <a:cubicBezTo>
                      <a:pt x="24986" y="31460"/>
                      <a:pt x="24256" y="30973"/>
                      <a:pt x="23375" y="30700"/>
                    </a:cubicBezTo>
                    <a:cubicBezTo>
                      <a:pt x="22676" y="30456"/>
                      <a:pt x="22098" y="30031"/>
                      <a:pt x="21642" y="29393"/>
                    </a:cubicBezTo>
                    <a:cubicBezTo>
                      <a:pt x="21247" y="28846"/>
                      <a:pt x="20852" y="28298"/>
                      <a:pt x="20457" y="27782"/>
                    </a:cubicBezTo>
                    <a:cubicBezTo>
                      <a:pt x="20274" y="27569"/>
                      <a:pt x="20092" y="27387"/>
                      <a:pt x="19879" y="27204"/>
                    </a:cubicBezTo>
                    <a:cubicBezTo>
                      <a:pt x="19667" y="27022"/>
                      <a:pt x="19454" y="26839"/>
                      <a:pt x="19241" y="26657"/>
                    </a:cubicBezTo>
                    <a:cubicBezTo>
                      <a:pt x="19089" y="26505"/>
                      <a:pt x="18876" y="26383"/>
                      <a:pt x="18663" y="26323"/>
                    </a:cubicBezTo>
                    <a:cubicBezTo>
                      <a:pt x="18606" y="26307"/>
                      <a:pt x="18549" y="26299"/>
                      <a:pt x="18496" y="26299"/>
                    </a:cubicBezTo>
                    <a:cubicBezTo>
                      <a:pt x="18242" y="26299"/>
                      <a:pt x="18050" y="26472"/>
                      <a:pt x="18025" y="26748"/>
                    </a:cubicBezTo>
                    <a:cubicBezTo>
                      <a:pt x="17995" y="27295"/>
                      <a:pt x="18147" y="27751"/>
                      <a:pt x="18481" y="28146"/>
                    </a:cubicBezTo>
                    <a:cubicBezTo>
                      <a:pt x="19119" y="28937"/>
                      <a:pt x="19788" y="29666"/>
                      <a:pt x="20335" y="30548"/>
                    </a:cubicBezTo>
                    <a:cubicBezTo>
                      <a:pt x="20396" y="30639"/>
                      <a:pt x="20457" y="30730"/>
                      <a:pt x="20518" y="30791"/>
                    </a:cubicBezTo>
                    <a:cubicBezTo>
                      <a:pt x="21126" y="31399"/>
                      <a:pt x="21642" y="32037"/>
                      <a:pt x="22311" y="32554"/>
                    </a:cubicBezTo>
                    <a:cubicBezTo>
                      <a:pt x="22645" y="32767"/>
                      <a:pt x="22919" y="32979"/>
                      <a:pt x="23192" y="33253"/>
                    </a:cubicBezTo>
                    <a:cubicBezTo>
                      <a:pt x="23679" y="33770"/>
                      <a:pt x="24135" y="34317"/>
                      <a:pt x="24347" y="34985"/>
                    </a:cubicBezTo>
                    <a:cubicBezTo>
                      <a:pt x="24560" y="35593"/>
                      <a:pt x="24347" y="36110"/>
                      <a:pt x="23922" y="36505"/>
                    </a:cubicBezTo>
                    <a:cubicBezTo>
                      <a:pt x="23618" y="36809"/>
                      <a:pt x="23253" y="37083"/>
                      <a:pt x="22919" y="37356"/>
                    </a:cubicBezTo>
                    <a:cubicBezTo>
                      <a:pt x="22797" y="37447"/>
                      <a:pt x="22706" y="37539"/>
                      <a:pt x="22554" y="37660"/>
                    </a:cubicBezTo>
                    <a:cubicBezTo>
                      <a:pt x="22554" y="37569"/>
                      <a:pt x="22524" y="37508"/>
                      <a:pt x="22524" y="37478"/>
                    </a:cubicBezTo>
                    <a:cubicBezTo>
                      <a:pt x="22493" y="36779"/>
                      <a:pt x="22311" y="36110"/>
                      <a:pt x="22098" y="35441"/>
                    </a:cubicBezTo>
                    <a:cubicBezTo>
                      <a:pt x="22037" y="35289"/>
                      <a:pt x="21977" y="35107"/>
                      <a:pt x="21916" y="34955"/>
                    </a:cubicBezTo>
                    <a:cubicBezTo>
                      <a:pt x="21186" y="33526"/>
                      <a:pt x="20274" y="32219"/>
                      <a:pt x="18998" y="31186"/>
                    </a:cubicBezTo>
                    <a:cubicBezTo>
                      <a:pt x="18755" y="30973"/>
                      <a:pt x="18542" y="30730"/>
                      <a:pt x="18238" y="30639"/>
                    </a:cubicBezTo>
                    <a:cubicBezTo>
                      <a:pt x="18056" y="30578"/>
                      <a:pt x="17843" y="30517"/>
                      <a:pt x="17630" y="30487"/>
                    </a:cubicBezTo>
                    <a:cubicBezTo>
                      <a:pt x="17586" y="30482"/>
                      <a:pt x="17543" y="30479"/>
                      <a:pt x="17502" y="30479"/>
                    </a:cubicBezTo>
                    <a:cubicBezTo>
                      <a:pt x="17058" y="30479"/>
                      <a:pt x="16771" y="30771"/>
                      <a:pt x="16688" y="31216"/>
                    </a:cubicBezTo>
                    <a:cubicBezTo>
                      <a:pt x="16657" y="31429"/>
                      <a:pt x="16657" y="31612"/>
                      <a:pt x="16657" y="31824"/>
                    </a:cubicBezTo>
                    <a:cubicBezTo>
                      <a:pt x="16749" y="32523"/>
                      <a:pt x="16931" y="33162"/>
                      <a:pt x="17448" y="33709"/>
                    </a:cubicBezTo>
                    <a:cubicBezTo>
                      <a:pt x="17660" y="33922"/>
                      <a:pt x="17843" y="34195"/>
                      <a:pt x="18056" y="34438"/>
                    </a:cubicBezTo>
                    <a:cubicBezTo>
                      <a:pt x="18329" y="34773"/>
                      <a:pt x="18603" y="35107"/>
                      <a:pt x="18876" y="35441"/>
                    </a:cubicBezTo>
                    <a:cubicBezTo>
                      <a:pt x="18967" y="35563"/>
                      <a:pt x="19059" y="35654"/>
                      <a:pt x="19150" y="35776"/>
                    </a:cubicBezTo>
                    <a:cubicBezTo>
                      <a:pt x="19332" y="35988"/>
                      <a:pt x="19454" y="36201"/>
                      <a:pt x="19636" y="36384"/>
                    </a:cubicBezTo>
                    <a:cubicBezTo>
                      <a:pt x="20244" y="37052"/>
                      <a:pt x="20274" y="37812"/>
                      <a:pt x="20031" y="38633"/>
                    </a:cubicBezTo>
                    <a:cubicBezTo>
                      <a:pt x="19970" y="38846"/>
                      <a:pt x="19819" y="39028"/>
                      <a:pt x="19606" y="39119"/>
                    </a:cubicBezTo>
                    <a:cubicBezTo>
                      <a:pt x="19211" y="39332"/>
                      <a:pt x="18846" y="39545"/>
                      <a:pt x="18511" y="39879"/>
                    </a:cubicBezTo>
                    <a:lnTo>
                      <a:pt x="18451" y="39879"/>
                    </a:lnTo>
                    <a:cubicBezTo>
                      <a:pt x="18451" y="39606"/>
                      <a:pt x="18451" y="39362"/>
                      <a:pt x="18481" y="39089"/>
                    </a:cubicBezTo>
                    <a:cubicBezTo>
                      <a:pt x="18481" y="38815"/>
                      <a:pt x="18511" y="38511"/>
                      <a:pt x="18481" y="38207"/>
                    </a:cubicBezTo>
                    <a:cubicBezTo>
                      <a:pt x="18481" y="37478"/>
                      <a:pt x="18268" y="36779"/>
                      <a:pt x="17873" y="36140"/>
                    </a:cubicBezTo>
                    <a:cubicBezTo>
                      <a:pt x="17600" y="35715"/>
                      <a:pt x="17174" y="35411"/>
                      <a:pt x="16779" y="35137"/>
                    </a:cubicBezTo>
                    <a:cubicBezTo>
                      <a:pt x="16710" y="35080"/>
                      <a:pt x="16637" y="35053"/>
                      <a:pt x="16568" y="35053"/>
                    </a:cubicBezTo>
                    <a:cubicBezTo>
                      <a:pt x="16453" y="35053"/>
                      <a:pt x="16349" y="35127"/>
                      <a:pt x="16293" y="35259"/>
                    </a:cubicBezTo>
                    <a:cubicBezTo>
                      <a:pt x="16201" y="35411"/>
                      <a:pt x="16171" y="35593"/>
                      <a:pt x="16141" y="35776"/>
                    </a:cubicBezTo>
                    <a:cubicBezTo>
                      <a:pt x="16080" y="36232"/>
                      <a:pt x="16141" y="36718"/>
                      <a:pt x="16262" y="37174"/>
                    </a:cubicBezTo>
                    <a:cubicBezTo>
                      <a:pt x="16414" y="37812"/>
                      <a:pt x="16657" y="38420"/>
                      <a:pt x="16901" y="38998"/>
                    </a:cubicBezTo>
                    <a:cubicBezTo>
                      <a:pt x="17113" y="39514"/>
                      <a:pt x="17144" y="40031"/>
                      <a:pt x="17052" y="40578"/>
                    </a:cubicBezTo>
                    <a:cubicBezTo>
                      <a:pt x="16992" y="40913"/>
                      <a:pt x="16809" y="41186"/>
                      <a:pt x="16536" y="41399"/>
                    </a:cubicBezTo>
                    <a:cubicBezTo>
                      <a:pt x="16414" y="41490"/>
                      <a:pt x="16323" y="41551"/>
                      <a:pt x="16201" y="41612"/>
                    </a:cubicBezTo>
                    <a:cubicBezTo>
                      <a:pt x="15806" y="41855"/>
                      <a:pt x="15502" y="42189"/>
                      <a:pt x="15259" y="42554"/>
                    </a:cubicBezTo>
                    <a:cubicBezTo>
                      <a:pt x="15198" y="42584"/>
                      <a:pt x="15168" y="42645"/>
                      <a:pt x="15138" y="42706"/>
                    </a:cubicBezTo>
                    <a:lnTo>
                      <a:pt x="15077" y="42706"/>
                    </a:lnTo>
                    <a:cubicBezTo>
                      <a:pt x="15016" y="42311"/>
                      <a:pt x="14742" y="42007"/>
                      <a:pt x="14469" y="41733"/>
                    </a:cubicBezTo>
                    <a:cubicBezTo>
                      <a:pt x="14256" y="41490"/>
                      <a:pt x="14013" y="41277"/>
                      <a:pt x="13770" y="41065"/>
                    </a:cubicBezTo>
                    <a:cubicBezTo>
                      <a:pt x="13679" y="41004"/>
                      <a:pt x="13587" y="40943"/>
                      <a:pt x="13496" y="40882"/>
                    </a:cubicBezTo>
                    <a:cubicBezTo>
                      <a:pt x="13040" y="40517"/>
                      <a:pt x="12827" y="39970"/>
                      <a:pt x="13131" y="39332"/>
                    </a:cubicBezTo>
                    <a:cubicBezTo>
                      <a:pt x="13375" y="38815"/>
                      <a:pt x="13648" y="38268"/>
                      <a:pt x="13952" y="37782"/>
                    </a:cubicBezTo>
                    <a:cubicBezTo>
                      <a:pt x="14256" y="37265"/>
                      <a:pt x="14530" y="36718"/>
                      <a:pt x="14834" y="36171"/>
                    </a:cubicBezTo>
                    <a:cubicBezTo>
                      <a:pt x="14986" y="35897"/>
                      <a:pt x="15016" y="35563"/>
                      <a:pt x="14955" y="35229"/>
                    </a:cubicBezTo>
                    <a:cubicBezTo>
                      <a:pt x="14894" y="34985"/>
                      <a:pt x="14803" y="34894"/>
                      <a:pt x="14560" y="34894"/>
                    </a:cubicBezTo>
                    <a:cubicBezTo>
                      <a:pt x="14286" y="34894"/>
                      <a:pt x="14043" y="34985"/>
                      <a:pt x="13831" y="35137"/>
                    </a:cubicBezTo>
                    <a:cubicBezTo>
                      <a:pt x="13557" y="35320"/>
                      <a:pt x="13253" y="35533"/>
                      <a:pt x="13010" y="35745"/>
                    </a:cubicBezTo>
                    <a:cubicBezTo>
                      <a:pt x="12311" y="36323"/>
                      <a:pt x="11612" y="36900"/>
                      <a:pt x="10913" y="37447"/>
                    </a:cubicBezTo>
                    <a:cubicBezTo>
                      <a:pt x="10396" y="37873"/>
                      <a:pt x="9909" y="38359"/>
                      <a:pt x="9484" y="38876"/>
                    </a:cubicBezTo>
                    <a:cubicBezTo>
                      <a:pt x="9454" y="38906"/>
                      <a:pt x="9423" y="38937"/>
                      <a:pt x="9393" y="38967"/>
                    </a:cubicBezTo>
                    <a:cubicBezTo>
                      <a:pt x="8785" y="38572"/>
                      <a:pt x="8815" y="38025"/>
                      <a:pt x="9180" y="37599"/>
                    </a:cubicBezTo>
                    <a:cubicBezTo>
                      <a:pt x="9454" y="37295"/>
                      <a:pt x="9758" y="36992"/>
                      <a:pt x="10092" y="36779"/>
                    </a:cubicBezTo>
                    <a:cubicBezTo>
                      <a:pt x="10700" y="36323"/>
                      <a:pt x="11186" y="35776"/>
                      <a:pt x="11551" y="35107"/>
                    </a:cubicBezTo>
                    <a:cubicBezTo>
                      <a:pt x="11885" y="34499"/>
                      <a:pt x="12250" y="33952"/>
                      <a:pt x="12706" y="33466"/>
                    </a:cubicBezTo>
                    <a:cubicBezTo>
                      <a:pt x="13192" y="32949"/>
                      <a:pt x="13648" y="32402"/>
                      <a:pt x="14104" y="31855"/>
                    </a:cubicBezTo>
                    <a:cubicBezTo>
                      <a:pt x="14378" y="31551"/>
                      <a:pt x="14590" y="31186"/>
                      <a:pt x="14682" y="30760"/>
                    </a:cubicBezTo>
                    <a:cubicBezTo>
                      <a:pt x="14712" y="30700"/>
                      <a:pt x="14712" y="30608"/>
                      <a:pt x="14712" y="30548"/>
                    </a:cubicBezTo>
                    <a:cubicBezTo>
                      <a:pt x="14740" y="30237"/>
                      <a:pt x="14559" y="30058"/>
                      <a:pt x="14266" y="30058"/>
                    </a:cubicBezTo>
                    <a:cubicBezTo>
                      <a:pt x="14243" y="30058"/>
                      <a:pt x="14219" y="30059"/>
                      <a:pt x="14195" y="30061"/>
                    </a:cubicBezTo>
                    <a:cubicBezTo>
                      <a:pt x="13861" y="30092"/>
                      <a:pt x="13557" y="30183"/>
                      <a:pt x="13283" y="30365"/>
                    </a:cubicBezTo>
                    <a:cubicBezTo>
                      <a:pt x="12797" y="30639"/>
                      <a:pt x="12311" y="30973"/>
                      <a:pt x="11824" y="31277"/>
                    </a:cubicBezTo>
                    <a:cubicBezTo>
                      <a:pt x="11703" y="31338"/>
                      <a:pt x="11612" y="31429"/>
                      <a:pt x="11520" y="31520"/>
                    </a:cubicBezTo>
                    <a:cubicBezTo>
                      <a:pt x="10882" y="32219"/>
                      <a:pt x="10183" y="32827"/>
                      <a:pt x="9606" y="33557"/>
                    </a:cubicBezTo>
                    <a:cubicBezTo>
                      <a:pt x="9362" y="33891"/>
                      <a:pt x="9058" y="34195"/>
                      <a:pt x="8724" y="34438"/>
                    </a:cubicBezTo>
                    <a:cubicBezTo>
                      <a:pt x="8086" y="34864"/>
                      <a:pt x="7447" y="35289"/>
                      <a:pt x="6779" y="35715"/>
                    </a:cubicBezTo>
                    <a:cubicBezTo>
                      <a:pt x="6748" y="35654"/>
                      <a:pt x="6718" y="35593"/>
                      <a:pt x="6688" y="35563"/>
                    </a:cubicBezTo>
                    <a:cubicBezTo>
                      <a:pt x="6627" y="35289"/>
                      <a:pt x="6536" y="35016"/>
                      <a:pt x="6475" y="34742"/>
                    </a:cubicBezTo>
                    <a:cubicBezTo>
                      <a:pt x="6384" y="34438"/>
                      <a:pt x="6444" y="34165"/>
                      <a:pt x="6718" y="33982"/>
                    </a:cubicBezTo>
                    <a:cubicBezTo>
                      <a:pt x="7113" y="33709"/>
                      <a:pt x="7478" y="33405"/>
                      <a:pt x="7903" y="33192"/>
                    </a:cubicBezTo>
                    <a:cubicBezTo>
                      <a:pt x="8542" y="32858"/>
                      <a:pt x="9028" y="32402"/>
                      <a:pt x="9423" y="31824"/>
                    </a:cubicBezTo>
                    <a:cubicBezTo>
                      <a:pt x="9697" y="31460"/>
                      <a:pt x="10001" y="31156"/>
                      <a:pt x="10396" y="30912"/>
                    </a:cubicBezTo>
                    <a:cubicBezTo>
                      <a:pt x="10609" y="30791"/>
                      <a:pt x="10852" y="30608"/>
                      <a:pt x="11095" y="30487"/>
                    </a:cubicBezTo>
                    <a:cubicBezTo>
                      <a:pt x="11733" y="30153"/>
                      <a:pt x="12220" y="29636"/>
                      <a:pt x="12584" y="29058"/>
                    </a:cubicBezTo>
                    <a:cubicBezTo>
                      <a:pt x="12706" y="28846"/>
                      <a:pt x="12797" y="28633"/>
                      <a:pt x="12797" y="28420"/>
                    </a:cubicBezTo>
                    <a:cubicBezTo>
                      <a:pt x="12767" y="28146"/>
                      <a:pt x="12645" y="27994"/>
                      <a:pt x="12372" y="27964"/>
                    </a:cubicBezTo>
                    <a:cubicBezTo>
                      <a:pt x="12280" y="27949"/>
                      <a:pt x="12189" y="27941"/>
                      <a:pt x="12102" y="27941"/>
                    </a:cubicBezTo>
                    <a:cubicBezTo>
                      <a:pt x="12014" y="27941"/>
                      <a:pt x="11931" y="27949"/>
                      <a:pt x="11855" y="27964"/>
                    </a:cubicBezTo>
                    <a:cubicBezTo>
                      <a:pt x="11308" y="28055"/>
                      <a:pt x="10791" y="28238"/>
                      <a:pt x="10335" y="28602"/>
                    </a:cubicBezTo>
                    <a:cubicBezTo>
                      <a:pt x="10122" y="28785"/>
                      <a:pt x="9849" y="28937"/>
                      <a:pt x="9636" y="29119"/>
                    </a:cubicBezTo>
                    <a:cubicBezTo>
                      <a:pt x="9332" y="29362"/>
                      <a:pt x="9058" y="29605"/>
                      <a:pt x="8754" y="29849"/>
                    </a:cubicBezTo>
                    <a:cubicBezTo>
                      <a:pt x="8481" y="30122"/>
                      <a:pt x="8177" y="30365"/>
                      <a:pt x="7873" y="30639"/>
                    </a:cubicBezTo>
                    <a:cubicBezTo>
                      <a:pt x="7387" y="31064"/>
                      <a:pt x="6870" y="31429"/>
                      <a:pt x="6232" y="31612"/>
                    </a:cubicBezTo>
                    <a:cubicBezTo>
                      <a:pt x="5897" y="31703"/>
                      <a:pt x="5624" y="31915"/>
                      <a:pt x="5350" y="32098"/>
                    </a:cubicBezTo>
                    <a:cubicBezTo>
                      <a:pt x="5137" y="32189"/>
                      <a:pt x="4955" y="32311"/>
                      <a:pt x="4712" y="32432"/>
                    </a:cubicBezTo>
                    <a:cubicBezTo>
                      <a:pt x="4499" y="31976"/>
                      <a:pt x="4408" y="31581"/>
                      <a:pt x="4438" y="31125"/>
                    </a:cubicBezTo>
                    <a:cubicBezTo>
                      <a:pt x="4469" y="30821"/>
                      <a:pt x="4621" y="30578"/>
                      <a:pt x="4803" y="30335"/>
                    </a:cubicBezTo>
                    <a:cubicBezTo>
                      <a:pt x="5077" y="30061"/>
                      <a:pt x="5381" y="29849"/>
                      <a:pt x="5684" y="29636"/>
                    </a:cubicBezTo>
                    <a:cubicBezTo>
                      <a:pt x="6809" y="28997"/>
                      <a:pt x="7964" y="28450"/>
                      <a:pt x="9150" y="27934"/>
                    </a:cubicBezTo>
                    <a:cubicBezTo>
                      <a:pt x="9849" y="27630"/>
                      <a:pt x="10426" y="27174"/>
                      <a:pt x="11004" y="26718"/>
                    </a:cubicBezTo>
                    <a:cubicBezTo>
                      <a:pt x="11186" y="26566"/>
                      <a:pt x="11338" y="26383"/>
                      <a:pt x="11490" y="26171"/>
                    </a:cubicBezTo>
                    <a:cubicBezTo>
                      <a:pt x="11672" y="25958"/>
                      <a:pt x="11733" y="25684"/>
                      <a:pt x="11703" y="25380"/>
                    </a:cubicBezTo>
                    <a:cubicBezTo>
                      <a:pt x="11672" y="24955"/>
                      <a:pt x="11460" y="24742"/>
                      <a:pt x="11034" y="24742"/>
                    </a:cubicBezTo>
                    <a:cubicBezTo>
                      <a:pt x="10548" y="24742"/>
                      <a:pt x="10092" y="24833"/>
                      <a:pt x="9636" y="25046"/>
                    </a:cubicBezTo>
                    <a:cubicBezTo>
                      <a:pt x="8998" y="25320"/>
                      <a:pt x="8420" y="25654"/>
                      <a:pt x="7843" y="26019"/>
                    </a:cubicBezTo>
                    <a:cubicBezTo>
                      <a:pt x="7022" y="26505"/>
                      <a:pt x="6262" y="27052"/>
                      <a:pt x="5411" y="27447"/>
                    </a:cubicBezTo>
                    <a:cubicBezTo>
                      <a:pt x="5350" y="27478"/>
                      <a:pt x="5289" y="27538"/>
                      <a:pt x="5198" y="27569"/>
                    </a:cubicBezTo>
                    <a:cubicBezTo>
                      <a:pt x="4712" y="27903"/>
                      <a:pt x="4225" y="28238"/>
                      <a:pt x="3709" y="28602"/>
                    </a:cubicBezTo>
                    <a:cubicBezTo>
                      <a:pt x="3557" y="28724"/>
                      <a:pt x="3405" y="28876"/>
                      <a:pt x="3222" y="29028"/>
                    </a:cubicBezTo>
                    <a:cubicBezTo>
                      <a:pt x="3010" y="28542"/>
                      <a:pt x="2767" y="28086"/>
                      <a:pt x="2858" y="27538"/>
                    </a:cubicBezTo>
                    <a:cubicBezTo>
                      <a:pt x="2888" y="27356"/>
                      <a:pt x="2979" y="27174"/>
                      <a:pt x="3162" y="27113"/>
                    </a:cubicBezTo>
                    <a:cubicBezTo>
                      <a:pt x="3891" y="26809"/>
                      <a:pt x="4529" y="26383"/>
                      <a:pt x="5289" y="26171"/>
                    </a:cubicBezTo>
                    <a:cubicBezTo>
                      <a:pt x="5988" y="25958"/>
                      <a:pt x="6688" y="25776"/>
                      <a:pt x="7326" y="25380"/>
                    </a:cubicBezTo>
                    <a:cubicBezTo>
                      <a:pt x="7417" y="25320"/>
                      <a:pt x="7539" y="25289"/>
                      <a:pt x="7660" y="25259"/>
                    </a:cubicBezTo>
                    <a:cubicBezTo>
                      <a:pt x="8998" y="24772"/>
                      <a:pt x="10153" y="23982"/>
                      <a:pt x="11156" y="22979"/>
                    </a:cubicBezTo>
                    <a:cubicBezTo>
                      <a:pt x="11217" y="22918"/>
                      <a:pt x="11277" y="22827"/>
                      <a:pt x="11338" y="22736"/>
                    </a:cubicBezTo>
                    <a:cubicBezTo>
                      <a:pt x="11490" y="22432"/>
                      <a:pt x="11399" y="22067"/>
                      <a:pt x="11125" y="21855"/>
                    </a:cubicBezTo>
                    <a:cubicBezTo>
                      <a:pt x="10859" y="21641"/>
                      <a:pt x="10546" y="21545"/>
                      <a:pt x="10185" y="21545"/>
                    </a:cubicBezTo>
                    <a:cubicBezTo>
                      <a:pt x="10135" y="21545"/>
                      <a:pt x="10083" y="21547"/>
                      <a:pt x="10031" y="21551"/>
                    </a:cubicBezTo>
                    <a:cubicBezTo>
                      <a:pt x="8967" y="21642"/>
                      <a:pt x="8025" y="21976"/>
                      <a:pt x="7204" y="22736"/>
                    </a:cubicBezTo>
                    <a:cubicBezTo>
                      <a:pt x="7022" y="22888"/>
                      <a:pt x="6840" y="23040"/>
                      <a:pt x="6657" y="23192"/>
                    </a:cubicBezTo>
                    <a:cubicBezTo>
                      <a:pt x="6232" y="23496"/>
                      <a:pt x="5836" y="23830"/>
                      <a:pt x="5411" y="24165"/>
                    </a:cubicBezTo>
                    <a:cubicBezTo>
                      <a:pt x="5381" y="24195"/>
                      <a:pt x="5381" y="24225"/>
                      <a:pt x="5350" y="24225"/>
                    </a:cubicBezTo>
                    <a:cubicBezTo>
                      <a:pt x="4681" y="24651"/>
                      <a:pt x="4043" y="25076"/>
                      <a:pt x="3283" y="25289"/>
                    </a:cubicBezTo>
                    <a:cubicBezTo>
                      <a:pt x="2888" y="25380"/>
                      <a:pt x="2493" y="25472"/>
                      <a:pt x="2098" y="25563"/>
                    </a:cubicBezTo>
                    <a:cubicBezTo>
                      <a:pt x="2007" y="25563"/>
                      <a:pt x="1915" y="25563"/>
                      <a:pt x="1824" y="25593"/>
                    </a:cubicBezTo>
                    <a:cubicBezTo>
                      <a:pt x="1763" y="25350"/>
                      <a:pt x="1672" y="25107"/>
                      <a:pt x="1642" y="24864"/>
                    </a:cubicBezTo>
                    <a:cubicBezTo>
                      <a:pt x="1581" y="24529"/>
                      <a:pt x="1551" y="24165"/>
                      <a:pt x="1520" y="23800"/>
                    </a:cubicBezTo>
                    <a:cubicBezTo>
                      <a:pt x="1520" y="23648"/>
                      <a:pt x="1581" y="23526"/>
                      <a:pt x="1733" y="23405"/>
                    </a:cubicBezTo>
                    <a:cubicBezTo>
                      <a:pt x="2584" y="22766"/>
                      <a:pt x="3557" y="22402"/>
                      <a:pt x="4590" y="22189"/>
                    </a:cubicBezTo>
                    <a:cubicBezTo>
                      <a:pt x="5198" y="22067"/>
                      <a:pt x="5776" y="21946"/>
                      <a:pt x="6353" y="21824"/>
                    </a:cubicBezTo>
                    <a:cubicBezTo>
                      <a:pt x="6992" y="21672"/>
                      <a:pt x="7569" y="21459"/>
                      <a:pt x="8147" y="21186"/>
                    </a:cubicBezTo>
                    <a:cubicBezTo>
                      <a:pt x="8846" y="20851"/>
                      <a:pt x="9514" y="20456"/>
                      <a:pt x="10153" y="19970"/>
                    </a:cubicBezTo>
                    <a:cubicBezTo>
                      <a:pt x="10487" y="19696"/>
                      <a:pt x="10761" y="19362"/>
                      <a:pt x="10973" y="18997"/>
                    </a:cubicBezTo>
                    <a:cubicBezTo>
                      <a:pt x="11217" y="18541"/>
                      <a:pt x="11004" y="18085"/>
                      <a:pt x="10517" y="17994"/>
                    </a:cubicBezTo>
                    <a:cubicBezTo>
                      <a:pt x="10305" y="17964"/>
                      <a:pt x="10122" y="17964"/>
                      <a:pt x="9940" y="17933"/>
                    </a:cubicBezTo>
                    <a:cubicBezTo>
                      <a:pt x="9271" y="17903"/>
                      <a:pt x="8602" y="17903"/>
                      <a:pt x="7934" y="17873"/>
                    </a:cubicBezTo>
                    <a:cubicBezTo>
                      <a:pt x="7838" y="17868"/>
                      <a:pt x="7740" y="17865"/>
                      <a:pt x="7643" y="17865"/>
                    </a:cubicBezTo>
                    <a:cubicBezTo>
                      <a:pt x="7154" y="17865"/>
                      <a:pt x="6652" y="17928"/>
                      <a:pt x="6171" y="18055"/>
                    </a:cubicBezTo>
                    <a:cubicBezTo>
                      <a:pt x="5988" y="18116"/>
                      <a:pt x="5776" y="18146"/>
                      <a:pt x="5593" y="18207"/>
                    </a:cubicBezTo>
                    <a:cubicBezTo>
                      <a:pt x="5160" y="18358"/>
                      <a:pt x="4726" y="18415"/>
                      <a:pt x="4285" y="18415"/>
                    </a:cubicBezTo>
                    <a:cubicBezTo>
                      <a:pt x="4015" y="18415"/>
                      <a:pt x="3743" y="18394"/>
                      <a:pt x="3466" y="18359"/>
                    </a:cubicBezTo>
                    <a:cubicBezTo>
                      <a:pt x="2797" y="18268"/>
                      <a:pt x="2098" y="18268"/>
                      <a:pt x="1399" y="18237"/>
                    </a:cubicBezTo>
                    <a:cubicBezTo>
                      <a:pt x="1064" y="18237"/>
                      <a:pt x="730" y="18298"/>
                      <a:pt x="396" y="18511"/>
                    </a:cubicBezTo>
                    <a:cubicBezTo>
                      <a:pt x="396" y="18177"/>
                      <a:pt x="456" y="17873"/>
                      <a:pt x="548" y="17599"/>
                    </a:cubicBezTo>
                    <a:cubicBezTo>
                      <a:pt x="639" y="17356"/>
                      <a:pt x="730" y="17113"/>
                      <a:pt x="882" y="16870"/>
                    </a:cubicBezTo>
                    <a:cubicBezTo>
                      <a:pt x="1064" y="16535"/>
                      <a:pt x="1277" y="16262"/>
                      <a:pt x="1459" y="15927"/>
                    </a:cubicBezTo>
                    <a:cubicBezTo>
                      <a:pt x="1600" y="15717"/>
                      <a:pt x="1776" y="15632"/>
                      <a:pt x="1989" y="15632"/>
                    </a:cubicBezTo>
                    <a:cubicBezTo>
                      <a:pt x="2052" y="15632"/>
                      <a:pt x="2119" y="15640"/>
                      <a:pt x="2189" y="15654"/>
                    </a:cubicBezTo>
                    <a:cubicBezTo>
                      <a:pt x="2432" y="15715"/>
                      <a:pt x="2675" y="15775"/>
                      <a:pt x="2888" y="15867"/>
                    </a:cubicBezTo>
                    <a:cubicBezTo>
                      <a:pt x="3357" y="16034"/>
                      <a:pt x="3826" y="16100"/>
                      <a:pt x="4301" y="16100"/>
                    </a:cubicBezTo>
                    <a:cubicBezTo>
                      <a:pt x="4687" y="16100"/>
                      <a:pt x="5076" y="16056"/>
                      <a:pt x="5472" y="15988"/>
                    </a:cubicBezTo>
                    <a:cubicBezTo>
                      <a:pt x="5813" y="15936"/>
                      <a:pt x="6154" y="15861"/>
                      <a:pt x="6495" y="15861"/>
                    </a:cubicBezTo>
                    <a:cubicBezTo>
                      <a:pt x="6549" y="15861"/>
                      <a:pt x="6603" y="15862"/>
                      <a:pt x="6657" y="15867"/>
                    </a:cubicBezTo>
                    <a:cubicBezTo>
                      <a:pt x="6900" y="15897"/>
                      <a:pt x="7143" y="15927"/>
                      <a:pt x="7417" y="15958"/>
                    </a:cubicBezTo>
                    <a:cubicBezTo>
                      <a:pt x="7934" y="15988"/>
                      <a:pt x="8481" y="16049"/>
                      <a:pt x="9028" y="16079"/>
                    </a:cubicBezTo>
                    <a:cubicBezTo>
                      <a:pt x="9063" y="16082"/>
                      <a:pt x="9098" y="16083"/>
                      <a:pt x="9132" y="16083"/>
                    </a:cubicBezTo>
                    <a:cubicBezTo>
                      <a:pt x="9488" y="16083"/>
                      <a:pt x="9820" y="15950"/>
                      <a:pt x="10153" y="15867"/>
                    </a:cubicBezTo>
                    <a:cubicBezTo>
                      <a:pt x="10305" y="15806"/>
                      <a:pt x="10457" y="15745"/>
                      <a:pt x="10609" y="15684"/>
                    </a:cubicBezTo>
                    <a:cubicBezTo>
                      <a:pt x="10913" y="15563"/>
                      <a:pt x="11034" y="15350"/>
                      <a:pt x="10973" y="15016"/>
                    </a:cubicBezTo>
                    <a:cubicBezTo>
                      <a:pt x="10913" y="14803"/>
                      <a:pt x="10821" y="14620"/>
                      <a:pt x="10669" y="14499"/>
                    </a:cubicBezTo>
                    <a:cubicBezTo>
                      <a:pt x="10145" y="14001"/>
                      <a:pt x="9553" y="13684"/>
                      <a:pt x="8855" y="13684"/>
                    </a:cubicBezTo>
                    <a:cubicBezTo>
                      <a:pt x="8743" y="13684"/>
                      <a:pt x="8629" y="13692"/>
                      <a:pt x="8511" y="13709"/>
                    </a:cubicBezTo>
                    <a:cubicBezTo>
                      <a:pt x="8086" y="13769"/>
                      <a:pt x="7630" y="13860"/>
                      <a:pt x="7235" y="14012"/>
                    </a:cubicBezTo>
                    <a:cubicBezTo>
                      <a:pt x="6861" y="14156"/>
                      <a:pt x="6488" y="14218"/>
                      <a:pt x="6115" y="14218"/>
                    </a:cubicBezTo>
                    <a:cubicBezTo>
                      <a:pt x="5698" y="14218"/>
                      <a:pt x="5281" y="14141"/>
                      <a:pt x="4864" y="14012"/>
                    </a:cubicBezTo>
                    <a:cubicBezTo>
                      <a:pt x="4560" y="13952"/>
                      <a:pt x="4286" y="13800"/>
                      <a:pt x="4043" y="13678"/>
                    </a:cubicBezTo>
                    <a:cubicBezTo>
                      <a:pt x="3466" y="13374"/>
                      <a:pt x="2888" y="13070"/>
                      <a:pt x="2250" y="12888"/>
                    </a:cubicBezTo>
                    <a:cubicBezTo>
                      <a:pt x="1924" y="12797"/>
                      <a:pt x="1597" y="12739"/>
                      <a:pt x="1271" y="12739"/>
                    </a:cubicBezTo>
                    <a:cubicBezTo>
                      <a:pt x="1050" y="12739"/>
                      <a:pt x="829" y="12766"/>
                      <a:pt x="608" y="12827"/>
                    </a:cubicBezTo>
                    <a:lnTo>
                      <a:pt x="548" y="12827"/>
                    </a:lnTo>
                    <a:cubicBezTo>
                      <a:pt x="548" y="12766"/>
                      <a:pt x="548" y="12675"/>
                      <a:pt x="548" y="12614"/>
                    </a:cubicBezTo>
                    <a:cubicBezTo>
                      <a:pt x="669" y="11398"/>
                      <a:pt x="943" y="10183"/>
                      <a:pt x="1490" y="9058"/>
                    </a:cubicBezTo>
                    <a:cubicBezTo>
                      <a:pt x="1551" y="8967"/>
                      <a:pt x="1611" y="8906"/>
                      <a:pt x="1733" y="8876"/>
                    </a:cubicBezTo>
                    <a:cubicBezTo>
                      <a:pt x="1828" y="8844"/>
                      <a:pt x="1924" y="8831"/>
                      <a:pt x="2019" y="8831"/>
                    </a:cubicBezTo>
                    <a:cubicBezTo>
                      <a:pt x="2197" y="8831"/>
                      <a:pt x="2376" y="8877"/>
                      <a:pt x="2554" y="8936"/>
                    </a:cubicBezTo>
                    <a:cubicBezTo>
                      <a:pt x="2979" y="9119"/>
                      <a:pt x="3405" y="9301"/>
                      <a:pt x="3830" y="9514"/>
                    </a:cubicBezTo>
                    <a:cubicBezTo>
                      <a:pt x="4803" y="10091"/>
                      <a:pt x="5776" y="10578"/>
                      <a:pt x="6840" y="10943"/>
                    </a:cubicBezTo>
                    <a:cubicBezTo>
                      <a:pt x="7903" y="11277"/>
                      <a:pt x="8998" y="11550"/>
                      <a:pt x="10122" y="11611"/>
                    </a:cubicBezTo>
                    <a:cubicBezTo>
                      <a:pt x="10487" y="11611"/>
                      <a:pt x="10882" y="11520"/>
                      <a:pt x="11277" y="11490"/>
                    </a:cubicBezTo>
                    <a:cubicBezTo>
                      <a:pt x="11308" y="11490"/>
                      <a:pt x="11368" y="11459"/>
                      <a:pt x="11429" y="11429"/>
                    </a:cubicBezTo>
                    <a:cubicBezTo>
                      <a:pt x="11946" y="11186"/>
                      <a:pt x="12098" y="10578"/>
                      <a:pt x="11703" y="10152"/>
                    </a:cubicBezTo>
                    <a:cubicBezTo>
                      <a:pt x="11551" y="9970"/>
                      <a:pt x="11338" y="9818"/>
                      <a:pt x="11125" y="9696"/>
                    </a:cubicBezTo>
                    <a:cubicBezTo>
                      <a:pt x="10700" y="9453"/>
                      <a:pt x="10244" y="9240"/>
                      <a:pt x="9788" y="9088"/>
                    </a:cubicBezTo>
                    <a:cubicBezTo>
                      <a:pt x="9028" y="8815"/>
                      <a:pt x="8268" y="8572"/>
                      <a:pt x="7539" y="8177"/>
                    </a:cubicBezTo>
                    <a:cubicBezTo>
                      <a:pt x="6931" y="7842"/>
                      <a:pt x="6444" y="7417"/>
                      <a:pt x="5928" y="6961"/>
                    </a:cubicBezTo>
                    <a:cubicBezTo>
                      <a:pt x="5897" y="6930"/>
                      <a:pt x="5836" y="6870"/>
                      <a:pt x="5806" y="6809"/>
                    </a:cubicBezTo>
                    <a:cubicBezTo>
                      <a:pt x="5137" y="6049"/>
                      <a:pt x="4286" y="5775"/>
                      <a:pt x="3314" y="5775"/>
                    </a:cubicBezTo>
                    <a:cubicBezTo>
                      <a:pt x="2949" y="5775"/>
                      <a:pt x="2584" y="5866"/>
                      <a:pt x="2250" y="5897"/>
                    </a:cubicBezTo>
                    <a:cubicBezTo>
                      <a:pt x="2159" y="5927"/>
                      <a:pt x="2067" y="5927"/>
                      <a:pt x="1946" y="5958"/>
                    </a:cubicBezTo>
                    <a:cubicBezTo>
                      <a:pt x="1976" y="5866"/>
                      <a:pt x="1976" y="5806"/>
                      <a:pt x="2007" y="5745"/>
                    </a:cubicBezTo>
                    <a:cubicBezTo>
                      <a:pt x="2189" y="5441"/>
                      <a:pt x="2371" y="5107"/>
                      <a:pt x="2615" y="4833"/>
                    </a:cubicBezTo>
                    <a:cubicBezTo>
                      <a:pt x="2858" y="4529"/>
                      <a:pt x="3131" y="4225"/>
                      <a:pt x="3435" y="3982"/>
                    </a:cubicBezTo>
                    <a:cubicBezTo>
                      <a:pt x="3790" y="3698"/>
                      <a:pt x="4181" y="3507"/>
                      <a:pt x="4623" y="3507"/>
                    </a:cubicBezTo>
                    <a:cubicBezTo>
                      <a:pt x="4749" y="3507"/>
                      <a:pt x="4880" y="3523"/>
                      <a:pt x="5016" y="3556"/>
                    </a:cubicBezTo>
                    <a:cubicBezTo>
                      <a:pt x="5563" y="3648"/>
                      <a:pt x="6019" y="3952"/>
                      <a:pt x="6444" y="4255"/>
                    </a:cubicBezTo>
                    <a:cubicBezTo>
                      <a:pt x="6748" y="4499"/>
                      <a:pt x="7022" y="4742"/>
                      <a:pt x="7295" y="4985"/>
                    </a:cubicBezTo>
                    <a:cubicBezTo>
                      <a:pt x="7478" y="5137"/>
                      <a:pt x="7660" y="5319"/>
                      <a:pt x="7873" y="5441"/>
                    </a:cubicBezTo>
                    <a:cubicBezTo>
                      <a:pt x="8602" y="5988"/>
                      <a:pt x="9362" y="6505"/>
                      <a:pt x="10122" y="7021"/>
                    </a:cubicBezTo>
                    <a:cubicBezTo>
                      <a:pt x="10639" y="7356"/>
                      <a:pt x="11186" y="7660"/>
                      <a:pt x="11794" y="7842"/>
                    </a:cubicBezTo>
                    <a:cubicBezTo>
                      <a:pt x="11916" y="7873"/>
                      <a:pt x="12037" y="7903"/>
                      <a:pt x="12189" y="7933"/>
                    </a:cubicBezTo>
                    <a:cubicBezTo>
                      <a:pt x="12764" y="8008"/>
                      <a:pt x="13340" y="8063"/>
                      <a:pt x="13932" y="8063"/>
                    </a:cubicBezTo>
                    <a:cubicBezTo>
                      <a:pt x="14059" y="8063"/>
                      <a:pt x="14188" y="8060"/>
                      <a:pt x="14317" y="8055"/>
                    </a:cubicBezTo>
                    <a:cubicBezTo>
                      <a:pt x="14347" y="8055"/>
                      <a:pt x="14408" y="8055"/>
                      <a:pt x="14438" y="8025"/>
                    </a:cubicBezTo>
                    <a:cubicBezTo>
                      <a:pt x="14651" y="7994"/>
                      <a:pt x="14712" y="7812"/>
                      <a:pt x="14590" y="7660"/>
                    </a:cubicBezTo>
                    <a:cubicBezTo>
                      <a:pt x="14530" y="7569"/>
                      <a:pt x="14469" y="7508"/>
                      <a:pt x="14378" y="7447"/>
                    </a:cubicBezTo>
                    <a:cubicBezTo>
                      <a:pt x="13557" y="6687"/>
                      <a:pt x="12706" y="5897"/>
                      <a:pt x="12037" y="4955"/>
                    </a:cubicBezTo>
                    <a:cubicBezTo>
                      <a:pt x="11824" y="4620"/>
                      <a:pt x="11581" y="4255"/>
                      <a:pt x="11399" y="3891"/>
                    </a:cubicBezTo>
                    <a:cubicBezTo>
                      <a:pt x="11034" y="3283"/>
                      <a:pt x="10639" y="2705"/>
                      <a:pt x="10183" y="2189"/>
                    </a:cubicBezTo>
                    <a:cubicBezTo>
                      <a:pt x="9970" y="1945"/>
                      <a:pt x="9727" y="1733"/>
                      <a:pt x="9484" y="1550"/>
                    </a:cubicBezTo>
                    <a:cubicBezTo>
                      <a:pt x="9089" y="1307"/>
                      <a:pt x="8724" y="1003"/>
                      <a:pt x="8268" y="882"/>
                    </a:cubicBezTo>
                    <a:cubicBezTo>
                      <a:pt x="8268" y="851"/>
                      <a:pt x="8268" y="821"/>
                      <a:pt x="8268" y="821"/>
                    </a:cubicBezTo>
                    <a:cubicBezTo>
                      <a:pt x="8420" y="760"/>
                      <a:pt x="8572" y="730"/>
                      <a:pt x="8724" y="699"/>
                    </a:cubicBezTo>
                    <a:cubicBezTo>
                      <a:pt x="9387" y="540"/>
                      <a:pt x="10074" y="450"/>
                      <a:pt x="10763" y="450"/>
                    </a:cubicBezTo>
                    <a:close/>
                    <a:moveTo>
                      <a:pt x="11004" y="0"/>
                    </a:moveTo>
                    <a:cubicBezTo>
                      <a:pt x="10244" y="0"/>
                      <a:pt x="9484" y="61"/>
                      <a:pt x="8754" y="213"/>
                    </a:cubicBezTo>
                    <a:cubicBezTo>
                      <a:pt x="8329" y="304"/>
                      <a:pt x="7934" y="456"/>
                      <a:pt x="7569" y="669"/>
                    </a:cubicBezTo>
                    <a:cubicBezTo>
                      <a:pt x="7447" y="699"/>
                      <a:pt x="7356" y="790"/>
                      <a:pt x="7356" y="912"/>
                    </a:cubicBezTo>
                    <a:cubicBezTo>
                      <a:pt x="7387" y="1064"/>
                      <a:pt x="7478" y="1094"/>
                      <a:pt x="7599" y="1125"/>
                    </a:cubicBezTo>
                    <a:cubicBezTo>
                      <a:pt x="7630" y="1155"/>
                      <a:pt x="7691" y="1155"/>
                      <a:pt x="7721" y="1155"/>
                    </a:cubicBezTo>
                    <a:cubicBezTo>
                      <a:pt x="8147" y="1277"/>
                      <a:pt x="8542" y="1429"/>
                      <a:pt x="8906" y="1702"/>
                    </a:cubicBezTo>
                    <a:cubicBezTo>
                      <a:pt x="8998" y="1763"/>
                      <a:pt x="9089" y="1824"/>
                      <a:pt x="9180" y="1885"/>
                    </a:cubicBezTo>
                    <a:cubicBezTo>
                      <a:pt x="9454" y="2067"/>
                      <a:pt x="9697" y="2280"/>
                      <a:pt x="9909" y="2553"/>
                    </a:cubicBezTo>
                    <a:cubicBezTo>
                      <a:pt x="10335" y="3070"/>
                      <a:pt x="10730" y="3617"/>
                      <a:pt x="11034" y="4195"/>
                    </a:cubicBezTo>
                    <a:cubicBezTo>
                      <a:pt x="11581" y="5137"/>
                      <a:pt x="12220" y="5988"/>
                      <a:pt x="13010" y="6748"/>
                    </a:cubicBezTo>
                    <a:cubicBezTo>
                      <a:pt x="13314" y="7021"/>
                      <a:pt x="13587" y="7295"/>
                      <a:pt x="13891" y="7629"/>
                    </a:cubicBezTo>
                    <a:cubicBezTo>
                      <a:pt x="13831" y="7629"/>
                      <a:pt x="13770" y="7660"/>
                      <a:pt x="13709" y="7660"/>
                    </a:cubicBezTo>
                    <a:cubicBezTo>
                      <a:pt x="13162" y="7599"/>
                      <a:pt x="12615" y="7538"/>
                      <a:pt x="12068" y="7477"/>
                    </a:cubicBezTo>
                    <a:cubicBezTo>
                      <a:pt x="11855" y="7447"/>
                      <a:pt x="11672" y="7386"/>
                      <a:pt x="11490" y="7295"/>
                    </a:cubicBezTo>
                    <a:cubicBezTo>
                      <a:pt x="11065" y="7082"/>
                      <a:pt x="10639" y="6839"/>
                      <a:pt x="10244" y="6596"/>
                    </a:cubicBezTo>
                    <a:cubicBezTo>
                      <a:pt x="9575" y="6140"/>
                      <a:pt x="8906" y="5654"/>
                      <a:pt x="8238" y="5198"/>
                    </a:cubicBezTo>
                    <a:cubicBezTo>
                      <a:pt x="7995" y="5015"/>
                      <a:pt x="7751" y="4803"/>
                      <a:pt x="7508" y="4620"/>
                    </a:cubicBezTo>
                    <a:cubicBezTo>
                      <a:pt x="7204" y="4347"/>
                      <a:pt x="6870" y="4073"/>
                      <a:pt x="6536" y="3830"/>
                    </a:cubicBezTo>
                    <a:cubicBezTo>
                      <a:pt x="6171" y="3556"/>
                      <a:pt x="5776" y="3313"/>
                      <a:pt x="5350" y="3192"/>
                    </a:cubicBezTo>
                    <a:cubicBezTo>
                      <a:pt x="5108" y="3105"/>
                      <a:pt x="4873" y="3065"/>
                      <a:pt x="4646" y="3065"/>
                    </a:cubicBezTo>
                    <a:cubicBezTo>
                      <a:pt x="4074" y="3065"/>
                      <a:pt x="3549" y="3317"/>
                      <a:pt x="3070" y="3708"/>
                    </a:cubicBezTo>
                    <a:cubicBezTo>
                      <a:pt x="2858" y="3921"/>
                      <a:pt x="2645" y="4164"/>
                      <a:pt x="2432" y="4377"/>
                    </a:cubicBezTo>
                    <a:cubicBezTo>
                      <a:pt x="2067" y="4742"/>
                      <a:pt x="1794" y="5167"/>
                      <a:pt x="1611" y="5654"/>
                    </a:cubicBezTo>
                    <a:cubicBezTo>
                      <a:pt x="1520" y="5866"/>
                      <a:pt x="1429" y="6049"/>
                      <a:pt x="1338" y="6262"/>
                    </a:cubicBezTo>
                    <a:cubicBezTo>
                      <a:pt x="1308" y="6383"/>
                      <a:pt x="1308" y="6474"/>
                      <a:pt x="1429" y="6535"/>
                    </a:cubicBezTo>
                    <a:cubicBezTo>
                      <a:pt x="1457" y="6554"/>
                      <a:pt x="1483" y="6561"/>
                      <a:pt x="1507" y="6561"/>
                    </a:cubicBezTo>
                    <a:cubicBezTo>
                      <a:pt x="1561" y="6561"/>
                      <a:pt x="1609" y="6526"/>
                      <a:pt x="1672" y="6505"/>
                    </a:cubicBezTo>
                    <a:cubicBezTo>
                      <a:pt x="1794" y="6444"/>
                      <a:pt x="1946" y="6353"/>
                      <a:pt x="2098" y="6322"/>
                    </a:cubicBezTo>
                    <a:cubicBezTo>
                      <a:pt x="2432" y="6262"/>
                      <a:pt x="2736" y="6201"/>
                      <a:pt x="3070" y="6170"/>
                    </a:cubicBezTo>
                    <a:cubicBezTo>
                      <a:pt x="3123" y="6169"/>
                      <a:pt x="3175" y="6168"/>
                      <a:pt x="3227" y="6168"/>
                    </a:cubicBezTo>
                    <a:cubicBezTo>
                      <a:pt x="4138" y="6168"/>
                      <a:pt x="4959" y="6426"/>
                      <a:pt x="5563" y="7173"/>
                    </a:cubicBezTo>
                    <a:cubicBezTo>
                      <a:pt x="5593" y="7204"/>
                      <a:pt x="5593" y="7204"/>
                      <a:pt x="5624" y="7234"/>
                    </a:cubicBezTo>
                    <a:cubicBezTo>
                      <a:pt x="6171" y="7721"/>
                      <a:pt x="6688" y="8207"/>
                      <a:pt x="7326" y="8541"/>
                    </a:cubicBezTo>
                    <a:cubicBezTo>
                      <a:pt x="7873" y="8815"/>
                      <a:pt x="8451" y="9058"/>
                      <a:pt x="9028" y="9271"/>
                    </a:cubicBezTo>
                    <a:cubicBezTo>
                      <a:pt x="9606" y="9484"/>
                      <a:pt x="10244" y="9666"/>
                      <a:pt x="10791" y="9970"/>
                    </a:cubicBezTo>
                    <a:cubicBezTo>
                      <a:pt x="11004" y="10091"/>
                      <a:pt x="11217" y="10213"/>
                      <a:pt x="11368" y="10395"/>
                    </a:cubicBezTo>
                    <a:cubicBezTo>
                      <a:pt x="11612" y="10608"/>
                      <a:pt x="11520" y="10943"/>
                      <a:pt x="11247" y="11064"/>
                    </a:cubicBezTo>
                    <a:cubicBezTo>
                      <a:pt x="11156" y="11094"/>
                      <a:pt x="11095" y="11125"/>
                      <a:pt x="11034" y="11125"/>
                    </a:cubicBezTo>
                    <a:cubicBezTo>
                      <a:pt x="10745" y="11169"/>
                      <a:pt x="10472" y="11198"/>
                      <a:pt x="10191" y="11198"/>
                    </a:cubicBezTo>
                    <a:cubicBezTo>
                      <a:pt x="10089" y="11198"/>
                      <a:pt x="9985" y="11194"/>
                      <a:pt x="9879" y="11186"/>
                    </a:cubicBezTo>
                    <a:cubicBezTo>
                      <a:pt x="8937" y="11064"/>
                      <a:pt x="8025" y="10851"/>
                      <a:pt x="7113" y="10578"/>
                    </a:cubicBezTo>
                    <a:cubicBezTo>
                      <a:pt x="6019" y="10243"/>
                      <a:pt x="5046" y="9727"/>
                      <a:pt x="4043" y="9180"/>
                    </a:cubicBezTo>
                    <a:cubicBezTo>
                      <a:pt x="3618" y="8936"/>
                      <a:pt x="3192" y="8754"/>
                      <a:pt x="2736" y="8572"/>
                    </a:cubicBezTo>
                    <a:cubicBezTo>
                      <a:pt x="2554" y="8480"/>
                      <a:pt x="2341" y="8420"/>
                      <a:pt x="2128" y="8420"/>
                    </a:cubicBezTo>
                    <a:cubicBezTo>
                      <a:pt x="1459" y="8420"/>
                      <a:pt x="1247" y="8541"/>
                      <a:pt x="1034" y="9058"/>
                    </a:cubicBezTo>
                    <a:cubicBezTo>
                      <a:pt x="791" y="9666"/>
                      <a:pt x="548" y="10274"/>
                      <a:pt x="396" y="10912"/>
                    </a:cubicBezTo>
                    <a:cubicBezTo>
                      <a:pt x="274" y="11611"/>
                      <a:pt x="122" y="12280"/>
                      <a:pt x="122" y="12979"/>
                    </a:cubicBezTo>
                    <a:cubicBezTo>
                      <a:pt x="122" y="13220"/>
                      <a:pt x="201" y="13334"/>
                      <a:pt x="358" y="13334"/>
                    </a:cubicBezTo>
                    <a:cubicBezTo>
                      <a:pt x="420" y="13334"/>
                      <a:pt x="493" y="13317"/>
                      <a:pt x="578" y="13283"/>
                    </a:cubicBezTo>
                    <a:cubicBezTo>
                      <a:pt x="791" y="13222"/>
                      <a:pt x="1004" y="13161"/>
                      <a:pt x="1186" y="13161"/>
                    </a:cubicBezTo>
                    <a:cubicBezTo>
                      <a:pt x="1490" y="13161"/>
                      <a:pt x="1794" y="13192"/>
                      <a:pt x="2098" y="13283"/>
                    </a:cubicBezTo>
                    <a:cubicBezTo>
                      <a:pt x="2675" y="13435"/>
                      <a:pt x="3222" y="13678"/>
                      <a:pt x="3739" y="13982"/>
                    </a:cubicBezTo>
                    <a:cubicBezTo>
                      <a:pt x="4104" y="14225"/>
                      <a:pt x="4499" y="14377"/>
                      <a:pt x="4925" y="14468"/>
                    </a:cubicBezTo>
                    <a:cubicBezTo>
                      <a:pt x="5308" y="14572"/>
                      <a:pt x="5692" y="14632"/>
                      <a:pt x="6075" y="14632"/>
                    </a:cubicBezTo>
                    <a:cubicBezTo>
                      <a:pt x="6482" y="14632"/>
                      <a:pt x="6889" y="14564"/>
                      <a:pt x="7295" y="14408"/>
                    </a:cubicBezTo>
                    <a:cubicBezTo>
                      <a:pt x="7660" y="14256"/>
                      <a:pt x="8055" y="14195"/>
                      <a:pt x="8451" y="14134"/>
                    </a:cubicBezTo>
                    <a:cubicBezTo>
                      <a:pt x="8587" y="14106"/>
                      <a:pt x="8721" y="14092"/>
                      <a:pt x="8851" y="14092"/>
                    </a:cubicBezTo>
                    <a:cubicBezTo>
                      <a:pt x="9416" y="14092"/>
                      <a:pt x="9921" y="14347"/>
                      <a:pt x="10365" y="14742"/>
                    </a:cubicBezTo>
                    <a:cubicBezTo>
                      <a:pt x="10426" y="14803"/>
                      <a:pt x="10517" y="14924"/>
                      <a:pt x="10548" y="15016"/>
                    </a:cubicBezTo>
                    <a:cubicBezTo>
                      <a:pt x="10609" y="15198"/>
                      <a:pt x="10578" y="15289"/>
                      <a:pt x="10396" y="15350"/>
                    </a:cubicBezTo>
                    <a:cubicBezTo>
                      <a:pt x="10274" y="15411"/>
                      <a:pt x="10122" y="15471"/>
                      <a:pt x="10001" y="15502"/>
                    </a:cubicBezTo>
                    <a:cubicBezTo>
                      <a:pt x="9702" y="15583"/>
                      <a:pt x="9403" y="15689"/>
                      <a:pt x="9105" y="15689"/>
                    </a:cubicBezTo>
                    <a:cubicBezTo>
                      <a:pt x="9069" y="15689"/>
                      <a:pt x="9033" y="15687"/>
                      <a:pt x="8998" y="15684"/>
                    </a:cubicBezTo>
                    <a:cubicBezTo>
                      <a:pt x="8572" y="15654"/>
                      <a:pt x="8147" y="15654"/>
                      <a:pt x="7721" y="15593"/>
                    </a:cubicBezTo>
                    <a:cubicBezTo>
                      <a:pt x="7338" y="15538"/>
                      <a:pt x="6950" y="15508"/>
                      <a:pt x="6560" y="15508"/>
                    </a:cubicBezTo>
                    <a:cubicBezTo>
                      <a:pt x="6084" y="15508"/>
                      <a:pt x="5606" y="15553"/>
                      <a:pt x="5137" y="15654"/>
                    </a:cubicBezTo>
                    <a:cubicBezTo>
                      <a:pt x="4897" y="15696"/>
                      <a:pt x="4658" y="15716"/>
                      <a:pt x="4418" y="15716"/>
                    </a:cubicBezTo>
                    <a:cubicBezTo>
                      <a:pt x="3958" y="15716"/>
                      <a:pt x="3499" y="15642"/>
                      <a:pt x="3040" y="15502"/>
                    </a:cubicBezTo>
                    <a:cubicBezTo>
                      <a:pt x="2767" y="15380"/>
                      <a:pt x="2493" y="15319"/>
                      <a:pt x="2189" y="15259"/>
                    </a:cubicBezTo>
                    <a:cubicBezTo>
                      <a:pt x="2110" y="15247"/>
                      <a:pt x="2034" y="15241"/>
                      <a:pt x="1961" y="15241"/>
                    </a:cubicBezTo>
                    <a:cubicBezTo>
                      <a:pt x="1642" y="15241"/>
                      <a:pt x="1384" y="15357"/>
                      <a:pt x="1186" y="15654"/>
                    </a:cubicBezTo>
                    <a:cubicBezTo>
                      <a:pt x="1004" y="15927"/>
                      <a:pt x="852" y="16171"/>
                      <a:pt x="669" y="16414"/>
                    </a:cubicBezTo>
                    <a:cubicBezTo>
                      <a:pt x="244" y="17022"/>
                      <a:pt x="61" y="17690"/>
                      <a:pt x="0" y="18389"/>
                    </a:cubicBezTo>
                    <a:cubicBezTo>
                      <a:pt x="0" y="18511"/>
                      <a:pt x="0" y="18633"/>
                      <a:pt x="31" y="18754"/>
                    </a:cubicBezTo>
                    <a:cubicBezTo>
                      <a:pt x="76" y="18867"/>
                      <a:pt x="155" y="18929"/>
                      <a:pt x="266" y="18929"/>
                    </a:cubicBezTo>
                    <a:cubicBezTo>
                      <a:pt x="305" y="18929"/>
                      <a:pt x="349" y="18922"/>
                      <a:pt x="396" y="18906"/>
                    </a:cubicBezTo>
                    <a:cubicBezTo>
                      <a:pt x="487" y="18876"/>
                      <a:pt x="578" y="18815"/>
                      <a:pt x="669" y="18785"/>
                    </a:cubicBezTo>
                    <a:cubicBezTo>
                      <a:pt x="852" y="18724"/>
                      <a:pt x="1004" y="18663"/>
                      <a:pt x="1186" y="18663"/>
                    </a:cubicBezTo>
                    <a:cubicBezTo>
                      <a:pt x="1429" y="18653"/>
                      <a:pt x="1676" y="18646"/>
                      <a:pt x="1923" y="18646"/>
                    </a:cubicBezTo>
                    <a:cubicBezTo>
                      <a:pt x="2419" y="18646"/>
                      <a:pt x="2918" y="18673"/>
                      <a:pt x="3405" y="18754"/>
                    </a:cubicBezTo>
                    <a:cubicBezTo>
                      <a:pt x="3717" y="18793"/>
                      <a:pt x="4030" y="18821"/>
                      <a:pt x="4343" y="18821"/>
                    </a:cubicBezTo>
                    <a:cubicBezTo>
                      <a:pt x="4760" y="18821"/>
                      <a:pt x="5176" y="18772"/>
                      <a:pt x="5593" y="18633"/>
                    </a:cubicBezTo>
                    <a:cubicBezTo>
                      <a:pt x="5806" y="18572"/>
                      <a:pt x="5988" y="18541"/>
                      <a:pt x="6201" y="18481"/>
                    </a:cubicBezTo>
                    <a:cubicBezTo>
                      <a:pt x="6680" y="18344"/>
                      <a:pt x="7176" y="18275"/>
                      <a:pt x="7689" y="18275"/>
                    </a:cubicBezTo>
                    <a:cubicBezTo>
                      <a:pt x="7860" y="18275"/>
                      <a:pt x="8033" y="18283"/>
                      <a:pt x="8207" y="18298"/>
                    </a:cubicBezTo>
                    <a:cubicBezTo>
                      <a:pt x="8724" y="18329"/>
                      <a:pt x="9210" y="18329"/>
                      <a:pt x="9727" y="18359"/>
                    </a:cubicBezTo>
                    <a:cubicBezTo>
                      <a:pt x="9940" y="18359"/>
                      <a:pt x="10183" y="18359"/>
                      <a:pt x="10396" y="18389"/>
                    </a:cubicBezTo>
                    <a:cubicBezTo>
                      <a:pt x="10669" y="18420"/>
                      <a:pt x="10761" y="18602"/>
                      <a:pt x="10609" y="18815"/>
                    </a:cubicBezTo>
                    <a:cubicBezTo>
                      <a:pt x="10457" y="19058"/>
                      <a:pt x="10305" y="19332"/>
                      <a:pt x="10092" y="19514"/>
                    </a:cubicBezTo>
                    <a:cubicBezTo>
                      <a:pt x="9119" y="20335"/>
                      <a:pt x="7995" y="20943"/>
                      <a:pt x="6779" y="21307"/>
                    </a:cubicBezTo>
                    <a:cubicBezTo>
                      <a:pt x="6080" y="21520"/>
                      <a:pt x="5350" y="21642"/>
                      <a:pt x="4621" y="21794"/>
                    </a:cubicBezTo>
                    <a:cubicBezTo>
                      <a:pt x="3496" y="22037"/>
                      <a:pt x="2432" y="22402"/>
                      <a:pt x="1490" y="23131"/>
                    </a:cubicBezTo>
                    <a:cubicBezTo>
                      <a:pt x="1247" y="23314"/>
                      <a:pt x="1156" y="23496"/>
                      <a:pt x="1156" y="23800"/>
                    </a:cubicBezTo>
                    <a:cubicBezTo>
                      <a:pt x="1156" y="24408"/>
                      <a:pt x="1247" y="25016"/>
                      <a:pt x="1429" y="25624"/>
                    </a:cubicBezTo>
                    <a:cubicBezTo>
                      <a:pt x="1520" y="25897"/>
                      <a:pt x="1611" y="25958"/>
                      <a:pt x="1915" y="25958"/>
                    </a:cubicBezTo>
                    <a:cubicBezTo>
                      <a:pt x="1976" y="25958"/>
                      <a:pt x="2067" y="25958"/>
                      <a:pt x="2159" y="25928"/>
                    </a:cubicBezTo>
                    <a:cubicBezTo>
                      <a:pt x="2554" y="25836"/>
                      <a:pt x="2979" y="25745"/>
                      <a:pt x="3374" y="25654"/>
                    </a:cubicBezTo>
                    <a:cubicBezTo>
                      <a:pt x="4195" y="25441"/>
                      <a:pt x="4864" y="24985"/>
                      <a:pt x="5563" y="24560"/>
                    </a:cubicBezTo>
                    <a:cubicBezTo>
                      <a:pt x="5593" y="24529"/>
                      <a:pt x="5624" y="24499"/>
                      <a:pt x="5654" y="24469"/>
                    </a:cubicBezTo>
                    <a:cubicBezTo>
                      <a:pt x="6080" y="24134"/>
                      <a:pt x="6536" y="23800"/>
                      <a:pt x="6961" y="23435"/>
                    </a:cubicBezTo>
                    <a:cubicBezTo>
                      <a:pt x="7143" y="23314"/>
                      <a:pt x="7326" y="23162"/>
                      <a:pt x="7478" y="23010"/>
                    </a:cubicBezTo>
                    <a:cubicBezTo>
                      <a:pt x="8207" y="22341"/>
                      <a:pt x="9058" y="22037"/>
                      <a:pt x="10031" y="21915"/>
                    </a:cubicBezTo>
                    <a:cubicBezTo>
                      <a:pt x="10080" y="21910"/>
                      <a:pt x="10129" y="21908"/>
                      <a:pt x="10177" y="21908"/>
                    </a:cubicBezTo>
                    <a:cubicBezTo>
                      <a:pt x="10423" y="21908"/>
                      <a:pt x="10648" y="21975"/>
                      <a:pt x="10852" y="22128"/>
                    </a:cubicBezTo>
                    <a:cubicBezTo>
                      <a:pt x="11065" y="22280"/>
                      <a:pt x="11095" y="22462"/>
                      <a:pt x="10943" y="22675"/>
                    </a:cubicBezTo>
                    <a:cubicBezTo>
                      <a:pt x="10882" y="22736"/>
                      <a:pt x="10791" y="22797"/>
                      <a:pt x="10730" y="22858"/>
                    </a:cubicBezTo>
                    <a:cubicBezTo>
                      <a:pt x="10122" y="23465"/>
                      <a:pt x="9423" y="23952"/>
                      <a:pt x="8663" y="24377"/>
                    </a:cubicBezTo>
                    <a:cubicBezTo>
                      <a:pt x="8329" y="24560"/>
                      <a:pt x="7995" y="24681"/>
                      <a:pt x="7691" y="24833"/>
                    </a:cubicBezTo>
                    <a:cubicBezTo>
                      <a:pt x="7447" y="24924"/>
                      <a:pt x="7235" y="25016"/>
                      <a:pt x="6992" y="25107"/>
                    </a:cubicBezTo>
                    <a:cubicBezTo>
                      <a:pt x="6657" y="25259"/>
                      <a:pt x="6292" y="25441"/>
                      <a:pt x="5928" y="25532"/>
                    </a:cubicBezTo>
                    <a:cubicBezTo>
                      <a:pt x="4894" y="25836"/>
                      <a:pt x="3952" y="26292"/>
                      <a:pt x="3010" y="26748"/>
                    </a:cubicBezTo>
                    <a:cubicBezTo>
                      <a:pt x="2706" y="26900"/>
                      <a:pt x="2523" y="27143"/>
                      <a:pt x="2463" y="27478"/>
                    </a:cubicBezTo>
                    <a:cubicBezTo>
                      <a:pt x="2432" y="27721"/>
                      <a:pt x="2402" y="27994"/>
                      <a:pt x="2493" y="28268"/>
                    </a:cubicBezTo>
                    <a:cubicBezTo>
                      <a:pt x="2615" y="28572"/>
                      <a:pt x="2736" y="28876"/>
                      <a:pt x="2858" y="29180"/>
                    </a:cubicBezTo>
                    <a:cubicBezTo>
                      <a:pt x="2958" y="29364"/>
                      <a:pt x="3077" y="29456"/>
                      <a:pt x="3204" y="29456"/>
                    </a:cubicBezTo>
                    <a:cubicBezTo>
                      <a:pt x="3308" y="29456"/>
                      <a:pt x="3417" y="29394"/>
                      <a:pt x="3526" y="29271"/>
                    </a:cubicBezTo>
                    <a:cubicBezTo>
                      <a:pt x="3800" y="28997"/>
                      <a:pt x="4134" y="28785"/>
                      <a:pt x="4438" y="28572"/>
                    </a:cubicBezTo>
                    <a:cubicBezTo>
                      <a:pt x="4712" y="28390"/>
                      <a:pt x="4955" y="28207"/>
                      <a:pt x="5198" y="28055"/>
                    </a:cubicBezTo>
                    <a:cubicBezTo>
                      <a:pt x="5320" y="27964"/>
                      <a:pt x="5472" y="27873"/>
                      <a:pt x="5624" y="27782"/>
                    </a:cubicBezTo>
                    <a:cubicBezTo>
                      <a:pt x="6444" y="27387"/>
                      <a:pt x="7204" y="26839"/>
                      <a:pt x="7995" y="26383"/>
                    </a:cubicBezTo>
                    <a:cubicBezTo>
                      <a:pt x="8572" y="26019"/>
                      <a:pt x="9150" y="25684"/>
                      <a:pt x="9788" y="25411"/>
                    </a:cubicBezTo>
                    <a:cubicBezTo>
                      <a:pt x="10153" y="25228"/>
                      <a:pt x="10548" y="25137"/>
                      <a:pt x="10973" y="25137"/>
                    </a:cubicBezTo>
                    <a:cubicBezTo>
                      <a:pt x="11247" y="25137"/>
                      <a:pt x="11308" y="25198"/>
                      <a:pt x="11308" y="25472"/>
                    </a:cubicBezTo>
                    <a:cubicBezTo>
                      <a:pt x="11308" y="25624"/>
                      <a:pt x="11277" y="25776"/>
                      <a:pt x="11186" y="25897"/>
                    </a:cubicBezTo>
                    <a:cubicBezTo>
                      <a:pt x="11065" y="26080"/>
                      <a:pt x="10943" y="26262"/>
                      <a:pt x="10761" y="26414"/>
                    </a:cubicBezTo>
                    <a:cubicBezTo>
                      <a:pt x="10213" y="26839"/>
                      <a:pt x="9636" y="27295"/>
                      <a:pt x="8967" y="27569"/>
                    </a:cubicBezTo>
                    <a:cubicBezTo>
                      <a:pt x="7782" y="28116"/>
                      <a:pt x="6596" y="28663"/>
                      <a:pt x="5472" y="29301"/>
                    </a:cubicBezTo>
                    <a:cubicBezTo>
                      <a:pt x="5077" y="29545"/>
                      <a:pt x="4742" y="29849"/>
                      <a:pt x="4438" y="30183"/>
                    </a:cubicBezTo>
                    <a:cubicBezTo>
                      <a:pt x="4195" y="30487"/>
                      <a:pt x="4043" y="30821"/>
                      <a:pt x="4013" y="31216"/>
                    </a:cubicBezTo>
                    <a:cubicBezTo>
                      <a:pt x="4013" y="31672"/>
                      <a:pt x="4134" y="32128"/>
                      <a:pt x="4347" y="32523"/>
                    </a:cubicBezTo>
                    <a:cubicBezTo>
                      <a:pt x="4429" y="32708"/>
                      <a:pt x="4539" y="32796"/>
                      <a:pt x="4686" y="32796"/>
                    </a:cubicBezTo>
                    <a:cubicBezTo>
                      <a:pt x="4757" y="32796"/>
                      <a:pt x="4836" y="32776"/>
                      <a:pt x="4925" y="32736"/>
                    </a:cubicBezTo>
                    <a:cubicBezTo>
                      <a:pt x="5168" y="32645"/>
                      <a:pt x="5411" y="32493"/>
                      <a:pt x="5624" y="32371"/>
                    </a:cubicBezTo>
                    <a:cubicBezTo>
                      <a:pt x="6019" y="32128"/>
                      <a:pt x="6444" y="31885"/>
                      <a:pt x="6900" y="31763"/>
                    </a:cubicBezTo>
                    <a:cubicBezTo>
                      <a:pt x="7052" y="31733"/>
                      <a:pt x="7204" y="31642"/>
                      <a:pt x="7326" y="31551"/>
                    </a:cubicBezTo>
                    <a:cubicBezTo>
                      <a:pt x="7812" y="31186"/>
                      <a:pt x="8299" y="30852"/>
                      <a:pt x="8724" y="30456"/>
                    </a:cubicBezTo>
                    <a:cubicBezTo>
                      <a:pt x="9302" y="29849"/>
                      <a:pt x="10001" y="29362"/>
                      <a:pt x="10669" y="28846"/>
                    </a:cubicBezTo>
                    <a:cubicBezTo>
                      <a:pt x="11065" y="28542"/>
                      <a:pt x="11551" y="28390"/>
                      <a:pt x="12037" y="28329"/>
                    </a:cubicBezTo>
                    <a:cubicBezTo>
                      <a:pt x="12159" y="28329"/>
                      <a:pt x="12250" y="28359"/>
                      <a:pt x="12372" y="28359"/>
                    </a:cubicBezTo>
                    <a:cubicBezTo>
                      <a:pt x="12402" y="28542"/>
                      <a:pt x="12341" y="28694"/>
                      <a:pt x="12250" y="28815"/>
                    </a:cubicBezTo>
                    <a:cubicBezTo>
                      <a:pt x="11916" y="29362"/>
                      <a:pt x="11490" y="29849"/>
                      <a:pt x="10882" y="30153"/>
                    </a:cubicBezTo>
                    <a:cubicBezTo>
                      <a:pt x="10730" y="30244"/>
                      <a:pt x="10578" y="30335"/>
                      <a:pt x="10426" y="30426"/>
                    </a:cubicBezTo>
                    <a:cubicBezTo>
                      <a:pt x="9849" y="30760"/>
                      <a:pt x="9393" y="31186"/>
                      <a:pt x="9028" y="31733"/>
                    </a:cubicBezTo>
                    <a:cubicBezTo>
                      <a:pt x="8724" y="32189"/>
                      <a:pt x="8329" y="32523"/>
                      <a:pt x="7843" y="32767"/>
                    </a:cubicBezTo>
                    <a:cubicBezTo>
                      <a:pt x="7326" y="33010"/>
                      <a:pt x="6870" y="33344"/>
                      <a:pt x="6414" y="33709"/>
                    </a:cubicBezTo>
                    <a:cubicBezTo>
                      <a:pt x="6140" y="33952"/>
                      <a:pt x="5988" y="34256"/>
                      <a:pt x="6049" y="34621"/>
                    </a:cubicBezTo>
                    <a:cubicBezTo>
                      <a:pt x="6110" y="35077"/>
                      <a:pt x="6262" y="35533"/>
                      <a:pt x="6444" y="35958"/>
                    </a:cubicBezTo>
                    <a:cubicBezTo>
                      <a:pt x="6517" y="36103"/>
                      <a:pt x="6611" y="36173"/>
                      <a:pt x="6721" y="36173"/>
                    </a:cubicBezTo>
                    <a:cubicBezTo>
                      <a:pt x="6795" y="36173"/>
                      <a:pt x="6875" y="36141"/>
                      <a:pt x="6961" y="36080"/>
                    </a:cubicBezTo>
                    <a:cubicBezTo>
                      <a:pt x="7508" y="35715"/>
                      <a:pt x="8086" y="35350"/>
                      <a:pt x="8633" y="34985"/>
                    </a:cubicBezTo>
                    <a:cubicBezTo>
                      <a:pt x="9058" y="34712"/>
                      <a:pt x="9454" y="34378"/>
                      <a:pt x="9758" y="33982"/>
                    </a:cubicBezTo>
                    <a:cubicBezTo>
                      <a:pt x="10365" y="33253"/>
                      <a:pt x="11034" y="32615"/>
                      <a:pt x="11703" y="31915"/>
                    </a:cubicBezTo>
                    <a:cubicBezTo>
                      <a:pt x="11855" y="31733"/>
                      <a:pt x="12037" y="31612"/>
                      <a:pt x="12220" y="31460"/>
                    </a:cubicBezTo>
                    <a:cubicBezTo>
                      <a:pt x="12554" y="31247"/>
                      <a:pt x="12919" y="31004"/>
                      <a:pt x="13253" y="30821"/>
                    </a:cubicBezTo>
                    <a:cubicBezTo>
                      <a:pt x="13466" y="30700"/>
                      <a:pt x="13679" y="30578"/>
                      <a:pt x="13922" y="30487"/>
                    </a:cubicBezTo>
                    <a:cubicBezTo>
                      <a:pt x="14043" y="30456"/>
                      <a:pt x="14165" y="30456"/>
                      <a:pt x="14286" y="30426"/>
                    </a:cubicBezTo>
                    <a:lnTo>
                      <a:pt x="14286" y="30426"/>
                    </a:lnTo>
                    <a:cubicBezTo>
                      <a:pt x="14317" y="30639"/>
                      <a:pt x="14347" y="30730"/>
                      <a:pt x="14226" y="30912"/>
                    </a:cubicBezTo>
                    <a:cubicBezTo>
                      <a:pt x="14104" y="31186"/>
                      <a:pt x="13952" y="31429"/>
                      <a:pt x="13770" y="31672"/>
                    </a:cubicBezTo>
                    <a:cubicBezTo>
                      <a:pt x="13314" y="32219"/>
                      <a:pt x="12858" y="32767"/>
                      <a:pt x="12341" y="33283"/>
                    </a:cubicBezTo>
                    <a:cubicBezTo>
                      <a:pt x="11916" y="33739"/>
                      <a:pt x="11581" y="34226"/>
                      <a:pt x="11277" y="34773"/>
                    </a:cubicBezTo>
                    <a:cubicBezTo>
                      <a:pt x="10913" y="35441"/>
                      <a:pt x="10457" y="36019"/>
                      <a:pt x="9818" y="36475"/>
                    </a:cubicBezTo>
                    <a:cubicBezTo>
                      <a:pt x="9454" y="36718"/>
                      <a:pt x="9150" y="37052"/>
                      <a:pt x="8876" y="37356"/>
                    </a:cubicBezTo>
                    <a:cubicBezTo>
                      <a:pt x="8572" y="37691"/>
                      <a:pt x="8451" y="38086"/>
                      <a:pt x="8572" y="38511"/>
                    </a:cubicBezTo>
                    <a:cubicBezTo>
                      <a:pt x="8663" y="38846"/>
                      <a:pt x="8906" y="39089"/>
                      <a:pt x="9180" y="39302"/>
                    </a:cubicBezTo>
                    <a:cubicBezTo>
                      <a:pt x="9246" y="39367"/>
                      <a:pt x="9317" y="39399"/>
                      <a:pt x="9389" y="39399"/>
                    </a:cubicBezTo>
                    <a:cubicBezTo>
                      <a:pt x="9484" y="39399"/>
                      <a:pt x="9580" y="39344"/>
                      <a:pt x="9666" y="39241"/>
                    </a:cubicBezTo>
                    <a:cubicBezTo>
                      <a:pt x="9697" y="39210"/>
                      <a:pt x="9727" y="39180"/>
                      <a:pt x="9758" y="39150"/>
                    </a:cubicBezTo>
                    <a:cubicBezTo>
                      <a:pt x="10183" y="38663"/>
                      <a:pt x="10609" y="38177"/>
                      <a:pt x="11125" y="37782"/>
                    </a:cubicBezTo>
                    <a:cubicBezTo>
                      <a:pt x="11855" y="37204"/>
                      <a:pt x="12584" y="36596"/>
                      <a:pt x="13314" y="35988"/>
                    </a:cubicBezTo>
                    <a:cubicBezTo>
                      <a:pt x="13527" y="35806"/>
                      <a:pt x="13770" y="35654"/>
                      <a:pt x="14013" y="35472"/>
                    </a:cubicBezTo>
                    <a:cubicBezTo>
                      <a:pt x="14165" y="35350"/>
                      <a:pt x="14347" y="35289"/>
                      <a:pt x="14530" y="35289"/>
                    </a:cubicBezTo>
                    <a:cubicBezTo>
                      <a:pt x="14621" y="35593"/>
                      <a:pt x="14621" y="35715"/>
                      <a:pt x="14469" y="36049"/>
                    </a:cubicBezTo>
                    <a:cubicBezTo>
                      <a:pt x="14165" y="36596"/>
                      <a:pt x="13861" y="37113"/>
                      <a:pt x="13587" y="37660"/>
                    </a:cubicBezTo>
                    <a:cubicBezTo>
                      <a:pt x="13283" y="38207"/>
                      <a:pt x="12979" y="38754"/>
                      <a:pt x="12736" y="39302"/>
                    </a:cubicBezTo>
                    <a:cubicBezTo>
                      <a:pt x="12432" y="39940"/>
                      <a:pt x="12584" y="40578"/>
                      <a:pt x="13101" y="41065"/>
                    </a:cubicBezTo>
                    <a:cubicBezTo>
                      <a:pt x="13223" y="41186"/>
                      <a:pt x="13375" y="41277"/>
                      <a:pt x="13496" y="41368"/>
                    </a:cubicBezTo>
                    <a:cubicBezTo>
                      <a:pt x="13922" y="41642"/>
                      <a:pt x="14226" y="42037"/>
                      <a:pt x="14530" y="42432"/>
                    </a:cubicBezTo>
                    <a:cubicBezTo>
                      <a:pt x="14651" y="42584"/>
                      <a:pt x="14682" y="42767"/>
                      <a:pt x="14742" y="42919"/>
                    </a:cubicBezTo>
                    <a:cubicBezTo>
                      <a:pt x="14773" y="43040"/>
                      <a:pt x="14773" y="43192"/>
                      <a:pt x="14773" y="43344"/>
                    </a:cubicBezTo>
                    <a:cubicBezTo>
                      <a:pt x="14803" y="43435"/>
                      <a:pt x="14803" y="43527"/>
                      <a:pt x="14834" y="43587"/>
                    </a:cubicBezTo>
                    <a:cubicBezTo>
                      <a:pt x="14864" y="43618"/>
                      <a:pt x="14925" y="43679"/>
                      <a:pt x="14986" y="43679"/>
                    </a:cubicBezTo>
                    <a:cubicBezTo>
                      <a:pt x="15046" y="43679"/>
                      <a:pt x="15107" y="43648"/>
                      <a:pt x="15138" y="43587"/>
                    </a:cubicBezTo>
                    <a:cubicBezTo>
                      <a:pt x="15168" y="43557"/>
                      <a:pt x="15168" y="43496"/>
                      <a:pt x="15198" y="43466"/>
                    </a:cubicBezTo>
                    <a:cubicBezTo>
                      <a:pt x="15229" y="43071"/>
                      <a:pt x="15472" y="42736"/>
                      <a:pt x="15745" y="42463"/>
                    </a:cubicBezTo>
                    <a:cubicBezTo>
                      <a:pt x="15989" y="42220"/>
                      <a:pt x="16262" y="42007"/>
                      <a:pt x="16566" y="41824"/>
                    </a:cubicBezTo>
                    <a:cubicBezTo>
                      <a:pt x="16931" y="41581"/>
                      <a:pt x="17235" y="41308"/>
                      <a:pt x="17356" y="40852"/>
                    </a:cubicBezTo>
                    <a:cubicBezTo>
                      <a:pt x="17539" y="40213"/>
                      <a:pt x="17539" y="39606"/>
                      <a:pt x="17296" y="38967"/>
                    </a:cubicBezTo>
                    <a:cubicBezTo>
                      <a:pt x="17113" y="38390"/>
                      <a:pt x="16870" y="37782"/>
                      <a:pt x="16688" y="37204"/>
                    </a:cubicBezTo>
                    <a:cubicBezTo>
                      <a:pt x="16536" y="36748"/>
                      <a:pt x="16475" y="36292"/>
                      <a:pt x="16505" y="35806"/>
                    </a:cubicBezTo>
                    <a:cubicBezTo>
                      <a:pt x="16505" y="35715"/>
                      <a:pt x="16566" y="35593"/>
                      <a:pt x="16597" y="35472"/>
                    </a:cubicBezTo>
                    <a:cubicBezTo>
                      <a:pt x="16961" y="35776"/>
                      <a:pt x="17326" y="36019"/>
                      <a:pt x="17569" y="36414"/>
                    </a:cubicBezTo>
                    <a:cubicBezTo>
                      <a:pt x="17904" y="36961"/>
                      <a:pt x="18086" y="37599"/>
                      <a:pt x="18086" y="38238"/>
                    </a:cubicBezTo>
                    <a:cubicBezTo>
                      <a:pt x="18086" y="38542"/>
                      <a:pt x="18086" y="38846"/>
                      <a:pt x="18086" y="39150"/>
                    </a:cubicBezTo>
                    <a:cubicBezTo>
                      <a:pt x="18086" y="39514"/>
                      <a:pt x="18086" y="39879"/>
                      <a:pt x="18086" y="40274"/>
                    </a:cubicBezTo>
                    <a:cubicBezTo>
                      <a:pt x="18086" y="40365"/>
                      <a:pt x="18116" y="40487"/>
                      <a:pt x="18238" y="40548"/>
                    </a:cubicBezTo>
                    <a:cubicBezTo>
                      <a:pt x="18259" y="40553"/>
                      <a:pt x="18280" y="40556"/>
                      <a:pt x="18300" y="40556"/>
                    </a:cubicBezTo>
                    <a:cubicBezTo>
                      <a:pt x="18391" y="40556"/>
                      <a:pt x="18461" y="40501"/>
                      <a:pt x="18511" y="40426"/>
                    </a:cubicBezTo>
                    <a:cubicBezTo>
                      <a:pt x="18603" y="40335"/>
                      <a:pt x="18694" y="40244"/>
                      <a:pt x="18785" y="40153"/>
                    </a:cubicBezTo>
                    <a:cubicBezTo>
                      <a:pt x="19028" y="39970"/>
                      <a:pt x="19271" y="39788"/>
                      <a:pt x="19515" y="39606"/>
                    </a:cubicBezTo>
                    <a:cubicBezTo>
                      <a:pt x="19606" y="39545"/>
                      <a:pt x="19727" y="39514"/>
                      <a:pt x="19819" y="39454"/>
                    </a:cubicBezTo>
                    <a:cubicBezTo>
                      <a:pt x="20153" y="39241"/>
                      <a:pt x="20366" y="38967"/>
                      <a:pt x="20426" y="38602"/>
                    </a:cubicBezTo>
                    <a:cubicBezTo>
                      <a:pt x="20487" y="38359"/>
                      <a:pt x="20518" y="38147"/>
                      <a:pt x="20548" y="37934"/>
                    </a:cubicBezTo>
                    <a:cubicBezTo>
                      <a:pt x="20578" y="37417"/>
                      <a:pt x="20487" y="36900"/>
                      <a:pt x="20183" y="36475"/>
                    </a:cubicBezTo>
                    <a:cubicBezTo>
                      <a:pt x="19879" y="36049"/>
                      <a:pt x="19545" y="35654"/>
                      <a:pt x="19211" y="35259"/>
                    </a:cubicBezTo>
                    <a:cubicBezTo>
                      <a:pt x="19180" y="35229"/>
                      <a:pt x="19150" y="35198"/>
                      <a:pt x="19119" y="35137"/>
                    </a:cubicBezTo>
                    <a:cubicBezTo>
                      <a:pt x="18907" y="34894"/>
                      <a:pt x="18694" y="34651"/>
                      <a:pt x="18481" y="34408"/>
                    </a:cubicBezTo>
                    <a:cubicBezTo>
                      <a:pt x="18177" y="34043"/>
                      <a:pt x="17904" y="33678"/>
                      <a:pt x="17600" y="33283"/>
                    </a:cubicBezTo>
                    <a:cubicBezTo>
                      <a:pt x="17144" y="32706"/>
                      <a:pt x="16992" y="32037"/>
                      <a:pt x="17052" y="31308"/>
                    </a:cubicBezTo>
                    <a:cubicBezTo>
                      <a:pt x="17080" y="31006"/>
                      <a:pt x="17231" y="30878"/>
                      <a:pt x="17506" y="30878"/>
                    </a:cubicBezTo>
                    <a:cubicBezTo>
                      <a:pt x="17535" y="30878"/>
                      <a:pt x="17567" y="30879"/>
                      <a:pt x="17600" y="30882"/>
                    </a:cubicBezTo>
                    <a:cubicBezTo>
                      <a:pt x="17934" y="30912"/>
                      <a:pt x="18208" y="31034"/>
                      <a:pt x="18451" y="31216"/>
                    </a:cubicBezTo>
                    <a:cubicBezTo>
                      <a:pt x="18603" y="31368"/>
                      <a:pt x="18755" y="31490"/>
                      <a:pt x="18907" y="31612"/>
                    </a:cubicBezTo>
                    <a:cubicBezTo>
                      <a:pt x="19667" y="32280"/>
                      <a:pt x="20305" y="33010"/>
                      <a:pt x="20822" y="33861"/>
                    </a:cubicBezTo>
                    <a:cubicBezTo>
                      <a:pt x="20974" y="34104"/>
                      <a:pt x="21095" y="34378"/>
                      <a:pt x="21247" y="34621"/>
                    </a:cubicBezTo>
                    <a:cubicBezTo>
                      <a:pt x="21612" y="35168"/>
                      <a:pt x="21825" y="35806"/>
                      <a:pt x="21977" y="36444"/>
                    </a:cubicBezTo>
                    <a:cubicBezTo>
                      <a:pt x="22098" y="36900"/>
                      <a:pt x="22129" y="37387"/>
                      <a:pt x="22189" y="37843"/>
                    </a:cubicBezTo>
                    <a:cubicBezTo>
                      <a:pt x="22208" y="38068"/>
                      <a:pt x="22285" y="38178"/>
                      <a:pt x="22406" y="38178"/>
                    </a:cubicBezTo>
                    <a:cubicBezTo>
                      <a:pt x="22481" y="38178"/>
                      <a:pt x="22572" y="38136"/>
                      <a:pt x="22676" y="38055"/>
                    </a:cubicBezTo>
                    <a:cubicBezTo>
                      <a:pt x="23162" y="37660"/>
                      <a:pt x="23648" y="37235"/>
                      <a:pt x="24135" y="36809"/>
                    </a:cubicBezTo>
                    <a:cubicBezTo>
                      <a:pt x="24287" y="36688"/>
                      <a:pt x="24439" y="36505"/>
                      <a:pt x="24530" y="36323"/>
                    </a:cubicBezTo>
                    <a:cubicBezTo>
                      <a:pt x="24834" y="35776"/>
                      <a:pt x="24864" y="35198"/>
                      <a:pt x="24621" y="34621"/>
                    </a:cubicBezTo>
                    <a:cubicBezTo>
                      <a:pt x="24408" y="34165"/>
                      <a:pt x="24135" y="33800"/>
                      <a:pt x="23831" y="33405"/>
                    </a:cubicBezTo>
                    <a:cubicBezTo>
                      <a:pt x="23679" y="33222"/>
                      <a:pt x="23466" y="33040"/>
                      <a:pt x="23284" y="32858"/>
                    </a:cubicBezTo>
                    <a:cubicBezTo>
                      <a:pt x="22828" y="32463"/>
                      <a:pt x="22372" y="32128"/>
                      <a:pt x="21916" y="31703"/>
                    </a:cubicBezTo>
                    <a:cubicBezTo>
                      <a:pt x="21612" y="31429"/>
                      <a:pt x="21308" y="31095"/>
                      <a:pt x="21004" y="30760"/>
                    </a:cubicBezTo>
                    <a:cubicBezTo>
                      <a:pt x="20852" y="30608"/>
                      <a:pt x="20730" y="30426"/>
                      <a:pt x="20578" y="30244"/>
                    </a:cubicBezTo>
                    <a:cubicBezTo>
                      <a:pt x="20244" y="29818"/>
                      <a:pt x="19940" y="29362"/>
                      <a:pt x="19575" y="28937"/>
                    </a:cubicBezTo>
                    <a:cubicBezTo>
                      <a:pt x="19271" y="28542"/>
                      <a:pt x="18937" y="28146"/>
                      <a:pt x="18633" y="27751"/>
                    </a:cubicBezTo>
                    <a:cubicBezTo>
                      <a:pt x="18420" y="27447"/>
                      <a:pt x="18329" y="26991"/>
                      <a:pt x="18451" y="26687"/>
                    </a:cubicBezTo>
                    <a:cubicBezTo>
                      <a:pt x="18663" y="26687"/>
                      <a:pt x="18785" y="26779"/>
                      <a:pt x="18937" y="26900"/>
                    </a:cubicBezTo>
                    <a:cubicBezTo>
                      <a:pt x="19180" y="27083"/>
                      <a:pt x="19393" y="27265"/>
                      <a:pt x="19606" y="27478"/>
                    </a:cubicBezTo>
                    <a:cubicBezTo>
                      <a:pt x="19819" y="27660"/>
                      <a:pt x="20001" y="27842"/>
                      <a:pt x="20183" y="28055"/>
                    </a:cubicBezTo>
                    <a:cubicBezTo>
                      <a:pt x="20578" y="28572"/>
                      <a:pt x="20974" y="29119"/>
                      <a:pt x="21338" y="29636"/>
                    </a:cubicBezTo>
                    <a:cubicBezTo>
                      <a:pt x="21825" y="30335"/>
                      <a:pt x="22433" y="30791"/>
                      <a:pt x="23253" y="31064"/>
                    </a:cubicBezTo>
                    <a:cubicBezTo>
                      <a:pt x="23922" y="31247"/>
                      <a:pt x="24499" y="31612"/>
                      <a:pt x="24986" y="32098"/>
                    </a:cubicBezTo>
                    <a:cubicBezTo>
                      <a:pt x="25563" y="32645"/>
                      <a:pt x="26171" y="33192"/>
                      <a:pt x="26627" y="33891"/>
                    </a:cubicBezTo>
                    <a:cubicBezTo>
                      <a:pt x="26702" y="34022"/>
                      <a:pt x="26777" y="34084"/>
                      <a:pt x="26880" y="34084"/>
                    </a:cubicBezTo>
                    <a:cubicBezTo>
                      <a:pt x="26944" y="34084"/>
                      <a:pt x="27020" y="34060"/>
                      <a:pt x="27113" y="34013"/>
                    </a:cubicBezTo>
                    <a:cubicBezTo>
                      <a:pt x="27600" y="33770"/>
                      <a:pt x="27995" y="33466"/>
                      <a:pt x="28299" y="33010"/>
                    </a:cubicBezTo>
                    <a:cubicBezTo>
                      <a:pt x="28542" y="32645"/>
                      <a:pt x="28785" y="32280"/>
                      <a:pt x="28968" y="31885"/>
                    </a:cubicBezTo>
                    <a:cubicBezTo>
                      <a:pt x="29089" y="31612"/>
                      <a:pt x="29180" y="31338"/>
                      <a:pt x="29241" y="31064"/>
                    </a:cubicBezTo>
                    <a:cubicBezTo>
                      <a:pt x="29302" y="30791"/>
                      <a:pt x="29211" y="30669"/>
                      <a:pt x="28968" y="30517"/>
                    </a:cubicBezTo>
                    <a:cubicBezTo>
                      <a:pt x="28846" y="30426"/>
                      <a:pt x="28694" y="30365"/>
                      <a:pt x="28542" y="30274"/>
                    </a:cubicBezTo>
                    <a:cubicBezTo>
                      <a:pt x="28086" y="30001"/>
                      <a:pt x="27661" y="29727"/>
                      <a:pt x="27205" y="29484"/>
                    </a:cubicBezTo>
                    <a:cubicBezTo>
                      <a:pt x="26718" y="29210"/>
                      <a:pt x="26232" y="28967"/>
                      <a:pt x="25715" y="28754"/>
                    </a:cubicBezTo>
                    <a:cubicBezTo>
                      <a:pt x="25229" y="28542"/>
                      <a:pt x="24773" y="28298"/>
                      <a:pt x="24347" y="27994"/>
                    </a:cubicBezTo>
                    <a:cubicBezTo>
                      <a:pt x="23831" y="27660"/>
                      <a:pt x="23375" y="27265"/>
                      <a:pt x="22919" y="26839"/>
                    </a:cubicBezTo>
                    <a:cubicBezTo>
                      <a:pt x="22828" y="26748"/>
                      <a:pt x="22736" y="26596"/>
                      <a:pt x="22645" y="26475"/>
                    </a:cubicBezTo>
                    <a:cubicBezTo>
                      <a:pt x="22615" y="26414"/>
                      <a:pt x="22585" y="26323"/>
                      <a:pt x="22524" y="26201"/>
                    </a:cubicBezTo>
                    <a:lnTo>
                      <a:pt x="22524" y="26201"/>
                    </a:lnTo>
                    <a:cubicBezTo>
                      <a:pt x="22676" y="26231"/>
                      <a:pt x="22767" y="26262"/>
                      <a:pt x="22828" y="26262"/>
                    </a:cubicBezTo>
                    <a:cubicBezTo>
                      <a:pt x="22980" y="26323"/>
                      <a:pt x="23132" y="26353"/>
                      <a:pt x="23284" y="26414"/>
                    </a:cubicBezTo>
                    <a:cubicBezTo>
                      <a:pt x="23770" y="26566"/>
                      <a:pt x="24256" y="26687"/>
                      <a:pt x="24743" y="26839"/>
                    </a:cubicBezTo>
                    <a:cubicBezTo>
                      <a:pt x="25746" y="27174"/>
                      <a:pt x="26658" y="27599"/>
                      <a:pt x="27478" y="28207"/>
                    </a:cubicBezTo>
                    <a:cubicBezTo>
                      <a:pt x="27569" y="28298"/>
                      <a:pt x="27691" y="28329"/>
                      <a:pt x="27752" y="28390"/>
                    </a:cubicBezTo>
                    <a:cubicBezTo>
                      <a:pt x="28117" y="28633"/>
                      <a:pt x="28481" y="28876"/>
                      <a:pt x="28816" y="29149"/>
                    </a:cubicBezTo>
                    <a:cubicBezTo>
                      <a:pt x="28998" y="29271"/>
                      <a:pt x="29150" y="29423"/>
                      <a:pt x="29302" y="29545"/>
                    </a:cubicBezTo>
                    <a:cubicBezTo>
                      <a:pt x="29363" y="29605"/>
                      <a:pt x="29424" y="29666"/>
                      <a:pt x="29515" y="29697"/>
                    </a:cubicBezTo>
                    <a:cubicBezTo>
                      <a:pt x="29610" y="29756"/>
                      <a:pt x="29691" y="29788"/>
                      <a:pt x="29760" y="29788"/>
                    </a:cubicBezTo>
                    <a:cubicBezTo>
                      <a:pt x="29867" y="29788"/>
                      <a:pt x="29946" y="29711"/>
                      <a:pt x="30001" y="29545"/>
                    </a:cubicBezTo>
                    <a:cubicBezTo>
                      <a:pt x="30062" y="29423"/>
                      <a:pt x="30092" y="29332"/>
                      <a:pt x="30123" y="29210"/>
                    </a:cubicBezTo>
                    <a:cubicBezTo>
                      <a:pt x="30244" y="28846"/>
                      <a:pt x="30335" y="28481"/>
                      <a:pt x="30457" y="28146"/>
                    </a:cubicBezTo>
                    <a:cubicBezTo>
                      <a:pt x="30700" y="27538"/>
                      <a:pt x="30852" y="26900"/>
                      <a:pt x="30974" y="26262"/>
                    </a:cubicBezTo>
                    <a:cubicBezTo>
                      <a:pt x="31004" y="26019"/>
                      <a:pt x="30943" y="25806"/>
                      <a:pt x="30731" y="25684"/>
                    </a:cubicBezTo>
                    <a:cubicBezTo>
                      <a:pt x="30579" y="25593"/>
                      <a:pt x="30457" y="25472"/>
                      <a:pt x="30305" y="25411"/>
                    </a:cubicBezTo>
                    <a:cubicBezTo>
                      <a:pt x="29545" y="25137"/>
                      <a:pt x="28816" y="24833"/>
                      <a:pt x="28056" y="24651"/>
                    </a:cubicBezTo>
                    <a:cubicBezTo>
                      <a:pt x="27509" y="24499"/>
                      <a:pt x="26961" y="24317"/>
                      <a:pt x="26445" y="24043"/>
                    </a:cubicBezTo>
                    <a:cubicBezTo>
                      <a:pt x="25715" y="23617"/>
                      <a:pt x="25107" y="23070"/>
                      <a:pt x="24499" y="22523"/>
                    </a:cubicBezTo>
                    <a:cubicBezTo>
                      <a:pt x="24347" y="22402"/>
                      <a:pt x="24256" y="22219"/>
                      <a:pt x="24135" y="22067"/>
                    </a:cubicBezTo>
                    <a:cubicBezTo>
                      <a:pt x="24074" y="21946"/>
                      <a:pt x="24074" y="21794"/>
                      <a:pt x="24013" y="21642"/>
                    </a:cubicBezTo>
                    <a:cubicBezTo>
                      <a:pt x="24226" y="21611"/>
                      <a:pt x="24378" y="21611"/>
                      <a:pt x="24560" y="21611"/>
                    </a:cubicBezTo>
                    <a:cubicBezTo>
                      <a:pt x="24745" y="21603"/>
                      <a:pt x="24928" y="21596"/>
                      <a:pt x="25109" y="21596"/>
                    </a:cubicBezTo>
                    <a:cubicBezTo>
                      <a:pt x="25554" y="21596"/>
                      <a:pt x="25992" y="21634"/>
                      <a:pt x="26445" y="21763"/>
                    </a:cubicBezTo>
                    <a:cubicBezTo>
                      <a:pt x="27478" y="22067"/>
                      <a:pt x="28420" y="22523"/>
                      <a:pt x="29302" y="23162"/>
                    </a:cubicBezTo>
                    <a:cubicBezTo>
                      <a:pt x="29910" y="23587"/>
                      <a:pt x="30487" y="24043"/>
                      <a:pt x="31126" y="24469"/>
                    </a:cubicBezTo>
                    <a:cubicBezTo>
                      <a:pt x="31460" y="24712"/>
                      <a:pt x="31734" y="24985"/>
                      <a:pt x="31977" y="25320"/>
                    </a:cubicBezTo>
                    <a:cubicBezTo>
                      <a:pt x="32053" y="25396"/>
                      <a:pt x="32109" y="25516"/>
                      <a:pt x="32233" y="25516"/>
                    </a:cubicBezTo>
                    <a:cubicBezTo>
                      <a:pt x="32256" y="25516"/>
                      <a:pt x="32282" y="25512"/>
                      <a:pt x="32311" y="25502"/>
                    </a:cubicBezTo>
                    <a:cubicBezTo>
                      <a:pt x="32463" y="25472"/>
                      <a:pt x="32463" y="25320"/>
                      <a:pt x="32463" y="25168"/>
                    </a:cubicBezTo>
                    <a:cubicBezTo>
                      <a:pt x="32554" y="24529"/>
                      <a:pt x="32585" y="23891"/>
                      <a:pt x="32676" y="23283"/>
                    </a:cubicBezTo>
                    <a:cubicBezTo>
                      <a:pt x="32737" y="22918"/>
                      <a:pt x="32645" y="22706"/>
                      <a:pt x="32372" y="22523"/>
                    </a:cubicBezTo>
                    <a:cubicBezTo>
                      <a:pt x="32281" y="22493"/>
                      <a:pt x="32190" y="22432"/>
                      <a:pt x="32129" y="22402"/>
                    </a:cubicBezTo>
                    <a:cubicBezTo>
                      <a:pt x="31703" y="22189"/>
                      <a:pt x="31278" y="21976"/>
                      <a:pt x="30852" y="21794"/>
                    </a:cubicBezTo>
                    <a:cubicBezTo>
                      <a:pt x="29940" y="21368"/>
                      <a:pt x="29028" y="20973"/>
                      <a:pt x="28208" y="20426"/>
                    </a:cubicBezTo>
                    <a:cubicBezTo>
                      <a:pt x="27904" y="20213"/>
                      <a:pt x="27569" y="20061"/>
                      <a:pt x="27235" y="19879"/>
                    </a:cubicBezTo>
                    <a:cubicBezTo>
                      <a:pt x="27174" y="19848"/>
                      <a:pt x="27144" y="19757"/>
                      <a:pt x="27053" y="19696"/>
                    </a:cubicBezTo>
                    <a:cubicBezTo>
                      <a:pt x="27205" y="19636"/>
                      <a:pt x="27296" y="19605"/>
                      <a:pt x="27387" y="19605"/>
                    </a:cubicBezTo>
                    <a:cubicBezTo>
                      <a:pt x="27630" y="19575"/>
                      <a:pt x="27843" y="19544"/>
                      <a:pt x="28086" y="19514"/>
                    </a:cubicBezTo>
                    <a:cubicBezTo>
                      <a:pt x="28216" y="19502"/>
                      <a:pt x="28346" y="19496"/>
                      <a:pt x="28473" y="19496"/>
                    </a:cubicBezTo>
                    <a:cubicBezTo>
                      <a:pt x="28971" y="19496"/>
                      <a:pt x="29450" y="19588"/>
                      <a:pt x="29910" y="19757"/>
                    </a:cubicBezTo>
                    <a:cubicBezTo>
                      <a:pt x="30852" y="20092"/>
                      <a:pt x="31734" y="20517"/>
                      <a:pt x="32554" y="21095"/>
                    </a:cubicBezTo>
                    <a:cubicBezTo>
                      <a:pt x="32615" y="21125"/>
                      <a:pt x="32706" y="21186"/>
                      <a:pt x="32797" y="21216"/>
                    </a:cubicBezTo>
                    <a:cubicBezTo>
                      <a:pt x="32892" y="21254"/>
                      <a:pt x="32971" y="21274"/>
                      <a:pt x="33039" y="21274"/>
                    </a:cubicBezTo>
                    <a:cubicBezTo>
                      <a:pt x="33190" y="21274"/>
                      <a:pt x="33282" y="21174"/>
                      <a:pt x="33345" y="20943"/>
                    </a:cubicBezTo>
                    <a:cubicBezTo>
                      <a:pt x="33375" y="20760"/>
                      <a:pt x="33405" y="20578"/>
                      <a:pt x="33466" y="20396"/>
                    </a:cubicBezTo>
                    <a:cubicBezTo>
                      <a:pt x="33679" y="19696"/>
                      <a:pt x="33892" y="18967"/>
                      <a:pt x="33953" y="18207"/>
                    </a:cubicBezTo>
                    <a:cubicBezTo>
                      <a:pt x="34013" y="17782"/>
                      <a:pt x="33983" y="17356"/>
                      <a:pt x="33861" y="16930"/>
                    </a:cubicBezTo>
                    <a:cubicBezTo>
                      <a:pt x="33770" y="16596"/>
                      <a:pt x="33588" y="16292"/>
                      <a:pt x="33223" y="16171"/>
                    </a:cubicBezTo>
                    <a:cubicBezTo>
                      <a:pt x="32797" y="15988"/>
                      <a:pt x="32372" y="15745"/>
                      <a:pt x="31946" y="15623"/>
                    </a:cubicBezTo>
                    <a:cubicBezTo>
                      <a:pt x="31004" y="15380"/>
                      <a:pt x="30031" y="15198"/>
                      <a:pt x="29089" y="14985"/>
                    </a:cubicBezTo>
                    <a:cubicBezTo>
                      <a:pt x="28664" y="14894"/>
                      <a:pt x="28208" y="14833"/>
                      <a:pt x="27782" y="14681"/>
                    </a:cubicBezTo>
                    <a:cubicBezTo>
                      <a:pt x="27113" y="14408"/>
                      <a:pt x="26414" y="14256"/>
                      <a:pt x="25715" y="14134"/>
                    </a:cubicBezTo>
                    <a:cubicBezTo>
                      <a:pt x="25411" y="14073"/>
                      <a:pt x="25138" y="14043"/>
                      <a:pt x="24864" y="13982"/>
                    </a:cubicBezTo>
                    <a:cubicBezTo>
                      <a:pt x="24651" y="13921"/>
                      <a:pt x="24408" y="13860"/>
                      <a:pt x="24256" y="13648"/>
                    </a:cubicBezTo>
                    <a:cubicBezTo>
                      <a:pt x="24378" y="13557"/>
                      <a:pt x="24469" y="13465"/>
                      <a:pt x="24591" y="13435"/>
                    </a:cubicBezTo>
                    <a:cubicBezTo>
                      <a:pt x="24773" y="13344"/>
                      <a:pt x="24986" y="13253"/>
                      <a:pt x="25199" y="13222"/>
                    </a:cubicBezTo>
                    <a:cubicBezTo>
                      <a:pt x="25692" y="13127"/>
                      <a:pt x="26186" y="13080"/>
                      <a:pt x="26688" y="13080"/>
                    </a:cubicBezTo>
                    <a:cubicBezTo>
                      <a:pt x="26989" y="13080"/>
                      <a:pt x="27292" y="13097"/>
                      <a:pt x="27600" y="13131"/>
                    </a:cubicBezTo>
                    <a:cubicBezTo>
                      <a:pt x="29272" y="13344"/>
                      <a:pt x="30974" y="13587"/>
                      <a:pt x="32676" y="13830"/>
                    </a:cubicBezTo>
                    <a:cubicBezTo>
                      <a:pt x="33345" y="13921"/>
                      <a:pt x="34013" y="14073"/>
                      <a:pt x="34621" y="14377"/>
                    </a:cubicBezTo>
                    <a:cubicBezTo>
                      <a:pt x="34682" y="14408"/>
                      <a:pt x="34712" y="14438"/>
                      <a:pt x="34773" y="14438"/>
                    </a:cubicBezTo>
                    <a:cubicBezTo>
                      <a:pt x="34799" y="14443"/>
                      <a:pt x="34823" y="14446"/>
                      <a:pt x="34846" y="14446"/>
                    </a:cubicBezTo>
                    <a:cubicBezTo>
                      <a:pt x="34963" y="14446"/>
                      <a:pt x="35052" y="14382"/>
                      <a:pt x="35077" y="14256"/>
                    </a:cubicBezTo>
                    <a:cubicBezTo>
                      <a:pt x="35108" y="14195"/>
                      <a:pt x="35108" y="14104"/>
                      <a:pt x="35108" y="14043"/>
                    </a:cubicBezTo>
                    <a:cubicBezTo>
                      <a:pt x="35077" y="13283"/>
                      <a:pt x="35016" y="12493"/>
                      <a:pt x="34773" y="11763"/>
                    </a:cubicBezTo>
                    <a:cubicBezTo>
                      <a:pt x="34682" y="11550"/>
                      <a:pt x="34621" y="11338"/>
                      <a:pt x="34530" y="11125"/>
                    </a:cubicBezTo>
                    <a:cubicBezTo>
                      <a:pt x="34256" y="10274"/>
                      <a:pt x="33649" y="9696"/>
                      <a:pt x="32980" y="9149"/>
                    </a:cubicBezTo>
                    <a:cubicBezTo>
                      <a:pt x="32889" y="9058"/>
                      <a:pt x="32737" y="8997"/>
                      <a:pt x="32615" y="8967"/>
                    </a:cubicBezTo>
                    <a:cubicBezTo>
                      <a:pt x="32064" y="8737"/>
                      <a:pt x="31496" y="8629"/>
                      <a:pt x="30911" y="8629"/>
                    </a:cubicBezTo>
                    <a:cubicBezTo>
                      <a:pt x="30721" y="8629"/>
                      <a:pt x="30529" y="8641"/>
                      <a:pt x="30335" y="8663"/>
                    </a:cubicBezTo>
                    <a:cubicBezTo>
                      <a:pt x="29272" y="8784"/>
                      <a:pt x="28208" y="8936"/>
                      <a:pt x="27174" y="9210"/>
                    </a:cubicBezTo>
                    <a:cubicBezTo>
                      <a:pt x="27083" y="9240"/>
                      <a:pt x="27022" y="9240"/>
                      <a:pt x="26961" y="9271"/>
                    </a:cubicBezTo>
                    <a:cubicBezTo>
                      <a:pt x="26688" y="9362"/>
                      <a:pt x="26445" y="9423"/>
                      <a:pt x="26202" y="9514"/>
                    </a:cubicBezTo>
                    <a:cubicBezTo>
                      <a:pt x="26050" y="9544"/>
                      <a:pt x="25928" y="9636"/>
                      <a:pt x="25806" y="9666"/>
                    </a:cubicBezTo>
                    <a:cubicBezTo>
                      <a:pt x="25746" y="9666"/>
                      <a:pt x="25624" y="9666"/>
                      <a:pt x="25594" y="9636"/>
                    </a:cubicBezTo>
                    <a:cubicBezTo>
                      <a:pt x="25502" y="9575"/>
                      <a:pt x="25594" y="9484"/>
                      <a:pt x="25654" y="9423"/>
                    </a:cubicBezTo>
                    <a:cubicBezTo>
                      <a:pt x="25928" y="9088"/>
                      <a:pt x="26262" y="8754"/>
                      <a:pt x="26658" y="8511"/>
                    </a:cubicBezTo>
                    <a:cubicBezTo>
                      <a:pt x="26870" y="8389"/>
                      <a:pt x="27053" y="8237"/>
                      <a:pt x="27265" y="8116"/>
                    </a:cubicBezTo>
                    <a:cubicBezTo>
                      <a:pt x="27569" y="7964"/>
                      <a:pt x="27873" y="7781"/>
                      <a:pt x="28208" y="7660"/>
                    </a:cubicBezTo>
                    <a:cubicBezTo>
                      <a:pt x="29150" y="7265"/>
                      <a:pt x="30123" y="7021"/>
                      <a:pt x="31095" y="6748"/>
                    </a:cubicBezTo>
                    <a:cubicBezTo>
                      <a:pt x="31551" y="6626"/>
                      <a:pt x="32007" y="6505"/>
                      <a:pt x="32494" y="6505"/>
                    </a:cubicBezTo>
                    <a:cubicBezTo>
                      <a:pt x="32737" y="6505"/>
                      <a:pt x="32828" y="6353"/>
                      <a:pt x="32676" y="6140"/>
                    </a:cubicBezTo>
                    <a:cubicBezTo>
                      <a:pt x="32585" y="5958"/>
                      <a:pt x="32433" y="5806"/>
                      <a:pt x="32311" y="5593"/>
                    </a:cubicBezTo>
                    <a:cubicBezTo>
                      <a:pt x="32129" y="5289"/>
                      <a:pt x="31886" y="5046"/>
                      <a:pt x="31612" y="4803"/>
                    </a:cubicBezTo>
                    <a:cubicBezTo>
                      <a:pt x="31369" y="4590"/>
                      <a:pt x="31156" y="4377"/>
                      <a:pt x="30913" y="4195"/>
                    </a:cubicBezTo>
                    <a:cubicBezTo>
                      <a:pt x="30377" y="3739"/>
                      <a:pt x="29747" y="3449"/>
                      <a:pt x="29043" y="3449"/>
                    </a:cubicBezTo>
                    <a:cubicBezTo>
                      <a:pt x="28948" y="3449"/>
                      <a:pt x="28852" y="3454"/>
                      <a:pt x="28755" y="3465"/>
                    </a:cubicBezTo>
                    <a:cubicBezTo>
                      <a:pt x="28117" y="3526"/>
                      <a:pt x="27478" y="3678"/>
                      <a:pt x="26870" y="3952"/>
                    </a:cubicBezTo>
                    <a:cubicBezTo>
                      <a:pt x="26262" y="4195"/>
                      <a:pt x="25654" y="4438"/>
                      <a:pt x="25047" y="4681"/>
                    </a:cubicBezTo>
                    <a:cubicBezTo>
                      <a:pt x="24712" y="4833"/>
                      <a:pt x="24347" y="4924"/>
                      <a:pt x="24013" y="5076"/>
                    </a:cubicBezTo>
                    <a:cubicBezTo>
                      <a:pt x="23314" y="5380"/>
                      <a:pt x="22645" y="5745"/>
                      <a:pt x="21946" y="6049"/>
                    </a:cubicBezTo>
                    <a:cubicBezTo>
                      <a:pt x="21399" y="6322"/>
                      <a:pt x="20791" y="6444"/>
                      <a:pt x="20153" y="6474"/>
                    </a:cubicBezTo>
                    <a:cubicBezTo>
                      <a:pt x="20062" y="6474"/>
                      <a:pt x="19970" y="6444"/>
                      <a:pt x="19879" y="6353"/>
                    </a:cubicBezTo>
                    <a:cubicBezTo>
                      <a:pt x="19454" y="5806"/>
                      <a:pt x="19089" y="5289"/>
                      <a:pt x="18755" y="4711"/>
                    </a:cubicBezTo>
                    <a:cubicBezTo>
                      <a:pt x="18603" y="4468"/>
                      <a:pt x="18451" y="4225"/>
                      <a:pt x="18268" y="4012"/>
                    </a:cubicBezTo>
                    <a:cubicBezTo>
                      <a:pt x="17630" y="3252"/>
                      <a:pt x="16931" y="2553"/>
                      <a:pt x="16141" y="1976"/>
                    </a:cubicBezTo>
                    <a:cubicBezTo>
                      <a:pt x="15229" y="1307"/>
                      <a:pt x="14286" y="730"/>
                      <a:pt x="13192" y="426"/>
                    </a:cubicBezTo>
                    <a:cubicBezTo>
                      <a:pt x="12463" y="182"/>
                      <a:pt x="11764" y="31"/>
                      <a:pt x="110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534575" y="2394350"/>
                <a:ext cx="148975" cy="71900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2876" extrusionOk="0">
                    <a:moveTo>
                      <a:pt x="3495" y="377"/>
                    </a:moveTo>
                    <a:cubicBezTo>
                      <a:pt x="3753" y="377"/>
                      <a:pt x="4016" y="398"/>
                      <a:pt x="4287" y="440"/>
                    </a:cubicBezTo>
                    <a:cubicBezTo>
                      <a:pt x="4469" y="501"/>
                      <a:pt x="4803" y="592"/>
                      <a:pt x="5138" y="714"/>
                    </a:cubicBezTo>
                    <a:cubicBezTo>
                      <a:pt x="5198" y="714"/>
                      <a:pt x="5259" y="774"/>
                      <a:pt x="5320" y="805"/>
                    </a:cubicBezTo>
                    <a:cubicBezTo>
                      <a:pt x="5563" y="957"/>
                      <a:pt x="5563" y="1018"/>
                      <a:pt x="5411" y="1230"/>
                    </a:cubicBezTo>
                    <a:cubicBezTo>
                      <a:pt x="5107" y="1656"/>
                      <a:pt x="4712" y="1960"/>
                      <a:pt x="4287" y="2203"/>
                    </a:cubicBezTo>
                    <a:cubicBezTo>
                      <a:pt x="3983" y="2385"/>
                      <a:pt x="3618" y="2477"/>
                      <a:pt x="3253" y="2477"/>
                    </a:cubicBezTo>
                    <a:cubicBezTo>
                      <a:pt x="3093" y="2468"/>
                      <a:pt x="2933" y="2464"/>
                      <a:pt x="2773" y="2464"/>
                    </a:cubicBezTo>
                    <a:cubicBezTo>
                      <a:pt x="2388" y="2464"/>
                      <a:pt x="2008" y="2486"/>
                      <a:pt x="1642" y="2507"/>
                    </a:cubicBezTo>
                    <a:cubicBezTo>
                      <a:pt x="1247" y="2507"/>
                      <a:pt x="913" y="2385"/>
                      <a:pt x="609" y="2203"/>
                    </a:cubicBezTo>
                    <a:cubicBezTo>
                      <a:pt x="426" y="2112"/>
                      <a:pt x="396" y="2021"/>
                      <a:pt x="518" y="1838"/>
                    </a:cubicBezTo>
                    <a:cubicBezTo>
                      <a:pt x="761" y="1382"/>
                      <a:pt x="1065" y="1018"/>
                      <a:pt x="1551" y="805"/>
                    </a:cubicBezTo>
                    <a:cubicBezTo>
                      <a:pt x="2188" y="520"/>
                      <a:pt x="2824" y="377"/>
                      <a:pt x="3495" y="377"/>
                    </a:cubicBezTo>
                    <a:close/>
                    <a:moveTo>
                      <a:pt x="3439" y="1"/>
                    </a:moveTo>
                    <a:cubicBezTo>
                      <a:pt x="2667" y="1"/>
                      <a:pt x="1978" y="154"/>
                      <a:pt x="1308" y="501"/>
                    </a:cubicBezTo>
                    <a:cubicBezTo>
                      <a:pt x="761" y="774"/>
                      <a:pt x="426" y="1200"/>
                      <a:pt x="183" y="1717"/>
                    </a:cubicBezTo>
                    <a:cubicBezTo>
                      <a:pt x="1" y="2021"/>
                      <a:pt x="92" y="2294"/>
                      <a:pt x="396" y="2507"/>
                    </a:cubicBezTo>
                    <a:cubicBezTo>
                      <a:pt x="730" y="2729"/>
                      <a:pt x="1114" y="2876"/>
                      <a:pt x="1526" y="2876"/>
                    </a:cubicBezTo>
                    <a:cubicBezTo>
                      <a:pt x="1565" y="2876"/>
                      <a:pt x="1603" y="2874"/>
                      <a:pt x="1642" y="2872"/>
                    </a:cubicBezTo>
                    <a:cubicBezTo>
                      <a:pt x="1946" y="2857"/>
                      <a:pt x="2250" y="2857"/>
                      <a:pt x="2550" y="2857"/>
                    </a:cubicBezTo>
                    <a:cubicBezTo>
                      <a:pt x="2850" y="2857"/>
                      <a:pt x="3147" y="2857"/>
                      <a:pt x="3436" y="2841"/>
                    </a:cubicBezTo>
                    <a:cubicBezTo>
                      <a:pt x="3588" y="2841"/>
                      <a:pt x="3709" y="2811"/>
                      <a:pt x="3831" y="2781"/>
                    </a:cubicBezTo>
                    <a:cubicBezTo>
                      <a:pt x="4469" y="2629"/>
                      <a:pt x="4955" y="2203"/>
                      <a:pt x="5411" y="1778"/>
                    </a:cubicBezTo>
                    <a:cubicBezTo>
                      <a:pt x="5563" y="1656"/>
                      <a:pt x="5685" y="1474"/>
                      <a:pt x="5806" y="1322"/>
                    </a:cubicBezTo>
                    <a:cubicBezTo>
                      <a:pt x="5958" y="1078"/>
                      <a:pt x="5958" y="866"/>
                      <a:pt x="5746" y="683"/>
                    </a:cubicBezTo>
                    <a:cubicBezTo>
                      <a:pt x="5654" y="592"/>
                      <a:pt x="5533" y="501"/>
                      <a:pt x="5411" y="440"/>
                    </a:cubicBezTo>
                    <a:cubicBezTo>
                      <a:pt x="4986" y="227"/>
                      <a:pt x="4530" y="106"/>
                      <a:pt x="4195" y="45"/>
                    </a:cubicBezTo>
                    <a:cubicBezTo>
                      <a:pt x="3934" y="16"/>
                      <a:pt x="3682" y="1"/>
                      <a:pt x="3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701750" y="2520725"/>
                <a:ext cx="9122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649" h="4383" extrusionOk="0">
                    <a:moveTo>
                      <a:pt x="518" y="400"/>
                    </a:moveTo>
                    <a:cubicBezTo>
                      <a:pt x="791" y="400"/>
                      <a:pt x="1065" y="492"/>
                      <a:pt x="1277" y="674"/>
                    </a:cubicBezTo>
                    <a:cubicBezTo>
                      <a:pt x="1612" y="948"/>
                      <a:pt x="1946" y="1251"/>
                      <a:pt x="2281" y="1555"/>
                    </a:cubicBezTo>
                    <a:cubicBezTo>
                      <a:pt x="2463" y="1738"/>
                      <a:pt x="2615" y="1951"/>
                      <a:pt x="2736" y="2163"/>
                    </a:cubicBezTo>
                    <a:cubicBezTo>
                      <a:pt x="2888" y="2467"/>
                      <a:pt x="3040" y="2802"/>
                      <a:pt x="3162" y="3136"/>
                    </a:cubicBezTo>
                    <a:cubicBezTo>
                      <a:pt x="3253" y="3349"/>
                      <a:pt x="3284" y="3562"/>
                      <a:pt x="3192" y="3774"/>
                    </a:cubicBezTo>
                    <a:cubicBezTo>
                      <a:pt x="3132" y="3987"/>
                      <a:pt x="3071" y="4017"/>
                      <a:pt x="2858" y="4017"/>
                    </a:cubicBezTo>
                    <a:cubicBezTo>
                      <a:pt x="2493" y="3987"/>
                      <a:pt x="2159" y="3896"/>
                      <a:pt x="1885" y="3683"/>
                    </a:cubicBezTo>
                    <a:cubicBezTo>
                      <a:pt x="1460" y="3349"/>
                      <a:pt x="1065" y="2984"/>
                      <a:pt x="730" y="2528"/>
                    </a:cubicBezTo>
                    <a:cubicBezTo>
                      <a:pt x="518" y="2255"/>
                      <a:pt x="396" y="1920"/>
                      <a:pt x="396" y="1586"/>
                    </a:cubicBezTo>
                    <a:cubicBezTo>
                      <a:pt x="396" y="1251"/>
                      <a:pt x="426" y="917"/>
                      <a:pt x="457" y="583"/>
                    </a:cubicBezTo>
                    <a:cubicBezTo>
                      <a:pt x="457" y="522"/>
                      <a:pt x="487" y="461"/>
                      <a:pt x="518" y="400"/>
                    </a:cubicBezTo>
                    <a:close/>
                    <a:moveTo>
                      <a:pt x="488" y="1"/>
                    </a:moveTo>
                    <a:cubicBezTo>
                      <a:pt x="313" y="1"/>
                      <a:pt x="187" y="124"/>
                      <a:pt x="122" y="340"/>
                    </a:cubicBezTo>
                    <a:cubicBezTo>
                      <a:pt x="62" y="461"/>
                      <a:pt x="62" y="613"/>
                      <a:pt x="31" y="765"/>
                    </a:cubicBezTo>
                    <a:cubicBezTo>
                      <a:pt x="31" y="978"/>
                      <a:pt x="1" y="1191"/>
                      <a:pt x="1" y="1434"/>
                    </a:cubicBezTo>
                    <a:cubicBezTo>
                      <a:pt x="1" y="1951"/>
                      <a:pt x="122" y="2437"/>
                      <a:pt x="487" y="2832"/>
                    </a:cubicBezTo>
                    <a:cubicBezTo>
                      <a:pt x="822" y="3227"/>
                      <a:pt x="1217" y="3622"/>
                      <a:pt x="1612" y="3957"/>
                    </a:cubicBezTo>
                    <a:cubicBezTo>
                      <a:pt x="1977" y="4261"/>
                      <a:pt x="2433" y="4382"/>
                      <a:pt x="2888" y="4382"/>
                    </a:cubicBezTo>
                    <a:cubicBezTo>
                      <a:pt x="3253" y="4382"/>
                      <a:pt x="3436" y="4261"/>
                      <a:pt x="3527" y="3896"/>
                    </a:cubicBezTo>
                    <a:cubicBezTo>
                      <a:pt x="3648" y="3592"/>
                      <a:pt x="3618" y="3258"/>
                      <a:pt x="3496" y="2954"/>
                    </a:cubicBezTo>
                    <a:cubicBezTo>
                      <a:pt x="3192" y="2163"/>
                      <a:pt x="2797" y="1403"/>
                      <a:pt x="2068" y="917"/>
                    </a:cubicBezTo>
                    <a:cubicBezTo>
                      <a:pt x="1855" y="735"/>
                      <a:pt x="1673" y="552"/>
                      <a:pt x="1429" y="431"/>
                    </a:cubicBezTo>
                    <a:cubicBezTo>
                      <a:pt x="1217" y="279"/>
                      <a:pt x="974" y="157"/>
                      <a:pt x="730" y="66"/>
                    </a:cubicBezTo>
                    <a:cubicBezTo>
                      <a:pt x="642" y="22"/>
                      <a:pt x="561" y="1"/>
                      <a:pt x="4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721525" y="2431700"/>
                <a:ext cx="104125" cy="86125"/>
              </a:xfrm>
              <a:custGeom>
                <a:avLst/>
                <a:gdLst/>
                <a:ahLst/>
                <a:cxnLst/>
                <a:rect l="l" t="t" r="r" b="b"/>
                <a:pathLst>
                  <a:path w="4165" h="3445" extrusionOk="0">
                    <a:moveTo>
                      <a:pt x="669" y="344"/>
                    </a:moveTo>
                    <a:cubicBezTo>
                      <a:pt x="790" y="344"/>
                      <a:pt x="942" y="344"/>
                      <a:pt x="1064" y="375"/>
                    </a:cubicBezTo>
                    <a:cubicBezTo>
                      <a:pt x="1854" y="587"/>
                      <a:pt x="2553" y="952"/>
                      <a:pt x="3222" y="1469"/>
                    </a:cubicBezTo>
                    <a:cubicBezTo>
                      <a:pt x="3526" y="1712"/>
                      <a:pt x="3739" y="2016"/>
                      <a:pt x="3739" y="2411"/>
                    </a:cubicBezTo>
                    <a:cubicBezTo>
                      <a:pt x="3769" y="2806"/>
                      <a:pt x="3556" y="3050"/>
                      <a:pt x="3161" y="3080"/>
                    </a:cubicBezTo>
                    <a:cubicBezTo>
                      <a:pt x="3040" y="3080"/>
                      <a:pt x="2949" y="3050"/>
                      <a:pt x="2797" y="3050"/>
                    </a:cubicBezTo>
                    <a:cubicBezTo>
                      <a:pt x="2341" y="2898"/>
                      <a:pt x="1854" y="2746"/>
                      <a:pt x="1459" y="2442"/>
                    </a:cubicBezTo>
                    <a:cubicBezTo>
                      <a:pt x="1246" y="2259"/>
                      <a:pt x="1003" y="2046"/>
                      <a:pt x="821" y="1834"/>
                    </a:cubicBezTo>
                    <a:cubicBezTo>
                      <a:pt x="517" y="1499"/>
                      <a:pt x="395" y="1074"/>
                      <a:pt x="365" y="648"/>
                    </a:cubicBezTo>
                    <a:cubicBezTo>
                      <a:pt x="365" y="466"/>
                      <a:pt x="456" y="375"/>
                      <a:pt x="669" y="344"/>
                    </a:cubicBezTo>
                    <a:close/>
                    <a:moveTo>
                      <a:pt x="777" y="0"/>
                    </a:moveTo>
                    <a:cubicBezTo>
                      <a:pt x="619" y="0"/>
                      <a:pt x="452" y="30"/>
                      <a:pt x="274" y="101"/>
                    </a:cubicBezTo>
                    <a:cubicBezTo>
                      <a:pt x="122" y="192"/>
                      <a:pt x="0" y="344"/>
                      <a:pt x="0" y="527"/>
                    </a:cubicBezTo>
                    <a:cubicBezTo>
                      <a:pt x="0" y="1104"/>
                      <a:pt x="152" y="1651"/>
                      <a:pt x="517" y="2077"/>
                    </a:cubicBezTo>
                    <a:cubicBezTo>
                      <a:pt x="760" y="2320"/>
                      <a:pt x="1003" y="2533"/>
                      <a:pt x="1277" y="2746"/>
                    </a:cubicBezTo>
                    <a:cubicBezTo>
                      <a:pt x="1672" y="3080"/>
                      <a:pt x="2128" y="3232"/>
                      <a:pt x="2614" y="3384"/>
                    </a:cubicBezTo>
                    <a:cubicBezTo>
                      <a:pt x="2797" y="3414"/>
                      <a:pt x="2949" y="3445"/>
                      <a:pt x="3131" y="3445"/>
                    </a:cubicBezTo>
                    <a:cubicBezTo>
                      <a:pt x="3739" y="3445"/>
                      <a:pt x="4164" y="2989"/>
                      <a:pt x="4134" y="2381"/>
                    </a:cubicBezTo>
                    <a:cubicBezTo>
                      <a:pt x="4104" y="1864"/>
                      <a:pt x="3860" y="1469"/>
                      <a:pt x="3465" y="1165"/>
                    </a:cubicBezTo>
                    <a:cubicBezTo>
                      <a:pt x="2766" y="618"/>
                      <a:pt x="2006" y="223"/>
                      <a:pt x="1094" y="40"/>
                    </a:cubicBezTo>
                    <a:cubicBezTo>
                      <a:pt x="994" y="15"/>
                      <a:pt x="888" y="0"/>
                      <a:pt x="7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548250" y="2538925"/>
                <a:ext cx="121575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2956" extrusionOk="0">
                    <a:moveTo>
                      <a:pt x="3933" y="383"/>
                    </a:moveTo>
                    <a:cubicBezTo>
                      <a:pt x="4090" y="383"/>
                      <a:pt x="4228" y="465"/>
                      <a:pt x="4348" y="584"/>
                    </a:cubicBezTo>
                    <a:cubicBezTo>
                      <a:pt x="4499" y="736"/>
                      <a:pt x="4530" y="919"/>
                      <a:pt x="4439" y="1101"/>
                    </a:cubicBezTo>
                    <a:cubicBezTo>
                      <a:pt x="4135" y="1709"/>
                      <a:pt x="3709" y="2195"/>
                      <a:pt x="3071" y="2469"/>
                    </a:cubicBezTo>
                    <a:cubicBezTo>
                      <a:pt x="2980" y="2499"/>
                      <a:pt x="2889" y="2530"/>
                      <a:pt x="2828" y="2560"/>
                    </a:cubicBezTo>
                    <a:cubicBezTo>
                      <a:pt x="2616" y="2582"/>
                      <a:pt x="2409" y="2596"/>
                      <a:pt x="2206" y="2596"/>
                    </a:cubicBezTo>
                    <a:cubicBezTo>
                      <a:pt x="1854" y="2596"/>
                      <a:pt x="1514" y="2554"/>
                      <a:pt x="1186" y="2438"/>
                    </a:cubicBezTo>
                    <a:cubicBezTo>
                      <a:pt x="913" y="2317"/>
                      <a:pt x="670" y="2195"/>
                      <a:pt x="426" y="1952"/>
                    </a:cubicBezTo>
                    <a:cubicBezTo>
                      <a:pt x="518" y="1891"/>
                      <a:pt x="548" y="1830"/>
                      <a:pt x="609" y="1800"/>
                    </a:cubicBezTo>
                    <a:cubicBezTo>
                      <a:pt x="1430" y="1344"/>
                      <a:pt x="2250" y="949"/>
                      <a:pt x="3101" y="584"/>
                    </a:cubicBezTo>
                    <a:cubicBezTo>
                      <a:pt x="3344" y="493"/>
                      <a:pt x="3557" y="432"/>
                      <a:pt x="3800" y="402"/>
                    </a:cubicBezTo>
                    <a:cubicBezTo>
                      <a:pt x="3846" y="389"/>
                      <a:pt x="3890" y="383"/>
                      <a:pt x="3933" y="383"/>
                    </a:cubicBezTo>
                    <a:close/>
                    <a:moveTo>
                      <a:pt x="3885" y="1"/>
                    </a:moveTo>
                    <a:cubicBezTo>
                      <a:pt x="3847" y="1"/>
                      <a:pt x="3809" y="3"/>
                      <a:pt x="3770" y="7"/>
                    </a:cubicBezTo>
                    <a:cubicBezTo>
                      <a:pt x="3527" y="37"/>
                      <a:pt x="3284" y="98"/>
                      <a:pt x="3041" y="189"/>
                    </a:cubicBezTo>
                    <a:cubicBezTo>
                      <a:pt x="2159" y="554"/>
                      <a:pt x="1247" y="919"/>
                      <a:pt x="487" y="1557"/>
                    </a:cubicBezTo>
                    <a:cubicBezTo>
                      <a:pt x="426" y="1618"/>
                      <a:pt x="335" y="1679"/>
                      <a:pt x="244" y="1709"/>
                    </a:cubicBezTo>
                    <a:cubicBezTo>
                      <a:pt x="62" y="1800"/>
                      <a:pt x="1" y="1952"/>
                      <a:pt x="153" y="2104"/>
                    </a:cubicBezTo>
                    <a:cubicBezTo>
                      <a:pt x="183" y="2165"/>
                      <a:pt x="214" y="2195"/>
                      <a:pt x="244" y="2226"/>
                    </a:cubicBezTo>
                    <a:cubicBezTo>
                      <a:pt x="639" y="2621"/>
                      <a:pt x="1126" y="2834"/>
                      <a:pt x="1673" y="2955"/>
                    </a:cubicBezTo>
                    <a:lnTo>
                      <a:pt x="2585" y="2955"/>
                    </a:lnTo>
                    <a:cubicBezTo>
                      <a:pt x="2949" y="2925"/>
                      <a:pt x="3253" y="2834"/>
                      <a:pt x="3557" y="2651"/>
                    </a:cubicBezTo>
                    <a:cubicBezTo>
                      <a:pt x="4104" y="2317"/>
                      <a:pt x="4469" y="1830"/>
                      <a:pt x="4743" y="1283"/>
                    </a:cubicBezTo>
                    <a:cubicBezTo>
                      <a:pt x="4803" y="1162"/>
                      <a:pt x="4834" y="1040"/>
                      <a:pt x="4834" y="919"/>
                    </a:cubicBezTo>
                    <a:cubicBezTo>
                      <a:pt x="4862" y="407"/>
                      <a:pt x="4438" y="1"/>
                      <a:pt x="3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552050" y="2633075"/>
                <a:ext cx="109450" cy="778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115" extrusionOk="0">
                    <a:moveTo>
                      <a:pt x="3123" y="387"/>
                    </a:moveTo>
                    <a:cubicBezTo>
                      <a:pt x="3305" y="387"/>
                      <a:pt x="3482" y="417"/>
                      <a:pt x="3648" y="435"/>
                    </a:cubicBezTo>
                    <a:cubicBezTo>
                      <a:pt x="3922" y="496"/>
                      <a:pt x="4074" y="800"/>
                      <a:pt x="3983" y="1043"/>
                    </a:cubicBezTo>
                    <a:cubicBezTo>
                      <a:pt x="3770" y="1621"/>
                      <a:pt x="3436" y="2046"/>
                      <a:pt x="2858" y="2320"/>
                    </a:cubicBezTo>
                    <a:cubicBezTo>
                      <a:pt x="2493" y="2472"/>
                      <a:pt x="2159" y="2624"/>
                      <a:pt x="1764" y="2685"/>
                    </a:cubicBezTo>
                    <a:cubicBezTo>
                      <a:pt x="1581" y="2745"/>
                      <a:pt x="1369" y="2745"/>
                      <a:pt x="1186" y="2776"/>
                    </a:cubicBezTo>
                    <a:cubicBezTo>
                      <a:pt x="974" y="2685"/>
                      <a:pt x="822" y="2624"/>
                      <a:pt x="639" y="2563"/>
                    </a:cubicBezTo>
                    <a:cubicBezTo>
                      <a:pt x="457" y="2441"/>
                      <a:pt x="396" y="2259"/>
                      <a:pt x="518" y="2046"/>
                    </a:cubicBezTo>
                    <a:cubicBezTo>
                      <a:pt x="578" y="1955"/>
                      <a:pt x="639" y="1864"/>
                      <a:pt x="700" y="1773"/>
                    </a:cubicBezTo>
                    <a:cubicBezTo>
                      <a:pt x="1247" y="1104"/>
                      <a:pt x="1946" y="709"/>
                      <a:pt x="2767" y="435"/>
                    </a:cubicBezTo>
                    <a:cubicBezTo>
                      <a:pt x="2886" y="400"/>
                      <a:pt x="3005" y="387"/>
                      <a:pt x="3123" y="387"/>
                    </a:cubicBezTo>
                    <a:close/>
                    <a:moveTo>
                      <a:pt x="2964" y="0"/>
                    </a:moveTo>
                    <a:cubicBezTo>
                      <a:pt x="2819" y="0"/>
                      <a:pt x="2666" y="30"/>
                      <a:pt x="2524" y="101"/>
                    </a:cubicBezTo>
                    <a:cubicBezTo>
                      <a:pt x="2220" y="223"/>
                      <a:pt x="1916" y="344"/>
                      <a:pt x="1642" y="496"/>
                    </a:cubicBezTo>
                    <a:cubicBezTo>
                      <a:pt x="1065" y="770"/>
                      <a:pt x="609" y="1226"/>
                      <a:pt x="274" y="1742"/>
                    </a:cubicBezTo>
                    <a:cubicBezTo>
                      <a:pt x="1" y="2168"/>
                      <a:pt x="122" y="2563"/>
                      <a:pt x="548" y="2837"/>
                    </a:cubicBezTo>
                    <a:cubicBezTo>
                      <a:pt x="842" y="3018"/>
                      <a:pt x="1170" y="3114"/>
                      <a:pt x="1507" y="3114"/>
                    </a:cubicBezTo>
                    <a:cubicBezTo>
                      <a:pt x="1622" y="3114"/>
                      <a:pt x="1739" y="3103"/>
                      <a:pt x="1855" y="3080"/>
                    </a:cubicBezTo>
                    <a:cubicBezTo>
                      <a:pt x="2250" y="2989"/>
                      <a:pt x="2645" y="2837"/>
                      <a:pt x="3040" y="2685"/>
                    </a:cubicBezTo>
                    <a:cubicBezTo>
                      <a:pt x="3709" y="2381"/>
                      <a:pt x="4104" y="1834"/>
                      <a:pt x="4347" y="1134"/>
                    </a:cubicBezTo>
                    <a:cubicBezTo>
                      <a:pt x="4378" y="982"/>
                      <a:pt x="4378" y="830"/>
                      <a:pt x="4287" y="679"/>
                    </a:cubicBezTo>
                    <a:cubicBezTo>
                      <a:pt x="4165" y="405"/>
                      <a:pt x="3952" y="223"/>
                      <a:pt x="3648" y="131"/>
                    </a:cubicBezTo>
                    <a:cubicBezTo>
                      <a:pt x="3557" y="101"/>
                      <a:pt x="3436" y="71"/>
                      <a:pt x="3253" y="40"/>
                    </a:cubicBezTo>
                    <a:cubicBezTo>
                      <a:pt x="3165" y="15"/>
                      <a:pt x="3067" y="0"/>
                      <a:pt x="29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528500" y="2473725"/>
                <a:ext cx="112500" cy="61475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2459" extrusionOk="0">
                    <a:moveTo>
                      <a:pt x="2962" y="404"/>
                    </a:moveTo>
                    <a:cubicBezTo>
                      <a:pt x="3098" y="404"/>
                      <a:pt x="3235" y="411"/>
                      <a:pt x="3375" y="426"/>
                    </a:cubicBezTo>
                    <a:cubicBezTo>
                      <a:pt x="3496" y="426"/>
                      <a:pt x="3604" y="440"/>
                      <a:pt x="3717" y="440"/>
                    </a:cubicBezTo>
                    <a:cubicBezTo>
                      <a:pt x="3773" y="440"/>
                      <a:pt x="3831" y="436"/>
                      <a:pt x="3891" y="426"/>
                    </a:cubicBezTo>
                    <a:cubicBezTo>
                      <a:pt x="3982" y="426"/>
                      <a:pt x="4043" y="457"/>
                      <a:pt x="4074" y="548"/>
                    </a:cubicBezTo>
                    <a:cubicBezTo>
                      <a:pt x="4134" y="821"/>
                      <a:pt x="4134" y="1034"/>
                      <a:pt x="3891" y="1217"/>
                    </a:cubicBezTo>
                    <a:cubicBezTo>
                      <a:pt x="3831" y="1277"/>
                      <a:pt x="3739" y="1338"/>
                      <a:pt x="3679" y="1399"/>
                    </a:cubicBezTo>
                    <a:cubicBezTo>
                      <a:pt x="2858" y="1824"/>
                      <a:pt x="2007" y="2068"/>
                      <a:pt x="1064" y="2068"/>
                    </a:cubicBezTo>
                    <a:cubicBezTo>
                      <a:pt x="1004" y="2068"/>
                      <a:pt x="943" y="2068"/>
                      <a:pt x="913" y="2037"/>
                    </a:cubicBezTo>
                    <a:cubicBezTo>
                      <a:pt x="578" y="2007"/>
                      <a:pt x="426" y="1733"/>
                      <a:pt x="609" y="1460"/>
                    </a:cubicBezTo>
                    <a:cubicBezTo>
                      <a:pt x="730" y="1277"/>
                      <a:pt x="852" y="1125"/>
                      <a:pt x="1004" y="1034"/>
                    </a:cubicBezTo>
                    <a:cubicBezTo>
                      <a:pt x="1614" y="602"/>
                      <a:pt x="2266" y="404"/>
                      <a:pt x="2962" y="404"/>
                    </a:cubicBezTo>
                    <a:close/>
                    <a:moveTo>
                      <a:pt x="3040" y="1"/>
                    </a:moveTo>
                    <a:cubicBezTo>
                      <a:pt x="2341" y="1"/>
                      <a:pt x="1672" y="183"/>
                      <a:pt x="1064" y="487"/>
                    </a:cubicBezTo>
                    <a:cubicBezTo>
                      <a:pt x="730" y="669"/>
                      <a:pt x="457" y="943"/>
                      <a:pt x="274" y="1277"/>
                    </a:cubicBezTo>
                    <a:cubicBezTo>
                      <a:pt x="1" y="1794"/>
                      <a:pt x="274" y="2341"/>
                      <a:pt x="852" y="2432"/>
                    </a:cubicBezTo>
                    <a:cubicBezTo>
                      <a:pt x="1012" y="2450"/>
                      <a:pt x="1171" y="2459"/>
                      <a:pt x="1329" y="2459"/>
                    </a:cubicBezTo>
                    <a:cubicBezTo>
                      <a:pt x="2247" y="2459"/>
                      <a:pt x="3118" y="2165"/>
                      <a:pt x="3922" y="1672"/>
                    </a:cubicBezTo>
                    <a:cubicBezTo>
                      <a:pt x="4013" y="1642"/>
                      <a:pt x="4074" y="1551"/>
                      <a:pt x="4134" y="1521"/>
                    </a:cubicBezTo>
                    <a:cubicBezTo>
                      <a:pt x="4438" y="1247"/>
                      <a:pt x="4499" y="943"/>
                      <a:pt x="4408" y="578"/>
                    </a:cubicBezTo>
                    <a:cubicBezTo>
                      <a:pt x="4317" y="305"/>
                      <a:pt x="4165" y="122"/>
                      <a:pt x="3861" y="92"/>
                    </a:cubicBezTo>
                    <a:cubicBezTo>
                      <a:pt x="3739" y="62"/>
                      <a:pt x="3648" y="62"/>
                      <a:pt x="3527" y="62"/>
                    </a:cubicBezTo>
                    <a:cubicBezTo>
                      <a:pt x="3344" y="31"/>
                      <a:pt x="3192" y="1"/>
                      <a:pt x="3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6685050" y="2630100"/>
                <a:ext cx="788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3538" extrusionOk="0">
                    <a:moveTo>
                      <a:pt x="649" y="330"/>
                    </a:moveTo>
                    <a:cubicBezTo>
                      <a:pt x="729" y="330"/>
                      <a:pt x="841" y="368"/>
                      <a:pt x="1003" y="433"/>
                    </a:cubicBezTo>
                    <a:cubicBezTo>
                      <a:pt x="1854" y="798"/>
                      <a:pt x="2401" y="1405"/>
                      <a:pt x="2675" y="2256"/>
                    </a:cubicBezTo>
                    <a:cubicBezTo>
                      <a:pt x="2736" y="2408"/>
                      <a:pt x="2766" y="2591"/>
                      <a:pt x="2736" y="2743"/>
                    </a:cubicBezTo>
                    <a:cubicBezTo>
                      <a:pt x="2736" y="2996"/>
                      <a:pt x="2553" y="3172"/>
                      <a:pt x="2308" y="3172"/>
                    </a:cubicBezTo>
                    <a:cubicBezTo>
                      <a:pt x="2289" y="3172"/>
                      <a:pt x="2269" y="3171"/>
                      <a:pt x="2249" y="3168"/>
                    </a:cubicBezTo>
                    <a:cubicBezTo>
                      <a:pt x="2097" y="3168"/>
                      <a:pt x="1945" y="3138"/>
                      <a:pt x="1824" y="3077"/>
                    </a:cubicBezTo>
                    <a:cubicBezTo>
                      <a:pt x="1429" y="2925"/>
                      <a:pt x="1064" y="2682"/>
                      <a:pt x="760" y="2317"/>
                    </a:cubicBezTo>
                    <a:cubicBezTo>
                      <a:pt x="669" y="2226"/>
                      <a:pt x="578" y="2105"/>
                      <a:pt x="547" y="1953"/>
                    </a:cubicBezTo>
                    <a:cubicBezTo>
                      <a:pt x="426" y="1588"/>
                      <a:pt x="365" y="1162"/>
                      <a:pt x="426" y="767"/>
                    </a:cubicBezTo>
                    <a:cubicBezTo>
                      <a:pt x="465" y="454"/>
                      <a:pt x="504" y="330"/>
                      <a:pt x="649" y="330"/>
                    </a:cubicBezTo>
                    <a:close/>
                    <a:moveTo>
                      <a:pt x="655" y="1"/>
                    </a:moveTo>
                    <a:cubicBezTo>
                      <a:pt x="381" y="1"/>
                      <a:pt x="188" y="185"/>
                      <a:pt x="91" y="524"/>
                    </a:cubicBezTo>
                    <a:cubicBezTo>
                      <a:pt x="91" y="585"/>
                      <a:pt x="91" y="646"/>
                      <a:pt x="61" y="676"/>
                    </a:cubicBezTo>
                    <a:cubicBezTo>
                      <a:pt x="0" y="1223"/>
                      <a:pt x="0" y="1770"/>
                      <a:pt x="304" y="2256"/>
                    </a:cubicBezTo>
                    <a:cubicBezTo>
                      <a:pt x="669" y="2895"/>
                      <a:pt x="1277" y="3320"/>
                      <a:pt x="1976" y="3503"/>
                    </a:cubicBezTo>
                    <a:cubicBezTo>
                      <a:pt x="2074" y="3526"/>
                      <a:pt x="2166" y="3537"/>
                      <a:pt x="2252" y="3537"/>
                    </a:cubicBezTo>
                    <a:cubicBezTo>
                      <a:pt x="2837" y="3537"/>
                      <a:pt x="3153" y="3037"/>
                      <a:pt x="3101" y="2560"/>
                    </a:cubicBezTo>
                    <a:cubicBezTo>
                      <a:pt x="3070" y="2408"/>
                      <a:pt x="3040" y="2256"/>
                      <a:pt x="3009" y="2105"/>
                    </a:cubicBezTo>
                    <a:cubicBezTo>
                      <a:pt x="2736" y="1375"/>
                      <a:pt x="2280" y="798"/>
                      <a:pt x="1642" y="372"/>
                    </a:cubicBezTo>
                    <a:cubicBezTo>
                      <a:pt x="1429" y="220"/>
                      <a:pt x="1155" y="129"/>
                      <a:pt x="882" y="38"/>
                    </a:cubicBezTo>
                    <a:cubicBezTo>
                      <a:pt x="801" y="13"/>
                      <a:pt x="725" y="1"/>
                      <a:pt x="6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6573325" y="2725550"/>
                <a:ext cx="66000" cy="60200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2408" extrusionOk="0">
                    <a:moveTo>
                      <a:pt x="1885" y="314"/>
                    </a:moveTo>
                    <a:cubicBezTo>
                      <a:pt x="2128" y="314"/>
                      <a:pt x="2241" y="534"/>
                      <a:pt x="2159" y="779"/>
                    </a:cubicBezTo>
                    <a:cubicBezTo>
                      <a:pt x="1977" y="1265"/>
                      <a:pt x="1642" y="1600"/>
                      <a:pt x="1247" y="1873"/>
                    </a:cubicBezTo>
                    <a:cubicBezTo>
                      <a:pt x="1126" y="1995"/>
                      <a:pt x="943" y="2025"/>
                      <a:pt x="761" y="2056"/>
                    </a:cubicBezTo>
                    <a:cubicBezTo>
                      <a:pt x="726" y="2059"/>
                      <a:pt x="694" y="2061"/>
                      <a:pt x="664" y="2061"/>
                    </a:cubicBezTo>
                    <a:cubicBezTo>
                      <a:pt x="438" y="2061"/>
                      <a:pt x="373" y="1949"/>
                      <a:pt x="427" y="1600"/>
                    </a:cubicBezTo>
                    <a:cubicBezTo>
                      <a:pt x="579" y="1144"/>
                      <a:pt x="761" y="657"/>
                      <a:pt x="1308" y="445"/>
                    </a:cubicBezTo>
                    <a:cubicBezTo>
                      <a:pt x="1460" y="384"/>
                      <a:pt x="1612" y="323"/>
                      <a:pt x="1794" y="323"/>
                    </a:cubicBezTo>
                    <a:cubicBezTo>
                      <a:pt x="1826" y="317"/>
                      <a:pt x="1856" y="314"/>
                      <a:pt x="1885" y="314"/>
                    </a:cubicBezTo>
                    <a:close/>
                    <a:moveTo>
                      <a:pt x="1444" y="0"/>
                    </a:moveTo>
                    <a:cubicBezTo>
                      <a:pt x="1247" y="0"/>
                      <a:pt x="1080" y="82"/>
                      <a:pt x="913" y="201"/>
                    </a:cubicBezTo>
                    <a:cubicBezTo>
                      <a:pt x="427" y="536"/>
                      <a:pt x="183" y="1022"/>
                      <a:pt x="62" y="1600"/>
                    </a:cubicBezTo>
                    <a:cubicBezTo>
                      <a:pt x="62" y="1630"/>
                      <a:pt x="31" y="1660"/>
                      <a:pt x="31" y="1721"/>
                    </a:cubicBezTo>
                    <a:cubicBezTo>
                      <a:pt x="1" y="2116"/>
                      <a:pt x="183" y="2360"/>
                      <a:pt x="579" y="2390"/>
                    </a:cubicBezTo>
                    <a:cubicBezTo>
                      <a:pt x="656" y="2402"/>
                      <a:pt x="732" y="2408"/>
                      <a:pt x="807" y="2408"/>
                    </a:cubicBezTo>
                    <a:cubicBezTo>
                      <a:pt x="1113" y="2408"/>
                      <a:pt x="1392" y="2306"/>
                      <a:pt x="1612" y="2086"/>
                    </a:cubicBezTo>
                    <a:cubicBezTo>
                      <a:pt x="1825" y="1904"/>
                      <a:pt x="2038" y="1691"/>
                      <a:pt x="2189" y="1478"/>
                    </a:cubicBezTo>
                    <a:cubicBezTo>
                      <a:pt x="2311" y="1296"/>
                      <a:pt x="2433" y="1083"/>
                      <a:pt x="2493" y="840"/>
                    </a:cubicBezTo>
                    <a:cubicBezTo>
                      <a:pt x="2640" y="400"/>
                      <a:pt x="2335" y="17"/>
                      <a:pt x="1877" y="17"/>
                    </a:cubicBezTo>
                    <a:cubicBezTo>
                      <a:pt x="1860" y="17"/>
                      <a:pt x="1842" y="18"/>
                      <a:pt x="1825" y="19"/>
                    </a:cubicBezTo>
                    <a:cubicBezTo>
                      <a:pt x="1784" y="19"/>
                      <a:pt x="1730" y="33"/>
                      <a:pt x="1681" y="33"/>
                    </a:cubicBezTo>
                    <a:cubicBezTo>
                      <a:pt x="1656" y="33"/>
                      <a:pt x="1632" y="29"/>
                      <a:pt x="1612" y="19"/>
                    </a:cubicBezTo>
                    <a:cubicBezTo>
                      <a:pt x="1554" y="6"/>
                      <a:pt x="1498" y="0"/>
                      <a:pt x="1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6750400" y="2298200"/>
                <a:ext cx="67650" cy="5422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2169" extrusionOk="0">
                    <a:moveTo>
                      <a:pt x="2189" y="365"/>
                    </a:moveTo>
                    <a:cubicBezTo>
                      <a:pt x="2341" y="426"/>
                      <a:pt x="2401" y="487"/>
                      <a:pt x="2371" y="639"/>
                    </a:cubicBezTo>
                    <a:cubicBezTo>
                      <a:pt x="2341" y="760"/>
                      <a:pt x="2280" y="912"/>
                      <a:pt x="2158" y="973"/>
                    </a:cubicBezTo>
                    <a:cubicBezTo>
                      <a:pt x="1794" y="1247"/>
                      <a:pt x="1429" y="1490"/>
                      <a:pt x="1034" y="1733"/>
                    </a:cubicBezTo>
                    <a:cubicBezTo>
                      <a:pt x="942" y="1794"/>
                      <a:pt x="851" y="1824"/>
                      <a:pt x="730" y="1854"/>
                    </a:cubicBezTo>
                    <a:cubicBezTo>
                      <a:pt x="689" y="1865"/>
                      <a:pt x="649" y="1871"/>
                      <a:pt x="610" y="1871"/>
                    </a:cubicBezTo>
                    <a:cubicBezTo>
                      <a:pt x="534" y="1871"/>
                      <a:pt x="466" y="1844"/>
                      <a:pt x="426" y="1763"/>
                    </a:cubicBezTo>
                    <a:cubicBezTo>
                      <a:pt x="335" y="1642"/>
                      <a:pt x="335" y="1490"/>
                      <a:pt x="395" y="1368"/>
                    </a:cubicBezTo>
                    <a:cubicBezTo>
                      <a:pt x="426" y="1338"/>
                      <a:pt x="456" y="1277"/>
                      <a:pt x="487" y="1247"/>
                    </a:cubicBezTo>
                    <a:cubicBezTo>
                      <a:pt x="821" y="943"/>
                      <a:pt x="1155" y="669"/>
                      <a:pt x="1550" y="517"/>
                    </a:cubicBezTo>
                    <a:cubicBezTo>
                      <a:pt x="1763" y="426"/>
                      <a:pt x="1976" y="396"/>
                      <a:pt x="2189" y="365"/>
                    </a:cubicBezTo>
                    <a:close/>
                    <a:moveTo>
                      <a:pt x="2158" y="0"/>
                    </a:moveTo>
                    <a:cubicBezTo>
                      <a:pt x="1854" y="0"/>
                      <a:pt x="1550" y="31"/>
                      <a:pt x="1277" y="183"/>
                    </a:cubicBezTo>
                    <a:cubicBezTo>
                      <a:pt x="912" y="396"/>
                      <a:pt x="578" y="639"/>
                      <a:pt x="274" y="943"/>
                    </a:cubicBezTo>
                    <a:cubicBezTo>
                      <a:pt x="61" y="1155"/>
                      <a:pt x="0" y="1399"/>
                      <a:pt x="31" y="1672"/>
                    </a:cubicBezTo>
                    <a:cubicBezTo>
                      <a:pt x="57" y="1968"/>
                      <a:pt x="227" y="2169"/>
                      <a:pt x="498" y="2169"/>
                    </a:cubicBezTo>
                    <a:cubicBezTo>
                      <a:pt x="533" y="2169"/>
                      <a:pt x="570" y="2165"/>
                      <a:pt x="608" y="2158"/>
                    </a:cubicBezTo>
                    <a:cubicBezTo>
                      <a:pt x="851" y="2128"/>
                      <a:pt x="1064" y="2067"/>
                      <a:pt x="1277" y="1976"/>
                    </a:cubicBezTo>
                    <a:cubicBezTo>
                      <a:pt x="1642" y="1763"/>
                      <a:pt x="1976" y="1520"/>
                      <a:pt x="2310" y="1277"/>
                    </a:cubicBezTo>
                    <a:cubicBezTo>
                      <a:pt x="2523" y="1125"/>
                      <a:pt x="2645" y="912"/>
                      <a:pt x="2675" y="639"/>
                    </a:cubicBezTo>
                    <a:cubicBezTo>
                      <a:pt x="2705" y="213"/>
                      <a:pt x="2553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6830175" y="2511950"/>
                <a:ext cx="67275" cy="456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1825" extrusionOk="0">
                    <a:moveTo>
                      <a:pt x="802" y="326"/>
                    </a:moveTo>
                    <a:cubicBezTo>
                      <a:pt x="1375" y="326"/>
                      <a:pt x="2119" y="729"/>
                      <a:pt x="2250" y="1359"/>
                    </a:cubicBezTo>
                    <a:cubicBezTo>
                      <a:pt x="2250" y="1359"/>
                      <a:pt x="2250" y="1390"/>
                      <a:pt x="2220" y="1451"/>
                    </a:cubicBezTo>
                    <a:lnTo>
                      <a:pt x="2007" y="1451"/>
                    </a:lnTo>
                    <a:cubicBezTo>
                      <a:pt x="1429" y="1329"/>
                      <a:pt x="882" y="1086"/>
                      <a:pt x="487" y="630"/>
                    </a:cubicBezTo>
                    <a:cubicBezTo>
                      <a:pt x="365" y="478"/>
                      <a:pt x="365" y="417"/>
                      <a:pt x="548" y="356"/>
                    </a:cubicBezTo>
                    <a:cubicBezTo>
                      <a:pt x="626" y="336"/>
                      <a:pt x="712" y="326"/>
                      <a:pt x="802" y="326"/>
                    </a:cubicBezTo>
                    <a:close/>
                    <a:moveTo>
                      <a:pt x="977" y="0"/>
                    </a:moveTo>
                    <a:cubicBezTo>
                      <a:pt x="731" y="0"/>
                      <a:pt x="480" y="62"/>
                      <a:pt x="244" y="204"/>
                    </a:cubicBezTo>
                    <a:cubicBezTo>
                      <a:pt x="62" y="295"/>
                      <a:pt x="1" y="447"/>
                      <a:pt x="62" y="630"/>
                    </a:cubicBezTo>
                    <a:cubicBezTo>
                      <a:pt x="92" y="721"/>
                      <a:pt x="153" y="782"/>
                      <a:pt x="183" y="843"/>
                    </a:cubicBezTo>
                    <a:cubicBezTo>
                      <a:pt x="639" y="1390"/>
                      <a:pt x="1247" y="1694"/>
                      <a:pt x="1946" y="1815"/>
                    </a:cubicBezTo>
                    <a:cubicBezTo>
                      <a:pt x="2001" y="1821"/>
                      <a:pt x="2053" y="1824"/>
                      <a:pt x="2101" y="1824"/>
                    </a:cubicBezTo>
                    <a:cubicBezTo>
                      <a:pt x="2532" y="1824"/>
                      <a:pt x="2691" y="1581"/>
                      <a:pt x="2554" y="1116"/>
                    </a:cubicBezTo>
                    <a:cubicBezTo>
                      <a:pt x="2351" y="508"/>
                      <a:pt x="1682" y="0"/>
                      <a:pt x="9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6565750" y="2328100"/>
                <a:ext cx="60050" cy="3805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1522" extrusionOk="0">
                    <a:moveTo>
                      <a:pt x="1345" y="347"/>
                    </a:moveTo>
                    <a:cubicBezTo>
                      <a:pt x="1401" y="347"/>
                      <a:pt x="1459" y="349"/>
                      <a:pt x="1520" y="355"/>
                    </a:cubicBezTo>
                    <a:cubicBezTo>
                      <a:pt x="1641" y="385"/>
                      <a:pt x="1763" y="415"/>
                      <a:pt x="1885" y="507"/>
                    </a:cubicBezTo>
                    <a:cubicBezTo>
                      <a:pt x="2006" y="598"/>
                      <a:pt x="2037" y="719"/>
                      <a:pt x="1915" y="841"/>
                    </a:cubicBezTo>
                    <a:cubicBezTo>
                      <a:pt x="1736" y="1039"/>
                      <a:pt x="1428" y="1147"/>
                      <a:pt x="1134" y="1147"/>
                    </a:cubicBezTo>
                    <a:cubicBezTo>
                      <a:pt x="978" y="1147"/>
                      <a:pt x="826" y="1117"/>
                      <a:pt x="699" y="1054"/>
                    </a:cubicBezTo>
                    <a:cubicBezTo>
                      <a:pt x="669" y="1023"/>
                      <a:pt x="608" y="993"/>
                      <a:pt x="578" y="962"/>
                    </a:cubicBezTo>
                    <a:cubicBezTo>
                      <a:pt x="395" y="810"/>
                      <a:pt x="395" y="658"/>
                      <a:pt x="608" y="537"/>
                    </a:cubicBezTo>
                    <a:cubicBezTo>
                      <a:pt x="836" y="410"/>
                      <a:pt x="1064" y="347"/>
                      <a:pt x="1345" y="347"/>
                    </a:cubicBezTo>
                    <a:close/>
                    <a:moveTo>
                      <a:pt x="1307" y="0"/>
                    </a:moveTo>
                    <a:cubicBezTo>
                      <a:pt x="935" y="0"/>
                      <a:pt x="580" y="140"/>
                      <a:pt x="304" y="324"/>
                    </a:cubicBezTo>
                    <a:cubicBezTo>
                      <a:pt x="30" y="507"/>
                      <a:pt x="0" y="841"/>
                      <a:pt x="182" y="1114"/>
                    </a:cubicBezTo>
                    <a:cubicBezTo>
                      <a:pt x="395" y="1358"/>
                      <a:pt x="669" y="1479"/>
                      <a:pt x="912" y="1510"/>
                    </a:cubicBezTo>
                    <a:cubicBezTo>
                      <a:pt x="971" y="1517"/>
                      <a:pt x="1031" y="1521"/>
                      <a:pt x="1091" y="1521"/>
                    </a:cubicBezTo>
                    <a:cubicBezTo>
                      <a:pt x="1497" y="1521"/>
                      <a:pt x="1920" y="1349"/>
                      <a:pt x="2158" y="1084"/>
                    </a:cubicBezTo>
                    <a:cubicBezTo>
                      <a:pt x="2401" y="841"/>
                      <a:pt x="2341" y="385"/>
                      <a:pt x="2037" y="203"/>
                    </a:cubicBezTo>
                    <a:cubicBezTo>
                      <a:pt x="1797" y="59"/>
                      <a:pt x="1549" y="0"/>
                      <a:pt x="13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6640200" y="2331625"/>
                <a:ext cx="577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610" extrusionOk="0">
                    <a:moveTo>
                      <a:pt x="1326" y="311"/>
                    </a:moveTo>
                    <a:cubicBezTo>
                      <a:pt x="1395" y="311"/>
                      <a:pt x="1461" y="319"/>
                      <a:pt x="1521" y="335"/>
                    </a:cubicBezTo>
                    <a:cubicBezTo>
                      <a:pt x="1642" y="366"/>
                      <a:pt x="1825" y="366"/>
                      <a:pt x="1885" y="548"/>
                    </a:cubicBezTo>
                    <a:cubicBezTo>
                      <a:pt x="1946" y="730"/>
                      <a:pt x="1825" y="852"/>
                      <a:pt x="1703" y="973"/>
                    </a:cubicBezTo>
                    <a:cubicBezTo>
                      <a:pt x="1569" y="1137"/>
                      <a:pt x="1356" y="1213"/>
                      <a:pt x="1138" y="1213"/>
                    </a:cubicBezTo>
                    <a:cubicBezTo>
                      <a:pt x="908" y="1213"/>
                      <a:pt x="673" y="1129"/>
                      <a:pt x="518" y="973"/>
                    </a:cubicBezTo>
                    <a:cubicBezTo>
                      <a:pt x="426" y="882"/>
                      <a:pt x="426" y="791"/>
                      <a:pt x="518" y="700"/>
                    </a:cubicBezTo>
                    <a:cubicBezTo>
                      <a:pt x="618" y="475"/>
                      <a:pt x="1006" y="311"/>
                      <a:pt x="1326" y="311"/>
                    </a:cubicBezTo>
                    <a:close/>
                    <a:moveTo>
                      <a:pt x="1551" y="1"/>
                    </a:moveTo>
                    <a:cubicBezTo>
                      <a:pt x="1095" y="92"/>
                      <a:pt x="548" y="31"/>
                      <a:pt x="214" y="517"/>
                    </a:cubicBezTo>
                    <a:cubicBezTo>
                      <a:pt x="31" y="730"/>
                      <a:pt x="1" y="973"/>
                      <a:pt x="214" y="1217"/>
                    </a:cubicBezTo>
                    <a:cubicBezTo>
                      <a:pt x="335" y="1308"/>
                      <a:pt x="457" y="1429"/>
                      <a:pt x="609" y="1490"/>
                    </a:cubicBezTo>
                    <a:cubicBezTo>
                      <a:pt x="763" y="1572"/>
                      <a:pt x="933" y="1609"/>
                      <a:pt x="1104" y="1609"/>
                    </a:cubicBezTo>
                    <a:cubicBezTo>
                      <a:pt x="1568" y="1609"/>
                      <a:pt x="2034" y="1327"/>
                      <a:pt x="2189" y="882"/>
                    </a:cubicBezTo>
                    <a:cubicBezTo>
                      <a:pt x="2311" y="548"/>
                      <a:pt x="2220" y="274"/>
                      <a:pt x="1885" y="122"/>
                    </a:cubicBezTo>
                    <a:cubicBezTo>
                      <a:pt x="1794" y="92"/>
                      <a:pt x="1703" y="62"/>
                      <a:pt x="15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6642275" y="2468875"/>
                <a:ext cx="42800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73" extrusionOk="0">
                    <a:moveTo>
                      <a:pt x="1181" y="369"/>
                    </a:moveTo>
                    <a:cubicBezTo>
                      <a:pt x="1214" y="369"/>
                      <a:pt x="1249" y="372"/>
                      <a:pt x="1286" y="377"/>
                    </a:cubicBezTo>
                    <a:cubicBezTo>
                      <a:pt x="1377" y="711"/>
                      <a:pt x="1134" y="1167"/>
                      <a:pt x="830" y="1259"/>
                    </a:cubicBezTo>
                    <a:cubicBezTo>
                      <a:pt x="763" y="1292"/>
                      <a:pt x="696" y="1316"/>
                      <a:pt x="635" y="1316"/>
                    </a:cubicBezTo>
                    <a:cubicBezTo>
                      <a:pt x="584" y="1316"/>
                      <a:pt x="536" y="1300"/>
                      <a:pt x="495" y="1259"/>
                    </a:cubicBezTo>
                    <a:cubicBezTo>
                      <a:pt x="374" y="1137"/>
                      <a:pt x="404" y="1015"/>
                      <a:pt x="435" y="894"/>
                    </a:cubicBezTo>
                    <a:cubicBezTo>
                      <a:pt x="465" y="711"/>
                      <a:pt x="617" y="620"/>
                      <a:pt x="738" y="529"/>
                    </a:cubicBezTo>
                    <a:cubicBezTo>
                      <a:pt x="890" y="428"/>
                      <a:pt x="1020" y="369"/>
                      <a:pt x="1181" y="369"/>
                    </a:cubicBezTo>
                    <a:close/>
                    <a:moveTo>
                      <a:pt x="1244" y="1"/>
                    </a:moveTo>
                    <a:cubicBezTo>
                      <a:pt x="1200" y="1"/>
                      <a:pt x="1153" y="5"/>
                      <a:pt x="1103" y="12"/>
                    </a:cubicBezTo>
                    <a:cubicBezTo>
                      <a:pt x="678" y="73"/>
                      <a:pt x="374" y="347"/>
                      <a:pt x="161" y="681"/>
                    </a:cubicBezTo>
                    <a:cubicBezTo>
                      <a:pt x="100" y="742"/>
                      <a:pt x="100" y="803"/>
                      <a:pt x="100" y="833"/>
                    </a:cubicBezTo>
                    <a:cubicBezTo>
                      <a:pt x="1" y="1354"/>
                      <a:pt x="266" y="1673"/>
                      <a:pt x="682" y="1673"/>
                    </a:cubicBezTo>
                    <a:cubicBezTo>
                      <a:pt x="775" y="1673"/>
                      <a:pt x="876" y="1657"/>
                      <a:pt x="982" y="1623"/>
                    </a:cubicBezTo>
                    <a:cubicBezTo>
                      <a:pt x="1377" y="1471"/>
                      <a:pt x="1711" y="955"/>
                      <a:pt x="1711" y="529"/>
                    </a:cubicBezTo>
                    <a:cubicBezTo>
                      <a:pt x="1711" y="184"/>
                      <a:pt x="1549" y="1"/>
                      <a:pt x="1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6617400" y="2893100"/>
                <a:ext cx="2967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1931" extrusionOk="0">
                    <a:moveTo>
                      <a:pt x="457" y="369"/>
                    </a:moveTo>
                    <a:lnTo>
                      <a:pt x="457" y="369"/>
                    </a:lnTo>
                    <a:cubicBezTo>
                      <a:pt x="700" y="490"/>
                      <a:pt x="730" y="734"/>
                      <a:pt x="761" y="946"/>
                    </a:cubicBezTo>
                    <a:cubicBezTo>
                      <a:pt x="822" y="1159"/>
                      <a:pt x="852" y="1402"/>
                      <a:pt x="639" y="1585"/>
                    </a:cubicBezTo>
                    <a:cubicBezTo>
                      <a:pt x="366" y="1372"/>
                      <a:pt x="275" y="734"/>
                      <a:pt x="457" y="369"/>
                    </a:cubicBezTo>
                    <a:close/>
                    <a:moveTo>
                      <a:pt x="475" y="0"/>
                    </a:moveTo>
                    <a:cubicBezTo>
                      <a:pt x="345" y="0"/>
                      <a:pt x="211" y="84"/>
                      <a:pt x="92" y="247"/>
                    </a:cubicBezTo>
                    <a:cubicBezTo>
                      <a:pt x="62" y="338"/>
                      <a:pt x="31" y="430"/>
                      <a:pt x="1" y="521"/>
                    </a:cubicBezTo>
                    <a:cubicBezTo>
                      <a:pt x="1" y="734"/>
                      <a:pt x="1" y="977"/>
                      <a:pt x="31" y="1190"/>
                    </a:cubicBezTo>
                    <a:cubicBezTo>
                      <a:pt x="62" y="1433"/>
                      <a:pt x="153" y="1645"/>
                      <a:pt x="335" y="1797"/>
                    </a:cubicBezTo>
                    <a:cubicBezTo>
                      <a:pt x="438" y="1885"/>
                      <a:pt x="540" y="1931"/>
                      <a:pt x="639" y="1931"/>
                    </a:cubicBezTo>
                    <a:cubicBezTo>
                      <a:pt x="746" y="1931"/>
                      <a:pt x="849" y="1878"/>
                      <a:pt x="943" y="1767"/>
                    </a:cubicBezTo>
                    <a:cubicBezTo>
                      <a:pt x="1095" y="1585"/>
                      <a:pt x="1186" y="1372"/>
                      <a:pt x="1156" y="1129"/>
                    </a:cubicBezTo>
                    <a:cubicBezTo>
                      <a:pt x="1126" y="825"/>
                      <a:pt x="1004" y="551"/>
                      <a:pt x="852" y="278"/>
                    </a:cubicBezTo>
                    <a:cubicBezTo>
                      <a:pt x="743" y="91"/>
                      <a:pt x="611" y="0"/>
                      <a:pt x="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6735950" y="2377475"/>
                <a:ext cx="4257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394" extrusionOk="0">
                    <a:moveTo>
                      <a:pt x="1034" y="355"/>
                    </a:moveTo>
                    <a:cubicBezTo>
                      <a:pt x="1247" y="386"/>
                      <a:pt x="1338" y="629"/>
                      <a:pt x="1186" y="811"/>
                    </a:cubicBezTo>
                    <a:cubicBezTo>
                      <a:pt x="1091" y="931"/>
                      <a:pt x="901" y="1013"/>
                      <a:pt x="736" y="1013"/>
                    </a:cubicBezTo>
                    <a:cubicBezTo>
                      <a:pt x="691" y="1013"/>
                      <a:pt x="648" y="1007"/>
                      <a:pt x="609" y="994"/>
                    </a:cubicBezTo>
                    <a:cubicBezTo>
                      <a:pt x="487" y="963"/>
                      <a:pt x="426" y="902"/>
                      <a:pt x="396" y="781"/>
                    </a:cubicBezTo>
                    <a:cubicBezTo>
                      <a:pt x="365" y="659"/>
                      <a:pt x="396" y="568"/>
                      <a:pt x="487" y="507"/>
                    </a:cubicBezTo>
                    <a:cubicBezTo>
                      <a:pt x="639" y="355"/>
                      <a:pt x="852" y="355"/>
                      <a:pt x="1034" y="355"/>
                    </a:cubicBezTo>
                    <a:close/>
                    <a:moveTo>
                      <a:pt x="846" y="0"/>
                    </a:moveTo>
                    <a:cubicBezTo>
                      <a:pt x="657" y="0"/>
                      <a:pt x="472" y="70"/>
                      <a:pt x="305" y="203"/>
                    </a:cubicBezTo>
                    <a:cubicBezTo>
                      <a:pt x="61" y="386"/>
                      <a:pt x="1" y="629"/>
                      <a:pt x="61" y="902"/>
                    </a:cubicBezTo>
                    <a:cubicBezTo>
                      <a:pt x="153" y="1176"/>
                      <a:pt x="335" y="1328"/>
                      <a:pt x="578" y="1389"/>
                    </a:cubicBezTo>
                    <a:cubicBezTo>
                      <a:pt x="615" y="1392"/>
                      <a:pt x="652" y="1393"/>
                      <a:pt x="688" y="1393"/>
                    </a:cubicBezTo>
                    <a:cubicBezTo>
                      <a:pt x="1009" y="1393"/>
                      <a:pt x="1299" y="1273"/>
                      <a:pt x="1490" y="1054"/>
                    </a:cubicBezTo>
                    <a:cubicBezTo>
                      <a:pt x="1703" y="750"/>
                      <a:pt x="1642" y="325"/>
                      <a:pt x="1308" y="142"/>
                    </a:cubicBezTo>
                    <a:cubicBezTo>
                      <a:pt x="1157" y="47"/>
                      <a:pt x="1000" y="0"/>
                      <a:pt x="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6574100" y="2894025"/>
                <a:ext cx="3572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608" extrusionOk="0">
                    <a:moveTo>
                      <a:pt x="943" y="301"/>
                    </a:moveTo>
                    <a:cubicBezTo>
                      <a:pt x="1064" y="301"/>
                      <a:pt x="1155" y="423"/>
                      <a:pt x="1155" y="545"/>
                    </a:cubicBezTo>
                    <a:cubicBezTo>
                      <a:pt x="1095" y="818"/>
                      <a:pt x="669" y="1213"/>
                      <a:pt x="335" y="1244"/>
                    </a:cubicBezTo>
                    <a:cubicBezTo>
                      <a:pt x="335" y="1153"/>
                      <a:pt x="304" y="1031"/>
                      <a:pt x="335" y="940"/>
                    </a:cubicBezTo>
                    <a:cubicBezTo>
                      <a:pt x="365" y="697"/>
                      <a:pt x="517" y="514"/>
                      <a:pt x="730" y="393"/>
                    </a:cubicBezTo>
                    <a:cubicBezTo>
                      <a:pt x="791" y="332"/>
                      <a:pt x="851" y="332"/>
                      <a:pt x="943" y="301"/>
                    </a:cubicBezTo>
                    <a:close/>
                    <a:moveTo>
                      <a:pt x="917" y="1"/>
                    </a:moveTo>
                    <a:cubicBezTo>
                      <a:pt x="782" y="1"/>
                      <a:pt x="644" y="59"/>
                      <a:pt x="517" y="149"/>
                    </a:cubicBezTo>
                    <a:cubicBezTo>
                      <a:pt x="244" y="332"/>
                      <a:pt x="92" y="575"/>
                      <a:pt x="0" y="940"/>
                    </a:cubicBezTo>
                    <a:cubicBezTo>
                      <a:pt x="0" y="1001"/>
                      <a:pt x="0" y="1092"/>
                      <a:pt x="31" y="1213"/>
                    </a:cubicBezTo>
                    <a:cubicBezTo>
                      <a:pt x="55" y="1476"/>
                      <a:pt x="191" y="1607"/>
                      <a:pt x="411" y="1607"/>
                    </a:cubicBezTo>
                    <a:cubicBezTo>
                      <a:pt x="471" y="1607"/>
                      <a:pt x="537" y="1598"/>
                      <a:pt x="608" y="1578"/>
                    </a:cubicBezTo>
                    <a:cubicBezTo>
                      <a:pt x="973" y="1487"/>
                      <a:pt x="1368" y="1061"/>
                      <a:pt x="1399" y="727"/>
                    </a:cubicBezTo>
                    <a:cubicBezTo>
                      <a:pt x="1429" y="484"/>
                      <a:pt x="1429" y="241"/>
                      <a:pt x="1186" y="89"/>
                    </a:cubicBezTo>
                    <a:cubicBezTo>
                      <a:pt x="1100" y="27"/>
                      <a:pt x="1009" y="1"/>
                      <a:pt x="9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2" name="Google Shape;882;p22"/>
            <p:cNvGrpSpPr/>
            <p:nvPr/>
          </p:nvGrpSpPr>
          <p:grpSpPr>
            <a:xfrm flipH="1">
              <a:off x="8542879" y="4237825"/>
              <a:ext cx="962825" cy="946275"/>
              <a:chOff x="1196325" y="2388425"/>
              <a:chExt cx="962825" cy="946275"/>
            </a:xfrm>
          </p:grpSpPr>
          <p:sp>
            <p:nvSpPr>
              <p:cNvPr id="883" name="Google Shape;883;p22"/>
              <p:cNvSpPr/>
              <p:nvPr/>
            </p:nvSpPr>
            <p:spPr>
              <a:xfrm>
                <a:off x="1196325" y="2388425"/>
                <a:ext cx="962825" cy="946275"/>
              </a:xfrm>
              <a:custGeom>
                <a:avLst/>
                <a:gdLst/>
                <a:ahLst/>
                <a:cxnLst/>
                <a:rect l="l" t="t" r="r" b="b"/>
                <a:pathLst>
                  <a:path w="38513" h="37851" extrusionOk="0">
                    <a:moveTo>
                      <a:pt x="26871" y="434"/>
                    </a:moveTo>
                    <a:cubicBezTo>
                      <a:pt x="27357" y="434"/>
                      <a:pt x="27691" y="647"/>
                      <a:pt x="27843" y="1103"/>
                    </a:cubicBezTo>
                    <a:cubicBezTo>
                      <a:pt x="28056" y="1650"/>
                      <a:pt x="28239" y="2197"/>
                      <a:pt x="28360" y="2774"/>
                    </a:cubicBezTo>
                    <a:cubicBezTo>
                      <a:pt x="28634" y="3990"/>
                      <a:pt x="28877" y="5236"/>
                      <a:pt x="28998" y="6483"/>
                    </a:cubicBezTo>
                    <a:cubicBezTo>
                      <a:pt x="29090" y="7577"/>
                      <a:pt x="29181" y="8671"/>
                      <a:pt x="29181" y="9765"/>
                    </a:cubicBezTo>
                    <a:cubicBezTo>
                      <a:pt x="29181" y="10343"/>
                      <a:pt x="29150" y="10920"/>
                      <a:pt x="28968" y="11498"/>
                    </a:cubicBezTo>
                    <a:cubicBezTo>
                      <a:pt x="28816" y="11954"/>
                      <a:pt x="28695" y="12410"/>
                      <a:pt x="28543" y="12866"/>
                    </a:cubicBezTo>
                    <a:cubicBezTo>
                      <a:pt x="28391" y="13291"/>
                      <a:pt x="28208" y="13656"/>
                      <a:pt x="27904" y="14021"/>
                    </a:cubicBezTo>
                    <a:cubicBezTo>
                      <a:pt x="27691" y="14264"/>
                      <a:pt x="27539" y="14538"/>
                      <a:pt x="27357" y="14841"/>
                    </a:cubicBezTo>
                    <a:cubicBezTo>
                      <a:pt x="27205" y="15085"/>
                      <a:pt x="26992" y="15237"/>
                      <a:pt x="26688" y="15297"/>
                    </a:cubicBezTo>
                    <a:cubicBezTo>
                      <a:pt x="25777" y="15510"/>
                      <a:pt x="24925" y="15845"/>
                      <a:pt x="24074" y="16209"/>
                    </a:cubicBezTo>
                    <a:cubicBezTo>
                      <a:pt x="23862" y="16300"/>
                      <a:pt x="23649" y="16392"/>
                      <a:pt x="23406" y="16422"/>
                    </a:cubicBezTo>
                    <a:cubicBezTo>
                      <a:pt x="23649" y="16057"/>
                      <a:pt x="23922" y="15693"/>
                      <a:pt x="24166" y="15328"/>
                    </a:cubicBezTo>
                    <a:cubicBezTo>
                      <a:pt x="24166" y="15297"/>
                      <a:pt x="24135" y="15297"/>
                      <a:pt x="24135" y="15267"/>
                    </a:cubicBezTo>
                    <a:cubicBezTo>
                      <a:pt x="23862" y="15601"/>
                      <a:pt x="23618" y="15936"/>
                      <a:pt x="23375" y="16270"/>
                    </a:cubicBezTo>
                    <a:cubicBezTo>
                      <a:pt x="23223" y="16483"/>
                      <a:pt x="23071" y="16665"/>
                      <a:pt x="22859" y="16787"/>
                    </a:cubicBezTo>
                    <a:cubicBezTo>
                      <a:pt x="22524" y="16969"/>
                      <a:pt x="22281" y="17273"/>
                      <a:pt x="22068" y="17607"/>
                    </a:cubicBezTo>
                    <a:cubicBezTo>
                      <a:pt x="21825" y="18003"/>
                      <a:pt x="21612" y="18398"/>
                      <a:pt x="21369" y="18854"/>
                    </a:cubicBezTo>
                    <a:cubicBezTo>
                      <a:pt x="21308" y="18459"/>
                      <a:pt x="21339" y="18124"/>
                      <a:pt x="21400" y="17790"/>
                    </a:cubicBezTo>
                    <a:cubicBezTo>
                      <a:pt x="21764" y="16392"/>
                      <a:pt x="22068" y="14993"/>
                      <a:pt x="22463" y="13626"/>
                    </a:cubicBezTo>
                    <a:cubicBezTo>
                      <a:pt x="22585" y="13079"/>
                      <a:pt x="22828" y="12592"/>
                      <a:pt x="23041" y="12075"/>
                    </a:cubicBezTo>
                    <a:cubicBezTo>
                      <a:pt x="23071" y="11954"/>
                      <a:pt x="23102" y="11863"/>
                      <a:pt x="23132" y="11741"/>
                    </a:cubicBezTo>
                    <a:lnTo>
                      <a:pt x="23132" y="11741"/>
                    </a:lnTo>
                    <a:cubicBezTo>
                      <a:pt x="22676" y="12501"/>
                      <a:pt x="22281" y="13322"/>
                      <a:pt x="22038" y="14203"/>
                    </a:cubicBezTo>
                    <a:cubicBezTo>
                      <a:pt x="21764" y="15054"/>
                      <a:pt x="21582" y="15905"/>
                      <a:pt x="21339" y="16756"/>
                    </a:cubicBezTo>
                    <a:cubicBezTo>
                      <a:pt x="21096" y="17547"/>
                      <a:pt x="21004" y="18367"/>
                      <a:pt x="21126" y="19188"/>
                    </a:cubicBezTo>
                    <a:cubicBezTo>
                      <a:pt x="21156" y="19249"/>
                      <a:pt x="21156" y="19340"/>
                      <a:pt x="21156" y="19462"/>
                    </a:cubicBezTo>
                    <a:cubicBezTo>
                      <a:pt x="20960" y="19363"/>
                      <a:pt x="20783" y="19185"/>
                      <a:pt x="20562" y="19185"/>
                    </a:cubicBezTo>
                    <a:cubicBezTo>
                      <a:pt x="20509" y="19185"/>
                      <a:pt x="20455" y="19195"/>
                      <a:pt x="20397" y="19218"/>
                    </a:cubicBezTo>
                    <a:cubicBezTo>
                      <a:pt x="20184" y="19310"/>
                      <a:pt x="19941" y="19431"/>
                      <a:pt x="19637" y="19553"/>
                    </a:cubicBezTo>
                    <a:cubicBezTo>
                      <a:pt x="19789" y="19310"/>
                      <a:pt x="19941" y="19097"/>
                      <a:pt x="20062" y="18914"/>
                    </a:cubicBezTo>
                    <a:cubicBezTo>
                      <a:pt x="20275" y="18550"/>
                      <a:pt x="20427" y="18185"/>
                      <a:pt x="20366" y="17790"/>
                    </a:cubicBezTo>
                    <a:cubicBezTo>
                      <a:pt x="20214" y="16726"/>
                      <a:pt x="20427" y="15693"/>
                      <a:pt x="20670" y="14659"/>
                    </a:cubicBezTo>
                    <a:cubicBezTo>
                      <a:pt x="21035" y="12957"/>
                      <a:pt x="21521" y="11285"/>
                      <a:pt x="22038" y="9613"/>
                    </a:cubicBezTo>
                    <a:cubicBezTo>
                      <a:pt x="22038" y="9583"/>
                      <a:pt x="22038" y="9553"/>
                      <a:pt x="22068" y="9431"/>
                    </a:cubicBezTo>
                    <a:lnTo>
                      <a:pt x="22068" y="9431"/>
                    </a:lnTo>
                    <a:cubicBezTo>
                      <a:pt x="21704" y="10161"/>
                      <a:pt x="21491" y="10890"/>
                      <a:pt x="21278" y="11589"/>
                    </a:cubicBezTo>
                    <a:cubicBezTo>
                      <a:pt x="20883" y="13139"/>
                      <a:pt x="20488" y="14659"/>
                      <a:pt x="20123" y="16209"/>
                    </a:cubicBezTo>
                    <a:cubicBezTo>
                      <a:pt x="19971" y="16726"/>
                      <a:pt x="19910" y="17273"/>
                      <a:pt x="19941" y="17820"/>
                    </a:cubicBezTo>
                    <a:cubicBezTo>
                      <a:pt x="19971" y="18367"/>
                      <a:pt x="19728" y="18854"/>
                      <a:pt x="19424" y="19340"/>
                    </a:cubicBezTo>
                    <a:cubicBezTo>
                      <a:pt x="19181" y="19097"/>
                      <a:pt x="19029" y="18854"/>
                      <a:pt x="18998" y="18489"/>
                    </a:cubicBezTo>
                    <a:cubicBezTo>
                      <a:pt x="18968" y="17881"/>
                      <a:pt x="18846" y="17304"/>
                      <a:pt x="18755" y="16696"/>
                    </a:cubicBezTo>
                    <a:cubicBezTo>
                      <a:pt x="18603" y="15966"/>
                      <a:pt x="18451" y="15267"/>
                      <a:pt x="18330" y="14538"/>
                    </a:cubicBezTo>
                    <a:cubicBezTo>
                      <a:pt x="18269" y="14142"/>
                      <a:pt x="18299" y="13717"/>
                      <a:pt x="18269" y="13322"/>
                    </a:cubicBezTo>
                    <a:cubicBezTo>
                      <a:pt x="18238" y="12714"/>
                      <a:pt x="18238" y="12106"/>
                      <a:pt x="18178" y="11498"/>
                    </a:cubicBezTo>
                    <a:cubicBezTo>
                      <a:pt x="18147" y="10829"/>
                      <a:pt x="18026" y="10161"/>
                      <a:pt x="18238" y="9522"/>
                    </a:cubicBezTo>
                    <a:cubicBezTo>
                      <a:pt x="18360" y="9158"/>
                      <a:pt x="18482" y="8793"/>
                      <a:pt x="18664" y="8489"/>
                    </a:cubicBezTo>
                    <a:cubicBezTo>
                      <a:pt x="18998" y="7881"/>
                      <a:pt x="19424" y="7334"/>
                      <a:pt x="19880" y="6817"/>
                    </a:cubicBezTo>
                    <a:cubicBezTo>
                      <a:pt x="20153" y="6543"/>
                      <a:pt x="20397" y="6209"/>
                      <a:pt x="20640" y="5905"/>
                    </a:cubicBezTo>
                    <a:cubicBezTo>
                      <a:pt x="21491" y="4781"/>
                      <a:pt x="22403" y="3717"/>
                      <a:pt x="23497" y="2805"/>
                    </a:cubicBezTo>
                    <a:cubicBezTo>
                      <a:pt x="23922" y="2410"/>
                      <a:pt x="24318" y="1984"/>
                      <a:pt x="24743" y="1589"/>
                    </a:cubicBezTo>
                    <a:cubicBezTo>
                      <a:pt x="25077" y="1285"/>
                      <a:pt x="25442" y="1011"/>
                      <a:pt x="25807" y="738"/>
                    </a:cubicBezTo>
                    <a:cubicBezTo>
                      <a:pt x="26111" y="525"/>
                      <a:pt x="26476" y="434"/>
                      <a:pt x="26871" y="434"/>
                    </a:cubicBezTo>
                    <a:close/>
                    <a:moveTo>
                      <a:pt x="6554" y="3636"/>
                    </a:moveTo>
                    <a:cubicBezTo>
                      <a:pt x="7339" y="3636"/>
                      <a:pt x="8123" y="3735"/>
                      <a:pt x="8907" y="3899"/>
                    </a:cubicBezTo>
                    <a:cubicBezTo>
                      <a:pt x="9424" y="3990"/>
                      <a:pt x="9880" y="4294"/>
                      <a:pt x="10305" y="4598"/>
                    </a:cubicBezTo>
                    <a:cubicBezTo>
                      <a:pt x="10913" y="4993"/>
                      <a:pt x="11491" y="5449"/>
                      <a:pt x="12007" y="5966"/>
                    </a:cubicBezTo>
                    <a:cubicBezTo>
                      <a:pt x="12220" y="6209"/>
                      <a:pt x="12494" y="6422"/>
                      <a:pt x="12798" y="6574"/>
                    </a:cubicBezTo>
                    <a:cubicBezTo>
                      <a:pt x="13557" y="7030"/>
                      <a:pt x="14348" y="7425"/>
                      <a:pt x="15108" y="7850"/>
                    </a:cubicBezTo>
                    <a:cubicBezTo>
                      <a:pt x="15533" y="8094"/>
                      <a:pt x="15928" y="8367"/>
                      <a:pt x="16323" y="8641"/>
                    </a:cubicBezTo>
                    <a:cubicBezTo>
                      <a:pt x="16779" y="8975"/>
                      <a:pt x="17114" y="9431"/>
                      <a:pt x="17418" y="9917"/>
                    </a:cubicBezTo>
                    <a:cubicBezTo>
                      <a:pt x="17479" y="10039"/>
                      <a:pt x="17479" y="10161"/>
                      <a:pt x="17509" y="10282"/>
                    </a:cubicBezTo>
                    <a:cubicBezTo>
                      <a:pt x="17570" y="10829"/>
                      <a:pt x="17600" y="11407"/>
                      <a:pt x="17661" y="11954"/>
                    </a:cubicBezTo>
                    <a:cubicBezTo>
                      <a:pt x="17691" y="12227"/>
                      <a:pt x="17782" y="12501"/>
                      <a:pt x="17782" y="12775"/>
                    </a:cubicBezTo>
                    <a:cubicBezTo>
                      <a:pt x="17813" y="14051"/>
                      <a:pt x="18147" y="15267"/>
                      <a:pt x="18451" y="16483"/>
                    </a:cubicBezTo>
                    <a:cubicBezTo>
                      <a:pt x="18482" y="16726"/>
                      <a:pt x="18542" y="16969"/>
                      <a:pt x="18603" y="17212"/>
                    </a:cubicBezTo>
                    <a:cubicBezTo>
                      <a:pt x="17843" y="15875"/>
                      <a:pt x="16962" y="14689"/>
                      <a:pt x="15837" y="13656"/>
                    </a:cubicBezTo>
                    <a:lnTo>
                      <a:pt x="15837" y="13656"/>
                    </a:lnTo>
                    <a:cubicBezTo>
                      <a:pt x="15868" y="13717"/>
                      <a:pt x="15928" y="13778"/>
                      <a:pt x="15959" y="13838"/>
                    </a:cubicBezTo>
                    <a:cubicBezTo>
                      <a:pt x="16354" y="14355"/>
                      <a:pt x="16749" y="14872"/>
                      <a:pt x="17144" y="15389"/>
                    </a:cubicBezTo>
                    <a:cubicBezTo>
                      <a:pt x="17691" y="16148"/>
                      <a:pt x="18178" y="16908"/>
                      <a:pt x="18634" y="17729"/>
                    </a:cubicBezTo>
                    <a:cubicBezTo>
                      <a:pt x="18755" y="18033"/>
                      <a:pt x="18786" y="18337"/>
                      <a:pt x="18816" y="18702"/>
                    </a:cubicBezTo>
                    <a:cubicBezTo>
                      <a:pt x="18512" y="18489"/>
                      <a:pt x="18208" y="18307"/>
                      <a:pt x="17965" y="18094"/>
                    </a:cubicBezTo>
                    <a:cubicBezTo>
                      <a:pt x="17600" y="17729"/>
                      <a:pt x="17205" y="17425"/>
                      <a:pt x="16749" y="17182"/>
                    </a:cubicBezTo>
                    <a:cubicBezTo>
                      <a:pt x="15807" y="16635"/>
                      <a:pt x="15016" y="15966"/>
                      <a:pt x="14348" y="15115"/>
                    </a:cubicBezTo>
                    <a:cubicBezTo>
                      <a:pt x="13861" y="14538"/>
                      <a:pt x="13375" y="13930"/>
                      <a:pt x="12828" y="13382"/>
                    </a:cubicBezTo>
                    <a:lnTo>
                      <a:pt x="12828" y="13382"/>
                    </a:lnTo>
                    <a:cubicBezTo>
                      <a:pt x="12858" y="13443"/>
                      <a:pt x="12889" y="13504"/>
                      <a:pt x="12919" y="13565"/>
                    </a:cubicBezTo>
                    <a:cubicBezTo>
                      <a:pt x="13405" y="14446"/>
                      <a:pt x="14013" y="15237"/>
                      <a:pt x="14652" y="16027"/>
                    </a:cubicBezTo>
                    <a:cubicBezTo>
                      <a:pt x="15260" y="16787"/>
                      <a:pt x="16050" y="17304"/>
                      <a:pt x="16931" y="17729"/>
                    </a:cubicBezTo>
                    <a:cubicBezTo>
                      <a:pt x="17691" y="18094"/>
                      <a:pt x="18238" y="18671"/>
                      <a:pt x="18755" y="19310"/>
                    </a:cubicBezTo>
                    <a:cubicBezTo>
                      <a:pt x="18907" y="19522"/>
                      <a:pt x="18998" y="19766"/>
                      <a:pt x="18938" y="20039"/>
                    </a:cubicBezTo>
                    <a:cubicBezTo>
                      <a:pt x="18771" y="20072"/>
                      <a:pt x="18604" y="20097"/>
                      <a:pt x="18437" y="20097"/>
                    </a:cubicBezTo>
                    <a:cubicBezTo>
                      <a:pt x="18300" y="20097"/>
                      <a:pt x="18163" y="20080"/>
                      <a:pt x="18026" y="20039"/>
                    </a:cubicBezTo>
                    <a:cubicBezTo>
                      <a:pt x="17661" y="19918"/>
                      <a:pt x="17266" y="19857"/>
                      <a:pt x="16871" y="19796"/>
                    </a:cubicBezTo>
                    <a:cubicBezTo>
                      <a:pt x="16658" y="19766"/>
                      <a:pt x="16475" y="19735"/>
                      <a:pt x="16293" y="19674"/>
                    </a:cubicBezTo>
                    <a:cubicBezTo>
                      <a:pt x="15472" y="19340"/>
                      <a:pt x="14652" y="18975"/>
                      <a:pt x="13831" y="18611"/>
                    </a:cubicBezTo>
                    <a:cubicBezTo>
                      <a:pt x="12950" y="18215"/>
                      <a:pt x="12190" y="17638"/>
                      <a:pt x="11460" y="17030"/>
                    </a:cubicBezTo>
                    <a:cubicBezTo>
                      <a:pt x="10457" y="16148"/>
                      <a:pt x="9424" y="15267"/>
                      <a:pt x="8451" y="14355"/>
                    </a:cubicBezTo>
                    <a:cubicBezTo>
                      <a:pt x="6810" y="12866"/>
                      <a:pt x="5533" y="11133"/>
                      <a:pt x="4955" y="8914"/>
                    </a:cubicBezTo>
                    <a:cubicBezTo>
                      <a:pt x="4773" y="8215"/>
                      <a:pt x="4591" y="7486"/>
                      <a:pt x="4469" y="6756"/>
                    </a:cubicBezTo>
                    <a:cubicBezTo>
                      <a:pt x="4287" y="5875"/>
                      <a:pt x="4378" y="4993"/>
                      <a:pt x="4591" y="4112"/>
                    </a:cubicBezTo>
                    <a:cubicBezTo>
                      <a:pt x="4621" y="3899"/>
                      <a:pt x="4773" y="3808"/>
                      <a:pt x="4986" y="3777"/>
                    </a:cubicBezTo>
                    <a:cubicBezTo>
                      <a:pt x="5509" y="3680"/>
                      <a:pt x="6031" y="3636"/>
                      <a:pt x="6554" y="3636"/>
                    </a:cubicBezTo>
                    <a:close/>
                    <a:moveTo>
                      <a:pt x="20429" y="19597"/>
                    </a:moveTo>
                    <a:cubicBezTo>
                      <a:pt x="20555" y="19597"/>
                      <a:pt x="20650" y="19664"/>
                      <a:pt x="20731" y="19826"/>
                    </a:cubicBezTo>
                    <a:cubicBezTo>
                      <a:pt x="20822" y="19978"/>
                      <a:pt x="20883" y="20191"/>
                      <a:pt x="20913" y="20404"/>
                    </a:cubicBezTo>
                    <a:cubicBezTo>
                      <a:pt x="20974" y="20617"/>
                      <a:pt x="20944" y="20860"/>
                      <a:pt x="20944" y="21103"/>
                    </a:cubicBezTo>
                    <a:cubicBezTo>
                      <a:pt x="20974" y="21164"/>
                      <a:pt x="21004" y="21255"/>
                      <a:pt x="21035" y="21316"/>
                    </a:cubicBezTo>
                    <a:cubicBezTo>
                      <a:pt x="20944" y="21468"/>
                      <a:pt x="20852" y="21589"/>
                      <a:pt x="20761" y="21741"/>
                    </a:cubicBezTo>
                    <a:cubicBezTo>
                      <a:pt x="20548" y="21680"/>
                      <a:pt x="20336" y="21620"/>
                      <a:pt x="20153" y="21529"/>
                    </a:cubicBezTo>
                    <a:cubicBezTo>
                      <a:pt x="20093" y="21498"/>
                      <a:pt x="20032" y="21407"/>
                      <a:pt x="20001" y="21346"/>
                    </a:cubicBezTo>
                    <a:cubicBezTo>
                      <a:pt x="19910" y="21042"/>
                      <a:pt x="19697" y="20921"/>
                      <a:pt x="19393" y="20829"/>
                    </a:cubicBezTo>
                    <a:cubicBezTo>
                      <a:pt x="19150" y="20738"/>
                      <a:pt x="19150" y="20738"/>
                      <a:pt x="18998" y="20586"/>
                    </a:cubicBezTo>
                    <a:cubicBezTo>
                      <a:pt x="19272" y="20465"/>
                      <a:pt x="19485" y="20313"/>
                      <a:pt x="19515" y="20009"/>
                    </a:cubicBezTo>
                    <a:cubicBezTo>
                      <a:pt x="19545" y="19978"/>
                      <a:pt x="19606" y="19918"/>
                      <a:pt x="19637" y="19887"/>
                    </a:cubicBezTo>
                    <a:cubicBezTo>
                      <a:pt x="19819" y="19796"/>
                      <a:pt x="20032" y="19705"/>
                      <a:pt x="20214" y="19644"/>
                    </a:cubicBezTo>
                    <a:cubicBezTo>
                      <a:pt x="20295" y="19614"/>
                      <a:pt x="20366" y="19597"/>
                      <a:pt x="20429" y="19597"/>
                    </a:cubicBezTo>
                    <a:close/>
                    <a:moveTo>
                      <a:pt x="34282" y="14675"/>
                    </a:moveTo>
                    <a:cubicBezTo>
                      <a:pt x="35255" y="14675"/>
                      <a:pt x="36222" y="14822"/>
                      <a:pt x="37145" y="15206"/>
                    </a:cubicBezTo>
                    <a:cubicBezTo>
                      <a:pt x="37965" y="15541"/>
                      <a:pt x="38026" y="15723"/>
                      <a:pt x="37874" y="16544"/>
                    </a:cubicBezTo>
                    <a:cubicBezTo>
                      <a:pt x="37783" y="17000"/>
                      <a:pt x="37661" y="17486"/>
                      <a:pt x="37540" y="17942"/>
                    </a:cubicBezTo>
                    <a:cubicBezTo>
                      <a:pt x="37357" y="18763"/>
                      <a:pt x="36901" y="19462"/>
                      <a:pt x="36476" y="20161"/>
                    </a:cubicBezTo>
                    <a:cubicBezTo>
                      <a:pt x="35929" y="21133"/>
                      <a:pt x="35138" y="21893"/>
                      <a:pt x="34348" y="22684"/>
                    </a:cubicBezTo>
                    <a:cubicBezTo>
                      <a:pt x="33193" y="23839"/>
                      <a:pt x="31825" y="24690"/>
                      <a:pt x="30397" y="25450"/>
                    </a:cubicBezTo>
                    <a:cubicBezTo>
                      <a:pt x="30306" y="25510"/>
                      <a:pt x="30184" y="25571"/>
                      <a:pt x="30093" y="25602"/>
                    </a:cubicBezTo>
                    <a:cubicBezTo>
                      <a:pt x="29181" y="25905"/>
                      <a:pt x="28269" y="26088"/>
                      <a:pt x="27296" y="26149"/>
                    </a:cubicBezTo>
                    <a:cubicBezTo>
                      <a:pt x="27262" y="26153"/>
                      <a:pt x="27228" y="26155"/>
                      <a:pt x="27194" y="26155"/>
                    </a:cubicBezTo>
                    <a:cubicBezTo>
                      <a:pt x="26985" y="26155"/>
                      <a:pt x="26772" y="26084"/>
                      <a:pt x="26536" y="26057"/>
                    </a:cubicBezTo>
                    <a:cubicBezTo>
                      <a:pt x="26384" y="26027"/>
                      <a:pt x="26324" y="25936"/>
                      <a:pt x="26263" y="25784"/>
                    </a:cubicBezTo>
                    <a:cubicBezTo>
                      <a:pt x="26111" y="25358"/>
                      <a:pt x="25959" y="24902"/>
                      <a:pt x="25807" y="24446"/>
                    </a:cubicBezTo>
                    <a:cubicBezTo>
                      <a:pt x="25503" y="23443"/>
                      <a:pt x="24804" y="22684"/>
                      <a:pt x="24014" y="22015"/>
                    </a:cubicBezTo>
                    <a:cubicBezTo>
                      <a:pt x="23862" y="21893"/>
                      <a:pt x="23649" y="21802"/>
                      <a:pt x="23436" y="21650"/>
                    </a:cubicBezTo>
                    <a:cubicBezTo>
                      <a:pt x="23679" y="21589"/>
                      <a:pt x="23922" y="21529"/>
                      <a:pt x="24166" y="21437"/>
                    </a:cubicBezTo>
                    <a:cubicBezTo>
                      <a:pt x="24378" y="21377"/>
                      <a:pt x="24561" y="21225"/>
                      <a:pt x="24804" y="21133"/>
                    </a:cubicBezTo>
                    <a:cubicBezTo>
                      <a:pt x="25473" y="20951"/>
                      <a:pt x="26141" y="20769"/>
                      <a:pt x="26840" y="20617"/>
                    </a:cubicBezTo>
                    <a:cubicBezTo>
                      <a:pt x="27479" y="20495"/>
                      <a:pt x="28147" y="20404"/>
                      <a:pt x="28816" y="20313"/>
                    </a:cubicBezTo>
                    <a:cubicBezTo>
                      <a:pt x="28907" y="20282"/>
                      <a:pt x="28968" y="20282"/>
                      <a:pt x="29059" y="20221"/>
                    </a:cubicBezTo>
                    <a:cubicBezTo>
                      <a:pt x="28998" y="20221"/>
                      <a:pt x="28968" y="20191"/>
                      <a:pt x="28907" y="20191"/>
                    </a:cubicBezTo>
                    <a:cubicBezTo>
                      <a:pt x="27631" y="20191"/>
                      <a:pt x="26324" y="20282"/>
                      <a:pt x="25077" y="20647"/>
                    </a:cubicBezTo>
                    <a:cubicBezTo>
                      <a:pt x="24743" y="20769"/>
                      <a:pt x="24439" y="20951"/>
                      <a:pt x="24105" y="21103"/>
                    </a:cubicBezTo>
                    <a:cubicBezTo>
                      <a:pt x="23831" y="21225"/>
                      <a:pt x="23527" y="21346"/>
                      <a:pt x="23254" y="21468"/>
                    </a:cubicBezTo>
                    <a:cubicBezTo>
                      <a:pt x="23168" y="21494"/>
                      <a:pt x="23084" y="21505"/>
                      <a:pt x="23001" y="21505"/>
                    </a:cubicBezTo>
                    <a:cubicBezTo>
                      <a:pt x="22792" y="21505"/>
                      <a:pt x="22590" y="21433"/>
                      <a:pt x="22372" y="21346"/>
                    </a:cubicBezTo>
                    <a:cubicBezTo>
                      <a:pt x="22707" y="20799"/>
                      <a:pt x="23011" y="20282"/>
                      <a:pt x="23314" y="19766"/>
                    </a:cubicBezTo>
                    <a:cubicBezTo>
                      <a:pt x="23710" y="19127"/>
                      <a:pt x="24226" y="18671"/>
                      <a:pt x="24986" y="18519"/>
                    </a:cubicBezTo>
                    <a:cubicBezTo>
                      <a:pt x="25351" y="18459"/>
                      <a:pt x="25716" y="18337"/>
                      <a:pt x="26050" y="18155"/>
                    </a:cubicBezTo>
                    <a:lnTo>
                      <a:pt x="26050" y="18155"/>
                    </a:lnTo>
                    <a:cubicBezTo>
                      <a:pt x="25959" y="18185"/>
                      <a:pt x="25868" y="18185"/>
                      <a:pt x="25777" y="18215"/>
                    </a:cubicBezTo>
                    <a:cubicBezTo>
                      <a:pt x="25442" y="18276"/>
                      <a:pt x="25138" y="18367"/>
                      <a:pt x="24834" y="18428"/>
                    </a:cubicBezTo>
                    <a:cubicBezTo>
                      <a:pt x="24105" y="18550"/>
                      <a:pt x="23527" y="18945"/>
                      <a:pt x="23071" y="19522"/>
                    </a:cubicBezTo>
                    <a:cubicBezTo>
                      <a:pt x="22798" y="19887"/>
                      <a:pt x="22494" y="20252"/>
                      <a:pt x="22190" y="20617"/>
                    </a:cubicBezTo>
                    <a:cubicBezTo>
                      <a:pt x="22054" y="20798"/>
                      <a:pt x="21868" y="20894"/>
                      <a:pt x="21631" y="20894"/>
                    </a:cubicBezTo>
                    <a:cubicBezTo>
                      <a:pt x="21550" y="20894"/>
                      <a:pt x="21462" y="20883"/>
                      <a:pt x="21369" y="20860"/>
                    </a:cubicBezTo>
                    <a:cubicBezTo>
                      <a:pt x="21400" y="20769"/>
                      <a:pt x="21369" y="20617"/>
                      <a:pt x="21430" y="20525"/>
                    </a:cubicBezTo>
                    <a:cubicBezTo>
                      <a:pt x="21734" y="19614"/>
                      <a:pt x="22099" y="18732"/>
                      <a:pt x="22615" y="17942"/>
                    </a:cubicBezTo>
                    <a:cubicBezTo>
                      <a:pt x="22859" y="17577"/>
                      <a:pt x="23163" y="17273"/>
                      <a:pt x="23558" y="17060"/>
                    </a:cubicBezTo>
                    <a:cubicBezTo>
                      <a:pt x="24652" y="16513"/>
                      <a:pt x="25746" y="15997"/>
                      <a:pt x="26962" y="15784"/>
                    </a:cubicBezTo>
                    <a:cubicBezTo>
                      <a:pt x="27144" y="15753"/>
                      <a:pt x="27357" y="15723"/>
                      <a:pt x="27539" y="15693"/>
                    </a:cubicBezTo>
                    <a:cubicBezTo>
                      <a:pt x="27965" y="15601"/>
                      <a:pt x="28421" y="15541"/>
                      <a:pt x="28847" y="15449"/>
                    </a:cubicBezTo>
                    <a:cubicBezTo>
                      <a:pt x="30457" y="15024"/>
                      <a:pt x="32099" y="14811"/>
                      <a:pt x="33740" y="14689"/>
                    </a:cubicBezTo>
                    <a:cubicBezTo>
                      <a:pt x="33921" y="14680"/>
                      <a:pt x="34102" y="14675"/>
                      <a:pt x="34282" y="14675"/>
                    </a:cubicBezTo>
                    <a:close/>
                    <a:moveTo>
                      <a:pt x="10161" y="16909"/>
                    </a:moveTo>
                    <a:cubicBezTo>
                      <a:pt x="10481" y="16909"/>
                      <a:pt x="10743" y="17035"/>
                      <a:pt x="11004" y="17273"/>
                    </a:cubicBezTo>
                    <a:cubicBezTo>
                      <a:pt x="11946" y="18094"/>
                      <a:pt x="12980" y="18732"/>
                      <a:pt x="14196" y="19097"/>
                    </a:cubicBezTo>
                    <a:cubicBezTo>
                      <a:pt x="14713" y="19249"/>
                      <a:pt x="15229" y="19492"/>
                      <a:pt x="15716" y="19674"/>
                    </a:cubicBezTo>
                    <a:cubicBezTo>
                      <a:pt x="15716" y="19705"/>
                      <a:pt x="15716" y="19735"/>
                      <a:pt x="15685" y="19766"/>
                    </a:cubicBezTo>
                    <a:cubicBezTo>
                      <a:pt x="14165" y="19826"/>
                      <a:pt x="12646" y="19948"/>
                      <a:pt x="11187" y="20525"/>
                    </a:cubicBezTo>
                    <a:cubicBezTo>
                      <a:pt x="11278" y="20495"/>
                      <a:pt x="11399" y="20495"/>
                      <a:pt x="11521" y="20495"/>
                    </a:cubicBezTo>
                    <a:cubicBezTo>
                      <a:pt x="12932" y="20371"/>
                      <a:pt x="14342" y="20227"/>
                      <a:pt x="15769" y="20227"/>
                    </a:cubicBezTo>
                    <a:cubicBezTo>
                      <a:pt x="16095" y="20227"/>
                      <a:pt x="16421" y="20235"/>
                      <a:pt x="16749" y="20252"/>
                    </a:cubicBezTo>
                    <a:cubicBezTo>
                      <a:pt x="17266" y="20282"/>
                      <a:pt x="17752" y="20373"/>
                      <a:pt x="18238" y="20465"/>
                    </a:cubicBezTo>
                    <a:cubicBezTo>
                      <a:pt x="18238" y="20525"/>
                      <a:pt x="18238" y="20556"/>
                      <a:pt x="18208" y="20556"/>
                    </a:cubicBezTo>
                    <a:cubicBezTo>
                      <a:pt x="17661" y="20708"/>
                      <a:pt x="17235" y="21042"/>
                      <a:pt x="16810" y="21407"/>
                    </a:cubicBezTo>
                    <a:cubicBezTo>
                      <a:pt x="16658" y="21559"/>
                      <a:pt x="16506" y="21680"/>
                      <a:pt x="16384" y="21832"/>
                    </a:cubicBezTo>
                    <a:cubicBezTo>
                      <a:pt x="15260" y="22957"/>
                      <a:pt x="15594" y="22684"/>
                      <a:pt x="14196" y="23322"/>
                    </a:cubicBezTo>
                    <a:cubicBezTo>
                      <a:pt x="12615" y="24051"/>
                      <a:pt x="10913" y="24507"/>
                      <a:pt x="9211" y="24811"/>
                    </a:cubicBezTo>
                    <a:cubicBezTo>
                      <a:pt x="8573" y="24933"/>
                      <a:pt x="7904" y="25054"/>
                      <a:pt x="7266" y="25146"/>
                    </a:cubicBezTo>
                    <a:cubicBezTo>
                      <a:pt x="7205" y="25176"/>
                      <a:pt x="7144" y="25176"/>
                      <a:pt x="7083" y="25267"/>
                    </a:cubicBezTo>
                    <a:cubicBezTo>
                      <a:pt x="7630" y="25206"/>
                      <a:pt x="8177" y="25146"/>
                      <a:pt x="8755" y="25085"/>
                    </a:cubicBezTo>
                    <a:cubicBezTo>
                      <a:pt x="10670" y="24872"/>
                      <a:pt x="12524" y="24294"/>
                      <a:pt x="14287" y="23504"/>
                    </a:cubicBezTo>
                    <a:cubicBezTo>
                      <a:pt x="14561" y="23383"/>
                      <a:pt x="14864" y="23291"/>
                      <a:pt x="15108" y="23139"/>
                    </a:cubicBezTo>
                    <a:cubicBezTo>
                      <a:pt x="15442" y="22987"/>
                      <a:pt x="15776" y="22805"/>
                      <a:pt x="16080" y="22592"/>
                    </a:cubicBezTo>
                    <a:cubicBezTo>
                      <a:pt x="16567" y="22258"/>
                      <a:pt x="16992" y="21863"/>
                      <a:pt x="17479" y="21559"/>
                    </a:cubicBezTo>
                    <a:cubicBezTo>
                      <a:pt x="17752" y="21346"/>
                      <a:pt x="18086" y="21194"/>
                      <a:pt x="18390" y="21042"/>
                    </a:cubicBezTo>
                    <a:cubicBezTo>
                      <a:pt x="18495" y="20990"/>
                      <a:pt x="18598" y="20967"/>
                      <a:pt x="18697" y="20967"/>
                    </a:cubicBezTo>
                    <a:cubicBezTo>
                      <a:pt x="18943" y="20967"/>
                      <a:pt x="19168" y="21103"/>
                      <a:pt x="19363" y="21255"/>
                    </a:cubicBezTo>
                    <a:cubicBezTo>
                      <a:pt x="19545" y="21346"/>
                      <a:pt x="19545" y="21559"/>
                      <a:pt x="19363" y="21741"/>
                    </a:cubicBezTo>
                    <a:cubicBezTo>
                      <a:pt x="19089" y="22045"/>
                      <a:pt x="18786" y="22349"/>
                      <a:pt x="18482" y="22623"/>
                    </a:cubicBezTo>
                    <a:cubicBezTo>
                      <a:pt x="17722" y="23261"/>
                      <a:pt x="16931" y="23808"/>
                      <a:pt x="16080" y="24234"/>
                    </a:cubicBezTo>
                    <a:cubicBezTo>
                      <a:pt x="14804" y="24842"/>
                      <a:pt x="13497" y="25389"/>
                      <a:pt x="12129" y="25784"/>
                    </a:cubicBezTo>
                    <a:cubicBezTo>
                      <a:pt x="10670" y="26240"/>
                      <a:pt x="9120" y="26544"/>
                      <a:pt x="7570" y="26665"/>
                    </a:cubicBezTo>
                    <a:cubicBezTo>
                      <a:pt x="7135" y="26702"/>
                      <a:pt x="6701" y="26749"/>
                      <a:pt x="6266" y="26749"/>
                    </a:cubicBezTo>
                    <a:cubicBezTo>
                      <a:pt x="5971" y="26749"/>
                      <a:pt x="5676" y="26727"/>
                      <a:pt x="5381" y="26665"/>
                    </a:cubicBezTo>
                    <a:cubicBezTo>
                      <a:pt x="4439" y="26483"/>
                      <a:pt x="3496" y="26301"/>
                      <a:pt x="2554" y="26118"/>
                    </a:cubicBezTo>
                    <a:cubicBezTo>
                      <a:pt x="2311" y="26057"/>
                      <a:pt x="2068" y="26027"/>
                      <a:pt x="1794" y="25966"/>
                    </a:cubicBezTo>
                    <a:cubicBezTo>
                      <a:pt x="1247" y="25814"/>
                      <a:pt x="791" y="25510"/>
                      <a:pt x="609" y="24933"/>
                    </a:cubicBezTo>
                    <a:cubicBezTo>
                      <a:pt x="579" y="24872"/>
                      <a:pt x="548" y="24811"/>
                      <a:pt x="548" y="24720"/>
                    </a:cubicBezTo>
                    <a:cubicBezTo>
                      <a:pt x="518" y="24112"/>
                      <a:pt x="457" y="23474"/>
                      <a:pt x="639" y="22866"/>
                    </a:cubicBezTo>
                    <a:cubicBezTo>
                      <a:pt x="761" y="22440"/>
                      <a:pt x="852" y="21984"/>
                      <a:pt x="943" y="21529"/>
                    </a:cubicBezTo>
                    <a:cubicBezTo>
                      <a:pt x="1065" y="20981"/>
                      <a:pt x="1338" y="20556"/>
                      <a:pt x="1794" y="20221"/>
                    </a:cubicBezTo>
                    <a:cubicBezTo>
                      <a:pt x="2402" y="19766"/>
                      <a:pt x="3041" y="19401"/>
                      <a:pt x="3740" y="19097"/>
                    </a:cubicBezTo>
                    <a:cubicBezTo>
                      <a:pt x="5259" y="18489"/>
                      <a:pt x="6810" y="17881"/>
                      <a:pt x="8329" y="17273"/>
                    </a:cubicBezTo>
                    <a:cubicBezTo>
                      <a:pt x="8846" y="17060"/>
                      <a:pt x="9363" y="17030"/>
                      <a:pt x="9880" y="16939"/>
                    </a:cubicBezTo>
                    <a:cubicBezTo>
                      <a:pt x="9979" y="16919"/>
                      <a:pt x="10072" y="16909"/>
                      <a:pt x="10161" y="16909"/>
                    </a:cubicBezTo>
                    <a:close/>
                    <a:moveTo>
                      <a:pt x="21349" y="21757"/>
                    </a:moveTo>
                    <a:cubicBezTo>
                      <a:pt x="21387" y="21757"/>
                      <a:pt x="21425" y="21763"/>
                      <a:pt x="21460" y="21772"/>
                    </a:cubicBezTo>
                    <a:cubicBezTo>
                      <a:pt x="22068" y="21924"/>
                      <a:pt x="22646" y="22076"/>
                      <a:pt x="23223" y="22258"/>
                    </a:cubicBezTo>
                    <a:cubicBezTo>
                      <a:pt x="23375" y="22288"/>
                      <a:pt x="23497" y="22349"/>
                      <a:pt x="23618" y="22440"/>
                    </a:cubicBezTo>
                    <a:cubicBezTo>
                      <a:pt x="24287" y="22927"/>
                      <a:pt x="24895" y="23474"/>
                      <a:pt x="25260" y="24264"/>
                    </a:cubicBezTo>
                    <a:cubicBezTo>
                      <a:pt x="25777" y="25389"/>
                      <a:pt x="26080" y="26605"/>
                      <a:pt x="26111" y="27851"/>
                    </a:cubicBezTo>
                    <a:cubicBezTo>
                      <a:pt x="26172" y="29918"/>
                      <a:pt x="26020" y="31954"/>
                      <a:pt x="25777" y="34021"/>
                    </a:cubicBezTo>
                    <a:cubicBezTo>
                      <a:pt x="25685" y="34781"/>
                      <a:pt x="25533" y="35510"/>
                      <a:pt x="25381" y="36270"/>
                    </a:cubicBezTo>
                    <a:cubicBezTo>
                      <a:pt x="25290" y="36544"/>
                      <a:pt x="25138" y="36817"/>
                      <a:pt x="25017" y="37091"/>
                    </a:cubicBezTo>
                    <a:cubicBezTo>
                      <a:pt x="24966" y="37244"/>
                      <a:pt x="24851" y="37311"/>
                      <a:pt x="24708" y="37311"/>
                    </a:cubicBezTo>
                    <a:cubicBezTo>
                      <a:pt x="24680" y="37311"/>
                      <a:pt x="24651" y="37309"/>
                      <a:pt x="24622" y="37304"/>
                    </a:cubicBezTo>
                    <a:cubicBezTo>
                      <a:pt x="23983" y="37213"/>
                      <a:pt x="23375" y="37061"/>
                      <a:pt x="22828" y="36696"/>
                    </a:cubicBezTo>
                    <a:cubicBezTo>
                      <a:pt x="22524" y="36544"/>
                      <a:pt x="22251" y="36331"/>
                      <a:pt x="21947" y="36210"/>
                    </a:cubicBezTo>
                    <a:cubicBezTo>
                      <a:pt x="21156" y="35814"/>
                      <a:pt x="20427" y="35328"/>
                      <a:pt x="19758" y="34781"/>
                    </a:cubicBezTo>
                    <a:cubicBezTo>
                      <a:pt x="19424" y="34507"/>
                      <a:pt x="19059" y="34264"/>
                      <a:pt x="18694" y="34021"/>
                    </a:cubicBezTo>
                    <a:cubicBezTo>
                      <a:pt x="17965" y="33535"/>
                      <a:pt x="17448" y="32866"/>
                      <a:pt x="17083" y="32076"/>
                    </a:cubicBezTo>
                    <a:cubicBezTo>
                      <a:pt x="16506" y="30890"/>
                      <a:pt x="16384" y="29644"/>
                      <a:pt x="16658" y="28368"/>
                    </a:cubicBezTo>
                    <a:cubicBezTo>
                      <a:pt x="16810" y="27760"/>
                      <a:pt x="16962" y="27152"/>
                      <a:pt x="17175" y="26544"/>
                    </a:cubicBezTo>
                    <a:cubicBezTo>
                      <a:pt x="17448" y="25693"/>
                      <a:pt x="17782" y="24842"/>
                      <a:pt x="18026" y="23960"/>
                    </a:cubicBezTo>
                    <a:cubicBezTo>
                      <a:pt x="18117" y="23626"/>
                      <a:pt x="18299" y="23413"/>
                      <a:pt x="18573" y="23200"/>
                    </a:cubicBezTo>
                    <a:cubicBezTo>
                      <a:pt x="18998" y="22866"/>
                      <a:pt x="19393" y="22501"/>
                      <a:pt x="19819" y="22136"/>
                    </a:cubicBezTo>
                    <a:cubicBezTo>
                      <a:pt x="20609" y="23231"/>
                      <a:pt x="20822" y="24507"/>
                      <a:pt x="20883" y="25784"/>
                    </a:cubicBezTo>
                    <a:cubicBezTo>
                      <a:pt x="20883" y="26331"/>
                      <a:pt x="20883" y="26878"/>
                      <a:pt x="20883" y="27395"/>
                    </a:cubicBezTo>
                    <a:cubicBezTo>
                      <a:pt x="20883" y="27516"/>
                      <a:pt x="20883" y="27638"/>
                      <a:pt x="20913" y="27760"/>
                    </a:cubicBezTo>
                    <a:cubicBezTo>
                      <a:pt x="21065" y="26787"/>
                      <a:pt x="21065" y="25845"/>
                      <a:pt x="21004" y="24872"/>
                    </a:cubicBezTo>
                    <a:cubicBezTo>
                      <a:pt x="20913" y="23930"/>
                      <a:pt x="20700" y="23018"/>
                      <a:pt x="20214" y="22167"/>
                    </a:cubicBezTo>
                    <a:cubicBezTo>
                      <a:pt x="20275" y="22136"/>
                      <a:pt x="20305" y="22136"/>
                      <a:pt x="20305" y="22136"/>
                    </a:cubicBezTo>
                    <a:cubicBezTo>
                      <a:pt x="20761" y="22410"/>
                      <a:pt x="21217" y="22532"/>
                      <a:pt x="21734" y="22653"/>
                    </a:cubicBezTo>
                    <a:cubicBezTo>
                      <a:pt x="22372" y="22775"/>
                      <a:pt x="22950" y="23139"/>
                      <a:pt x="23466" y="23595"/>
                    </a:cubicBezTo>
                    <a:cubicBezTo>
                      <a:pt x="23527" y="23656"/>
                      <a:pt x="23588" y="23717"/>
                      <a:pt x="23649" y="23778"/>
                    </a:cubicBezTo>
                    <a:lnTo>
                      <a:pt x="23740" y="23778"/>
                    </a:lnTo>
                    <a:cubicBezTo>
                      <a:pt x="23588" y="23626"/>
                      <a:pt x="23497" y="23504"/>
                      <a:pt x="23375" y="23383"/>
                    </a:cubicBezTo>
                    <a:cubicBezTo>
                      <a:pt x="22859" y="22927"/>
                      <a:pt x="22281" y="22562"/>
                      <a:pt x="21673" y="22258"/>
                    </a:cubicBezTo>
                    <a:cubicBezTo>
                      <a:pt x="21491" y="22167"/>
                      <a:pt x="21308" y="22045"/>
                      <a:pt x="21096" y="21924"/>
                    </a:cubicBezTo>
                    <a:cubicBezTo>
                      <a:pt x="21160" y="21794"/>
                      <a:pt x="21256" y="21757"/>
                      <a:pt x="21349" y="21757"/>
                    </a:cubicBezTo>
                    <a:close/>
                    <a:moveTo>
                      <a:pt x="27018" y="0"/>
                    </a:moveTo>
                    <a:cubicBezTo>
                      <a:pt x="26960" y="0"/>
                      <a:pt x="26901" y="3"/>
                      <a:pt x="26840" y="8"/>
                    </a:cubicBezTo>
                    <a:cubicBezTo>
                      <a:pt x="26445" y="39"/>
                      <a:pt x="26050" y="130"/>
                      <a:pt x="25685" y="343"/>
                    </a:cubicBezTo>
                    <a:cubicBezTo>
                      <a:pt x="25290" y="586"/>
                      <a:pt x="24895" y="860"/>
                      <a:pt x="24530" y="1163"/>
                    </a:cubicBezTo>
                    <a:cubicBezTo>
                      <a:pt x="24105" y="1498"/>
                      <a:pt x="23740" y="1893"/>
                      <a:pt x="23345" y="2227"/>
                    </a:cubicBezTo>
                    <a:cubicBezTo>
                      <a:pt x="22099" y="3200"/>
                      <a:pt x="21096" y="4385"/>
                      <a:pt x="20123" y="5632"/>
                    </a:cubicBezTo>
                    <a:cubicBezTo>
                      <a:pt x="19880" y="5996"/>
                      <a:pt x="19576" y="6331"/>
                      <a:pt x="19272" y="6665"/>
                    </a:cubicBezTo>
                    <a:cubicBezTo>
                      <a:pt x="18634" y="7425"/>
                      <a:pt x="18026" y="8215"/>
                      <a:pt x="17691" y="9188"/>
                    </a:cubicBezTo>
                    <a:cubicBezTo>
                      <a:pt x="17691" y="9218"/>
                      <a:pt x="17661" y="9249"/>
                      <a:pt x="17630" y="9279"/>
                    </a:cubicBezTo>
                    <a:cubicBezTo>
                      <a:pt x="17570" y="9218"/>
                      <a:pt x="17539" y="9188"/>
                      <a:pt x="17509" y="9127"/>
                    </a:cubicBezTo>
                    <a:cubicBezTo>
                      <a:pt x="17175" y="8702"/>
                      <a:pt x="16749" y="8367"/>
                      <a:pt x="16323" y="8033"/>
                    </a:cubicBezTo>
                    <a:cubicBezTo>
                      <a:pt x="15655" y="7577"/>
                      <a:pt x="14956" y="7182"/>
                      <a:pt x="14226" y="6787"/>
                    </a:cubicBezTo>
                    <a:cubicBezTo>
                      <a:pt x="13588" y="6422"/>
                      <a:pt x="12889" y="6088"/>
                      <a:pt x="12372" y="5540"/>
                    </a:cubicBezTo>
                    <a:cubicBezTo>
                      <a:pt x="11886" y="4963"/>
                      <a:pt x="11278" y="4537"/>
                      <a:pt x="10639" y="4173"/>
                    </a:cubicBezTo>
                    <a:cubicBezTo>
                      <a:pt x="10153" y="3869"/>
                      <a:pt x="9667" y="3534"/>
                      <a:pt x="9059" y="3474"/>
                    </a:cubicBezTo>
                    <a:cubicBezTo>
                      <a:pt x="8208" y="3382"/>
                      <a:pt x="7326" y="3291"/>
                      <a:pt x="6475" y="3230"/>
                    </a:cubicBezTo>
                    <a:cubicBezTo>
                      <a:pt x="6400" y="3226"/>
                      <a:pt x="6326" y="3224"/>
                      <a:pt x="6251" y="3224"/>
                    </a:cubicBezTo>
                    <a:cubicBezTo>
                      <a:pt x="5779" y="3224"/>
                      <a:pt x="5310" y="3299"/>
                      <a:pt x="4864" y="3352"/>
                    </a:cubicBezTo>
                    <a:cubicBezTo>
                      <a:pt x="4530" y="3382"/>
                      <a:pt x="4348" y="3595"/>
                      <a:pt x="4287" y="3899"/>
                    </a:cubicBezTo>
                    <a:cubicBezTo>
                      <a:pt x="4165" y="4659"/>
                      <a:pt x="4013" y="5449"/>
                      <a:pt x="4074" y="6240"/>
                    </a:cubicBezTo>
                    <a:cubicBezTo>
                      <a:pt x="4287" y="8033"/>
                      <a:pt x="4682" y="9735"/>
                      <a:pt x="5563" y="11316"/>
                    </a:cubicBezTo>
                    <a:cubicBezTo>
                      <a:pt x="6323" y="12653"/>
                      <a:pt x="7326" y="13808"/>
                      <a:pt x="8421" y="14872"/>
                    </a:cubicBezTo>
                    <a:cubicBezTo>
                      <a:pt x="8877" y="15297"/>
                      <a:pt x="9302" y="15723"/>
                      <a:pt x="9758" y="16148"/>
                    </a:cubicBezTo>
                    <a:cubicBezTo>
                      <a:pt x="9819" y="16179"/>
                      <a:pt x="9849" y="16240"/>
                      <a:pt x="9940" y="16361"/>
                    </a:cubicBezTo>
                    <a:cubicBezTo>
                      <a:pt x="9059" y="16361"/>
                      <a:pt x="8329" y="16635"/>
                      <a:pt x="7600" y="16969"/>
                    </a:cubicBezTo>
                    <a:cubicBezTo>
                      <a:pt x="6202" y="17577"/>
                      <a:pt x="4804" y="18185"/>
                      <a:pt x="3405" y="18793"/>
                    </a:cubicBezTo>
                    <a:cubicBezTo>
                      <a:pt x="2706" y="19097"/>
                      <a:pt x="2068" y="19462"/>
                      <a:pt x="1460" y="19918"/>
                    </a:cubicBezTo>
                    <a:cubicBezTo>
                      <a:pt x="852" y="20343"/>
                      <a:pt x="518" y="20921"/>
                      <a:pt x="396" y="21620"/>
                    </a:cubicBezTo>
                    <a:cubicBezTo>
                      <a:pt x="335" y="22015"/>
                      <a:pt x="244" y="22380"/>
                      <a:pt x="153" y="22775"/>
                    </a:cubicBezTo>
                    <a:cubicBezTo>
                      <a:pt x="1" y="23413"/>
                      <a:pt x="92" y="24051"/>
                      <a:pt x="153" y="24690"/>
                    </a:cubicBezTo>
                    <a:cubicBezTo>
                      <a:pt x="153" y="24781"/>
                      <a:pt x="183" y="24872"/>
                      <a:pt x="244" y="24933"/>
                    </a:cubicBezTo>
                    <a:cubicBezTo>
                      <a:pt x="579" y="25571"/>
                      <a:pt x="1065" y="25997"/>
                      <a:pt x="1794" y="26149"/>
                    </a:cubicBezTo>
                    <a:cubicBezTo>
                      <a:pt x="2828" y="26392"/>
                      <a:pt x="3861" y="26635"/>
                      <a:pt x="4925" y="26848"/>
                    </a:cubicBezTo>
                    <a:cubicBezTo>
                      <a:pt x="5320" y="26939"/>
                      <a:pt x="5746" y="27030"/>
                      <a:pt x="6171" y="27030"/>
                    </a:cubicBezTo>
                    <a:cubicBezTo>
                      <a:pt x="6261" y="27031"/>
                      <a:pt x="6351" y="27032"/>
                      <a:pt x="6440" y="27032"/>
                    </a:cubicBezTo>
                    <a:cubicBezTo>
                      <a:pt x="8686" y="27032"/>
                      <a:pt x="10875" y="26664"/>
                      <a:pt x="12980" y="25875"/>
                    </a:cubicBezTo>
                    <a:cubicBezTo>
                      <a:pt x="14378" y="25328"/>
                      <a:pt x="15776" y="24690"/>
                      <a:pt x="17175" y="24112"/>
                    </a:cubicBezTo>
                    <a:cubicBezTo>
                      <a:pt x="17235" y="24082"/>
                      <a:pt x="17296" y="24082"/>
                      <a:pt x="17418" y="24021"/>
                    </a:cubicBezTo>
                    <a:lnTo>
                      <a:pt x="17418" y="24021"/>
                    </a:lnTo>
                    <a:cubicBezTo>
                      <a:pt x="17357" y="24173"/>
                      <a:pt x="17327" y="24294"/>
                      <a:pt x="17296" y="24386"/>
                    </a:cubicBezTo>
                    <a:cubicBezTo>
                      <a:pt x="16931" y="25510"/>
                      <a:pt x="16567" y="26605"/>
                      <a:pt x="16293" y="27760"/>
                    </a:cubicBezTo>
                    <a:cubicBezTo>
                      <a:pt x="15959" y="29036"/>
                      <a:pt x="15989" y="30343"/>
                      <a:pt x="16415" y="31620"/>
                    </a:cubicBezTo>
                    <a:cubicBezTo>
                      <a:pt x="16779" y="32744"/>
                      <a:pt x="17448" y="33687"/>
                      <a:pt x="18390" y="34416"/>
                    </a:cubicBezTo>
                    <a:cubicBezTo>
                      <a:pt x="18786" y="34720"/>
                      <a:pt x="19150" y="35024"/>
                      <a:pt x="19545" y="35328"/>
                    </a:cubicBezTo>
                    <a:cubicBezTo>
                      <a:pt x="20184" y="35845"/>
                      <a:pt x="20822" y="36301"/>
                      <a:pt x="21552" y="36666"/>
                    </a:cubicBezTo>
                    <a:cubicBezTo>
                      <a:pt x="21886" y="36817"/>
                      <a:pt x="22220" y="37030"/>
                      <a:pt x="22555" y="37243"/>
                    </a:cubicBezTo>
                    <a:cubicBezTo>
                      <a:pt x="23193" y="37608"/>
                      <a:pt x="23862" y="37821"/>
                      <a:pt x="24591" y="37851"/>
                    </a:cubicBezTo>
                    <a:cubicBezTo>
                      <a:pt x="24956" y="37851"/>
                      <a:pt x="25229" y="37699"/>
                      <a:pt x="25381" y="37365"/>
                    </a:cubicBezTo>
                    <a:cubicBezTo>
                      <a:pt x="25503" y="37030"/>
                      <a:pt x="25655" y="36696"/>
                      <a:pt x="25746" y="36331"/>
                    </a:cubicBezTo>
                    <a:cubicBezTo>
                      <a:pt x="25929" y="35480"/>
                      <a:pt x="26141" y="34629"/>
                      <a:pt x="26263" y="33748"/>
                    </a:cubicBezTo>
                    <a:cubicBezTo>
                      <a:pt x="26476" y="32501"/>
                      <a:pt x="26567" y="31225"/>
                      <a:pt x="26628" y="29948"/>
                    </a:cubicBezTo>
                    <a:cubicBezTo>
                      <a:pt x="26688" y="28884"/>
                      <a:pt x="26719" y="27820"/>
                      <a:pt x="26506" y="26757"/>
                    </a:cubicBezTo>
                    <a:cubicBezTo>
                      <a:pt x="26506" y="26726"/>
                      <a:pt x="26536" y="26696"/>
                      <a:pt x="26536" y="26665"/>
                    </a:cubicBezTo>
                    <a:cubicBezTo>
                      <a:pt x="26567" y="26665"/>
                      <a:pt x="26597" y="26635"/>
                      <a:pt x="26628" y="26635"/>
                    </a:cubicBezTo>
                    <a:cubicBezTo>
                      <a:pt x="26798" y="26684"/>
                      <a:pt x="26973" y="26703"/>
                      <a:pt x="27149" y="26703"/>
                    </a:cubicBezTo>
                    <a:cubicBezTo>
                      <a:pt x="27413" y="26703"/>
                      <a:pt x="27679" y="26659"/>
                      <a:pt x="27935" y="26605"/>
                    </a:cubicBezTo>
                    <a:cubicBezTo>
                      <a:pt x="29181" y="26331"/>
                      <a:pt x="30397" y="26027"/>
                      <a:pt x="31461" y="25267"/>
                    </a:cubicBezTo>
                    <a:cubicBezTo>
                      <a:pt x="31582" y="25146"/>
                      <a:pt x="31764" y="25085"/>
                      <a:pt x="31916" y="24994"/>
                    </a:cubicBezTo>
                    <a:cubicBezTo>
                      <a:pt x="32433" y="24629"/>
                      <a:pt x="32980" y="24294"/>
                      <a:pt x="33467" y="23930"/>
                    </a:cubicBezTo>
                    <a:cubicBezTo>
                      <a:pt x="34531" y="23139"/>
                      <a:pt x="35442" y="22228"/>
                      <a:pt x="36293" y="21194"/>
                    </a:cubicBezTo>
                    <a:cubicBezTo>
                      <a:pt x="37175" y="20130"/>
                      <a:pt x="37935" y="19006"/>
                      <a:pt x="38208" y="17607"/>
                    </a:cubicBezTo>
                    <a:cubicBezTo>
                      <a:pt x="38300" y="17030"/>
                      <a:pt x="38512" y="16483"/>
                      <a:pt x="38482" y="15875"/>
                    </a:cubicBezTo>
                    <a:cubicBezTo>
                      <a:pt x="38452" y="15571"/>
                      <a:pt x="38360" y="15328"/>
                      <a:pt x="38117" y="15176"/>
                    </a:cubicBezTo>
                    <a:cubicBezTo>
                      <a:pt x="37844" y="15024"/>
                      <a:pt x="37540" y="14841"/>
                      <a:pt x="37236" y="14750"/>
                    </a:cubicBezTo>
                    <a:cubicBezTo>
                      <a:pt x="36259" y="14425"/>
                      <a:pt x="35264" y="14241"/>
                      <a:pt x="34252" y="14241"/>
                    </a:cubicBezTo>
                    <a:cubicBezTo>
                      <a:pt x="33941" y="14241"/>
                      <a:pt x="33629" y="14259"/>
                      <a:pt x="33315" y="14294"/>
                    </a:cubicBezTo>
                    <a:cubicBezTo>
                      <a:pt x="31825" y="14507"/>
                      <a:pt x="30306" y="14750"/>
                      <a:pt x="28816" y="14993"/>
                    </a:cubicBezTo>
                    <a:cubicBezTo>
                      <a:pt x="28482" y="15024"/>
                      <a:pt x="28178" y="15085"/>
                      <a:pt x="27843" y="15145"/>
                    </a:cubicBezTo>
                    <a:cubicBezTo>
                      <a:pt x="27843" y="15115"/>
                      <a:pt x="27813" y="15085"/>
                      <a:pt x="27813" y="15085"/>
                    </a:cubicBezTo>
                    <a:cubicBezTo>
                      <a:pt x="27874" y="14993"/>
                      <a:pt x="27935" y="14902"/>
                      <a:pt x="27995" y="14811"/>
                    </a:cubicBezTo>
                    <a:cubicBezTo>
                      <a:pt x="28178" y="14568"/>
                      <a:pt x="28391" y="14325"/>
                      <a:pt x="28543" y="14051"/>
                    </a:cubicBezTo>
                    <a:cubicBezTo>
                      <a:pt x="29181" y="12957"/>
                      <a:pt x="29576" y="11741"/>
                      <a:pt x="29667" y="10495"/>
                    </a:cubicBezTo>
                    <a:cubicBezTo>
                      <a:pt x="29758" y="9492"/>
                      <a:pt x="29728" y="8489"/>
                      <a:pt x="29606" y="7486"/>
                    </a:cubicBezTo>
                    <a:cubicBezTo>
                      <a:pt x="29546" y="6939"/>
                      <a:pt x="29485" y="6392"/>
                      <a:pt x="29424" y="5814"/>
                    </a:cubicBezTo>
                    <a:cubicBezTo>
                      <a:pt x="29272" y="4355"/>
                      <a:pt x="28998" y="2896"/>
                      <a:pt x="28573" y="1467"/>
                    </a:cubicBezTo>
                    <a:cubicBezTo>
                      <a:pt x="28482" y="1255"/>
                      <a:pt x="28391" y="1011"/>
                      <a:pt x="28299" y="829"/>
                    </a:cubicBezTo>
                    <a:cubicBezTo>
                      <a:pt x="28023" y="276"/>
                      <a:pt x="27596" y="0"/>
                      <a:pt x="270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1303475" y="2478775"/>
                <a:ext cx="367825" cy="412075"/>
              </a:xfrm>
              <a:custGeom>
                <a:avLst/>
                <a:gdLst/>
                <a:ahLst/>
                <a:cxnLst/>
                <a:rect l="l" t="t" r="r" b="b"/>
                <a:pathLst>
                  <a:path w="14713" h="16483" extrusionOk="0">
                    <a:moveTo>
                      <a:pt x="2198" y="1"/>
                    </a:moveTo>
                    <a:cubicBezTo>
                      <a:pt x="1698" y="1"/>
                      <a:pt x="1199" y="40"/>
                      <a:pt x="700" y="133"/>
                    </a:cubicBezTo>
                    <a:cubicBezTo>
                      <a:pt x="487" y="194"/>
                      <a:pt x="335" y="285"/>
                      <a:pt x="305" y="498"/>
                    </a:cubicBezTo>
                    <a:cubicBezTo>
                      <a:pt x="92" y="1379"/>
                      <a:pt x="1" y="2261"/>
                      <a:pt x="183" y="3142"/>
                    </a:cubicBezTo>
                    <a:cubicBezTo>
                      <a:pt x="305" y="3872"/>
                      <a:pt x="487" y="4601"/>
                      <a:pt x="669" y="5300"/>
                    </a:cubicBezTo>
                    <a:cubicBezTo>
                      <a:pt x="1247" y="7519"/>
                      <a:pt x="2524" y="9252"/>
                      <a:pt x="4165" y="10741"/>
                    </a:cubicBezTo>
                    <a:cubicBezTo>
                      <a:pt x="5138" y="11653"/>
                      <a:pt x="6171" y="12534"/>
                      <a:pt x="7174" y="13386"/>
                    </a:cubicBezTo>
                    <a:cubicBezTo>
                      <a:pt x="7904" y="14024"/>
                      <a:pt x="8664" y="14601"/>
                      <a:pt x="9545" y="14997"/>
                    </a:cubicBezTo>
                    <a:cubicBezTo>
                      <a:pt x="10366" y="15361"/>
                      <a:pt x="11186" y="15726"/>
                      <a:pt x="12007" y="16060"/>
                    </a:cubicBezTo>
                    <a:cubicBezTo>
                      <a:pt x="12189" y="16121"/>
                      <a:pt x="12372" y="16152"/>
                      <a:pt x="12585" y="16182"/>
                    </a:cubicBezTo>
                    <a:cubicBezTo>
                      <a:pt x="12980" y="16243"/>
                      <a:pt x="13375" y="16304"/>
                      <a:pt x="13740" y="16425"/>
                    </a:cubicBezTo>
                    <a:cubicBezTo>
                      <a:pt x="13877" y="16466"/>
                      <a:pt x="14014" y="16483"/>
                      <a:pt x="14151" y="16483"/>
                    </a:cubicBezTo>
                    <a:cubicBezTo>
                      <a:pt x="14318" y="16483"/>
                      <a:pt x="14485" y="16458"/>
                      <a:pt x="14652" y="16425"/>
                    </a:cubicBezTo>
                    <a:cubicBezTo>
                      <a:pt x="14712" y="16152"/>
                      <a:pt x="14621" y="15908"/>
                      <a:pt x="14469" y="15696"/>
                    </a:cubicBezTo>
                    <a:cubicBezTo>
                      <a:pt x="13952" y="15057"/>
                      <a:pt x="13405" y="14480"/>
                      <a:pt x="12645" y="14115"/>
                    </a:cubicBezTo>
                    <a:cubicBezTo>
                      <a:pt x="11764" y="13690"/>
                      <a:pt x="10974" y="13173"/>
                      <a:pt x="10366" y="12413"/>
                    </a:cubicBezTo>
                    <a:cubicBezTo>
                      <a:pt x="9727" y="11623"/>
                      <a:pt x="9119" y="10832"/>
                      <a:pt x="8633" y="9951"/>
                    </a:cubicBezTo>
                    <a:cubicBezTo>
                      <a:pt x="8603" y="9890"/>
                      <a:pt x="8572" y="9829"/>
                      <a:pt x="8542" y="9768"/>
                    </a:cubicBezTo>
                    <a:lnTo>
                      <a:pt x="8542" y="9768"/>
                    </a:lnTo>
                    <a:cubicBezTo>
                      <a:pt x="9089" y="10316"/>
                      <a:pt x="9575" y="10924"/>
                      <a:pt x="10062" y="11501"/>
                    </a:cubicBezTo>
                    <a:cubicBezTo>
                      <a:pt x="10730" y="12322"/>
                      <a:pt x="11521" y="13021"/>
                      <a:pt x="12463" y="13568"/>
                    </a:cubicBezTo>
                    <a:cubicBezTo>
                      <a:pt x="12919" y="13811"/>
                      <a:pt x="13314" y="14115"/>
                      <a:pt x="13679" y="14480"/>
                    </a:cubicBezTo>
                    <a:cubicBezTo>
                      <a:pt x="13922" y="14693"/>
                      <a:pt x="14226" y="14875"/>
                      <a:pt x="14530" y="15088"/>
                    </a:cubicBezTo>
                    <a:cubicBezTo>
                      <a:pt x="14500" y="14693"/>
                      <a:pt x="14469" y="14419"/>
                      <a:pt x="14348" y="14115"/>
                    </a:cubicBezTo>
                    <a:cubicBezTo>
                      <a:pt x="13892" y="13294"/>
                      <a:pt x="13405" y="12534"/>
                      <a:pt x="12858" y="11775"/>
                    </a:cubicBezTo>
                    <a:cubicBezTo>
                      <a:pt x="12463" y="11258"/>
                      <a:pt x="12068" y="10741"/>
                      <a:pt x="11673" y="10224"/>
                    </a:cubicBezTo>
                    <a:cubicBezTo>
                      <a:pt x="11642" y="10164"/>
                      <a:pt x="11582" y="10103"/>
                      <a:pt x="11551" y="10042"/>
                    </a:cubicBezTo>
                    <a:lnTo>
                      <a:pt x="11551" y="10042"/>
                    </a:lnTo>
                    <a:cubicBezTo>
                      <a:pt x="12676" y="11075"/>
                      <a:pt x="13557" y="12261"/>
                      <a:pt x="14317" y="13598"/>
                    </a:cubicBezTo>
                    <a:cubicBezTo>
                      <a:pt x="14256" y="13355"/>
                      <a:pt x="14196" y="13112"/>
                      <a:pt x="14165" y="12869"/>
                    </a:cubicBezTo>
                    <a:cubicBezTo>
                      <a:pt x="13861" y="11653"/>
                      <a:pt x="13527" y="10437"/>
                      <a:pt x="13496" y="9161"/>
                    </a:cubicBezTo>
                    <a:cubicBezTo>
                      <a:pt x="13496" y="8887"/>
                      <a:pt x="13405" y="8613"/>
                      <a:pt x="13375" y="8309"/>
                    </a:cubicBezTo>
                    <a:cubicBezTo>
                      <a:pt x="13314" y="7762"/>
                      <a:pt x="13284" y="7215"/>
                      <a:pt x="13223" y="6668"/>
                    </a:cubicBezTo>
                    <a:cubicBezTo>
                      <a:pt x="13193" y="6547"/>
                      <a:pt x="13193" y="6425"/>
                      <a:pt x="13132" y="6303"/>
                    </a:cubicBezTo>
                    <a:cubicBezTo>
                      <a:pt x="12828" y="5817"/>
                      <a:pt x="12493" y="5361"/>
                      <a:pt x="12037" y="5027"/>
                    </a:cubicBezTo>
                    <a:cubicBezTo>
                      <a:pt x="11642" y="4753"/>
                      <a:pt x="11247" y="4480"/>
                      <a:pt x="10822" y="4236"/>
                    </a:cubicBezTo>
                    <a:cubicBezTo>
                      <a:pt x="10062" y="3811"/>
                      <a:pt x="9271" y="3416"/>
                      <a:pt x="8512" y="2960"/>
                    </a:cubicBezTo>
                    <a:cubicBezTo>
                      <a:pt x="8208" y="2808"/>
                      <a:pt x="7934" y="2595"/>
                      <a:pt x="7721" y="2352"/>
                    </a:cubicBezTo>
                    <a:cubicBezTo>
                      <a:pt x="7205" y="1835"/>
                      <a:pt x="6627" y="1379"/>
                      <a:pt x="6019" y="984"/>
                    </a:cubicBezTo>
                    <a:cubicBezTo>
                      <a:pt x="5594" y="680"/>
                      <a:pt x="5138" y="376"/>
                      <a:pt x="4621" y="255"/>
                    </a:cubicBezTo>
                    <a:cubicBezTo>
                      <a:pt x="3813" y="104"/>
                      <a:pt x="3005" y="1"/>
                      <a:pt x="21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1646950" y="2399250"/>
                <a:ext cx="278900" cy="478000"/>
              </a:xfrm>
              <a:custGeom>
                <a:avLst/>
                <a:gdLst/>
                <a:ahLst/>
                <a:cxnLst/>
                <a:rect l="l" t="t" r="r" b="b"/>
                <a:pathLst>
                  <a:path w="11156" h="19120" extrusionOk="0">
                    <a:moveTo>
                      <a:pt x="5350" y="10822"/>
                    </a:moveTo>
                    <a:lnTo>
                      <a:pt x="5350" y="10822"/>
                    </a:lnTo>
                    <a:cubicBezTo>
                      <a:pt x="5320" y="10883"/>
                      <a:pt x="5320" y="10943"/>
                      <a:pt x="5289" y="11004"/>
                    </a:cubicBezTo>
                    <a:lnTo>
                      <a:pt x="5259" y="11004"/>
                    </a:lnTo>
                    <a:cubicBezTo>
                      <a:pt x="5289" y="10943"/>
                      <a:pt x="5320" y="10883"/>
                      <a:pt x="5350" y="10822"/>
                    </a:cubicBezTo>
                    <a:close/>
                    <a:moveTo>
                      <a:pt x="8846" y="1"/>
                    </a:moveTo>
                    <a:cubicBezTo>
                      <a:pt x="8451" y="1"/>
                      <a:pt x="8086" y="92"/>
                      <a:pt x="7782" y="305"/>
                    </a:cubicBezTo>
                    <a:cubicBezTo>
                      <a:pt x="7417" y="578"/>
                      <a:pt x="7052" y="852"/>
                      <a:pt x="6718" y="1156"/>
                    </a:cubicBezTo>
                    <a:cubicBezTo>
                      <a:pt x="6293" y="1551"/>
                      <a:pt x="5897" y="1977"/>
                      <a:pt x="5472" y="2372"/>
                    </a:cubicBezTo>
                    <a:cubicBezTo>
                      <a:pt x="4378" y="3284"/>
                      <a:pt x="3466" y="4348"/>
                      <a:pt x="2615" y="5472"/>
                    </a:cubicBezTo>
                    <a:cubicBezTo>
                      <a:pt x="2372" y="5776"/>
                      <a:pt x="2128" y="6110"/>
                      <a:pt x="1855" y="6384"/>
                    </a:cubicBezTo>
                    <a:cubicBezTo>
                      <a:pt x="1399" y="6901"/>
                      <a:pt x="973" y="7448"/>
                      <a:pt x="639" y="8056"/>
                    </a:cubicBezTo>
                    <a:cubicBezTo>
                      <a:pt x="457" y="8360"/>
                      <a:pt x="335" y="8725"/>
                      <a:pt x="213" y="9089"/>
                    </a:cubicBezTo>
                    <a:cubicBezTo>
                      <a:pt x="1" y="9728"/>
                      <a:pt x="122" y="10396"/>
                      <a:pt x="153" y="11065"/>
                    </a:cubicBezTo>
                    <a:cubicBezTo>
                      <a:pt x="213" y="11673"/>
                      <a:pt x="213" y="12281"/>
                      <a:pt x="244" y="12889"/>
                    </a:cubicBezTo>
                    <a:cubicBezTo>
                      <a:pt x="274" y="13284"/>
                      <a:pt x="244" y="13709"/>
                      <a:pt x="305" y="14105"/>
                    </a:cubicBezTo>
                    <a:cubicBezTo>
                      <a:pt x="426" y="14834"/>
                      <a:pt x="578" y="15533"/>
                      <a:pt x="730" y="16263"/>
                    </a:cubicBezTo>
                    <a:cubicBezTo>
                      <a:pt x="821" y="16871"/>
                      <a:pt x="943" y="17448"/>
                      <a:pt x="973" y="18056"/>
                    </a:cubicBezTo>
                    <a:cubicBezTo>
                      <a:pt x="1004" y="18421"/>
                      <a:pt x="1156" y="18664"/>
                      <a:pt x="1399" y="18907"/>
                    </a:cubicBezTo>
                    <a:cubicBezTo>
                      <a:pt x="1703" y="18421"/>
                      <a:pt x="1946" y="17934"/>
                      <a:pt x="1916" y="17387"/>
                    </a:cubicBezTo>
                    <a:cubicBezTo>
                      <a:pt x="1885" y="16840"/>
                      <a:pt x="1946" y="16293"/>
                      <a:pt x="2098" y="15776"/>
                    </a:cubicBezTo>
                    <a:cubicBezTo>
                      <a:pt x="2463" y="14226"/>
                      <a:pt x="2858" y="12706"/>
                      <a:pt x="3253" y="11156"/>
                    </a:cubicBezTo>
                    <a:cubicBezTo>
                      <a:pt x="3466" y="10457"/>
                      <a:pt x="3679" y="9728"/>
                      <a:pt x="4043" y="8998"/>
                    </a:cubicBezTo>
                    <a:lnTo>
                      <a:pt x="4043" y="8998"/>
                    </a:lnTo>
                    <a:cubicBezTo>
                      <a:pt x="4013" y="9120"/>
                      <a:pt x="4013" y="9150"/>
                      <a:pt x="4013" y="9180"/>
                    </a:cubicBezTo>
                    <a:cubicBezTo>
                      <a:pt x="3496" y="10852"/>
                      <a:pt x="3010" y="12524"/>
                      <a:pt x="2645" y="14226"/>
                    </a:cubicBezTo>
                    <a:cubicBezTo>
                      <a:pt x="2402" y="15260"/>
                      <a:pt x="2189" y="16293"/>
                      <a:pt x="2341" y="17326"/>
                    </a:cubicBezTo>
                    <a:cubicBezTo>
                      <a:pt x="2402" y="17752"/>
                      <a:pt x="2250" y="18117"/>
                      <a:pt x="2037" y="18481"/>
                    </a:cubicBezTo>
                    <a:cubicBezTo>
                      <a:pt x="1916" y="18664"/>
                      <a:pt x="1764" y="18877"/>
                      <a:pt x="1612" y="19120"/>
                    </a:cubicBezTo>
                    <a:cubicBezTo>
                      <a:pt x="1916" y="18998"/>
                      <a:pt x="2159" y="18877"/>
                      <a:pt x="2372" y="18785"/>
                    </a:cubicBezTo>
                    <a:cubicBezTo>
                      <a:pt x="2430" y="18762"/>
                      <a:pt x="2484" y="18752"/>
                      <a:pt x="2537" y="18752"/>
                    </a:cubicBezTo>
                    <a:cubicBezTo>
                      <a:pt x="2758" y="18752"/>
                      <a:pt x="2935" y="18930"/>
                      <a:pt x="3131" y="19029"/>
                    </a:cubicBezTo>
                    <a:cubicBezTo>
                      <a:pt x="3131" y="18907"/>
                      <a:pt x="3131" y="18816"/>
                      <a:pt x="3101" y="18755"/>
                    </a:cubicBezTo>
                    <a:cubicBezTo>
                      <a:pt x="2979" y="17934"/>
                      <a:pt x="3071" y="17114"/>
                      <a:pt x="3314" y="16323"/>
                    </a:cubicBezTo>
                    <a:cubicBezTo>
                      <a:pt x="3557" y="15472"/>
                      <a:pt x="3739" y="14621"/>
                      <a:pt x="4013" y="13770"/>
                    </a:cubicBezTo>
                    <a:cubicBezTo>
                      <a:pt x="4256" y="12889"/>
                      <a:pt x="4651" y="12068"/>
                      <a:pt x="5107" y="11308"/>
                    </a:cubicBezTo>
                    <a:lnTo>
                      <a:pt x="5107" y="11308"/>
                    </a:lnTo>
                    <a:cubicBezTo>
                      <a:pt x="5077" y="11430"/>
                      <a:pt x="5046" y="11521"/>
                      <a:pt x="5016" y="11642"/>
                    </a:cubicBezTo>
                    <a:cubicBezTo>
                      <a:pt x="4803" y="12159"/>
                      <a:pt x="4560" y="12646"/>
                      <a:pt x="4438" y="13193"/>
                    </a:cubicBezTo>
                    <a:cubicBezTo>
                      <a:pt x="4043" y="14560"/>
                      <a:pt x="3739" y="15959"/>
                      <a:pt x="3375" y="17357"/>
                    </a:cubicBezTo>
                    <a:cubicBezTo>
                      <a:pt x="3314" y="17691"/>
                      <a:pt x="3283" y="18026"/>
                      <a:pt x="3344" y="18421"/>
                    </a:cubicBezTo>
                    <a:cubicBezTo>
                      <a:pt x="3587" y="17965"/>
                      <a:pt x="3830" y="17570"/>
                      <a:pt x="4043" y="17174"/>
                    </a:cubicBezTo>
                    <a:cubicBezTo>
                      <a:pt x="4256" y="16840"/>
                      <a:pt x="4499" y="16536"/>
                      <a:pt x="4834" y="16354"/>
                    </a:cubicBezTo>
                    <a:cubicBezTo>
                      <a:pt x="5046" y="16232"/>
                      <a:pt x="5198" y="16050"/>
                      <a:pt x="5350" y="15837"/>
                    </a:cubicBezTo>
                    <a:cubicBezTo>
                      <a:pt x="5593" y="15503"/>
                      <a:pt x="5837" y="15168"/>
                      <a:pt x="6110" y="14834"/>
                    </a:cubicBezTo>
                    <a:cubicBezTo>
                      <a:pt x="6110" y="14864"/>
                      <a:pt x="6141" y="14864"/>
                      <a:pt x="6141" y="14895"/>
                    </a:cubicBezTo>
                    <a:cubicBezTo>
                      <a:pt x="5897" y="15260"/>
                      <a:pt x="5624" y="15624"/>
                      <a:pt x="5381" y="15989"/>
                    </a:cubicBezTo>
                    <a:cubicBezTo>
                      <a:pt x="5624" y="15959"/>
                      <a:pt x="5837" y="15867"/>
                      <a:pt x="6049" y="15776"/>
                    </a:cubicBezTo>
                    <a:cubicBezTo>
                      <a:pt x="6900" y="15412"/>
                      <a:pt x="7752" y="15077"/>
                      <a:pt x="8663" y="14864"/>
                    </a:cubicBezTo>
                    <a:cubicBezTo>
                      <a:pt x="8967" y="14804"/>
                      <a:pt x="9180" y="14652"/>
                      <a:pt x="9332" y="14408"/>
                    </a:cubicBezTo>
                    <a:cubicBezTo>
                      <a:pt x="9514" y="14105"/>
                      <a:pt x="9666" y="13831"/>
                      <a:pt x="9879" y="13588"/>
                    </a:cubicBezTo>
                    <a:cubicBezTo>
                      <a:pt x="10153" y="13223"/>
                      <a:pt x="10366" y="12858"/>
                      <a:pt x="10518" y="12433"/>
                    </a:cubicBezTo>
                    <a:cubicBezTo>
                      <a:pt x="10670" y="11977"/>
                      <a:pt x="10791" y="11521"/>
                      <a:pt x="10943" y="11065"/>
                    </a:cubicBezTo>
                    <a:cubicBezTo>
                      <a:pt x="11125" y="10487"/>
                      <a:pt x="11156" y="9910"/>
                      <a:pt x="11156" y="9332"/>
                    </a:cubicBezTo>
                    <a:cubicBezTo>
                      <a:pt x="11156" y="8238"/>
                      <a:pt x="11065" y="7144"/>
                      <a:pt x="10973" y="6050"/>
                    </a:cubicBezTo>
                    <a:cubicBezTo>
                      <a:pt x="10852" y="4803"/>
                      <a:pt x="10609" y="3557"/>
                      <a:pt x="10335" y="2341"/>
                    </a:cubicBezTo>
                    <a:cubicBezTo>
                      <a:pt x="10214" y="1764"/>
                      <a:pt x="10031" y="1217"/>
                      <a:pt x="9818" y="670"/>
                    </a:cubicBezTo>
                    <a:cubicBezTo>
                      <a:pt x="9666" y="214"/>
                      <a:pt x="9332" y="1"/>
                      <a:pt x="88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1730550" y="2755275"/>
                <a:ext cx="416450" cy="287025"/>
              </a:xfrm>
              <a:custGeom>
                <a:avLst/>
                <a:gdLst/>
                <a:ahLst/>
                <a:cxnLst/>
                <a:rect l="l" t="t" r="r" b="b"/>
                <a:pathLst>
                  <a:path w="16658" h="11481" extrusionOk="0">
                    <a:moveTo>
                      <a:pt x="12913" y="1"/>
                    </a:moveTo>
                    <a:cubicBezTo>
                      <a:pt x="12733" y="1"/>
                      <a:pt x="12552" y="6"/>
                      <a:pt x="12371" y="15"/>
                    </a:cubicBezTo>
                    <a:cubicBezTo>
                      <a:pt x="10730" y="137"/>
                      <a:pt x="9088" y="350"/>
                      <a:pt x="7478" y="775"/>
                    </a:cubicBezTo>
                    <a:cubicBezTo>
                      <a:pt x="7052" y="867"/>
                      <a:pt x="6596" y="927"/>
                      <a:pt x="6170" y="1019"/>
                    </a:cubicBezTo>
                    <a:cubicBezTo>
                      <a:pt x="5988" y="1049"/>
                      <a:pt x="5775" y="1079"/>
                      <a:pt x="5593" y="1110"/>
                    </a:cubicBezTo>
                    <a:cubicBezTo>
                      <a:pt x="4377" y="1323"/>
                      <a:pt x="3283" y="1839"/>
                      <a:pt x="2189" y="2386"/>
                    </a:cubicBezTo>
                    <a:cubicBezTo>
                      <a:pt x="1794" y="2599"/>
                      <a:pt x="1490" y="2903"/>
                      <a:pt x="1246" y="3268"/>
                    </a:cubicBezTo>
                    <a:cubicBezTo>
                      <a:pt x="730" y="4058"/>
                      <a:pt x="365" y="4940"/>
                      <a:pt x="61" y="5851"/>
                    </a:cubicBezTo>
                    <a:cubicBezTo>
                      <a:pt x="0" y="5943"/>
                      <a:pt x="31" y="6095"/>
                      <a:pt x="0" y="6186"/>
                    </a:cubicBezTo>
                    <a:cubicBezTo>
                      <a:pt x="93" y="6209"/>
                      <a:pt x="181" y="6220"/>
                      <a:pt x="262" y="6220"/>
                    </a:cubicBezTo>
                    <a:cubicBezTo>
                      <a:pt x="499" y="6220"/>
                      <a:pt x="685" y="6124"/>
                      <a:pt x="821" y="5943"/>
                    </a:cubicBezTo>
                    <a:cubicBezTo>
                      <a:pt x="1125" y="5578"/>
                      <a:pt x="1429" y="5213"/>
                      <a:pt x="1702" y="4848"/>
                    </a:cubicBezTo>
                    <a:cubicBezTo>
                      <a:pt x="2158" y="4271"/>
                      <a:pt x="2736" y="3876"/>
                      <a:pt x="3465" y="3754"/>
                    </a:cubicBezTo>
                    <a:cubicBezTo>
                      <a:pt x="3769" y="3693"/>
                      <a:pt x="4073" y="3602"/>
                      <a:pt x="4408" y="3541"/>
                    </a:cubicBezTo>
                    <a:cubicBezTo>
                      <a:pt x="4499" y="3511"/>
                      <a:pt x="4590" y="3511"/>
                      <a:pt x="4681" y="3481"/>
                    </a:cubicBezTo>
                    <a:lnTo>
                      <a:pt x="4681" y="3481"/>
                    </a:lnTo>
                    <a:cubicBezTo>
                      <a:pt x="4347" y="3663"/>
                      <a:pt x="3982" y="3785"/>
                      <a:pt x="3617" y="3845"/>
                    </a:cubicBezTo>
                    <a:cubicBezTo>
                      <a:pt x="2857" y="3997"/>
                      <a:pt x="2341" y="4453"/>
                      <a:pt x="1945" y="5092"/>
                    </a:cubicBezTo>
                    <a:cubicBezTo>
                      <a:pt x="1642" y="5608"/>
                      <a:pt x="1338" y="6125"/>
                      <a:pt x="1003" y="6672"/>
                    </a:cubicBezTo>
                    <a:cubicBezTo>
                      <a:pt x="1221" y="6759"/>
                      <a:pt x="1423" y="6831"/>
                      <a:pt x="1632" y="6831"/>
                    </a:cubicBezTo>
                    <a:cubicBezTo>
                      <a:pt x="1715" y="6831"/>
                      <a:pt x="1799" y="6820"/>
                      <a:pt x="1885" y="6794"/>
                    </a:cubicBezTo>
                    <a:cubicBezTo>
                      <a:pt x="2189" y="6672"/>
                      <a:pt x="2462" y="6551"/>
                      <a:pt x="2736" y="6429"/>
                    </a:cubicBezTo>
                    <a:cubicBezTo>
                      <a:pt x="3070" y="6277"/>
                      <a:pt x="3374" y="6095"/>
                      <a:pt x="3708" y="5973"/>
                    </a:cubicBezTo>
                    <a:cubicBezTo>
                      <a:pt x="4809" y="5651"/>
                      <a:pt x="5958" y="5542"/>
                      <a:pt x="7091" y="5542"/>
                    </a:cubicBezTo>
                    <a:cubicBezTo>
                      <a:pt x="7240" y="5542"/>
                      <a:pt x="7390" y="5544"/>
                      <a:pt x="7538" y="5547"/>
                    </a:cubicBezTo>
                    <a:lnTo>
                      <a:pt x="7690" y="5547"/>
                    </a:lnTo>
                    <a:cubicBezTo>
                      <a:pt x="7599" y="5608"/>
                      <a:pt x="7538" y="5608"/>
                      <a:pt x="7447" y="5639"/>
                    </a:cubicBezTo>
                    <a:cubicBezTo>
                      <a:pt x="6778" y="5730"/>
                      <a:pt x="6110" y="5821"/>
                      <a:pt x="5471" y="5943"/>
                    </a:cubicBezTo>
                    <a:cubicBezTo>
                      <a:pt x="4772" y="6095"/>
                      <a:pt x="4104" y="6277"/>
                      <a:pt x="3435" y="6459"/>
                    </a:cubicBezTo>
                    <a:cubicBezTo>
                      <a:pt x="3192" y="6551"/>
                      <a:pt x="3009" y="6703"/>
                      <a:pt x="2797" y="6763"/>
                    </a:cubicBezTo>
                    <a:cubicBezTo>
                      <a:pt x="2553" y="6855"/>
                      <a:pt x="2310" y="6915"/>
                      <a:pt x="2067" y="6976"/>
                    </a:cubicBezTo>
                    <a:cubicBezTo>
                      <a:pt x="2280" y="7128"/>
                      <a:pt x="2493" y="7219"/>
                      <a:pt x="2645" y="7341"/>
                    </a:cubicBezTo>
                    <a:cubicBezTo>
                      <a:pt x="3435" y="8010"/>
                      <a:pt x="4134" y="8769"/>
                      <a:pt x="4438" y="9772"/>
                    </a:cubicBezTo>
                    <a:cubicBezTo>
                      <a:pt x="4590" y="10228"/>
                      <a:pt x="4742" y="10684"/>
                      <a:pt x="4894" y="11110"/>
                    </a:cubicBezTo>
                    <a:cubicBezTo>
                      <a:pt x="4955" y="11262"/>
                      <a:pt x="5015" y="11353"/>
                      <a:pt x="5167" y="11383"/>
                    </a:cubicBezTo>
                    <a:cubicBezTo>
                      <a:pt x="5403" y="11410"/>
                      <a:pt x="5616" y="11481"/>
                      <a:pt x="5845" y="11481"/>
                    </a:cubicBezTo>
                    <a:cubicBezTo>
                      <a:pt x="5882" y="11481"/>
                      <a:pt x="5920" y="11479"/>
                      <a:pt x="5958" y="11475"/>
                    </a:cubicBezTo>
                    <a:cubicBezTo>
                      <a:pt x="6900" y="11414"/>
                      <a:pt x="7842" y="11231"/>
                      <a:pt x="8724" y="10928"/>
                    </a:cubicBezTo>
                    <a:cubicBezTo>
                      <a:pt x="8815" y="10897"/>
                      <a:pt x="8937" y="10836"/>
                      <a:pt x="9028" y="10806"/>
                    </a:cubicBezTo>
                    <a:cubicBezTo>
                      <a:pt x="10456" y="10016"/>
                      <a:pt x="11824" y="9165"/>
                      <a:pt x="12979" y="8010"/>
                    </a:cubicBezTo>
                    <a:cubicBezTo>
                      <a:pt x="13769" y="7219"/>
                      <a:pt x="14560" y="6459"/>
                      <a:pt x="15107" y="5487"/>
                    </a:cubicBezTo>
                    <a:cubicBezTo>
                      <a:pt x="15532" y="4788"/>
                      <a:pt x="15988" y="4089"/>
                      <a:pt x="16171" y="3268"/>
                    </a:cubicBezTo>
                    <a:cubicBezTo>
                      <a:pt x="16292" y="2812"/>
                      <a:pt x="16414" y="2326"/>
                      <a:pt x="16505" y="1870"/>
                    </a:cubicBezTo>
                    <a:cubicBezTo>
                      <a:pt x="16657" y="1049"/>
                      <a:pt x="16596" y="867"/>
                      <a:pt x="15776" y="532"/>
                    </a:cubicBezTo>
                    <a:cubicBezTo>
                      <a:pt x="14853" y="148"/>
                      <a:pt x="13886" y="1"/>
                      <a:pt x="12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1207725" y="2811150"/>
                <a:ext cx="477250" cy="246000"/>
              </a:xfrm>
              <a:custGeom>
                <a:avLst/>
                <a:gdLst/>
                <a:ahLst/>
                <a:cxnLst/>
                <a:rect l="l" t="t" r="r" b="b"/>
                <a:pathLst>
                  <a:path w="19090" h="9840" extrusionOk="0">
                    <a:moveTo>
                      <a:pt x="9705" y="0"/>
                    </a:moveTo>
                    <a:cubicBezTo>
                      <a:pt x="9616" y="0"/>
                      <a:pt x="9523" y="10"/>
                      <a:pt x="9424" y="30"/>
                    </a:cubicBezTo>
                    <a:cubicBezTo>
                      <a:pt x="8907" y="121"/>
                      <a:pt x="8390" y="182"/>
                      <a:pt x="7904" y="364"/>
                    </a:cubicBezTo>
                    <a:cubicBezTo>
                      <a:pt x="6354" y="972"/>
                      <a:pt x="4803" y="1580"/>
                      <a:pt x="3284" y="2188"/>
                    </a:cubicBezTo>
                    <a:cubicBezTo>
                      <a:pt x="2585" y="2492"/>
                      <a:pt x="1946" y="2857"/>
                      <a:pt x="1338" y="3312"/>
                    </a:cubicBezTo>
                    <a:cubicBezTo>
                      <a:pt x="882" y="3647"/>
                      <a:pt x="609" y="4072"/>
                      <a:pt x="487" y="4620"/>
                    </a:cubicBezTo>
                    <a:cubicBezTo>
                      <a:pt x="396" y="5075"/>
                      <a:pt x="305" y="5531"/>
                      <a:pt x="183" y="5957"/>
                    </a:cubicBezTo>
                    <a:cubicBezTo>
                      <a:pt x="1" y="6565"/>
                      <a:pt x="62" y="7203"/>
                      <a:pt x="92" y="7811"/>
                    </a:cubicBezTo>
                    <a:cubicBezTo>
                      <a:pt x="92" y="7902"/>
                      <a:pt x="123" y="7963"/>
                      <a:pt x="153" y="8024"/>
                    </a:cubicBezTo>
                    <a:cubicBezTo>
                      <a:pt x="335" y="8601"/>
                      <a:pt x="791" y="8905"/>
                      <a:pt x="1338" y="9057"/>
                    </a:cubicBezTo>
                    <a:cubicBezTo>
                      <a:pt x="1612" y="9118"/>
                      <a:pt x="1855" y="9148"/>
                      <a:pt x="2098" y="9209"/>
                    </a:cubicBezTo>
                    <a:cubicBezTo>
                      <a:pt x="3040" y="9392"/>
                      <a:pt x="3983" y="9574"/>
                      <a:pt x="4925" y="9756"/>
                    </a:cubicBezTo>
                    <a:cubicBezTo>
                      <a:pt x="5220" y="9818"/>
                      <a:pt x="5515" y="9840"/>
                      <a:pt x="5810" y="9840"/>
                    </a:cubicBezTo>
                    <a:cubicBezTo>
                      <a:pt x="6245" y="9840"/>
                      <a:pt x="6679" y="9793"/>
                      <a:pt x="7114" y="9756"/>
                    </a:cubicBezTo>
                    <a:cubicBezTo>
                      <a:pt x="8664" y="9635"/>
                      <a:pt x="10214" y="9331"/>
                      <a:pt x="11673" y="8875"/>
                    </a:cubicBezTo>
                    <a:cubicBezTo>
                      <a:pt x="13041" y="8480"/>
                      <a:pt x="14348" y="7933"/>
                      <a:pt x="15624" y="7325"/>
                    </a:cubicBezTo>
                    <a:cubicBezTo>
                      <a:pt x="16475" y="6899"/>
                      <a:pt x="17266" y="6352"/>
                      <a:pt x="18026" y="5714"/>
                    </a:cubicBezTo>
                    <a:cubicBezTo>
                      <a:pt x="18330" y="5440"/>
                      <a:pt x="18633" y="5136"/>
                      <a:pt x="18907" y="4832"/>
                    </a:cubicBezTo>
                    <a:cubicBezTo>
                      <a:pt x="19089" y="4650"/>
                      <a:pt x="19089" y="4468"/>
                      <a:pt x="18907" y="4346"/>
                    </a:cubicBezTo>
                    <a:cubicBezTo>
                      <a:pt x="18712" y="4194"/>
                      <a:pt x="18487" y="4058"/>
                      <a:pt x="18241" y="4058"/>
                    </a:cubicBezTo>
                    <a:cubicBezTo>
                      <a:pt x="18142" y="4058"/>
                      <a:pt x="18039" y="4081"/>
                      <a:pt x="17934" y="4133"/>
                    </a:cubicBezTo>
                    <a:cubicBezTo>
                      <a:pt x="17630" y="4285"/>
                      <a:pt x="17296" y="4437"/>
                      <a:pt x="17023" y="4650"/>
                    </a:cubicBezTo>
                    <a:cubicBezTo>
                      <a:pt x="16536" y="4954"/>
                      <a:pt x="16111" y="5349"/>
                      <a:pt x="15655" y="5683"/>
                    </a:cubicBezTo>
                    <a:cubicBezTo>
                      <a:pt x="15320" y="5896"/>
                      <a:pt x="14986" y="6078"/>
                      <a:pt x="14652" y="6230"/>
                    </a:cubicBezTo>
                    <a:cubicBezTo>
                      <a:pt x="14408" y="6382"/>
                      <a:pt x="14105" y="6474"/>
                      <a:pt x="13831" y="6595"/>
                    </a:cubicBezTo>
                    <a:cubicBezTo>
                      <a:pt x="12068" y="7385"/>
                      <a:pt x="10214" y="7963"/>
                      <a:pt x="8299" y="8176"/>
                    </a:cubicBezTo>
                    <a:cubicBezTo>
                      <a:pt x="7721" y="8237"/>
                      <a:pt x="7174" y="8297"/>
                      <a:pt x="6627" y="8358"/>
                    </a:cubicBezTo>
                    <a:cubicBezTo>
                      <a:pt x="6688" y="8267"/>
                      <a:pt x="6749" y="8267"/>
                      <a:pt x="6810" y="8237"/>
                    </a:cubicBezTo>
                    <a:cubicBezTo>
                      <a:pt x="7448" y="8145"/>
                      <a:pt x="8117" y="8024"/>
                      <a:pt x="8755" y="7902"/>
                    </a:cubicBezTo>
                    <a:cubicBezTo>
                      <a:pt x="10457" y="7598"/>
                      <a:pt x="12159" y="7142"/>
                      <a:pt x="13740" y="6413"/>
                    </a:cubicBezTo>
                    <a:cubicBezTo>
                      <a:pt x="15138" y="5775"/>
                      <a:pt x="14804" y="6048"/>
                      <a:pt x="15928" y="4923"/>
                    </a:cubicBezTo>
                    <a:cubicBezTo>
                      <a:pt x="16050" y="4771"/>
                      <a:pt x="16202" y="4650"/>
                      <a:pt x="16354" y="4498"/>
                    </a:cubicBezTo>
                    <a:cubicBezTo>
                      <a:pt x="16779" y="4133"/>
                      <a:pt x="17205" y="3799"/>
                      <a:pt x="17752" y="3647"/>
                    </a:cubicBezTo>
                    <a:cubicBezTo>
                      <a:pt x="17782" y="3647"/>
                      <a:pt x="17782" y="3616"/>
                      <a:pt x="17782" y="3556"/>
                    </a:cubicBezTo>
                    <a:cubicBezTo>
                      <a:pt x="17296" y="3464"/>
                      <a:pt x="16810" y="3373"/>
                      <a:pt x="16293" y="3343"/>
                    </a:cubicBezTo>
                    <a:cubicBezTo>
                      <a:pt x="15965" y="3326"/>
                      <a:pt x="15639" y="3318"/>
                      <a:pt x="15313" y="3318"/>
                    </a:cubicBezTo>
                    <a:cubicBezTo>
                      <a:pt x="13886" y="3318"/>
                      <a:pt x="12476" y="3462"/>
                      <a:pt x="11065" y="3586"/>
                    </a:cubicBezTo>
                    <a:cubicBezTo>
                      <a:pt x="10943" y="3586"/>
                      <a:pt x="10822" y="3586"/>
                      <a:pt x="10731" y="3616"/>
                    </a:cubicBezTo>
                    <a:cubicBezTo>
                      <a:pt x="12190" y="3039"/>
                      <a:pt x="13709" y="2917"/>
                      <a:pt x="15229" y="2857"/>
                    </a:cubicBezTo>
                    <a:cubicBezTo>
                      <a:pt x="15260" y="2826"/>
                      <a:pt x="15260" y="2796"/>
                      <a:pt x="15260" y="2765"/>
                    </a:cubicBezTo>
                    <a:cubicBezTo>
                      <a:pt x="14773" y="2583"/>
                      <a:pt x="14257" y="2340"/>
                      <a:pt x="13740" y="2188"/>
                    </a:cubicBezTo>
                    <a:cubicBezTo>
                      <a:pt x="12524" y="1823"/>
                      <a:pt x="11490" y="1185"/>
                      <a:pt x="10548" y="364"/>
                    </a:cubicBezTo>
                    <a:cubicBezTo>
                      <a:pt x="10287" y="126"/>
                      <a:pt x="10025" y="0"/>
                      <a:pt x="97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1605925" y="2932325"/>
                <a:ext cx="244700" cy="388900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15556" extrusionOk="0">
                    <a:moveTo>
                      <a:pt x="3648" y="2630"/>
                    </a:moveTo>
                    <a:lnTo>
                      <a:pt x="3648" y="2630"/>
                    </a:lnTo>
                    <a:cubicBezTo>
                      <a:pt x="3800" y="3025"/>
                      <a:pt x="3617" y="4788"/>
                      <a:pt x="3222" y="5852"/>
                    </a:cubicBezTo>
                    <a:cubicBezTo>
                      <a:pt x="3374" y="4757"/>
                      <a:pt x="3526" y="3663"/>
                      <a:pt x="3648" y="2630"/>
                    </a:cubicBezTo>
                    <a:close/>
                    <a:moveTo>
                      <a:pt x="4965" y="1"/>
                    </a:moveTo>
                    <a:cubicBezTo>
                      <a:pt x="4872" y="1"/>
                      <a:pt x="4776" y="38"/>
                      <a:pt x="4712" y="168"/>
                    </a:cubicBezTo>
                    <a:cubicBezTo>
                      <a:pt x="4924" y="289"/>
                      <a:pt x="5107" y="411"/>
                      <a:pt x="5289" y="502"/>
                    </a:cubicBezTo>
                    <a:cubicBezTo>
                      <a:pt x="5897" y="836"/>
                      <a:pt x="6475" y="1171"/>
                      <a:pt x="6991" y="1627"/>
                    </a:cubicBezTo>
                    <a:cubicBezTo>
                      <a:pt x="7113" y="1748"/>
                      <a:pt x="7204" y="1870"/>
                      <a:pt x="7356" y="2022"/>
                    </a:cubicBezTo>
                    <a:lnTo>
                      <a:pt x="7265" y="2022"/>
                    </a:lnTo>
                    <a:cubicBezTo>
                      <a:pt x="7204" y="1961"/>
                      <a:pt x="7143" y="1900"/>
                      <a:pt x="7082" y="1839"/>
                    </a:cubicBezTo>
                    <a:cubicBezTo>
                      <a:pt x="6566" y="1383"/>
                      <a:pt x="5988" y="1019"/>
                      <a:pt x="5350" y="897"/>
                    </a:cubicBezTo>
                    <a:cubicBezTo>
                      <a:pt x="4833" y="776"/>
                      <a:pt x="4377" y="654"/>
                      <a:pt x="3921" y="380"/>
                    </a:cubicBezTo>
                    <a:cubicBezTo>
                      <a:pt x="3921" y="380"/>
                      <a:pt x="3891" y="411"/>
                      <a:pt x="3830" y="411"/>
                    </a:cubicBezTo>
                    <a:cubicBezTo>
                      <a:pt x="4316" y="1262"/>
                      <a:pt x="4529" y="2174"/>
                      <a:pt x="4620" y="3116"/>
                    </a:cubicBezTo>
                    <a:cubicBezTo>
                      <a:pt x="4681" y="4089"/>
                      <a:pt x="4681" y="5031"/>
                      <a:pt x="4529" y="6004"/>
                    </a:cubicBezTo>
                    <a:cubicBezTo>
                      <a:pt x="4499" y="5882"/>
                      <a:pt x="4499" y="5760"/>
                      <a:pt x="4499" y="5639"/>
                    </a:cubicBezTo>
                    <a:cubicBezTo>
                      <a:pt x="4499" y="5122"/>
                      <a:pt x="4499" y="4575"/>
                      <a:pt x="4499" y="4028"/>
                    </a:cubicBezTo>
                    <a:cubicBezTo>
                      <a:pt x="4438" y="2751"/>
                      <a:pt x="4225" y="1475"/>
                      <a:pt x="3435" y="380"/>
                    </a:cubicBezTo>
                    <a:cubicBezTo>
                      <a:pt x="3009" y="745"/>
                      <a:pt x="2614" y="1110"/>
                      <a:pt x="2189" y="1444"/>
                    </a:cubicBezTo>
                    <a:cubicBezTo>
                      <a:pt x="1915" y="1657"/>
                      <a:pt x="1733" y="1870"/>
                      <a:pt x="1642" y="2204"/>
                    </a:cubicBezTo>
                    <a:cubicBezTo>
                      <a:pt x="1398" y="3086"/>
                      <a:pt x="1064" y="3937"/>
                      <a:pt x="791" y="4788"/>
                    </a:cubicBezTo>
                    <a:cubicBezTo>
                      <a:pt x="578" y="5396"/>
                      <a:pt x="426" y="6004"/>
                      <a:pt x="274" y="6612"/>
                    </a:cubicBezTo>
                    <a:cubicBezTo>
                      <a:pt x="0" y="7888"/>
                      <a:pt x="122" y="9134"/>
                      <a:pt x="699" y="10320"/>
                    </a:cubicBezTo>
                    <a:cubicBezTo>
                      <a:pt x="1064" y="11110"/>
                      <a:pt x="1581" y="11779"/>
                      <a:pt x="2310" y="12265"/>
                    </a:cubicBezTo>
                    <a:cubicBezTo>
                      <a:pt x="2675" y="12508"/>
                      <a:pt x="3040" y="12751"/>
                      <a:pt x="3374" y="13025"/>
                    </a:cubicBezTo>
                    <a:cubicBezTo>
                      <a:pt x="4043" y="13572"/>
                      <a:pt x="4772" y="14058"/>
                      <a:pt x="5563" y="14454"/>
                    </a:cubicBezTo>
                    <a:cubicBezTo>
                      <a:pt x="5867" y="14575"/>
                      <a:pt x="6140" y="14788"/>
                      <a:pt x="6444" y="14940"/>
                    </a:cubicBezTo>
                    <a:cubicBezTo>
                      <a:pt x="6991" y="15305"/>
                      <a:pt x="7599" y="15457"/>
                      <a:pt x="8238" y="15548"/>
                    </a:cubicBezTo>
                    <a:cubicBezTo>
                      <a:pt x="8267" y="15553"/>
                      <a:pt x="8296" y="15555"/>
                      <a:pt x="8324" y="15555"/>
                    </a:cubicBezTo>
                    <a:cubicBezTo>
                      <a:pt x="8467" y="15555"/>
                      <a:pt x="8582" y="15488"/>
                      <a:pt x="8633" y="15335"/>
                    </a:cubicBezTo>
                    <a:cubicBezTo>
                      <a:pt x="8754" y="15061"/>
                      <a:pt x="8906" y="14788"/>
                      <a:pt x="8967" y="14514"/>
                    </a:cubicBezTo>
                    <a:cubicBezTo>
                      <a:pt x="9149" y="13754"/>
                      <a:pt x="9301" y="13025"/>
                      <a:pt x="9393" y="12265"/>
                    </a:cubicBezTo>
                    <a:cubicBezTo>
                      <a:pt x="9636" y="10198"/>
                      <a:pt x="9788" y="8162"/>
                      <a:pt x="9727" y="6095"/>
                    </a:cubicBezTo>
                    <a:cubicBezTo>
                      <a:pt x="9696" y="4849"/>
                      <a:pt x="9393" y="3633"/>
                      <a:pt x="8876" y="2508"/>
                    </a:cubicBezTo>
                    <a:cubicBezTo>
                      <a:pt x="8511" y="1718"/>
                      <a:pt x="7903" y="1171"/>
                      <a:pt x="7234" y="684"/>
                    </a:cubicBezTo>
                    <a:cubicBezTo>
                      <a:pt x="7113" y="593"/>
                      <a:pt x="6991" y="532"/>
                      <a:pt x="6839" y="502"/>
                    </a:cubicBezTo>
                    <a:cubicBezTo>
                      <a:pt x="6262" y="320"/>
                      <a:pt x="5684" y="168"/>
                      <a:pt x="5076" y="16"/>
                    </a:cubicBezTo>
                    <a:cubicBezTo>
                      <a:pt x="5041" y="7"/>
                      <a:pt x="5003" y="1"/>
                      <a:pt x="49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1671275" y="2878325"/>
                <a:ext cx="50925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146" extrusionOk="0">
                    <a:moveTo>
                      <a:pt x="1431" y="1"/>
                    </a:moveTo>
                    <a:cubicBezTo>
                      <a:pt x="1368" y="1"/>
                      <a:pt x="1297" y="18"/>
                      <a:pt x="1216" y="48"/>
                    </a:cubicBezTo>
                    <a:cubicBezTo>
                      <a:pt x="1034" y="109"/>
                      <a:pt x="821" y="200"/>
                      <a:pt x="639" y="291"/>
                    </a:cubicBezTo>
                    <a:cubicBezTo>
                      <a:pt x="608" y="322"/>
                      <a:pt x="547" y="382"/>
                      <a:pt x="517" y="413"/>
                    </a:cubicBezTo>
                    <a:cubicBezTo>
                      <a:pt x="487" y="717"/>
                      <a:pt x="274" y="869"/>
                      <a:pt x="0" y="990"/>
                    </a:cubicBezTo>
                    <a:cubicBezTo>
                      <a:pt x="152" y="1142"/>
                      <a:pt x="152" y="1142"/>
                      <a:pt x="395" y="1233"/>
                    </a:cubicBezTo>
                    <a:cubicBezTo>
                      <a:pt x="699" y="1325"/>
                      <a:pt x="912" y="1446"/>
                      <a:pt x="1003" y="1750"/>
                    </a:cubicBezTo>
                    <a:cubicBezTo>
                      <a:pt x="1034" y="1811"/>
                      <a:pt x="1095" y="1902"/>
                      <a:pt x="1155" y="1933"/>
                    </a:cubicBezTo>
                    <a:cubicBezTo>
                      <a:pt x="1338" y="2024"/>
                      <a:pt x="1550" y="2084"/>
                      <a:pt x="1763" y="2145"/>
                    </a:cubicBezTo>
                    <a:cubicBezTo>
                      <a:pt x="1854" y="1993"/>
                      <a:pt x="1946" y="1872"/>
                      <a:pt x="2037" y="1720"/>
                    </a:cubicBezTo>
                    <a:cubicBezTo>
                      <a:pt x="2006" y="1659"/>
                      <a:pt x="1976" y="1568"/>
                      <a:pt x="1946" y="1507"/>
                    </a:cubicBezTo>
                    <a:cubicBezTo>
                      <a:pt x="1946" y="1264"/>
                      <a:pt x="1976" y="1021"/>
                      <a:pt x="1915" y="808"/>
                    </a:cubicBezTo>
                    <a:cubicBezTo>
                      <a:pt x="1885" y="595"/>
                      <a:pt x="1824" y="382"/>
                      <a:pt x="1733" y="230"/>
                    </a:cubicBezTo>
                    <a:cubicBezTo>
                      <a:pt x="1652" y="68"/>
                      <a:pt x="1557" y="1"/>
                      <a:pt x="143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1778425" y="2669775"/>
                <a:ext cx="230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184" extrusionOk="0">
                    <a:moveTo>
                      <a:pt x="91" y="1"/>
                    </a:moveTo>
                    <a:lnTo>
                      <a:pt x="91" y="1"/>
                    </a:lnTo>
                    <a:cubicBezTo>
                      <a:pt x="61" y="62"/>
                      <a:pt x="30" y="122"/>
                      <a:pt x="0" y="183"/>
                    </a:cubicBezTo>
                    <a:lnTo>
                      <a:pt x="30" y="183"/>
                    </a:lnTo>
                    <a:cubicBezTo>
                      <a:pt x="61" y="122"/>
                      <a:pt x="61" y="62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1686475" y="2998050"/>
                <a:ext cx="14450" cy="805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223" extrusionOk="0">
                    <a:moveTo>
                      <a:pt x="426" y="1"/>
                    </a:moveTo>
                    <a:lnTo>
                      <a:pt x="426" y="1"/>
                    </a:lnTo>
                    <a:cubicBezTo>
                      <a:pt x="304" y="1034"/>
                      <a:pt x="152" y="2128"/>
                      <a:pt x="0" y="3223"/>
                    </a:cubicBezTo>
                    <a:cubicBezTo>
                      <a:pt x="395" y="2159"/>
                      <a:pt x="578" y="396"/>
                      <a:pt x="4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1795900" y="2995025"/>
                <a:ext cx="53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213" h="487" extrusionOk="0">
                    <a:moveTo>
                      <a:pt x="31" y="0"/>
                    </a:moveTo>
                    <a:lnTo>
                      <a:pt x="0" y="30"/>
                    </a:lnTo>
                    <a:cubicBezTo>
                      <a:pt x="61" y="182"/>
                      <a:pt x="122" y="334"/>
                      <a:pt x="152" y="486"/>
                    </a:cubicBezTo>
                    <a:cubicBezTo>
                      <a:pt x="183" y="486"/>
                      <a:pt x="183" y="486"/>
                      <a:pt x="213" y="456"/>
                    </a:cubicBezTo>
                    <a:cubicBezTo>
                      <a:pt x="152" y="304"/>
                      <a:pt x="91" y="152"/>
                      <a:pt x="3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93" name="Google Shape;893;p22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894" name="Google Shape;894;p2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190093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" name="Google Shape;897;p23"/>
          <p:cNvSpPr/>
          <p:nvPr/>
        </p:nvSpPr>
        <p:spPr>
          <a:xfrm flipH="1">
            <a:off x="-42964" y="-155861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8" name="Google Shape;898;p23"/>
          <p:cNvSpPr/>
          <p:nvPr/>
        </p:nvSpPr>
        <p:spPr>
          <a:xfrm>
            <a:off x="-41933" y="260029"/>
            <a:ext cx="12291600" cy="214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9" name="Google Shape;899;p23"/>
          <p:cNvSpPr/>
          <p:nvPr/>
        </p:nvSpPr>
        <p:spPr>
          <a:xfrm>
            <a:off x="-42967" y="117402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0" name="Google Shape;900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23"/>
          <p:cNvSpPr/>
          <p:nvPr/>
        </p:nvSpPr>
        <p:spPr>
          <a:xfrm>
            <a:off x="-48733" y="1892833"/>
            <a:ext cx="12291837" cy="1612283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2" name="Google Shape;902;p23"/>
          <p:cNvSpPr/>
          <p:nvPr/>
        </p:nvSpPr>
        <p:spPr>
          <a:xfrm>
            <a:off x="-450733" y="2028800"/>
            <a:ext cx="12693925" cy="1273216"/>
          </a:xfrm>
          <a:custGeom>
            <a:avLst/>
            <a:gdLst/>
            <a:ahLst/>
            <a:cxnLst/>
            <a:rect l="l" t="t" r="r" b="b"/>
            <a:pathLst>
              <a:path w="303634" h="51827" extrusionOk="0">
                <a:moveTo>
                  <a:pt x="123927" y="1"/>
                </a:moveTo>
                <a:cubicBezTo>
                  <a:pt x="119327" y="1"/>
                  <a:pt x="113331" y="742"/>
                  <a:pt x="105002" y="2738"/>
                </a:cubicBezTo>
                <a:cubicBezTo>
                  <a:pt x="81159" y="8446"/>
                  <a:pt x="45046" y="15565"/>
                  <a:pt x="28606" y="15565"/>
                </a:cubicBezTo>
                <a:cubicBezTo>
                  <a:pt x="20598" y="15565"/>
                  <a:pt x="17258" y="13876"/>
                  <a:pt x="22277" y="9512"/>
                </a:cubicBezTo>
                <a:cubicBezTo>
                  <a:pt x="30945" y="1969"/>
                  <a:pt x="22679" y="331"/>
                  <a:pt x="13863" y="331"/>
                </a:cubicBezTo>
                <a:cubicBezTo>
                  <a:pt x="7094" y="331"/>
                  <a:pt x="0" y="1297"/>
                  <a:pt x="0" y="1297"/>
                </a:cubicBezTo>
                <a:lnTo>
                  <a:pt x="0" y="51827"/>
                </a:lnTo>
                <a:lnTo>
                  <a:pt x="303634" y="51827"/>
                </a:lnTo>
                <a:lnTo>
                  <a:pt x="303634" y="5202"/>
                </a:lnTo>
                <a:cubicBezTo>
                  <a:pt x="303634" y="5202"/>
                  <a:pt x="262002" y="16903"/>
                  <a:pt x="236430" y="16903"/>
                </a:cubicBezTo>
                <a:cubicBezTo>
                  <a:pt x="228667" y="16903"/>
                  <a:pt x="222383" y="15824"/>
                  <a:pt x="219195" y="13013"/>
                </a:cubicBezTo>
                <a:cubicBezTo>
                  <a:pt x="209798" y="4729"/>
                  <a:pt x="197701" y="2439"/>
                  <a:pt x="186437" y="2439"/>
                </a:cubicBezTo>
                <a:cubicBezTo>
                  <a:pt x="175421" y="2439"/>
                  <a:pt x="165202" y="4629"/>
                  <a:pt x="159080" y="5547"/>
                </a:cubicBezTo>
                <a:cubicBezTo>
                  <a:pt x="156086" y="5997"/>
                  <a:pt x="153550" y="6188"/>
                  <a:pt x="151351" y="6188"/>
                </a:cubicBezTo>
                <a:cubicBezTo>
                  <a:pt x="138843" y="6188"/>
                  <a:pt x="137217" y="1"/>
                  <a:pt x="1239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3" name="Google Shape;903;p23"/>
          <p:cNvSpPr/>
          <p:nvPr/>
        </p:nvSpPr>
        <p:spPr>
          <a:xfrm>
            <a:off x="-8100" y="3173100"/>
            <a:ext cx="12257600" cy="3748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04" name="Google Shape;904;p23"/>
          <p:cNvGrpSpPr/>
          <p:nvPr/>
        </p:nvGrpSpPr>
        <p:grpSpPr>
          <a:xfrm rot="3027347">
            <a:off x="11017008" y="5469929"/>
            <a:ext cx="2144777" cy="2125464"/>
            <a:chOff x="1881750" y="575525"/>
            <a:chExt cx="1010700" cy="1001550"/>
          </a:xfrm>
        </p:grpSpPr>
        <p:sp>
          <p:nvSpPr>
            <p:cNvPr id="905" name="Google Shape;905;p23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3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3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08" name="Google Shape;908;p23"/>
          <p:cNvGrpSpPr/>
          <p:nvPr/>
        </p:nvGrpSpPr>
        <p:grpSpPr>
          <a:xfrm rot="5400000" flipH="1">
            <a:off x="-543509" y="-520592"/>
            <a:ext cx="1904113" cy="1898861"/>
            <a:chOff x="1887850" y="1652000"/>
            <a:chExt cx="879200" cy="876775"/>
          </a:xfrm>
        </p:grpSpPr>
        <p:sp>
          <p:nvSpPr>
            <p:cNvPr id="909" name="Google Shape;909;p23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3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3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2" name="Google Shape;912;p23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913" name="Google Shape;913;p23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3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5680032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p24"/>
          <p:cNvSpPr/>
          <p:nvPr/>
        </p:nvSpPr>
        <p:spPr>
          <a:xfrm flipH="1">
            <a:off x="-27611" y="1451972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7" name="Google Shape;917;p24"/>
          <p:cNvSpPr/>
          <p:nvPr/>
        </p:nvSpPr>
        <p:spPr>
          <a:xfrm flipH="1">
            <a:off x="-56144" y="2053300"/>
            <a:ext cx="12257600" cy="4123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8" name="Google Shape;918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19" name="Google Shape;919;p24"/>
          <p:cNvSpPr/>
          <p:nvPr/>
        </p:nvSpPr>
        <p:spPr>
          <a:xfrm rot="10800000">
            <a:off x="-12700" y="49829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0" name="Google Shape;920;p24"/>
          <p:cNvSpPr/>
          <p:nvPr/>
        </p:nvSpPr>
        <p:spPr>
          <a:xfrm flipH="1">
            <a:off x="-67074" y="2045801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1" name="Google Shape;921;p24"/>
          <p:cNvSpPr/>
          <p:nvPr/>
        </p:nvSpPr>
        <p:spPr>
          <a:xfrm rot="10800000">
            <a:off x="-12700" y="51113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22" name="Google Shape;922;p24"/>
          <p:cNvGrpSpPr/>
          <p:nvPr/>
        </p:nvGrpSpPr>
        <p:grpSpPr>
          <a:xfrm rot="-3885702">
            <a:off x="10835977" y="-223439"/>
            <a:ext cx="2144737" cy="2125377"/>
            <a:chOff x="1881750" y="575525"/>
            <a:chExt cx="1010700" cy="1001550"/>
          </a:xfrm>
        </p:grpSpPr>
        <p:sp>
          <p:nvSpPr>
            <p:cNvPr id="923" name="Google Shape;923;p24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6" name="Google Shape;926;p24"/>
          <p:cNvGrpSpPr/>
          <p:nvPr/>
        </p:nvGrpSpPr>
        <p:grpSpPr>
          <a:xfrm rot="-5400000" flipH="1">
            <a:off x="10741666" y="-409798"/>
            <a:ext cx="1588700" cy="1562233"/>
            <a:chOff x="2183450" y="930325"/>
            <a:chExt cx="1191525" cy="1171675"/>
          </a:xfrm>
        </p:grpSpPr>
        <p:sp>
          <p:nvSpPr>
            <p:cNvPr id="927" name="Google Shape;927;p24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4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4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50" name="Google Shape;950;p24"/>
          <p:cNvGrpSpPr/>
          <p:nvPr/>
        </p:nvGrpSpPr>
        <p:grpSpPr>
          <a:xfrm rot="5674298">
            <a:off x="-837283" y="-708120"/>
            <a:ext cx="1773667" cy="2694749"/>
            <a:chOff x="3047425" y="3463875"/>
            <a:chExt cx="948375" cy="1440875"/>
          </a:xfrm>
        </p:grpSpPr>
        <p:sp>
          <p:nvSpPr>
            <p:cNvPr id="951" name="Google Shape;951;p24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53" name="Google Shape;953;p24"/>
          <p:cNvGrpSpPr/>
          <p:nvPr/>
        </p:nvGrpSpPr>
        <p:grpSpPr>
          <a:xfrm rot="-7527625" flipH="1">
            <a:off x="10824928" y="5449345"/>
            <a:ext cx="1708064" cy="1703257"/>
            <a:chOff x="1887850" y="1652000"/>
            <a:chExt cx="879200" cy="876775"/>
          </a:xfrm>
        </p:grpSpPr>
        <p:sp>
          <p:nvSpPr>
            <p:cNvPr id="954" name="Google Shape;954;p24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8190653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59" name="Google Shape;959;p25"/>
          <p:cNvGrpSpPr/>
          <p:nvPr/>
        </p:nvGrpSpPr>
        <p:grpSpPr>
          <a:xfrm>
            <a:off x="5020" y="1483601"/>
            <a:ext cx="12234233" cy="4693233"/>
            <a:chOff x="3764" y="1112700"/>
            <a:chExt cx="9175675" cy="3519925"/>
          </a:xfrm>
        </p:grpSpPr>
        <p:sp>
          <p:nvSpPr>
            <p:cNvPr id="960" name="Google Shape;960;p25"/>
            <p:cNvSpPr/>
            <p:nvPr/>
          </p:nvSpPr>
          <p:spPr>
            <a:xfrm>
              <a:off x="5737700" y="1250075"/>
              <a:ext cx="3412450" cy="316100"/>
            </a:xfrm>
            <a:custGeom>
              <a:avLst/>
              <a:gdLst/>
              <a:ahLst/>
              <a:cxnLst/>
              <a:rect l="l" t="t" r="r" b="b"/>
              <a:pathLst>
                <a:path w="136498" h="12644" extrusionOk="0">
                  <a:moveTo>
                    <a:pt x="109645" y="301"/>
                  </a:moveTo>
                  <a:cubicBezTo>
                    <a:pt x="104575" y="468"/>
                    <a:pt x="99505" y="968"/>
                    <a:pt x="94434" y="1168"/>
                  </a:cubicBezTo>
                  <a:cubicBezTo>
                    <a:pt x="89297" y="1368"/>
                    <a:pt x="84094" y="835"/>
                    <a:pt x="78957" y="1468"/>
                  </a:cubicBezTo>
                  <a:cubicBezTo>
                    <a:pt x="73886" y="2102"/>
                    <a:pt x="68983" y="3303"/>
                    <a:pt x="63846" y="3436"/>
                  </a:cubicBezTo>
                  <a:cubicBezTo>
                    <a:pt x="58576" y="3537"/>
                    <a:pt x="53372" y="2836"/>
                    <a:pt x="48101" y="2836"/>
                  </a:cubicBezTo>
                  <a:cubicBezTo>
                    <a:pt x="42831" y="2803"/>
                    <a:pt x="37561" y="3103"/>
                    <a:pt x="32290" y="3136"/>
                  </a:cubicBezTo>
                  <a:cubicBezTo>
                    <a:pt x="27153" y="3170"/>
                    <a:pt x="22049" y="2903"/>
                    <a:pt x="16946" y="2402"/>
                  </a:cubicBezTo>
                  <a:cubicBezTo>
                    <a:pt x="14511" y="2169"/>
                    <a:pt x="12009" y="1902"/>
                    <a:pt x="9541" y="2035"/>
                  </a:cubicBezTo>
                  <a:cubicBezTo>
                    <a:pt x="7439" y="2136"/>
                    <a:pt x="5371" y="2736"/>
                    <a:pt x="3369" y="3370"/>
                  </a:cubicBezTo>
                  <a:cubicBezTo>
                    <a:pt x="2269" y="3737"/>
                    <a:pt x="1135" y="4104"/>
                    <a:pt x="0" y="4437"/>
                  </a:cubicBezTo>
                  <a:lnTo>
                    <a:pt x="0" y="12643"/>
                  </a:lnTo>
                  <a:lnTo>
                    <a:pt x="136498" y="12643"/>
                  </a:lnTo>
                  <a:lnTo>
                    <a:pt x="136498" y="1468"/>
                  </a:lnTo>
                  <a:cubicBezTo>
                    <a:pt x="127625" y="234"/>
                    <a:pt x="118618" y="1"/>
                    <a:pt x="109645" y="3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5"/>
            <p:cNvSpPr/>
            <p:nvPr/>
          </p:nvSpPr>
          <p:spPr>
            <a:xfrm flipH="1">
              <a:off x="7100" y="1351225"/>
              <a:ext cx="9144000" cy="3281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5"/>
            <p:cNvSpPr/>
            <p:nvPr/>
          </p:nvSpPr>
          <p:spPr>
            <a:xfrm flipH="1">
              <a:off x="4126" y="1381304"/>
              <a:ext cx="9175312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5"/>
            <p:cNvSpPr/>
            <p:nvPr/>
          </p:nvSpPr>
          <p:spPr>
            <a:xfrm>
              <a:off x="3764" y="1112700"/>
              <a:ext cx="9146390" cy="507743"/>
            </a:xfrm>
            <a:custGeom>
              <a:avLst/>
              <a:gdLst/>
              <a:ahLst/>
              <a:cxnLst/>
              <a:rect l="l" t="t" r="r" b="b"/>
              <a:pathLst>
                <a:path w="136498" h="9374" extrusionOk="0">
                  <a:moveTo>
                    <a:pt x="28821" y="8640"/>
                  </a:moveTo>
                  <a:cubicBezTo>
                    <a:pt x="34125" y="8239"/>
                    <a:pt x="39195" y="6705"/>
                    <a:pt x="44432" y="5871"/>
                  </a:cubicBezTo>
                  <a:cubicBezTo>
                    <a:pt x="49402" y="5070"/>
                    <a:pt x="54306" y="5004"/>
                    <a:pt x="59309" y="5304"/>
                  </a:cubicBezTo>
                  <a:cubicBezTo>
                    <a:pt x="64446" y="5571"/>
                    <a:pt x="69583" y="6138"/>
                    <a:pt x="74720" y="6238"/>
                  </a:cubicBezTo>
                  <a:cubicBezTo>
                    <a:pt x="79957" y="6305"/>
                    <a:pt x="85128" y="5838"/>
                    <a:pt x="90332" y="5304"/>
                  </a:cubicBezTo>
                  <a:cubicBezTo>
                    <a:pt x="95602" y="4804"/>
                    <a:pt x="100806" y="4503"/>
                    <a:pt x="106109" y="4537"/>
                  </a:cubicBezTo>
                  <a:cubicBezTo>
                    <a:pt x="111280" y="4537"/>
                    <a:pt x="116484" y="4770"/>
                    <a:pt x="121654" y="4303"/>
                  </a:cubicBezTo>
                  <a:cubicBezTo>
                    <a:pt x="124156" y="4070"/>
                    <a:pt x="126657" y="3870"/>
                    <a:pt x="129193" y="3936"/>
                  </a:cubicBezTo>
                  <a:cubicBezTo>
                    <a:pt x="131628" y="4003"/>
                    <a:pt x="134063" y="4236"/>
                    <a:pt x="136498" y="4470"/>
                  </a:cubicBezTo>
                  <a:lnTo>
                    <a:pt x="136498" y="634"/>
                  </a:lnTo>
                  <a:cubicBezTo>
                    <a:pt x="135931" y="567"/>
                    <a:pt x="135364" y="467"/>
                    <a:pt x="134830" y="434"/>
                  </a:cubicBezTo>
                  <a:cubicBezTo>
                    <a:pt x="130560" y="0"/>
                    <a:pt x="126257" y="434"/>
                    <a:pt x="122054" y="967"/>
                  </a:cubicBezTo>
                  <a:cubicBezTo>
                    <a:pt x="118819" y="1368"/>
                    <a:pt x="115650" y="1868"/>
                    <a:pt x="112414" y="2068"/>
                  </a:cubicBezTo>
                  <a:cubicBezTo>
                    <a:pt x="106710" y="2435"/>
                    <a:pt x="101073" y="1535"/>
                    <a:pt x="95402" y="1068"/>
                  </a:cubicBezTo>
                  <a:cubicBezTo>
                    <a:pt x="92633" y="867"/>
                    <a:pt x="89831" y="767"/>
                    <a:pt x="87063" y="1001"/>
                  </a:cubicBezTo>
                  <a:cubicBezTo>
                    <a:pt x="84227" y="1234"/>
                    <a:pt x="81459" y="1868"/>
                    <a:pt x="78690" y="2469"/>
                  </a:cubicBezTo>
                  <a:cubicBezTo>
                    <a:pt x="76188" y="3002"/>
                    <a:pt x="73686" y="3503"/>
                    <a:pt x="71118" y="3736"/>
                  </a:cubicBezTo>
                  <a:cubicBezTo>
                    <a:pt x="68349" y="4003"/>
                    <a:pt x="65581" y="3836"/>
                    <a:pt x="62845" y="3503"/>
                  </a:cubicBezTo>
                  <a:cubicBezTo>
                    <a:pt x="57341" y="2802"/>
                    <a:pt x="51837" y="1301"/>
                    <a:pt x="46233" y="1635"/>
                  </a:cubicBezTo>
                  <a:cubicBezTo>
                    <a:pt x="40763" y="1935"/>
                    <a:pt x="35459" y="3569"/>
                    <a:pt x="29988" y="3970"/>
                  </a:cubicBezTo>
                  <a:cubicBezTo>
                    <a:pt x="19981" y="4703"/>
                    <a:pt x="9907" y="2635"/>
                    <a:pt x="0" y="4136"/>
                  </a:cubicBezTo>
                  <a:lnTo>
                    <a:pt x="0" y="8239"/>
                  </a:lnTo>
                  <a:cubicBezTo>
                    <a:pt x="9607" y="7906"/>
                    <a:pt x="19214" y="9373"/>
                    <a:pt x="28821" y="86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5"/>
            <p:cNvSpPr/>
            <p:nvPr/>
          </p:nvSpPr>
          <p:spPr>
            <a:xfrm>
              <a:off x="3766" y="1436253"/>
              <a:ext cx="9146390" cy="241749"/>
            </a:xfrm>
            <a:custGeom>
              <a:avLst/>
              <a:gdLst/>
              <a:ahLst/>
              <a:cxnLst/>
              <a:rect l="l" t="t" r="r" b="b"/>
              <a:pathLst>
                <a:path w="136498" h="7439" extrusionOk="0">
                  <a:moveTo>
                    <a:pt x="20648" y="6572"/>
                  </a:moveTo>
                  <a:cubicBezTo>
                    <a:pt x="25252" y="7105"/>
                    <a:pt x="29755" y="7439"/>
                    <a:pt x="34358" y="6705"/>
                  </a:cubicBezTo>
                  <a:cubicBezTo>
                    <a:pt x="39762" y="5871"/>
                    <a:pt x="44932" y="3836"/>
                    <a:pt x="50370" y="3303"/>
                  </a:cubicBezTo>
                  <a:cubicBezTo>
                    <a:pt x="55607" y="2802"/>
                    <a:pt x="60877" y="3570"/>
                    <a:pt x="66081" y="4370"/>
                  </a:cubicBezTo>
                  <a:cubicBezTo>
                    <a:pt x="72018" y="5271"/>
                    <a:pt x="77823" y="5905"/>
                    <a:pt x="83827" y="5538"/>
                  </a:cubicBezTo>
                  <a:cubicBezTo>
                    <a:pt x="89398" y="5171"/>
                    <a:pt x="94835" y="4037"/>
                    <a:pt x="100405" y="3736"/>
                  </a:cubicBezTo>
                  <a:cubicBezTo>
                    <a:pt x="103341" y="3603"/>
                    <a:pt x="106243" y="3836"/>
                    <a:pt x="109212" y="3970"/>
                  </a:cubicBezTo>
                  <a:cubicBezTo>
                    <a:pt x="112114" y="4103"/>
                    <a:pt x="115049" y="4170"/>
                    <a:pt x="117985" y="4170"/>
                  </a:cubicBezTo>
                  <a:cubicBezTo>
                    <a:pt x="120820" y="4170"/>
                    <a:pt x="123655" y="4103"/>
                    <a:pt x="126491" y="4003"/>
                  </a:cubicBezTo>
                  <a:cubicBezTo>
                    <a:pt x="129393" y="3903"/>
                    <a:pt x="132261" y="3670"/>
                    <a:pt x="135130" y="3836"/>
                  </a:cubicBezTo>
                  <a:cubicBezTo>
                    <a:pt x="135564" y="3836"/>
                    <a:pt x="136031" y="3870"/>
                    <a:pt x="136498" y="3903"/>
                  </a:cubicBezTo>
                  <a:lnTo>
                    <a:pt x="136498" y="100"/>
                  </a:lnTo>
                  <a:cubicBezTo>
                    <a:pt x="134530" y="0"/>
                    <a:pt x="132562" y="100"/>
                    <a:pt x="130627" y="234"/>
                  </a:cubicBezTo>
                  <a:cubicBezTo>
                    <a:pt x="125723" y="634"/>
                    <a:pt x="120953" y="1835"/>
                    <a:pt x="116083" y="2402"/>
                  </a:cubicBezTo>
                  <a:cubicBezTo>
                    <a:pt x="113415" y="2702"/>
                    <a:pt x="110746" y="2636"/>
                    <a:pt x="108078" y="2402"/>
                  </a:cubicBezTo>
                  <a:cubicBezTo>
                    <a:pt x="105376" y="2169"/>
                    <a:pt x="102674" y="1635"/>
                    <a:pt x="99972" y="1401"/>
                  </a:cubicBezTo>
                  <a:cubicBezTo>
                    <a:pt x="94568" y="968"/>
                    <a:pt x="89097" y="1435"/>
                    <a:pt x="83693" y="1835"/>
                  </a:cubicBezTo>
                  <a:cubicBezTo>
                    <a:pt x="78190" y="2235"/>
                    <a:pt x="72852" y="2435"/>
                    <a:pt x="67348" y="1735"/>
                  </a:cubicBezTo>
                  <a:cubicBezTo>
                    <a:pt x="61978" y="1034"/>
                    <a:pt x="56607" y="100"/>
                    <a:pt x="51137" y="534"/>
                  </a:cubicBezTo>
                  <a:cubicBezTo>
                    <a:pt x="46000" y="901"/>
                    <a:pt x="41163" y="2669"/>
                    <a:pt x="36126" y="3570"/>
                  </a:cubicBezTo>
                  <a:cubicBezTo>
                    <a:pt x="31490" y="4370"/>
                    <a:pt x="26786" y="4003"/>
                    <a:pt x="22116" y="3570"/>
                  </a:cubicBezTo>
                  <a:cubicBezTo>
                    <a:pt x="14878" y="2869"/>
                    <a:pt x="7272" y="1735"/>
                    <a:pt x="0" y="2769"/>
                  </a:cubicBezTo>
                  <a:lnTo>
                    <a:pt x="0" y="6238"/>
                  </a:lnTo>
                  <a:cubicBezTo>
                    <a:pt x="6572" y="4470"/>
                    <a:pt x="14211" y="5804"/>
                    <a:pt x="20648" y="6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65" name="Google Shape;965;p25"/>
          <p:cNvGrpSpPr/>
          <p:nvPr/>
        </p:nvGrpSpPr>
        <p:grpSpPr>
          <a:xfrm>
            <a:off x="1" y="5315669"/>
            <a:ext cx="12192001" cy="1542313"/>
            <a:chOff x="0" y="3986751"/>
            <a:chExt cx="9144001" cy="1156735"/>
          </a:xfrm>
        </p:grpSpPr>
        <p:sp>
          <p:nvSpPr>
            <p:cNvPr id="966" name="Google Shape;966;p25"/>
            <p:cNvSpPr/>
            <p:nvPr/>
          </p:nvSpPr>
          <p:spPr>
            <a:xfrm>
              <a:off x="0" y="3986751"/>
              <a:ext cx="9144001" cy="1074646"/>
            </a:xfrm>
            <a:custGeom>
              <a:avLst/>
              <a:gdLst/>
              <a:ahLst/>
              <a:cxnLst/>
              <a:rect l="l" t="t" r="r" b="b"/>
              <a:pathLst>
                <a:path w="136498" h="32425" extrusionOk="0">
                  <a:moveTo>
                    <a:pt x="132962" y="5972"/>
                  </a:moveTo>
                  <a:cubicBezTo>
                    <a:pt x="131694" y="5572"/>
                    <a:pt x="130460" y="5138"/>
                    <a:pt x="129193" y="4671"/>
                  </a:cubicBezTo>
                  <a:cubicBezTo>
                    <a:pt x="128425" y="4404"/>
                    <a:pt x="127892" y="4304"/>
                    <a:pt x="127091" y="4337"/>
                  </a:cubicBezTo>
                  <a:cubicBezTo>
                    <a:pt x="126758" y="4371"/>
                    <a:pt x="126524" y="4371"/>
                    <a:pt x="126190" y="4237"/>
                  </a:cubicBezTo>
                  <a:cubicBezTo>
                    <a:pt x="125890" y="4104"/>
                    <a:pt x="125690" y="3837"/>
                    <a:pt x="125423" y="3637"/>
                  </a:cubicBezTo>
                  <a:cubicBezTo>
                    <a:pt x="124723" y="3136"/>
                    <a:pt x="123922" y="3103"/>
                    <a:pt x="123088" y="3003"/>
                  </a:cubicBezTo>
                  <a:cubicBezTo>
                    <a:pt x="121854" y="2903"/>
                    <a:pt x="120620" y="2769"/>
                    <a:pt x="119419" y="2503"/>
                  </a:cubicBezTo>
                  <a:cubicBezTo>
                    <a:pt x="116850" y="1936"/>
                    <a:pt x="114415" y="1102"/>
                    <a:pt x="111814" y="735"/>
                  </a:cubicBezTo>
                  <a:cubicBezTo>
                    <a:pt x="109212" y="368"/>
                    <a:pt x="106610" y="68"/>
                    <a:pt x="103975" y="34"/>
                  </a:cubicBezTo>
                  <a:cubicBezTo>
                    <a:pt x="101373" y="1"/>
                    <a:pt x="98804" y="568"/>
                    <a:pt x="96302" y="1102"/>
                  </a:cubicBezTo>
                  <a:cubicBezTo>
                    <a:pt x="95068" y="1335"/>
                    <a:pt x="93867" y="1569"/>
                    <a:pt x="92633" y="1735"/>
                  </a:cubicBezTo>
                  <a:cubicBezTo>
                    <a:pt x="91699" y="1869"/>
                    <a:pt x="90999" y="1735"/>
                    <a:pt x="90131" y="1569"/>
                  </a:cubicBezTo>
                  <a:cubicBezTo>
                    <a:pt x="88797" y="1335"/>
                    <a:pt x="88130" y="2102"/>
                    <a:pt x="86996" y="2469"/>
                  </a:cubicBezTo>
                  <a:cubicBezTo>
                    <a:pt x="86062" y="2803"/>
                    <a:pt x="84994" y="2836"/>
                    <a:pt x="83994" y="2903"/>
                  </a:cubicBezTo>
                  <a:cubicBezTo>
                    <a:pt x="81325" y="3103"/>
                    <a:pt x="78957" y="3837"/>
                    <a:pt x="76388" y="4537"/>
                  </a:cubicBezTo>
                  <a:cubicBezTo>
                    <a:pt x="74187" y="5171"/>
                    <a:pt x="71952" y="5438"/>
                    <a:pt x="69683" y="5705"/>
                  </a:cubicBezTo>
                  <a:cubicBezTo>
                    <a:pt x="67182" y="5972"/>
                    <a:pt x="64647" y="6139"/>
                    <a:pt x="62111" y="6105"/>
                  </a:cubicBezTo>
                  <a:cubicBezTo>
                    <a:pt x="59710" y="6072"/>
                    <a:pt x="57375" y="5672"/>
                    <a:pt x="55006" y="5438"/>
                  </a:cubicBezTo>
                  <a:cubicBezTo>
                    <a:pt x="52438" y="5171"/>
                    <a:pt x="49903" y="5638"/>
                    <a:pt x="47334" y="5538"/>
                  </a:cubicBezTo>
                  <a:cubicBezTo>
                    <a:pt x="45033" y="5438"/>
                    <a:pt x="42764" y="5004"/>
                    <a:pt x="40496" y="4604"/>
                  </a:cubicBezTo>
                  <a:cubicBezTo>
                    <a:pt x="35559" y="3770"/>
                    <a:pt x="30589" y="2569"/>
                    <a:pt x="25552" y="2102"/>
                  </a:cubicBezTo>
                  <a:cubicBezTo>
                    <a:pt x="24284" y="2002"/>
                    <a:pt x="22983" y="2069"/>
                    <a:pt x="21716" y="1902"/>
                  </a:cubicBezTo>
                  <a:cubicBezTo>
                    <a:pt x="20582" y="1769"/>
                    <a:pt x="19481" y="1502"/>
                    <a:pt x="18347" y="1502"/>
                  </a:cubicBezTo>
                  <a:cubicBezTo>
                    <a:pt x="16045" y="1469"/>
                    <a:pt x="13777" y="2202"/>
                    <a:pt x="11442" y="2269"/>
                  </a:cubicBezTo>
                  <a:cubicBezTo>
                    <a:pt x="9040" y="2369"/>
                    <a:pt x="6705" y="2936"/>
                    <a:pt x="4370" y="3503"/>
                  </a:cubicBezTo>
                  <a:cubicBezTo>
                    <a:pt x="3470" y="3703"/>
                    <a:pt x="2636" y="3904"/>
                    <a:pt x="1735" y="3970"/>
                  </a:cubicBezTo>
                  <a:cubicBezTo>
                    <a:pt x="1101" y="4037"/>
                    <a:pt x="501" y="4104"/>
                    <a:pt x="0" y="4371"/>
                  </a:cubicBezTo>
                  <a:lnTo>
                    <a:pt x="0" y="32424"/>
                  </a:lnTo>
                  <a:lnTo>
                    <a:pt x="136498" y="32424"/>
                  </a:lnTo>
                  <a:lnTo>
                    <a:pt x="136498" y="6872"/>
                  </a:lnTo>
                  <a:cubicBezTo>
                    <a:pt x="135297" y="6639"/>
                    <a:pt x="134129" y="6339"/>
                    <a:pt x="132962" y="59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5"/>
            <p:cNvSpPr/>
            <p:nvPr/>
          </p:nvSpPr>
          <p:spPr>
            <a:xfrm>
              <a:off x="0" y="4158447"/>
              <a:ext cx="9144001" cy="985038"/>
            </a:xfrm>
            <a:custGeom>
              <a:avLst/>
              <a:gdLst/>
              <a:ahLst/>
              <a:cxnLst/>
              <a:rect l="l" t="t" r="r" b="b"/>
              <a:pathLst>
                <a:path w="136498" h="33225" extrusionOk="0">
                  <a:moveTo>
                    <a:pt x="123922" y="3036"/>
                  </a:moveTo>
                  <a:cubicBezTo>
                    <a:pt x="118952" y="1702"/>
                    <a:pt x="113982" y="435"/>
                    <a:pt x="108845" y="234"/>
                  </a:cubicBezTo>
                  <a:cubicBezTo>
                    <a:pt x="102807" y="1"/>
                    <a:pt x="96803" y="768"/>
                    <a:pt x="90865" y="1769"/>
                  </a:cubicBezTo>
                  <a:cubicBezTo>
                    <a:pt x="85094" y="2770"/>
                    <a:pt x="79357" y="3937"/>
                    <a:pt x="73553" y="4638"/>
                  </a:cubicBezTo>
                  <a:cubicBezTo>
                    <a:pt x="68182" y="5305"/>
                    <a:pt x="62812" y="5438"/>
                    <a:pt x="57408" y="5105"/>
                  </a:cubicBezTo>
                  <a:cubicBezTo>
                    <a:pt x="46800" y="4404"/>
                    <a:pt x="36326" y="2269"/>
                    <a:pt x="25719" y="1502"/>
                  </a:cubicBezTo>
                  <a:cubicBezTo>
                    <a:pt x="17046" y="835"/>
                    <a:pt x="8173" y="1168"/>
                    <a:pt x="0" y="4137"/>
                  </a:cubicBezTo>
                  <a:lnTo>
                    <a:pt x="0" y="33225"/>
                  </a:lnTo>
                  <a:lnTo>
                    <a:pt x="136498" y="33225"/>
                  </a:lnTo>
                  <a:lnTo>
                    <a:pt x="136498" y="6072"/>
                  </a:lnTo>
                  <a:cubicBezTo>
                    <a:pt x="132195" y="5338"/>
                    <a:pt x="127925" y="4104"/>
                    <a:pt x="123922" y="30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68" name="Google Shape;968;p25"/>
          <p:cNvGrpSpPr/>
          <p:nvPr/>
        </p:nvGrpSpPr>
        <p:grpSpPr>
          <a:xfrm rot="9129590">
            <a:off x="-1006339" y="-1003884"/>
            <a:ext cx="2269297" cy="3447765"/>
            <a:chOff x="3047425" y="3463875"/>
            <a:chExt cx="948375" cy="1440875"/>
          </a:xfrm>
        </p:grpSpPr>
        <p:sp>
          <p:nvSpPr>
            <p:cNvPr id="969" name="Google Shape;969;p25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5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1" name="Google Shape;971;p25"/>
          <p:cNvGrpSpPr/>
          <p:nvPr/>
        </p:nvGrpSpPr>
        <p:grpSpPr>
          <a:xfrm>
            <a:off x="10364439" y="-830655"/>
            <a:ext cx="2258319" cy="2303144"/>
            <a:chOff x="7773329" y="-622991"/>
            <a:chExt cx="1693739" cy="1727358"/>
          </a:xfrm>
        </p:grpSpPr>
        <p:grpSp>
          <p:nvGrpSpPr>
            <p:cNvPr id="972" name="Google Shape;972;p25"/>
            <p:cNvGrpSpPr/>
            <p:nvPr/>
          </p:nvGrpSpPr>
          <p:grpSpPr>
            <a:xfrm rot="-5630574">
              <a:off x="7813455" y="-559395"/>
              <a:ext cx="1613488" cy="1589175"/>
              <a:chOff x="563350" y="953950"/>
              <a:chExt cx="1312350" cy="1292575"/>
            </a:xfrm>
          </p:grpSpPr>
          <p:sp>
            <p:nvSpPr>
              <p:cNvPr id="973" name="Google Shape;973;p25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25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75" name="Google Shape;975;p25"/>
            <p:cNvGrpSpPr/>
            <p:nvPr/>
          </p:nvGrpSpPr>
          <p:grpSpPr>
            <a:xfrm>
              <a:off x="8288118" y="38629"/>
              <a:ext cx="1065546" cy="1065738"/>
              <a:chOff x="3253375" y="2170250"/>
              <a:chExt cx="971150" cy="971325"/>
            </a:xfrm>
          </p:grpSpPr>
          <p:sp>
            <p:nvSpPr>
              <p:cNvPr id="976" name="Google Shape;976;p25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25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25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25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25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25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25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25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25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25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6" name="Google Shape;986;p25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87" name="Google Shape;987;p25"/>
          <p:cNvGrpSpPr/>
          <p:nvPr/>
        </p:nvGrpSpPr>
        <p:grpSpPr>
          <a:xfrm rot="6372324">
            <a:off x="-954111" y="-1790013"/>
            <a:ext cx="1967331" cy="2988983"/>
            <a:chOff x="3047425" y="3463875"/>
            <a:chExt cx="948375" cy="1440875"/>
          </a:xfrm>
        </p:grpSpPr>
        <p:sp>
          <p:nvSpPr>
            <p:cNvPr id="988" name="Google Shape;988;p25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5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1051003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1" name="Google Shape;991;p26"/>
          <p:cNvGrpSpPr/>
          <p:nvPr/>
        </p:nvGrpSpPr>
        <p:grpSpPr>
          <a:xfrm>
            <a:off x="4467" y="-74204"/>
            <a:ext cx="12196877" cy="6932325"/>
            <a:chOff x="7105" y="1112698"/>
            <a:chExt cx="9144000" cy="3519900"/>
          </a:xfrm>
        </p:grpSpPr>
        <p:sp>
          <p:nvSpPr>
            <p:cNvPr id="992" name="Google Shape;992;p26"/>
            <p:cNvSpPr/>
            <p:nvPr/>
          </p:nvSpPr>
          <p:spPr>
            <a:xfrm>
              <a:off x="5737700" y="1250075"/>
              <a:ext cx="3412450" cy="316100"/>
            </a:xfrm>
            <a:custGeom>
              <a:avLst/>
              <a:gdLst/>
              <a:ahLst/>
              <a:cxnLst/>
              <a:rect l="l" t="t" r="r" b="b"/>
              <a:pathLst>
                <a:path w="136498" h="12644" extrusionOk="0">
                  <a:moveTo>
                    <a:pt x="109645" y="301"/>
                  </a:moveTo>
                  <a:cubicBezTo>
                    <a:pt x="104575" y="468"/>
                    <a:pt x="99505" y="968"/>
                    <a:pt x="94434" y="1168"/>
                  </a:cubicBezTo>
                  <a:cubicBezTo>
                    <a:pt x="89297" y="1368"/>
                    <a:pt x="84094" y="835"/>
                    <a:pt x="78957" y="1468"/>
                  </a:cubicBezTo>
                  <a:cubicBezTo>
                    <a:pt x="73886" y="2102"/>
                    <a:pt x="68983" y="3303"/>
                    <a:pt x="63846" y="3436"/>
                  </a:cubicBezTo>
                  <a:cubicBezTo>
                    <a:pt x="58576" y="3537"/>
                    <a:pt x="53372" y="2836"/>
                    <a:pt x="48101" y="2836"/>
                  </a:cubicBezTo>
                  <a:cubicBezTo>
                    <a:pt x="42831" y="2803"/>
                    <a:pt x="37561" y="3103"/>
                    <a:pt x="32290" y="3136"/>
                  </a:cubicBezTo>
                  <a:cubicBezTo>
                    <a:pt x="27153" y="3170"/>
                    <a:pt x="22049" y="2903"/>
                    <a:pt x="16946" y="2402"/>
                  </a:cubicBezTo>
                  <a:cubicBezTo>
                    <a:pt x="14511" y="2169"/>
                    <a:pt x="12009" y="1902"/>
                    <a:pt x="9541" y="2035"/>
                  </a:cubicBezTo>
                  <a:cubicBezTo>
                    <a:pt x="7439" y="2136"/>
                    <a:pt x="5371" y="2736"/>
                    <a:pt x="3369" y="3370"/>
                  </a:cubicBezTo>
                  <a:cubicBezTo>
                    <a:pt x="2269" y="3737"/>
                    <a:pt x="1135" y="4104"/>
                    <a:pt x="0" y="4437"/>
                  </a:cubicBezTo>
                  <a:lnTo>
                    <a:pt x="0" y="12643"/>
                  </a:lnTo>
                  <a:lnTo>
                    <a:pt x="136498" y="12643"/>
                  </a:lnTo>
                  <a:lnTo>
                    <a:pt x="136498" y="1468"/>
                  </a:lnTo>
                  <a:cubicBezTo>
                    <a:pt x="127625" y="234"/>
                    <a:pt x="118618" y="1"/>
                    <a:pt x="109645" y="3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6"/>
            <p:cNvSpPr/>
            <p:nvPr/>
          </p:nvSpPr>
          <p:spPr>
            <a:xfrm flipH="1">
              <a:off x="7105" y="1112698"/>
              <a:ext cx="9144000" cy="3519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94" name="Google Shape;994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5" name="Google Shape;995;p26"/>
          <p:cNvSpPr/>
          <p:nvPr/>
        </p:nvSpPr>
        <p:spPr>
          <a:xfrm rot="-2700000">
            <a:off x="-472167" y="360079"/>
            <a:ext cx="1887793" cy="1146140"/>
          </a:xfrm>
          <a:custGeom>
            <a:avLst/>
            <a:gdLst/>
            <a:ahLst/>
            <a:cxnLst/>
            <a:rect l="l" t="t" r="r" b="b"/>
            <a:pathLst>
              <a:path w="48482" h="29435" extrusionOk="0">
                <a:moveTo>
                  <a:pt x="44742" y="0"/>
                </a:moveTo>
                <a:cubicBezTo>
                  <a:pt x="44651" y="213"/>
                  <a:pt x="44560" y="426"/>
                  <a:pt x="44408" y="578"/>
                </a:cubicBezTo>
                <a:cubicBezTo>
                  <a:pt x="43709" y="1489"/>
                  <a:pt x="41946" y="2037"/>
                  <a:pt x="40973" y="2462"/>
                </a:cubicBezTo>
                <a:cubicBezTo>
                  <a:pt x="39241" y="3192"/>
                  <a:pt x="37387" y="3891"/>
                  <a:pt x="35593" y="4468"/>
                </a:cubicBezTo>
                <a:cubicBezTo>
                  <a:pt x="32615" y="5410"/>
                  <a:pt x="28754" y="5502"/>
                  <a:pt x="26900" y="8511"/>
                </a:cubicBezTo>
                <a:cubicBezTo>
                  <a:pt x="24955" y="11642"/>
                  <a:pt x="26991" y="13860"/>
                  <a:pt x="30001" y="14559"/>
                </a:cubicBezTo>
                <a:cubicBezTo>
                  <a:pt x="32098" y="15015"/>
                  <a:pt x="34226" y="15775"/>
                  <a:pt x="35472" y="17660"/>
                </a:cubicBezTo>
                <a:cubicBezTo>
                  <a:pt x="37204" y="20243"/>
                  <a:pt x="35411" y="23435"/>
                  <a:pt x="32919" y="24864"/>
                </a:cubicBezTo>
                <a:cubicBezTo>
                  <a:pt x="31427" y="25737"/>
                  <a:pt x="29795" y="26102"/>
                  <a:pt x="28147" y="26102"/>
                </a:cubicBezTo>
                <a:cubicBezTo>
                  <a:pt x="25663" y="26102"/>
                  <a:pt x="23141" y="25273"/>
                  <a:pt x="21003" y="24104"/>
                </a:cubicBezTo>
                <a:cubicBezTo>
                  <a:pt x="18785" y="22888"/>
                  <a:pt x="16140" y="21338"/>
                  <a:pt x="15350" y="18784"/>
                </a:cubicBezTo>
                <a:cubicBezTo>
                  <a:pt x="14468" y="16049"/>
                  <a:pt x="16991" y="14711"/>
                  <a:pt x="17204" y="12128"/>
                </a:cubicBezTo>
                <a:cubicBezTo>
                  <a:pt x="17630" y="7234"/>
                  <a:pt x="10608" y="5593"/>
                  <a:pt x="7082" y="5593"/>
                </a:cubicBezTo>
                <a:cubicBezTo>
                  <a:pt x="5350" y="5593"/>
                  <a:pt x="2432" y="5927"/>
                  <a:pt x="3678" y="8268"/>
                </a:cubicBezTo>
                <a:cubicBezTo>
                  <a:pt x="4407" y="9605"/>
                  <a:pt x="5775" y="9696"/>
                  <a:pt x="7082" y="10061"/>
                </a:cubicBezTo>
                <a:cubicBezTo>
                  <a:pt x="9028" y="10578"/>
                  <a:pt x="13283" y="11368"/>
                  <a:pt x="12189" y="14377"/>
                </a:cubicBezTo>
                <a:cubicBezTo>
                  <a:pt x="11713" y="15662"/>
                  <a:pt x="10235" y="15929"/>
                  <a:pt x="8636" y="15929"/>
                </a:cubicBezTo>
                <a:cubicBezTo>
                  <a:pt x="7504" y="15929"/>
                  <a:pt x="6311" y="15795"/>
                  <a:pt x="5372" y="15795"/>
                </a:cubicBezTo>
                <a:cubicBezTo>
                  <a:pt x="5097" y="15795"/>
                  <a:pt x="4844" y="15806"/>
                  <a:pt x="4620" y="15836"/>
                </a:cubicBezTo>
                <a:cubicBezTo>
                  <a:pt x="3283" y="16018"/>
                  <a:pt x="1337" y="16687"/>
                  <a:pt x="0" y="17751"/>
                </a:cubicBezTo>
                <a:lnTo>
                  <a:pt x="0" y="22432"/>
                </a:lnTo>
                <a:cubicBezTo>
                  <a:pt x="213" y="22219"/>
                  <a:pt x="456" y="22006"/>
                  <a:pt x="699" y="21794"/>
                </a:cubicBezTo>
                <a:cubicBezTo>
                  <a:pt x="2462" y="20487"/>
                  <a:pt x="4651" y="19149"/>
                  <a:pt x="6748" y="18481"/>
                </a:cubicBezTo>
                <a:cubicBezTo>
                  <a:pt x="7306" y="18303"/>
                  <a:pt x="7838" y="18222"/>
                  <a:pt x="8345" y="18222"/>
                </a:cubicBezTo>
                <a:cubicBezTo>
                  <a:pt x="11395" y="18222"/>
                  <a:pt x="13551" y="21146"/>
                  <a:pt x="15350" y="23465"/>
                </a:cubicBezTo>
                <a:cubicBezTo>
                  <a:pt x="17447" y="26201"/>
                  <a:pt x="20851" y="28025"/>
                  <a:pt x="24195" y="28876"/>
                </a:cubicBezTo>
                <a:cubicBezTo>
                  <a:pt x="25606" y="29231"/>
                  <a:pt x="27288" y="29434"/>
                  <a:pt x="29021" y="29434"/>
                </a:cubicBezTo>
                <a:cubicBezTo>
                  <a:pt x="32178" y="29434"/>
                  <a:pt x="35502" y="28761"/>
                  <a:pt x="37660" y="27113"/>
                </a:cubicBezTo>
                <a:cubicBezTo>
                  <a:pt x="40396" y="25016"/>
                  <a:pt x="42676" y="20335"/>
                  <a:pt x="40365" y="17234"/>
                </a:cubicBezTo>
                <a:cubicBezTo>
                  <a:pt x="38572" y="14894"/>
                  <a:pt x="35837" y="14955"/>
                  <a:pt x="33496" y="13617"/>
                </a:cubicBezTo>
                <a:cubicBezTo>
                  <a:pt x="32523" y="13070"/>
                  <a:pt x="30669" y="12158"/>
                  <a:pt x="30548" y="10912"/>
                </a:cubicBezTo>
                <a:cubicBezTo>
                  <a:pt x="30426" y="9605"/>
                  <a:pt x="31885" y="8146"/>
                  <a:pt x="32919" y="7568"/>
                </a:cubicBezTo>
                <a:cubicBezTo>
                  <a:pt x="34226" y="6809"/>
                  <a:pt x="35837" y="6535"/>
                  <a:pt x="37326" y="6353"/>
                </a:cubicBezTo>
                <a:cubicBezTo>
                  <a:pt x="39606" y="6110"/>
                  <a:pt x="41429" y="5319"/>
                  <a:pt x="43435" y="4225"/>
                </a:cubicBezTo>
                <a:cubicBezTo>
                  <a:pt x="44226" y="3799"/>
                  <a:pt x="46840" y="1915"/>
                  <a:pt x="4848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26"/>
          <p:cNvSpPr/>
          <p:nvPr/>
        </p:nvSpPr>
        <p:spPr>
          <a:xfrm flipH="1">
            <a:off x="-47677" y="6265600"/>
            <a:ext cx="12291837" cy="1612283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26"/>
          <p:cNvSpPr/>
          <p:nvPr/>
        </p:nvSpPr>
        <p:spPr>
          <a:xfrm flipH="1">
            <a:off x="-47767" y="6401567"/>
            <a:ext cx="12693925" cy="1273216"/>
          </a:xfrm>
          <a:custGeom>
            <a:avLst/>
            <a:gdLst/>
            <a:ahLst/>
            <a:cxnLst/>
            <a:rect l="l" t="t" r="r" b="b"/>
            <a:pathLst>
              <a:path w="303634" h="51827" extrusionOk="0">
                <a:moveTo>
                  <a:pt x="123927" y="1"/>
                </a:moveTo>
                <a:cubicBezTo>
                  <a:pt x="119327" y="1"/>
                  <a:pt x="113331" y="742"/>
                  <a:pt x="105002" y="2738"/>
                </a:cubicBezTo>
                <a:cubicBezTo>
                  <a:pt x="81159" y="8446"/>
                  <a:pt x="45046" y="15565"/>
                  <a:pt x="28606" y="15565"/>
                </a:cubicBezTo>
                <a:cubicBezTo>
                  <a:pt x="20598" y="15565"/>
                  <a:pt x="17258" y="13876"/>
                  <a:pt x="22277" y="9512"/>
                </a:cubicBezTo>
                <a:cubicBezTo>
                  <a:pt x="30945" y="1969"/>
                  <a:pt x="22679" y="331"/>
                  <a:pt x="13863" y="331"/>
                </a:cubicBezTo>
                <a:cubicBezTo>
                  <a:pt x="7094" y="331"/>
                  <a:pt x="0" y="1297"/>
                  <a:pt x="0" y="1297"/>
                </a:cubicBezTo>
                <a:lnTo>
                  <a:pt x="0" y="51827"/>
                </a:lnTo>
                <a:lnTo>
                  <a:pt x="303634" y="51827"/>
                </a:lnTo>
                <a:lnTo>
                  <a:pt x="303634" y="5202"/>
                </a:lnTo>
                <a:cubicBezTo>
                  <a:pt x="303634" y="5202"/>
                  <a:pt x="262002" y="16903"/>
                  <a:pt x="236430" y="16903"/>
                </a:cubicBezTo>
                <a:cubicBezTo>
                  <a:pt x="228667" y="16903"/>
                  <a:pt x="222383" y="15824"/>
                  <a:pt x="219195" y="13013"/>
                </a:cubicBezTo>
                <a:cubicBezTo>
                  <a:pt x="209798" y="4729"/>
                  <a:pt x="197701" y="2439"/>
                  <a:pt x="186437" y="2439"/>
                </a:cubicBezTo>
                <a:cubicBezTo>
                  <a:pt x="175421" y="2439"/>
                  <a:pt x="165202" y="4629"/>
                  <a:pt x="159080" y="5547"/>
                </a:cubicBezTo>
                <a:cubicBezTo>
                  <a:pt x="156086" y="5997"/>
                  <a:pt x="153550" y="6188"/>
                  <a:pt x="151351" y="6188"/>
                </a:cubicBezTo>
                <a:cubicBezTo>
                  <a:pt x="138843" y="6188"/>
                  <a:pt x="137217" y="1"/>
                  <a:pt x="1239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26"/>
          <p:cNvSpPr/>
          <p:nvPr/>
        </p:nvSpPr>
        <p:spPr>
          <a:xfrm flipH="1">
            <a:off x="847186" y="-151771"/>
            <a:ext cx="2188257" cy="625477"/>
          </a:xfrm>
          <a:custGeom>
            <a:avLst/>
            <a:gdLst/>
            <a:ahLst/>
            <a:cxnLst/>
            <a:rect l="l" t="t" r="r" b="b"/>
            <a:pathLst>
              <a:path w="65720" h="18785" extrusionOk="0">
                <a:moveTo>
                  <a:pt x="3104" y="0"/>
                </a:moveTo>
                <a:cubicBezTo>
                  <a:pt x="2283" y="790"/>
                  <a:pt x="1615" y="1702"/>
                  <a:pt x="1189" y="2827"/>
                </a:cubicBezTo>
                <a:cubicBezTo>
                  <a:pt x="0" y="5880"/>
                  <a:pt x="1213" y="8645"/>
                  <a:pt x="4124" y="8645"/>
                </a:cubicBezTo>
                <a:cubicBezTo>
                  <a:pt x="4487" y="8645"/>
                  <a:pt x="4877" y="8602"/>
                  <a:pt x="5292" y="8511"/>
                </a:cubicBezTo>
                <a:cubicBezTo>
                  <a:pt x="9335" y="7599"/>
                  <a:pt x="13226" y="6140"/>
                  <a:pt x="17299" y="5228"/>
                </a:cubicBezTo>
                <a:cubicBezTo>
                  <a:pt x="18680" y="4915"/>
                  <a:pt x="20041" y="4774"/>
                  <a:pt x="21386" y="4774"/>
                </a:cubicBezTo>
                <a:cubicBezTo>
                  <a:pt x="24749" y="4774"/>
                  <a:pt x="28015" y="5658"/>
                  <a:pt x="31250" y="6961"/>
                </a:cubicBezTo>
                <a:cubicBezTo>
                  <a:pt x="36266" y="8997"/>
                  <a:pt x="40825" y="11885"/>
                  <a:pt x="45719" y="14195"/>
                </a:cubicBezTo>
                <a:cubicBezTo>
                  <a:pt x="50160" y="16310"/>
                  <a:pt x="55502" y="18785"/>
                  <a:pt x="60551" y="18785"/>
                </a:cubicBezTo>
                <a:cubicBezTo>
                  <a:pt x="60582" y="18785"/>
                  <a:pt x="60612" y="18785"/>
                  <a:pt x="60643" y="18784"/>
                </a:cubicBezTo>
                <a:cubicBezTo>
                  <a:pt x="63926" y="18724"/>
                  <a:pt x="65719" y="16170"/>
                  <a:pt x="65233" y="13070"/>
                </a:cubicBezTo>
                <a:cubicBezTo>
                  <a:pt x="64929" y="11034"/>
                  <a:pt x="63166" y="9757"/>
                  <a:pt x="61525" y="8724"/>
                </a:cubicBezTo>
                <a:cubicBezTo>
                  <a:pt x="59336" y="7386"/>
                  <a:pt x="53986" y="3495"/>
                  <a:pt x="59062" y="2097"/>
                </a:cubicBezTo>
                <a:cubicBezTo>
                  <a:pt x="60521" y="1702"/>
                  <a:pt x="62832" y="1155"/>
                  <a:pt x="64291" y="0"/>
                </a:cubicBezTo>
                <a:lnTo>
                  <a:pt x="58576" y="0"/>
                </a:lnTo>
                <a:cubicBezTo>
                  <a:pt x="55385" y="1033"/>
                  <a:pt x="51342" y="2006"/>
                  <a:pt x="51798" y="5076"/>
                </a:cubicBezTo>
                <a:cubicBezTo>
                  <a:pt x="52041" y="6930"/>
                  <a:pt x="54351" y="7508"/>
                  <a:pt x="55780" y="8237"/>
                </a:cubicBezTo>
                <a:cubicBezTo>
                  <a:pt x="57603" y="9119"/>
                  <a:pt x="59549" y="10213"/>
                  <a:pt x="60856" y="11793"/>
                </a:cubicBezTo>
                <a:cubicBezTo>
                  <a:pt x="61677" y="12797"/>
                  <a:pt x="62801" y="14620"/>
                  <a:pt x="61768" y="15775"/>
                </a:cubicBezTo>
                <a:cubicBezTo>
                  <a:pt x="61300" y="16288"/>
                  <a:pt x="60522" y="16465"/>
                  <a:pt x="59655" y="16465"/>
                </a:cubicBezTo>
                <a:cubicBezTo>
                  <a:pt x="58156" y="16465"/>
                  <a:pt x="56392" y="15934"/>
                  <a:pt x="55506" y="15684"/>
                </a:cubicBezTo>
                <a:cubicBezTo>
                  <a:pt x="50278" y="14164"/>
                  <a:pt x="45658" y="11550"/>
                  <a:pt x="41038" y="8784"/>
                </a:cubicBezTo>
                <a:cubicBezTo>
                  <a:pt x="35384" y="5410"/>
                  <a:pt x="28454" y="2888"/>
                  <a:pt x="21919" y="2219"/>
                </a:cubicBezTo>
                <a:cubicBezTo>
                  <a:pt x="20760" y="2109"/>
                  <a:pt x="19600" y="2043"/>
                  <a:pt x="18443" y="2043"/>
                </a:cubicBezTo>
                <a:cubicBezTo>
                  <a:pt x="16718" y="2043"/>
                  <a:pt x="14997" y="2189"/>
                  <a:pt x="13287" y="2553"/>
                </a:cubicBezTo>
                <a:cubicBezTo>
                  <a:pt x="10916" y="3070"/>
                  <a:pt x="8606" y="4590"/>
                  <a:pt x="6174" y="4772"/>
                </a:cubicBezTo>
                <a:cubicBezTo>
                  <a:pt x="6053" y="4781"/>
                  <a:pt x="5938" y="4786"/>
                  <a:pt x="5829" y="4786"/>
                </a:cubicBezTo>
                <a:cubicBezTo>
                  <a:pt x="3437" y="4786"/>
                  <a:pt x="4107" y="2611"/>
                  <a:pt x="5444" y="1216"/>
                </a:cubicBezTo>
                <a:cubicBezTo>
                  <a:pt x="5900" y="729"/>
                  <a:pt x="6448" y="365"/>
                  <a:pt x="699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99" name="Google Shape;999;p26"/>
          <p:cNvGrpSpPr/>
          <p:nvPr/>
        </p:nvGrpSpPr>
        <p:grpSpPr>
          <a:xfrm rot="-5630574">
            <a:off x="10113140" y="-339459"/>
            <a:ext cx="2151317" cy="2118900"/>
            <a:chOff x="563350" y="953950"/>
            <a:chExt cx="1312350" cy="1292575"/>
          </a:xfrm>
        </p:grpSpPr>
        <p:sp>
          <p:nvSpPr>
            <p:cNvPr id="1000" name="Google Shape;1000;p26"/>
            <p:cNvSpPr/>
            <p:nvPr/>
          </p:nvSpPr>
          <p:spPr>
            <a:xfrm>
              <a:off x="563350" y="953950"/>
              <a:ext cx="1312350" cy="1292575"/>
            </a:xfrm>
            <a:custGeom>
              <a:avLst/>
              <a:gdLst/>
              <a:ahLst/>
              <a:cxnLst/>
              <a:rect l="l" t="t" r="r" b="b"/>
              <a:pathLst>
                <a:path w="52494" h="51703" extrusionOk="0">
                  <a:moveTo>
                    <a:pt x="30062" y="1"/>
                  </a:moveTo>
                  <a:cubicBezTo>
                    <a:pt x="29910" y="487"/>
                    <a:pt x="29758" y="973"/>
                    <a:pt x="29606" y="1429"/>
                  </a:cubicBezTo>
                  <a:cubicBezTo>
                    <a:pt x="28998" y="3192"/>
                    <a:pt x="28907" y="4985"/>
                    <a:pt x="28876" y="6840"/>
                  </a:cubicBezTo>
                  <a:cubicBezTo>
                    <a:pt x="28846" y="6779"/>
                    <a:pt x="28815" y="6748"/>
                    <a:pt x="28815" y="6688"/>
                  </a:cubicBezTo>
                  <a:cubicBezTo>
                    <a:pt x="28542" y="5137"/>
                    <a:pt x="28299" y="3618"/>
                    <a:pt x="28329" y="2037"/>
                  </a:cubicBezTo>
                  <a:cubicBezTo>
                    <a:pt x="28329" y="1885"/>
                    <a:pt x="28329" y="1733"/>
                    <a:pt x="28299" y="1581"/>
                  </a:cubicBezTo>
                  <a:cubicBezTo>
                    <a:pt x="28299" y="1429"/>
                    <a:pt x="28329" y="1247"/>
                    <a:pt x="28116" y="1247"/>
                  </a:cubicBezTo>
                  <a:cubicBezTo>
                    <a:pt x="27934" y="1247"/>
                    <a:pt x="27964" y="1429"/>
                    <a:pt x="27904" y="1551"/>
                  </a:cubicBezTo>
                  <a:cubicBezTo>
                    <a:pt x="27448" y="3101"/>
                    <a:pt x="27356" y="4712"/>
                    <a:pt x="27508" y="6323"/>
                  </a:cubicBezTo>
                  <a:cubicBezTo>
                    <a:pt x="27660" y="7782"/>
                    <a:pt x="27843" y="9271"/>
                    <a:pt x="27995" y="10730"/>
                  </a:cubicBezTo>
                  <a:cubicBezTo>
                    <a:pt x="28025" y="10882"/>
                    <a:pt x="28025" y="11034"/>
                    <a:pt x="28025" y="11156"/>
                  </a:cubicBezTo>
                  <a:cubicBezTo>
                    <a:pt x="27964" y="11065"/>
                    <a:pt x="27934" y="10973"/>
                    <a:pt x="27904" y="10852"/>
                  </a:cubicBezTo>
                  <a:cubicBezTo>
                    <a:pt x="27721" y="10183"/>
                    <a:pt x="27539" y="9454"/>
                    <a:pt x="27326" y="8785"/>
                  </a:cubicBezTo>
                  <a:cubicBezTo>
                    <a:pt x="26901" y="7356"/>
                    <a:pt x="26657" y="5928"/>
                    <a:pt x="26566" y="4469"/>
                  </a:cubicBezTo>
                  <a:cubicBezTo>
                    <a:pt x="26566" y="4074"/>
                    <a:pt x="26536" y="3678"/>
                    <a:pt x="26505" y="3283"/>
                  </a:cubicBezTo>
                  <a:cubicBezTo>
                    <a:pt x="26505" y="3192"/>
                    <a:pt x="26536" y="3071"/>
                    <a:pt x="26353" y="2979"/>
                  </a:cubicBezTo>
                  <a:cubicBezTo>
                    <a:pt x="26323" y="3101"/>
                    <a:pt x="26262" y="3192"/>
                    <a:pt x="26262" y="3283"/>
                  </a:cubicBezTo>
                  <a:cubicBezTo>
                    <a:pt x="26201" y="3526"/>
                    <a:pt x="26171" y="3770"/>
                    <a:pt x="26141" y="3982"/>
                  </a:cubicBezTo>
                  <a:cubicBezTo>
                    <a:pt x="25928" y="5137"/>
                    <a:pt x="25837" y="6292"/>
                    <a:pt x="25958" y="7448"/>
                  </a:cubicBezTo>
                  <a:cubicBezTo>
                    <a:pt x="26201" y="9758"/>
                    <a:pt x="26657" y="12037"/>
                    <a:pt x="27265" y="14287"/>
                  </a:cubicBezTo>
                  <a:cubicBezTo>
                    <a:pt x="27356" y="14590"/>
                    <a:pt x="27417" y="14864"/>
                    <a:pt x="27508" y="15138"/>
                  </a:cubicBezTo>
                  <a:cubicBezTo>
                    <a:pt x="27569" y="15350"/>
                    <a:pt x="27508" y="15533"/>
                    <a:pt x="27387" y="15715"/>
                  </a:cubicBezTo>
                  <a:cubicBezTo>
                    <a:pt x="27083" y="14773"/>
                    <a:pt x="26749" y="13891"/>
                    <a:pt x="26445" y="12979"/>
                  </a:cubicBezTo>
                  <a:cubicBezTo>
                    <a:pt x="26293" y="12554"/>
                    <a:pt x="26141" y="12159"/>
                    <a:pt x="26019" y="11733"/>
                  </a:cubicBezTo>
                  <a:cubicBezTo>
                    <a:pt x="25472" y="9636"/>
                    <a:pt x="24925" y="7508"/>
                    <a:pt x="24530" y="5381"/>
                  </a:cubicBezTo>
                  <a:cubicBezTo>
                    <a:pt x="24226" y="3922"/>
                    <a:pt x="24043" y="2463"/>
                    <a:pt x="24013" y="973"/>
                  </a:cubicBezTo>
                  <a:cubicBezTo>
                    <a:pt x="24013" y="791"/>
                    <a:pt x="23983" y="608"/>
                    <a:pt x="23983" y="426"/>
                  </a:cubicBezTo>
                  <a:cubicBezTo>
                    <a:pt x="23861" y="517"/>
                    <a:pt x="23800" y="639"/>
                    <a:pt x="23770" y="730"/>
                  </a:cubicBezTo>
                  <a:cubicBezTo>
                    <a:pt x="23587" y="1338"/>
                    <a:pt x="23375" y="1916"/>
                    <a:pt x="23253" y="2523"/>
                  </a:cubicBezTo>
                  <a:cubicBezTo>
                    <a:pt x="22919" y="4134"/>
                    <a:pt x="22888" y="5715"/>
                    <a:pt x="23253" y="7326"/>
                  </a:cubicBezTo>
                  <a:cubicBezTo>
                    <a:pt x="23527" y="8633"/>
                    <a:pt x="23891" y="9970"/>
                    <a:pt x="24256" y="11277"/>
                  </a:cubicBezTo>
                  <a:cubicBezTo>
                    <a:pt x="24682" y="12888"/>
                    <a:pt x="25320" y="14408"/>
                    <a:pt x="25958" y="15928"/>
                  </a:cubicBezTo>
                  <a:cubicBezTo>
                    <a:pt x="26201" y="16566"/>
                    <a:pt x="26445" y="17204"/>
                    <a:pt x="26840" y="17782"/>
                  </a:cubicBezTo>
                  <a:cubicBezTo>
                    <a:pt x="26931" y="17904"/>
                    <a:pt x="26961" y="17995"/>
                    <a:pt x="26840" y="18116"/>
                  </a:cubicBezTo>
                  <a:cubicBezTo>
                    <a:pt x="26840" y="18086"/>
                    <a:pt x="26809" y="18056"/>
                    <a:pt x="26809" y="18056"/>
                  </a:cubicBezTo>
                  <a:cubicBezTo>
                    <a:pt x="26353" y="17174"/>
                    <a:pt x="25928" y="16293"/>
                    <a:pt x="25533" y="15381"/>
                  </a:cubicBezTo>
                  <a:cubicBezTo>
                    <a:pt x="24925" y="14104"/>
                    <a:pt x="24378" y="12828"/>
                    <a:pt x="23800" y="11521"/>
                  </a:cubicBezTo>
                  <a:cubicBezTo>
                    <a:pt x="23587" y="11095"/>
                    <a:pt x="23375" y="10639"/>
                    <a:pt x="23192" y="10183"/>
                  </a:cubicBezTo>
                  <a:cubicBezTo>
                    <a:pt x="22554" y="8420"/>
                    <a:pt x="21824" y="6657"/>
                    <a:pt x="21247" y="4864"/>
                  </a:cubicBezTo>
                  <a:cubicBezTo>
                    <a:pt x="21095" y="4408"/>
                    <a:pt x="20882" y="3982"/>
                    <a:pt x="20700" y="3557"/>
                  </a:cubicBezTo>
                  <a:cubicBezTo>
                    <a:pt x="20669" y="3496"/>
                    <a:pt x="20609" y="3466"/>
                    <a:pt x="20578" y="3405"/>
                  </a:cubicBezTo>
                  <a:cubicBezTo>
                    <a:pt x="20517" y="3618"/>
                    <a:pt x="20487" y="3830"/>
                    <a:pt x="20487" y="4043"/>
                  </a:cubicBezTo>
                  <a:cubicBezTo>
                    <a:pt x="20578" y="4894"/>
                    <a:pt x="20700" y="5776"/>
                    <a:pt x="20943" y="6657"/>
                  </a:cubicBezTo>
                  <a:cubicBezTo>
                    <a:pt x="21095" y="7144"/>
                    <a:pt x="21186" y="7691"/>
                    <a:pt x="21338" y="8207"/>
                  </a:cubicBezTo>
                  <a:cubicBezTo>
                    <a:pt x="21460" y="8694"/>
                    <a:pt x="21612" y="9210"/>
                    <a:pt x="21764" y="9697"/>
                  </a:cubicBezTo>
                  <a:cubicBezTo>
                    <a:pt x="22037" y="10517"/>
                    <a:pt x="22311" y="11308"/>
                    <a:pt x="22615" y="12098"/>
                  </a:cubicBezTo>
                  <a:cubicBezTo>
                    <a:pt x="22980" y="12979"/>
                    <a:pt x="23375" y="13891"/>
                    <a:pt x="23770" y="14773"/>
                  </a:cubicBezTo>
                  <a:cubicBezTo>
                    <a:pt x="24043" y="15411"/>
                    <a:pt x="24347" y="16019"/>
                    <a:pt x="24651" y="16657"/>
                  </a:cubicBezTo>
                  <a:cubicBezTo>
                    <a:pt x="24682" y="16718"/>
                    <a:pt x="24712" y="16779"/>
                    <a:pt x="24712" y="16840"/>
                  </a:cubicBezTo>
                  <a:cubicBezTo>
                    <a:pt x="24621" y="16749"/>
                    <a:pt x="24560" y="16657"/>
                    <a:pt x="24499" y="16566"/>
                  </a:cubicBezTo>
                  <a:cubicBezTo>
                    <a:pt x="23223" y="14469"/>
                    <a:pt x="22007" y="12341"/>
                    <a:pt x="20730" y="10274"/>
                  </a:cubicBezTo>
                  <a:cubicBezTo>
                    <a:pt x="19575" y="8420"/>
                    <a:pt x="18694" y="6475"/>
                    <a:pt x="18177" y="4347"/>
                  </a:cubicBezTo>
                  <a:cubicBezTo>
                    <a:pt x="18086" y="3891"/>
                    <a:pt x="18025" y="3435"/>
                    <a:pt x="17934" y="2979"/>
                  </a:cubicBezTo>
                  <a:cubicBezTo>
                    <a:pt x="17903" y="2827"/>
                    <a:pt x="17873" y="2675"/>
                    <a:pt x="17843" y="2523"/>
                  </a:cubicBezTo>
                  <a:cubicBezTo>
                    <a:pt x="17539" y="3131"/>
                    <a:pt x="17417" y="3800"/>
                    <a:pt x="17387" y="4499"/>
                  </a:cubicBezTo>
                  <a:cubicBezTo>
                    <a:pt x="17326" y="5441"/>
                    <a:pt x="17478" y="6384"/>
                    <a:pt x="17721" y="7326"/>
                  </a:cubicBezTo>
                  <a:cubicBezTo>
                    <a:pt x="17995" y="8542"/>
                    <a:pt x="18420" y="9666"/>
                    <a:pt x="19028" y="10700"/>
                  </a:cubicBezTo>
                  <a:cubicBezTo>
                    <a:pt x="19362" y="11277"/>
                    <a:pt x="19666" y="11824"/>
                    <a:pt x="20001" y="12372"/>
                  </a:cubicBezTo>
                  <a:cubicBezTo>
                    <a:pt x="20730" y="13527"/>
                    <a:pt x="21460" y="14682"/>
                    <a:pt x="22159" y="15837"/>
                  </a:cubicBezTo>
                  <a:cubicBezTo>
                    <a:pt x="23314" y="17782"/>
                    <a:pt x="24226" y="19879"/>
                    <a:pt x="25168" y="21946"/>
                  </a:cubicBezTo>
                  <a:cubicBezTo>
                    <a:pt x="25168" y="21977"/>
                    <a:pt x="25168" y="22007"/>
                    <a:pt x="25168" y="22037"/>
                  </a:cubicBezTo>
                  <a:cubicBezTo>
                    <a:pt x="24773" y="21490"/>
                    <a:pt x="24408" y="20913"/>
                    <a:pt x="24104" y="20335"/>
                  </a:cubicBezTo>
                  <a:cubicBezTo>
                    <a:pt x="23344" y="19028"/>
                    <a:pt x="22554" y="17752"/>
                    <a:pt x="21703" y="16505"/>
                  </a:cubicBezTo>
                  <a:cubicBezTo>
                    <a:pt x="20548" y="14803"/>
                    <a:pt x="19484" y="13040"/>
                    <a:pt x="18542" y="11217"/>
                  </a:cubicBezTo>
                  <a:cubicBezTo>
                    <a:pt x="17478" y="9180"/>
                    <a:pt x="16688" y="7022"/>
                    <a:pt x="16475" y="4712"/>
                  </a:cubicBezTo>
                  <a:cubicBezTo>
                    <a:pt x="16414" y="4134"/>
                    <a:pt x="16353" y="3557"/>
                    <a:pt x="16323" y="2979"/>
                  </a:cubicBezTo>
                  <a:cubicBezTo>
                    <a:pt x="16292" y="2858"/>
                    <a:pt x="16292" y="2736"/>
                    <a:pt x="16262" y="2645"/>
                  </a:cubicBezTo>
                  <a:cubicBezTo>
                    <a:pt x="16262" y="2584"/>
                    <a:pt x="16232" y="2523"/>
                    <a:pt x="16232" y="2463"/>
                  </a:cubicBezTo>
                  <a:cubicBezTo>
                    <a:pt x="16049" y="2979"/>
                    <a:pt x="15837" y="3466"/>
                    <a:pt x="15776" y="3982"/>
                  </a:cubicBezTo>
                  <a:cubicBezTo>
                    <a:pt x="15654" y="4712"/>
                    <a:pt x="15593" y="5441"/>
                    <a:pt x="15563" y="6201"/>
                  </a:cubicBezTo>
                  <a:cubicBezTo>
                    <a:pt x="15502" y="7508"/>
                    <a:pt x="15715" y="8815"/>
                    <a:pt x="16049" y="10092"/>
                  </a:cubicBezTo>
                  <a:cubicBezTo>
                    <a:pt x="16657" y="12372"/>
                    <a:pt x="17539" y="14499"/>
                    <a:pt x="18876" y="16445"/>
                  </a:cubicBezTo>
                  <a:cubicBezTo>
                    <a:pt x="20669" y="19059"/>
                    <a:pt x="22584" y="21581"/>
                    <a:pt x="24590" y="24013"/>
                  </a:cubicBezTo>
                  <a:cubicBezTo>
                    <a:pt x="24894" y="24378"/>
                    <a:pt x="25198" y="24712"/>
                    <a:pt x="25533" y="25016"/>
                  </a:cubicBezTo>
                  <a:cubicBezTo>
                    <a:pt x="25685" y="25107"/>
                    <a:pt x="25837" y="25259"/>
                    <a:pt x="25958" y="25381"/>
                  </a:cubicBezTo>
                  <a:cubicBezTo>
                    <a:pt x="26019" y="25442"/>
                    <a:pt x="26080" y="25533"/>
                    <a:pt x="26080" y="25624"/>
                  </a:cubicBezTo>
                  <a:cubicBezTo>
                    <a:pt x="26080" y="25806"/>
                    <a:pt x="26049" y="25989"/>
                    <a:pt x="26049" y="26232"/>
                  </a:cubicBezTo>
                  <a:cubicBezTo>
                    <a:pt x="25746" y="25898"/>
                    <a:pt x="25472" y="25594"/>
                    <a:pt x="25229" y="25290"/>
                  </a:cubicBezTo>
                  <a:cubicBezTo>
                    <a:pt x="24469" y="24408"/>
                    <a:pt x="23709" y="23557"/>
                    <a:pt x="23010" y="22676"/>
                  </a:cubicBezTo>
                  <a:cubicBezTo>
                    <a:pt x="22189" y="21703"/>
                    <a:pt x="21369" y="20670"/>
                    <a:pt x="20578" y="19667"/>
                  </a:cubicBezTo>
                  <a:cubicBezTo>
                    <a:pt x="19697" y="18603"/>
                    <a:pt x="18937" y="17508"/>
                    <a:pt x="18177" y="16353"/>
                  </a:cubicBezTo>
                  <a:cubicBezTo>
                    <a:pt x="17265" y="14894"/>
                    <a:pt x="16353" y="13435"/>
                    <a:pt x="15563" y="11916"/>
                  </a:cubicBezTo>
                  <a:cubicBezTo>
                    <a:pt x="15077" y="10943"/>
                    <a:pt x="14560" y="9970"/>
                    <a:pt x="14074" y="8998"/>
                  </a:cubicBezTo>
                  <a:cubicBezTo>
                    <a:pt x="13830" y="8511"/>
                    <a:pt x="13587" y="7995"/>
                    <a:pt x="13344" y="7508"/>
                  </a:cubicBezTo>
                  <a:cubicBezTo>
                    <a:pt x="13222" y="7235"/>
                    <a:pt x="13040" y="6992"/>
                    <a:pt x="12888" y="6748"/>
                  </a:cubicBezTo>
                  <a:cubicBezTo>
                    <a:pt x="12858" y="6748"/>
                    <a:pt x="12858" y="6748"/>
                    <a:pt x="12827" y="6779"/>
                  </a:cubicBezTo>
                  <a:cubicBezTo>
                    <a:pt x="12888" y="7113"/>
                    <a:pt x="12919" y="7448"/>
                    <a:pt x="13010" y="7751"/>
                  </a:cubicBezTo>
                  <a:cubicBezTo>
                    <a:pt x="13466" y="9332"/>
                    <a:pt x="14043" y="10882"/>
                    <a:pt x="14742" y="12372"/>
                  </a:cubicBezTo>
                  <a:cubicBezTo>
                    <a:pt x="15198" y="13375"/>
                    <a:pt x="15685" y="14347"/>
                    <a:pt x="16171" y="15350"/>
                  </a:cubicBezTo>
                  <a:cubicBezTo>
                    <a:pt x="16992" y="16931"/>
                    <a:pt x="17903" y="18481"/>
                    <a:pt x="18876" y="20001"/>
                  </a:cubicBezTo>
                  <a:cubicBezTo>
                    <a:pt x="20517" y="22493"/>
                    <a:pt x="22463" y="24743"/>
                    <a:pt x="24530" y="26931"/>
                  </a:cubicBezTo>
                  <a:cubicBezTo>
                    <a:pt x="25046" y="27448"/>
                    <a:pt x="25594" y="27995"/>
                    <a:pt x="26110" y="28512"/>
                  </a:cubicBezTo>
                  <a:cubicBezTo>
                    <a:pt x="26201" y="28603"/>
                    <a:pt x="26232" y="28694"/>
                    <a:pt x="26201" y="28846"/>
                  </a:cubicBezTo>
                  <a:cubicBezTo>
                    <a:pt x="26141" y="28816"/>
                    <a:pt x="26110" y="28785"/>
                    <a:pt x="26080" y="28755"/>
                  </a:cubicBezTo>
                  <a:cubicBezTo>
                    <a:pt x="25107" y="27721"/>
                    <a:pt x="24195" y="26658"/>
                    <a:pt x="23162" y="25685"/>
                  </a:cubicBezTo>
                  <a:cubicBezTo>
                    <a:pt x="22980" y="25533"/>
                    <a:pt x="22828" y="25350"/>
                    <a:pt x="22676" y="25199"/>
                  </a:cubicBezTo>
                  <a:cubicBezTo>
                    <a:pt x="22341" y="24834"/>
                    <a:pt x="22037" y="24499"/>
                    <a:pt x="21703" y="24135"/>
                  </a:cubicBezTo>
                  <a:cubicBezTo>
                    <a:pt x="20852" y="23284"/>
                    <a:pt x="20001" y="22433"/>
                    <a:pt x="19180" y="21551"/>
                  </a:cubicBezTo>
                  <a:cubicBezTo>
                    <a:pt x="18177" y="20487"/>
                    <a:pt x="17174" y="19393"/>
                    <a:pt x="16201" y="18299"/>
                  </a:cubicBezTo>
                  <a:cubicBezTo>
                    <a:pt x="15320" y="17326"/>
                    <a:pt x="14590" y="16262"/>
                    <a:pt x="13861" y="15198"/>
                  </a:cubicBezTo>
                  <a:cubicBezTo>
                    <a:pt x="13526" y="14712"/>
                    <a:pt x="13192" y="14195"/>
                    <a:pt x="12919" y="13679"/>
                  </a:cubicBezTo>
                  <a:cubicBezTo>
                    <a:pt x="12463" y="12858"/>
                    <a:pt x="12067" y="12007"/>
                    <a:pt x="11612" y="11186"/>
                  </a:cubicBezTo>
                  <a:cubicBezTo>
                    <a:pt x="11247" y="10457"/>
                    <a:pt x="10852" y="9727"/>
                    <a:pt x="10456" y="8998"/>
                  </a:cubicBezTo>
                  <a:cubicBezTo>
                    <a:pt x="10426" y="8937"/>
                    <a:pt x="10365" y="8876"/>
                    <a:pt x="10335" y="8815"/>
                  </a:cubicBezTo>
                  <a:cubicBezTo>
                    <a:pt x="10305" y="8906"/>
                    <a:pt x="10305" y="8998"/>
                    <a:pt x="10305" y="9058"/>
                  </a:cubicBezTo>
                  <a:cubicBezTo>
                    <a:pt x="10365" y="9241"/>
                    <a:pt x="10365" y="9423"/>
                    <a:pt x="10426" y="9575"/>
                  </a:cubicBezTo>
                  <a:cubicBezTo>
                    <a:pt x="10912" y="11277"/>
                    <a:pt x="11551" y="12888"/>
                    <a:pt x="12371" y="14438"/>
                  </a:cubicBezTo>
                  <a:cubicBezTo>
                    <a:pt x="13739" y="16992"/>
                    <a:pt x="15411" y="19332"/>
                    <a:pt x="17235" y="21581"/>
                  </a:cubicBezTo>
                  <a:cubicBezTo>
                    <a:pt x="17721" y="22220"/>
                    <a:pt x="18268" y="22828"/>
                    <a:pt x="18846" y="23405"/>
                  </a:cubicBezTo>
                  <a:cubicBezTo>
                    <a:pt x="20517" y="25107"/>
                    <a:pt x="22250" y="26809"/>
                    <a:pt x="23952" y="28481"/>
                  </a:cubicBezTo>
                  <a:cubicBezTo>
                    <a:pt x="24013" y="28572"/>
                    <a:pt x="24074" y="28664"/>
                    <a:pt x="24165" y="28724"/>
                  </a:cubicBezTo>
                  <a:cubicBezTo>
                    <a:pt x="23861" y="28572"/>
                    <a:pt x="23618" y="28390"/>
                    <a:pt x="23344" y="28177"/>
                  </a:cubicBezTo>
                  <a:cubicBezTo>
                    <a:pt x="21885" y="26901"/>
                    <a:pt x="20365" y="25685"/>
                    <a:pt x="19058" y="24256"/>
                  </a:cubicBezTo>
                  <a:cubicBezTo>
                    <a:pt x="18086" y="23223"/>
                    <a:pt x="17113" y="22220"/>
                    <a:pt x="16171" y="21186"/>
                  </a:cubicBezTo>
                  <a:cubicBezTo>
                    <a:pt x="15137" y="20122"/>
                    <a:pt x="14165" y="18998"/>
                    <a:pt x="13162" y="17904"/>
                  </a:cubicBezTo>
                  <a:cubicBezTo>
                    <a:pt x="12311" y="16961"/>
                    <a:pt x="11460" y="16049"/>
                    <a:pt x="10608" y="15138"/>
                  </a:cubicBezTo>
                  <a:cubicBezTo>
                    <a:pt x="10305" y="14803"/>
                    <a:pt x="9970" y="14469"/>
                    <a:pt x="9636" y="14165"/>
                  </a:cubicBezTo>
                  <a:cubicBezTo>
                    <a:pt x="9332" y="13861"/>
                    <a:pt x="8997" y="13557"/>
                    <a:pt x="8694" y="13253"/>
                  </a:cubicBezTo>
                  <a:cubicBezTo>
                    <a:pt x="8511" y="13101"/>
                    <a:pt x="8359" y="12979"/>
                    <a:pt x="8207" y="12828"/>
                  </a:cubicBezTo>
                  <a:cubicBezTo>
                    <a:pt x="8177" y="12858"/>
                    <a:pt x="8177" y="12858"/>
                    <a:pt x="8146" y="12858"/>
                  </a:cubicBezTo>
                  <a:cubicBezTo>
                    <a:pt x="8177" y="12979"/>
                    <a:pt x="8238" y="13071"/>
                    <a:pt x="8298" y="13192"/>
                  </a:cubicBezTo>
                  <a:cubicBezTo>
                    <a:pt x="8572" y="13679"/>
                    <a:pt x="8876" y="14165"/>
                    <a:pt x="9180" y="14621"/>
                  </a:cubicBezTo>
                  <a:cubicBezTo>
                    <a:pt x="9788" y="15624"/>
                    <a:pt x="10396" y="16597"/>
                    <a:pt x="11004" y="17569"/>
                  </a:cubicBezTo>
                  <a:cubicBezTo>
                    <a:pt x="11581" y="18451"/>
                    <a:pt x="12128" y="19332"/>
                    <a:pt x="12797" y="20153"/>
                  </a:cubicBezTo>
                  <a:cubicBezTo>
                    <a:pt x="13648" y="21186"/>
                    <a:pt x="14530" y="22189"/>
                    <a:pt x="15441" y="23162"/>
                  </a:cubicBezTo>
                  <a:cubicBezTo>
                    <a:pt x="17691" y="25533"/>
                    <a:pt x="20062" y="27752"/>
                    <a:pt x="22554" y="29849"/>
                  </a:cubicBezTo>
                  <a:cubicBezTo>
                    <a:pt x="23131" y="30305"/>
                    <a:pt x="23709" y="30731"/>
                    <a:pt x="24347" y="31126"/>
                  </a:cubicBezTo>
                  <a:cubicBezTo>
                    <a:pt x="25168" y="31642"/>
                    <a:pt x="26049" y="32129"/>
                    <a:pt x="26901" y="32615"/>
                  </a:cubicBezTo>
                  <a:cubicBezTo>
                    <a:pt x="26961" y="32645"/>
                    <a:pt x="27022" y="32706"/>
                    <a:pt x="27053" y="32767"/>
                  </a:cubicBezTo>
                  <a:cubicBezTo>
                    <a:pt x="27113" y="32980"/>
                    <a:pt x="27174" y="33193"/>
                    <a:pt x="27265" y="33466"/>
                  </a:cubicBezTo>
                  <a:cubicBezTo>
                    <a:pt x="27144" y="33405"/>
                    <a:pt x="27083" y="33375"/>
                    <a:pt x="27053" y="33345"/>
                  </a:cubicBezTo>
                  <a:cubicBezTo>
                    <a:pt x="26505" y="33041"/>
                    <a:pt x="25989" y="32706"/>
                    <a:pt x="25411" y="32402"/>
                  </a:cubicBezTo>
                  <a:cubicBezTo>
                    <a:pt x="24378" y="31916"/>
                    <a:pt x="23314" y="31460"/>
                    <a:pt x="22280" y="30943"/>
                  </a:cubicBezTo>
                  <a:cubicBezTo>
                    <a:pt x="20305" y="29940"/>
                    <a:pt x="18481" y="28694"/>
                    <a:pt x="16718" y="27357"/>
                  </a:cubicBezTo>
                  <a:cubicBezTo>
                    <a:pt x="15016" y="26050"/>
                    <a:pt x="13314" y="24743"/>
                    <a:pt x="11612" y="23436"/>
                  </a:cubicBezTo>
                  <a:cubicBezTo>
                    <a:pt x="10669" y="22706"/>
                    <a:pt x="9788" y="21977"/>
                    <a:pt x="8876" y="21277"/>
                  </a:cubicBezTo>
                  <a:cubicBezTo>
                    <a:pt x="7994" y="20639"/>
                    <a:pt x="7143" y="20001"/>
                    <a:pt x="6231" y="19393"/>
                  </a:cubicBezTo>
                  <a:cubicBezTo>
                    <a:pt x="5684" y="18998"/>
                    <a:pt x="5076" y="18633"/>
                    <a:pt x="4499" y="18268"/>
                  </a:cubicBezTo>
                  <a:cubicBezTo>
                    <a:pt x="4438" y="18238"/>
                    <a:pt x="4377" y="18208"/>
                    <a:pt x="4256" y="18177"/>
                  </a:cubicBezTo>
                  <a:lnTo>
                    <a:pt x="4256" y="18177"/>
                  </a:lnTo>
                  <a:cubicBezTo>
                    <a:pt x="4347" y="18329"/>
                    <a:pt x="4377" y="18420"/>
                    <a:pt x="4438" y="18481"/>
                  </a:cubicBezTo>
                  <a:cubicBezTo>
                    <a:pt x="4651" y="18724"/>
                    <a:pt x="4894" y="18937"/>
                    <a:pt x="5137" y="19180"/>
                  </a:cubicBezTo>
                  <a:cubicBezTo>
                    <a:pt x="6171" y="20214"/>
                    <a:pt x="7235" y="21277"/>
                    <a:pt x="8298" y="22311"/>
                  </a:cubicBezTo>
                  <a:cubicBezTo>
                    <a:pt x="9180" y="23192"/>
                    <a:pt x="10031" y="24135"/>
                    <a:pt x="10943" y="25016"/>
                  </a:cubicBezTo>
                  <a:cubicBezTo>
                    <a:pt x="12949" y="26992"/>
                    <a:pt x="15168" y="28724"/>
                    <a:pt x="17569" y="30214"/>
                  </a:cubicBezTo>
                  <a:cubicBezTo>
                    <a:pt x="19028" y="31065"/>
                    <a:pt x="20517" y="31855"/>
                    <a:pt x="21976" y="32676"/>
                  </a:cubicBezTo>
                  <a:cubicBezTo>
                    <a:pt x="23283" y="33405"/>
                    <a:pt x="24621" y="34013"/>
                    <a:pt x="26019" y="34530"/>
                  </a:cubicBezTo>
                  <a:cubicBezTo>
                    <a:pt x="26536" y="34743"/>
                    <a:pt x="27083" y="34834"/>
                    <a:pt x="27569" y="35138"/>
                  </a:cubicBezTo>
                  <a:cubicBezTo>
                    <a:pt x="27721" y="35199"/>
                    <a:pt x="27812" y="35259"/>
                    <a:pt x="27873" y="35411"/>
                  </a:cubicBezTo>
                  <a:cubicBezTo>
                    <a:pt x="27964" y="35715"/>
                    <a:pt x="28116" y="36050"/>
                    <a:pt x="28208" y="36354"/>
                  </a:cubicBezTo>
                  <a:cubicBezTo>
                    <a:pt x="28238" y="36414"/>
                    <a:pt x="28238" y="36506"/>
                    <a:pt x="28268" y="36566"/>
                  </a:cubicBezTo>
                  <a:cubicBezTo>
                    <a:pt x="27995" y="36506"/>
                    <a:pt x="27752" y="36445"/>
                    <a:pt x="27539" y="36323"/>
                  </a:cubicBezTo>
                  <a:cubicBezTo>
                    <a:pt x="26779" y="35898"/>
                    <a:pt x="25989" y="35594"/>
                    <a:pt x="25198" y="35320"/>
                  </a:cubicBezTo>
                  <a:cubicBezTo>
                    <a:pt x="23010" y="34530"/>
                    <a:pt x="20852" y="33770"/>
                    <a:pt x="18663" y="33010"/>
                  </a:cubicBezTo>
                  <a:cubicBezTo>
                    <a:pt x="16961" y="32433"/>
                    <a:pt x="15259" y="31855"/>
                    <a:pt x="13618" y="31095"/>
                  </a:cubicBezTo>
                  <a:cubicBezTo>
                    <a:pt x="12493" y="30579"/>
                    <a:pt x="11368" y="30031"/>
                    <a:pt x="10244" y="29515"/>
                  </a:cubicBezTo>
                  <a:cubicBezTo>
                    <a:pt x="9058" y="28968"/>
                    <a:pt x="7903" y="28329"/>
                    <a:pt x="6839" y="27569"/>
                  </a:cubicBezTo>
                  <a:cubicBezTo>
                    <a:pt x="6171" y="27113"/>
                    <a:pt x="5472" y="26627"/>
                    <a:pt x="4772" y="26141"/>
                  </a:cubicBezTo>
                  <a:cubicBezTo>
                    <a:pt x="4286" y="25806"/>
                    <a:pt x="3800" y="25472"/>
                    <a:pt x="3313" y="25138"/>
                  </a:cubicBezTo>
                  <a:cubicBezTo>
                    <a:pt x="3251" y="25096"/>
                    <a:pt x="3174" y="25011"/>
                    <a:pt x="3073" y="25011"/>
                  </a:cubicBezTo>
                  <a:cubicBezTo>
                    <a:pt x="3027" y="25011"/>
                    <a:pt x="2976" y="25029"/>
                    <a:pt x="2918" y="25077"/>
                  </a:cubicBezTo>
                  <a:cubicBezTo>
                    <a:pt x="2979" y="25199"/>
                    <a:pt x="3070" y="25350"/>
                    <a:pt x="3162" y="25442"/>
                  </a:cubicBezTo>
                  <a:cubicBezTo>
                    <a:pt x="3739" y="26050"/>
                    <a:pt x="4317" y="26627"/>
                    <a:pt x="4894" y="27235"/>
                  </a:cubicBezTo>
                  <a:cubicBezTo>
                    <a:pt x="5441" y="27813"/>
                    <a:pt x="5988" y="28329"/>
                    <a:pt x="6596" y="28816"/>
                  </a:cubicBezTo>
                  <a:cubicBezTo>
                    <a:pt x="6991" y="29120"/>
                    <a:pt x="7326" y="29424"/>
                    <a:pt x="7721" y="29697"/>
                  </a:cubicBezTo>
                  <a:cubicBezTo>
                    <a:pt x="8298" y="30123"/>
                    <a:pt x="8906" y="30548"/>
                    <a:pt x="9514" y="30943"/>
                  </a:cubicBezTo>
                  <a:cubicBezTo>
                    <a:pt x="10001" y="31247"/>
                    <a:pt x="10487" y="31490"/>
                    <a:pt x="11004" y="31764"/>
                  </a:cubicBezTo>
                  <a:cubicBezTo>
                    <a:pt x="13253" y="33010"/>
                    <a:pt x="15593" y="34044"/>
                    <a:pt x="18055" y="34804"/>
                  </a:cubicBezTo>
                  <a:cubicBezTo>
                    <a:pt x="19636" y="35290"/>
                    <a:pt x="21186" y="35837"/>
                    <a:pt x="22736" y="36323"/>
                  </a:cubicBezTo>
                  <a:cubicBezTo>
                    <a:pt x="24378" y="36810"/>
                    <a:pt x="26019" y="37296"/>
                    <a:pt x="27630" y="37782"/>
                  </a:cubicBezTo>
                  <a:cubicBezTo>
                    <a:pt x="28025" y="37873"/>
                    <a:pt x="28420" y="37934"/>
                    <a:pt x="28846" y="38025"/>
                  </a:cubicBezTo>
                  <a:cubicBezTo>
                    <a:pt x="28937" y="38269"/>
                    <a:pt x="29089" y="38512"/>
                    <a:pt x="29119" y="38785"/>
                  </a:cubicBezTo>
                  <a:cubicBezTo>
                    <a:pt x="28724" y="38725"/>
                    <a:pt x="28360" y="38633"/>
                    <a:pt x="27995" y="38573"/>
                  </a:cubicBezTo>
                  <a:cubicBezTo>
                    <a:pt x="27508" y="38481"/>
                    <a:pt x="27022" y="38451"/>
                    <a:pt x="26505" y="38390"/>
                  </a:cubicBezTo>
                  <a:cubicBezTo>
                    <a:pt x="24925" y="38177"/>
                    <a:pt x="23314" y="37965"/>
                    <a:pt x="21733" y="37782"/>
                  </a:cubicBezTo>
                  <a:cubicBezTo>
                    <a:pt x="20214" y="37630"/>
                    <a:pt x="18663" y="37448"/>
                    <a:pt x="17174" y="37144"/>
                  </a:cubicBezTo>
                  <a:cubicBezTo>
                    <a:pt x="14712" y="36597"/>
                    <a:pt x="12280" y="36171"/>
                    <a:pt x="9818" y="35807"/>
                  </a:cubicBezTo>
                  <a:cubicBezTo>
                    <a:pt x="8181" y="35568"/>
                    <a:pt x="6553" y="35473"/>
                    <a:pt x="4929" y="35473"/>
                  </a:cubicBezTo>
                  <a:cubicBezTo>
                    <a:pt x="3660" y="35473"/>
                    <a:pt x="2392" y="35531"/>
                    <a:pt x="1125" y="35624"/>
                  </a:cubicBezTo>
                  <a:cubicBezTo>
                    <a:pt x="912" y="35624"/>
                    <a:pt x="730" y="35655"/>
                    <a:pt x="517" y="35685"/>
                  </a:cubicBezTo>
                  <a:cubicBezTo>
                    <a:pt x="487" y="35685"/>
                    <a:pt x="426" y="35715"/>
                    <a:pt x="304" y="35776"/>
                  </a:cubicBezTo>
                  <a:cubicBezTo>
                    <a:pt x="456" y="35807"/>
                    <a:pt x="547" y="35807"/>
                    <a:pt x="639" y="35807"/>
                  </a:cubicBezTo>
                  <a:cubicBezTo>
                    <a:pt x="2493" y="36019"/>
                    <a:pt x="4317" y="36384"/>
                    <a:pt x="6110" y="36810"/>
                  </a:cubicBezTo>
                  <a:cubicBezTo>
                    <a:pt x="7964" y="37235"/>
                    <a:pt x="9849" y="37691"/>
                    <a:pt x="11703" y="38147"/>
                  </a:cubicBezTo>
                  <a:cubicBezTo>
                    <a:pt x="14438" y="38816"/>
                    <a:pt x="17265" y="39180"/>
                    <a:pt x="20062" y="39424"/>
                  </a:cubicBezTo>
                  <a:cubicBezTo>
                    <a:pt x="22645" y="39636"/>
                    <a:pt x="25229" y="39788"/>
                    <a:pt x="27812" y="39788"/>
                  </a:cubicBezTo>
                  <a:cubicBezTo>
                    <a:pt x="28390" y="39788"/>
                    <a:pt x="28967" y="39819"/>
                    <a:pt x="29575" y="39819"/>
                  </a:cubicBezTo>
                  <a:cubicBezTo>
                    <a:pt x="29636" y="39940"/>
                    <a:pt x="29667" y="40062"/>
                    <a:pt x="29727" y="40184"/>
                  </a:cubicBezTo>
                  <a:cubicBezTo>
                    <a:pt x="29636" y="40184"/>
                    <a:pt x="29575" y="40214"/>
                    <a:pt x="29515" y="40214"/>
                  </a:cubicBezTo>
                  <a:cubicBezTo>
                    <a:pt x="28633" y="40153"/>
                    <a:pt x="27752" y="40123"/>
                    <a:pt x="26870" y="40062"/>
                  </a:cubicBezTo>
                  <a:cubicBezTo>
                    <a:pt x="26396" y="40043"/>
                    <a:pt x="25922" y="40033"/>
                    <a:pt x="25448" y="40033"/>
                  </a:cubicBezTo>
                  <a:cubicBezTo>
                    <a:pt x="23614" y="40033"/>
                    <a:pt x="21788" y="40180"/>
                    <a:pt x="20001" y="40518"/>
                  </a:cubicBezTo>
                  <a:cubicBezTo>
                    <a:pt x="19393" y="40639"/>
                    <a:pt x="18785" y="40670"/>
                    <a:pt x="18177" y="40731"/>
                  </a:cubicBezTo>
                  <a:cubicBezTo>
                    <a:pt x="17539" y="40761"/>
                    <a:pt x="16900" y="40791"/>
                    <a:pt x="16262" y="40822"/>
                  </a:cubicBezTo>
                  <a:cubicBezTo>
                    <a:pt x="15745" y="40822"/>
                    <a:pt x="15229" y="40852"/>
                    <a:pt x="14742" y="40852"/>
                  </a:cubicBezTo>
                  <a:cubicBezTo>
                    <a:pt x="13162" y="40791"/>
                    <a:pt x="11612" y="40579"/>
                    <a:pt x="10092" y="40305"/>
                  </a:cubicBezTo>
                  <a:cubicBezTo>
                    <a:pt x="8906" y="40062"/>
                    <a:pt x="7721" y="39849"/>
                    <a:pt x="6535" y="39576"/>
                  </a:cubicBezTo>
                  <a:cubicBezTo>
                    <a:pt x="5046" y="39272"/>
                    <a:pt x="3557" y="38937"/>
                    <a:pt x="2067" y="38603"/>
                  </a:cubicBezTo>
                  <a:cubicBezTo>
                    <a:pt x="1459" y="38451"/>
                    <a:pt x="882" y="38299"/>
                    <a:pt x="274" y="38147"/>
                  </a:cubicBezTo>
                  <a:cubicBezTo>
                    <a:pt x="224" y="38147"/>
                    <a:pt x="174" y="38120"/>
                    <a:pt x="125" y="38120"/>
                  </a:cubicBezTo>
                  <a:cubicBezTo>
                    <a:pt x="83" y="38120"/>
                    <a:pt x="42" y="38139"/>
                    <a:pt x="0" y="38208"/>
                  </a:cubicBezTo>
                  <a:cubicBezTo>
                    <a:pt x="152" y="38299"/>
                    <a:pt x="304" y="38421"/>
                    <a:pt x="456" y="38481"/>
                  </a:cubicBezTo>
                  <a:cubicBezTo>
                    <a:pt x="1429" y="38937"/>
                    <a:pt x="2402" y="39424"/>
                    <a:pt x="3405" y="39849"/>
                  </a:cubicBezTo>
                  <a:cubicBezTo>
                    <a:pt x="4651" y="40396"/>
                    <a:pt x="5928" y="40883"/>
                    <a:pt x="7265" y="41247"/>
                  </a:cubicBezTo>
                  <a:cubicBezTo>
                    <a:pt x="8815" y="41643"/>
                    <a:pt x="10396" y="42007"/>
                    <a:pt x="12007" y="42281"/>
                  </a:cubicBezTo>
                  <a:cubicBezTo>
                    <a:pt x="14165" y="42646"/>
                    <a:pt x="16353" y="42919"/>
                    <a:pt x="18572" y="42980"/>
                  </a:cubicBezTo>
                  <a:cubicBezTo>
                    <a:pt x="19256" y="43010"/>
                    <a:pt x="19940" y="43033"/>
                    <a:pt x="20624" y="43033"/>
                  </a:cubicBezTo>
                  <a:cubicBezTo>
                    <a:pt x="21308" y="43033"/>
                    <a:pt x="21992" y="43010"/>
                    <a:pt x="22676" y="42950"/>
                  </a:cubicBezTo>
                  <a:cubicBezTo>
                    <a:pt x="24226" y="42798"/>
                    <a:pt x="25806" y="42676"/>
                    <a:pt x="27356" y="42372"/>
                  </a:cubicBezTo>
                  <a:cubicBezTo>
                    <a:pt x="27508" y="42342"/>
                    <a:pt x="27660" y="42342"/>
                    <a:pt x="27812" y="42311"/>
                  </a:cubicBezTo>
                  <a:cubicBezTo>
                    <a:pt x="28299" y="42190"/>
                    <a:pt x="28755" y="42098"/>
                    <a:pt x="29241" y="41977"/>
                  </a:cubicBezTo>
                  <a:cubicBezTo>
                    <a:pt x="29636" y="41855"/>
                    <a:pt x="30031" y="41703"/>
                    <a:pt x="30457" y="41582"/>
                  </a:cubicBezTo>
                  <a:cubicBezTo>
                    <a:pt x="30487" y="41673"/>
                    <a:pt x="30548" y="41795"/>
                    <a:pt x="30609" y="41916"/>
                  </a:cubicBezTo>
                  <a:cubicBezTo>
                    <a:pt x="31034" y="42767"/>
                    <a:pt x="31551" y="43557"/>
                    <a:pt x="32159" y="44348"/>
                  </a:cubicBezTo>
                  <a:cubicBezTo>
                    <a:pt x="33375" y="45928"/>
                    <a:pt x="34712" y="47387"/>
                    <a:pt x="36141" y="48755"/>
                  </a:cubicBezTo>
                  <a:cubicBezTo>
                    <a:pt x="37296" y="49849"/>
                    <a:pt x="38542" y="50761"/>
                    <a:pt x="40001" y="51400"/>
                  </a:cubicBezTo>
                  <a:cubicBezTo>
                    <a:pt x="40244" y="51521"/>
                    <a:pt x="40548" y="51612"/>
                    <a:pt x="40822" y="51673"/>
                  </a:cubicBezTo>
                  <a:cubicBezTo>
                    <a:pt x="40906" y="51693"/>
                    <a:pt x="40981" y="51702"/>
                    <a:pt x="41048" y="51702"/>
                  </a:cubicBezTo>
                  <a:cubicBezTo>
                    <a:pt x="41294" y="51702"/>
                    <a:pt x="41432" y="51571"/>
                    <a:pt x="41551" y="51308"/>
                  </a:cubicBezTo>
                  <a:cubicBezTo>
                    <a:pt x="41642" y="51156"/>
                    <a:pt x="41673" y="50974"/>
                    <a:pt x="41703" y="50792"/>
                  </a:cubicBezTo>
                  <a:cubicBezTo>
                    <a:pt x="41764" y="50609"/>
                    <a:pt x="41673" y="50457"/>
                    <a:pt x="41521" y="50366"/>
                  </a:cubicBezTo>
                  <a:cubicBezTo>
                    <a:pt x="41278" y="50244"/>
                    <a:pt x="41065" y="50153"/>
                    <a:pt x="40852" y="50001"/>
                  </a:cubicBezTo>
                  <a:cubicBezTo>
                    <a:pt x="40305" y="49606"/>
                    <a:pt x="39758" y="49181"/>
                    <a:pt x="39180" y="48785"/>
                  </a:cubicBezTo>
                  <a:cubicBezTo>
                    <a:pt x="38329" y="48178"/>
                    <a:pt x="37539" y="47448"/>
                    <a:pt x="36810" y="46658"/>
                  </a:cubicBezTo>
                  <a:cubicBezTo>
                    <a:pt x="36536" y="46354"/>
                    <a:pt x="36262" y="46050"/>
                    <a:pt x="35958" y="45776"/>
                  </a:cubicBezTo>
                  <a:cubicBezTo>
                    <a:pt x="34895" y="44773"/>
                    <a:pt x="33892" y="43709"/>
                    <a:pt x="32980" y="42524"/>
                  </a:cubicBezTo>
                  <a:cubicBezTo>
                    <a:pt x="32706" y="42159"/>
                    <a:pt x="32372" y="41795"/>
                    <a:pt x="32068" y="41399"/>
                  </a:cubicBezTo>
                  <a:cubicBezTo>
                    <a:pt x="31946" y="41247"/>
                    <a:pt x="31825" y="41065"/>
                    <a:pt x="31703" y="40852"/>
                  </a:cubicBezTo>
                  <a:lnTo>
                    <a:pt x="31916" y="40852"/>
                  </a:lnTo>
                  <a:cubicBezTo>
                    <a:pt x="32433" y="40822"/>
                    <a:pt x="32919" y="40822"/>
                    <a:pt x="33436" y="40761"/>
                  </a:cubicBezTo>
                  <a:cubicBezTo>
                    <a:pt x="34104" y="40670"/>
                    <a:pt x="34773" y="40579"/>
                    <a:pt x="35442" y="40457"/>
                  </a:cubicBezTo>
                  <a:cubicBezTo>
                    <a:pt x="36870" y="40244"/>
                    <a:pt x="38299" y="40062"/>
                    <a:pt x="39728" y="39788"/>
                  </a:cubicBezTo>
                  <a:cubicBezTo>
                    <a:pt x="41308" y="39484"/>
                    <a:pt x="42828" y="39059"/>
                    <a:pt x="44287" y="38421"/>
                  </a:cubicBezTo>
                  <a:cubicBezTo>
                    <a:pt x="45594" y="37843"/>
                    <a:pt x="46962" y="37326"/>
                    <a:pt x="48299" y="36779"/>
                  </a:cubicBezTo>
                  <a:cubicBezTo>
                    <a:pt x="48390" y="36749"/>
                    <a:pt x="48603" y="36749"/>
                    <a:pt x="48573" y="36597"/>
                  </a:cubicBezTo>
                  <a:cubicBezTo>
                    <a:pt x="48573" y="36461"/>
                    <a:pt x="48487" y="36437"/>
                    <a:pt x="48393" y="36437"/>
                  </a:cubicBezTo>
                  <a:cubicBezTo>
                    <a:pt x="48339" y="36437"/>
                    <a:pt x="48283" y="36445"/>
                    <a:pt x="48238" y="36445"/>
                  </a:cubicBezTo>
                  <a:cubicBezTo>
                    <a:pt x="47418" y="36475"/>
                    <a:pt x="46597" y="36506"/>
                    <a:pt x="45807" y="36566"/>
                  </a:cubicBezTo>
                  <a:cubicBezTo>
                    <a:pt x="44804" y="36627"/>
                    <a:pt x="43831" y="36718"/>
                    <a:pt x="42858" y="36962"/>
                  </a:cubicBezTo>
                  <a:cubicBezTo>
                    <a:pt x="42098" y="37144"/>
                    <a:pt x="41369" y="37326"/>
                    <a:pt x="40639" y="37509"/>
                  </a:cubicBezTo>
                  <a:cubicBezTo>
                    <a:pt x="38269" y="38086"/>
                    <a:pt x="35867" y="38512"/>
                    <a:pt x="33436" y="38725"/>
                  </a:cubicBezTo>
                  <a:cubicBezTo>
                    <a:pt x="32585" y="38785"/>
                    <a:pt x="31764" y="38907"/>
                    <a:pt x="30913" y="38998"/>
                  </a:cubicBezTo>
                  <a:lnTo>
                    <a:pt x="30700" y="38998"/>
                  </a:lnTo>
                  <a:cubicBezTo>
                    <a:pt x="30852" y="38907"/>
                    <a:pt x="31004" y="38846"/>
                    <a:pt x="31156" y="38816"/>
                  </a:cubicBezTo>
                  <a:cubicBezTo>
                    <a:pt x="32493" y="38512"/>
                    <a:pt x="33770" y="38147"/>
                    <a:pt x="35047" y="37630"/>
                  </a:cubicBezTo>
                  <a:cubicBezTo>
                    <a:pt x="35746" y="37357"/>
                    <a:pt x="36445" y="37083"/>
                    <a:pt x="37144" y="36840"/>
                  </a:cubicBezTo>
                  <a:cubicBezTo>
                    <a:pt x="38633" y="36293"/>
                    <a:pt x="40062" y="35715"/>
                    <a:pt x="41460" y="35047"/>
                  </a:cubicBezTo>
                  <a:cubicBezTo>
                    <a:pt x="41794" y="34864"/>
                    <a:pt x="42159" y="34712"/>
                    <a:pt x="42524" y="34560"/>
                  </a:cubicBezTo>
                  <a:cubicBezTo>
                    <a:pt x="44226" y="33922"/>
                    <a:pt x="45959" y="33284"/>
                    <a:pt x="47661" y="32645"/>
                  </a:cubicBezTo>
                  <a:cubicBezTo>
                    <a:pt x="49181" y="32098"/>
                    <a:pt x="50700" y="31582"/>
                    <a:pt x="52251" y="31034"/>
                  </a:cubicBezTo>
                  <a:cubicBezTo>
                    <a:pt x="52281" y="31034"/>
                    <a:pt x="52342" y="31004"/>
                    <a:pt x="52372" y="30974"/>
                  </a:cubicBezTo>
                  <a:cubicBezTo>
                    <a:pt x="52433" y="30943"/>
                    <a:pt x="52463" y="30852"/>
                    <a:pt x="52494" y="30791"/>
                  </a:cubicBezTo>
                  <a:cubicBezTo>
                    <a:pt x="52463" y="30761"/>
                    <a:pt x="52403" y="30731"/>
                    <a:pt x="52342" y="30700"/>
                  </a:cubicBezTo>
                  <a:cubicBezTo>
                    <a:pt x="52251" y="30700"/>
                    <a:pt x="52129" y="30700"/>
                    <a:pt x="52007" y="30731"/>
                  </a:cubicBezTo>
                  <a:cubicBezTo>
                    <a:pt x="51308" y="30791"/>
                    <a:pt x="50579" y="30852"/>
                    <a:pt x="49880" y="30943"/>
                  </a:cubicBezTo>
                  <a:cubicBezTo>
                    <a:pt x="47478" y="31186"/>
                    <a:pt x="45108" y="31642"/>
                    <a:pt x="42828" y="32433"/>
                  </a:cubicBezTo>
                  <a:cubicBezTo>
                    <a:pt x="39788" y="33527"/>
                    <a:pt x="36718" y="34560"/>
                    <a:pt x="33679" y="35655"/>
                  </a:cubicBezTo>
                  <a:cubicBezTo>
                    <a:pt x="32706" y="36019"/>
                    <a:pt x="31733" y="36475"/>
                    <a:pt x="30761" y="36870"/>
                  </a:cubicBezTo>
                  <a:cubicBezTo>
                    <a:pt x="30518" y="36992"/>
                    <a:pt x="30274" y="37114"/>
                    <a:pt x="30001" y="37235"/>
                  </a:cubicBezTo>
                  <a:cubicBezTo>
                    <a:pt x="29971" y="37114"/>
                    <a:pt x="29910" y="36992"/>
                    <a:pt x="29879" y="36901"/>
                  </a:cubicBezTo>
                  <a:cubicBezTo>
                    <a:pt x="30578" y="36506"/>
                    <a:pt x="31217" y="36111"/>
                    <a:pt x="31855" y="35746"/>
                  </a:cubicBezTo>
                  <a:cubicBezTo>
                    <a:pt x="32068" y="35624"/>
                    <a:pt x="32281" y="35503"/>
                    <a:pt x="32524" y="35442"/>
                  </a:cubicBezTo>
                  <a:cubicBezTo>
                    <a:pt x="34044" y="34895"/>
                    <a:pt x="35563" y="34317"/>
                    <a:pt x="37114" y="33800"/>
                  </a:cubicBezTo>
                  <a:cubicBezTo>
                    <a:pt x="38724" y="33314"/>
                    <a:pt x="40335" y="32797"/>
                    <a:pt x="41886" y="32159"/>
                  </a:cubicBezTo>
                  <a:cubicBezTo>
                    <a:pt x="42889" y="31764"/>
                    <a:pt x="43861" y="31338"/>
                    <a:pt x="44834" y="30974"/>
                  </a:cubicBezTo>
                  <a:cubicBezTo>
                    <a:pt x="45746" y="30639"/>
                    <a:pt x="46627" y="30305"/>
                    <a:pt x="47478" y="29879"/>
                  </a:cubicBezTo>
                  <a:cubicBezTo>
                    <a:pt x="48178" y="29575"/>
                    <a:pt x="48907" y="29241"/>
                    <a:pt x="49606" y="28937"/>
                  </a:cubicBezTo>
                  <a:cubicBezTo>
                    <a:pt x="49667" y="28907"/>
                    <a:pt x="49728" y="28846"/>
                    <a:pt x="49789" y="28785"/>
                  </a:cubicBezTo>
                  <a:cubicBezTo>
                    <a:pt x="49789" y="28755"/>
                    <a:pt x="49758" y="28755"/>
                    <a:pt x="49758" y="28724"/>
                  </a:cubicBezTo>
                  <a:lnTo>
                    <a:pt x="49454" y="28724"/>
                  </a:lnTo>
                  <a:cubicBezTo>
                    <a:pt x="48208" y="28907"/>
                    <a:pt x="46962" y="29059"/>
                    <a:pt x="45716" y="29241"/>
                  </a:cubicBezTo>
                  <a:cubicBezTo>
                    <a:pt x="44226" y="29454"/>
                    <a:pt x="42737" y="29819"/>
                    <a:pt x="41339" y="30396"/>
                  </a:cubicBezTo>
                  <a:cubicBezTo>
                    <a:pt x="40883" y="30579"/>
                    <a:pt x="40427" y="30731"/>
                    <a:pt x="39971" y="30882"/>
                  </a:cubicBezTo>
                  <a:cubicBezTo>
                    <a:pt x="38238" y="31521"/>
                    <a:pt x="36475" y="32159"/>
                    <a:pt x="34743" y="32828"/>
                  </a:cubicBezTo>
                  <a:cubicBezTo>
                    <a:pt x="33740" y="33223"/>
                    <a:pt x="32767" y="33648"/>
                    <a:pt x="31794" y="34104"/>
                  </a:cubicBezTo>
                  <a:cubicBezTo>
                    <a:pt x="31278" y="34317"/>
                    <a:pt x="30761" y="34591"/>
                    <a:pt x="30274" y="34834"/>
                  </a:cubicBezTo>
                  <a:cubicBezTo>
                    <a:pt x="29971" y="34986"/>
                    <a:pt x="29697" y="35138"/>
                    <a:pt x="29393" y="35320"/>
                  </a:cubicBezTo>
                  <a:cubicBezTo>
                    <a:pt x="29302" y="35047"/>
                    <a:pt x="29241" y="34834"/>
                    <a:pt x="29180" y="34652"/>
                  </a:cubicBezTo>
                  <a:cubicBezTo>
                    <a:pt x="29515" y="34469"/>
                    <a:pt x="29788" y="34287"/>
                    <a:pt x="30092" y="34135"/>
                  </a:cubicBezTo>
                  <a:cubicBezTo>
                    <a:pt x="30457" y="33952"/>
                    <a:pt x="30822" y="33709"/>
                    <a:pt x="31217" y="33588"/>
                  </a:cubicBezTo>
                  <a:cubicBezTo>
                    <a:pt x="32980" y="32949"/>
                    <a:pt x="34682" y="32220"/>
                    <a:pt x="36475" y="31703"/>
                  </a:cubicBezTo>
                  <a:cubicBezTo>
                    <a:pt x="36840" y="31612"/>
                    <a:pt x="37174" y="31490"/>
                    <a:pt x="37539" y="31338"/>
                  </a:cubicBezTo>
                  <a:cubicBezTo>
                    <a:pt x="38177" y="31126"/>
                    <a:pt x="38846" y="30882"/>
                    <a:pt x="39515" y="30639"/>
                  </a:cubicBezTo>
                  <a:cubicBezTo>
                    <a:pt x="40244" y="30335"/>
                    <a:pt x="40974" y="30092"/>
                    <a:pt x="41703" y="29788"/>
                  </a:cubicBezTo>
                  <a:cubicBezTo>
                    <a:pt x="43436" y="29028"/>
                    <a:pt x="45229" y="28451"/>
                    <a:pt x="46992" y="27813"/>
                  </a:cubicBezTo>
                  <a:cubicBezTo>
                    <a:pt x="47023" y="27782"/>
                    <a:pt x="47053" y="27782"/>
                    <a:pt x="47083" y="27782"/>
                  </a:cubicBezTo>
                  <a:cubicBezTo>
                    <a:pt x="47114" y="27721"/>
                    <a:pt x="47174" y="27661"/>
                    <a:pt x="47174" y="27630"/>
                  </a:cubicBezTo>
                  <a:cubicBezTo>
                    <a:pt x="47144" y="27569"/>
                    <a:pt x="47083" y="27509"/>
                    <a:pt x="47023" y="27509"/>
                  </a:cubicBezTo>
                  <a:cubicBezTo>
                    <a:pt x="46871" y="27509"/>
                    <a:pt x="46749" y="27509"/>
                    <a:pt x="46597" y="27539"/>
                  </a:cubicBezTo>
                  <a:cubicBezTo>
                    <a:pt x="45807" y="27600"/>
                    <a:pt x="44986" y="27661"/>
                    <a:pt x="44196" y="27721"/>
                  </a:cubicBezTo>
                  <a:cubicBezTo>
                    <a:pt x="42524" y="27873"/>
                    <a:pt x="40913" y="28147"/>
                    <a:pt x="39332" y="28603"/>
                  </a:cubicBezTo>
                  <a:cubicBezTo>
                    <a:pt x="37265" y="29211"/>
                    <a:pt x="35259" y="29940"/>
                    <a:pt x="33314" y="30791"/>
                  </a:cubicBezTo>
                  <a:cubicBezTo>
                    <a:pt x="32281" y="31247"/>
                    <a:pt x="31278" y="31764"/>
                    <a:pt x="30274" y="32281"/>
                  </a:cubicBezTo>
                  <a:cubicBezTo>
                    <a:pt x="29849" y="32493"/>
                    <a:pt x="29454" y="32797"/>
                    <a:pt x="29028" y="33071"/>
                  </a:cubicBezTo>
                  <a:cubicBezTo>
                    <a:pt x="28967" y="33101"/>
                    <a:pt x="28876" y="33162"/>
                    <a:pt x="28755" y="33253"/>
                  </a:cubicBezTo>
                  <a:cubicBezTo>
                    <a:pt x="28694" y="33010"/>
                    <a:pt x="28633" y="32767"/>
                    <a:pt x="28572" y="32554"/>
                  </a:cubicBezTo>
                  <a:cubicBezTo>
                    <a:pt x="29119" y="32129"/>
                    <a:pt x="29667" y="31794"/>
                    <a:pt x="30274" y="31551"/>
                  </a:cubicBezTo>
                  <a:cubicBezTo>
                    <a:pt x="30822" y="31338"/>
                    <a:pt x="31369" y="31095"/>
                    <a:pt x="31885" y="30882"/>
                  </a:cubicBezTo>
                  <a:cubicBezTo>
                    <a:pt x="32493" y="30670"/>
                    <a:pt x="33071" y="30457"/>
                    <a:pt x="33679" y="30244"/>
                  </a:cubicBezTo>
                  <a:cubicBezTo>
                    <a:pt x="34317" y="30001"/>
                    <a:pt x="34986" y="29788"/>
                    <a:pt x="35624" y="29575"/>
                  </a:cubicBezTo>
                  <a:cubicBezTo>
                    <a:pt x="36718" y="29211"/>
                    <a:pt x="37782" y="28846"/>
                    <a:pt x="38846" y="28481"/>
                  </a:cubicBezTo>
                  <a:cubicBezTo>
                    <a:pt x="39484" y="28268"/>
                    <a:pt x="40123" y="28025"/>
                    <a:pt x="40731" y="27752"/>
                  </a:cubicBezTo>
                  <a:cubicBezTo>
                    <a:pt x="42311" y="27053"/>
                    <a:pt x="43892" y="26262"/>
                    <a:pt x="45533" y="25685"/>
                  </a:cubicBezTo>
                  <a:cubicBezTo>
                    <a:pt x="45655" y="25654"/>
                    <a:pt x="45776" y="25654"/>
                    <a:pt x="45746" y="25502"/>
                  </a:cubicBezTo>
                  <a:cubicBezTo>
                    <a:pt x="45746" y="25350"/>
                    <a:pt x="45594" y="25411"/>
                    <a:pt x="45472" y="25381"/>
                  </a:cubicBezTo>
                  <a:cubicBezTo>
                    <a:pt x="45472" y="25381"/>
                    <a:pt x="45442" y="25411"/>
                    <a:pt x="45412" y="25411"/>
                  </a:cubicBezTo>
                  <a:cubicBezTo>
                    <a:pt x="44560" y="25472"/>
                    <a:pt x="43679" y="25563"/>
                    <a:pt x="42798" y="25654"/>
                  </a:cubicBezTo>
                  <a:cubicBezTo>
                    <a:pt x="41734" y="25776"/>
                    <a:pt x="40639" y="25928"/>
                    <a:pt x="39606" y="26262"/>
                  </a:cubicBezTo>
                  <a:cubicBezTo>
                    <a:pt x="38390" y="26627"/>
                    <a:pt x="37205" y="26992"/>
                    <a:pt x="35989" y="27357"/>
                  </a:cubicBezTo>
                  <a:cubicBezTo>
                    <a:pt x="34135" y="27873"/>
                    <a:pt x="32372" y="28603"/>
                    <a:pt x="30639" y="29393"/>
                  </a:cubicBezTo>
                  <a:cubicBezTo>
                    <a:pt x="29788" y="29788"/>
                    <a:pt x="28907" y="30153"/>
                    <a:pt x="28147" y="30761"/>
                  </a:cubicBezTo>
                  <a:cubicBezTo>
                    <a:pt x="28086" y="30518"/>
                    <a:pt x="28086" y="30518"/>
                    <a:pt x="28147" y="30396"/>
                  </a:cubicBezTo>
                  <a:cubicBezTo>
                    <a:pt x="28268" y="30244"/>
                    <a:pt x="28390" y="30062"/>
                    <a:pt x="28542" y="29940"/>
                  </a:cubicBezTo>
                  <a:cubicBezTo>
                    <a:pt x="28998" y="29575"/>
                    <a:pt x="29423" y="29211"/>
                    <a:pt x="29910" y="28937"/>
                  </a:cubicBezTo>
                  <a:cubicBezTo>
                    <a:pt x="30700" y="28512"/>
                    <a:pt x="31490" y="28116"/>
                    <a:pt x="32311" y="27752"/>
                  </a:cubicBezTo>
                  <a:cubicBezTo>
                    <a:pt x="33192" y="27357"/>
                    <a:pt x="34104" y="26961"/>
                    <a:pt x="35047" y="26566"/>
                  </a:cubicBezTo>
                  <a:cubicBezTo>
                    <a:pt x="36688" y="25898"/>
                    <a:pt x="38329" y="25199"/>
                    <a:pt x="40001" y="24560"/>
                  </a:cubicBezTo>
                  <a:cubicBezTo>
                    <a:pt x="41551" y="23983"/>
                    <a:pt x="43162" y="23436"/>
                    <a:pt x="44743" y="22888"/>
                  </a:cubicBezTo>
                  <a:cubicBezTo>
                    <a:pt x="44864" y="22858"/>
                    <a:pt x="45016" y="22828"/>
                    <a:pt x="45047" y="22615"/>
                  </a:cubicBezTo>
                  <a:cubicBezTo>
                    <a:pt x="44925" y="22615"/>
                    <a:pt x="44834" y="22584"/>
                    <a:pt x="44712" y="22584"/>
                  </a:cubicBezTo>
                  <a:cubicBezTo>
                    <a:pt x="44257" y="22584"/>
                    <a:pt x="43770" y="22615"/>
                    <a:pt x="43314" y="22645"/>
                  </a:cubicBezTo>
                  <a:cubicBezTo>
                    <a:pt x="40700" y="22736"/>
                    <a:pt x="38177" y="23223"/>
                    <a:pt x="35746" y="24165"/>
                  </a:cubicBezTo>
                  <a:cubicBezTo>
                    <a:pt x="34743" y="24530"/>
                    <a:pt x="33740" y="25016"/>
                    <a:pt x="32767" y="25502"/>
                  </a:cubicBezTo>
                  <a:cubicBezTo>
                    <a:pt x="31217" y="26293"/>
                    <a:pt x="29667" y="27113"/>
                    <a:pt x="28299" y="28208"/>
                  </a:cubicBezTo>
                  <a:cubicBezTo>
                    <a:pt x="28208" y="28268"/>
                    <a:pt x="28147" y="28299"/>
                    <a:pt x="28086" y="28360"/>
                  </a:cubicBezTo>
                  <a:cubicBezTo>
                    <a:pt x="28025" y="28390"/>
                    <a:pt x="27964" y="28390"/>
                    <a:pt x="27904" y="28451"/>
                  </a:cubicBezTo>
                  <a:cubicBezTo>
                    <a:pt x="27964" y="28147"/>
                    <a:pt x="28147" y="27995"/>
                    <a:pt x="28329" y="27813"/>
                  </a:cubicBezTo>
                  <a:cubicBezTo>
                    <a:pt x="28937" y="27235"/>
                    <a:pt x="29636" y="26779"/>
                    <a:pt x="30396" y="26414"/>
                  </a:cubicBezTo>
                  <a:cubicBezTo>
                    <a:pt x="32645" y="25381"/>
                    <a:pt x="34895" y="24347"/>
                    <a:pt x="37114" y="23284"/>
                  </a:cubicBezTo>
                  <a:cubicBezTo>
                    <a:pt x="38755" y="22493"/>
                    <a:pt x="40396" y="21703"/>
                    <a:pt x="42007" y="20913"/>
                  </a:cubicBezTo>
                  <a:cubicBezTo>
                    <a:pt x="42494" y="20670"/>
                    <a:pt x="42949" y="20396"/>
                    <a:pt x="43405" y="20122"/>
                  </a:cubicBezTo>
                  <a:cubicBezTo>
                    <a:pt x="43466" y="20092"/>
                    <a:pt x="43527" y="19970"/>
                    <a:pt x="43527" y="19910"/>
                  </a:cubicBezTo>
                  <a:cubicBezTo>
                    <a:pt x="43527" y="19829"/>
                    <a:pt x="43473" y="19802"/>
                    <a:pt x="43401" y="19802"/>
                  </a:cubicBezTo>
                  <a:cubicBezTo>
                    <a:pt x="43365" y="19802"/>
                    <a:pt x="43324" y="19808"/>
                    <a:pt x="43284" y="19819"/>
                  </a:cubicBezTo>
                  <a:cubicBezTo>
                    <a:pt x="43071" y="19849"/>
                    <a:pt x="42828" y="19910"/>
                    <a:pt x="42585" y="19970"/>
                  </a:cubicBezTo>
                  <a:cubicBezTo>
                    <a:pt x="41551" y="20244"/>
                    <a:pt x="40518" y="20548"/>
                    <a:pt x="39454" y="20822"/>
                  </a:cubicBezTo>
                  <a:cubicBezTo>
                    <a:pt x="37144" y="21429"/>
                    <a:pt x="34955" y="22311"/>
                    <a:pt x="32828" y="23405"/>
                  </a:cubicBezTo>
                  <a:cubicBezTo>
                    <a:pt x="31703" y="23983"/>
                    <a:pt x="30609" y="24560"/>
                    <a:pt x="29484" y="25107"/>
                  </a:cubicBezTo>
                  <a:cubicBezTo>
                    <a:pt x="28998" y="25350"/>
                    <a:pt x="28542" y="25654"/>
                    <a:pt x="28116" y="25989"/>
                  </a:cubicBezTo>
                  <a:cubicBezTo>
                    <a:pt x="27995" y="26110"/>
                    <a:pt x="27843" y="26202"/>
                    <a:pt x="27721" y="26293"/>
                  </a:cubicBezTo>
                  <a:cubicBezTo>
                    <a:pt x="27812" y="25989"/>
                    <a:pt x="28025" y="25806"/>
                    <a:pt x="28268" y="25654"/>
                  </a:cubicBezTo>
                  <a:cubicBezTo>
                    <a:pt x="28967" y="25199"/>
                    <a:pt x="29667" y="24712"/>
                    <a:pt x="30396" y="24287"/>
                  </a:cubicBezTo>
                  <a:cubicBezTo>
                    <a:pt x="31217" y="23800"/>
                    <a:pt x="32068" y="23375"/>
                    <a:pt x="32889" y="22888"/>
                  </a:cubicBezTo>
                  <a:cubicBezTo>
                    <a:pt x="34317" y="22037"/>
                    <a:pt x="35776" y="21308"/>
                    <a:pt x="37296" y="20670"/>
                  </a:cubicBezTo>
                  <a:cubicBezTo>
                    <a:pt x="37661" y="20518"/>
                    <a:pt x="38025" y="20305"/>
                    <a:pt x="38421" y="20153"/>
                  </a:cubicBezTo>
                  <a:cubicBezTo>
                    <a:pt x="39059" y="19849"/>
                    <a:pt x="39697" y="19545"/>
                    <a:pt x="40366" y="19271"/>
                  </a:cubicBezTo>
                  <a:cubicBezTo>
                    <a:pt x="41612" y="18755"/>
                    <a:pt x="42889" y="18238"/>
                    <a:pt x="44165" y="17721"/>
                  </a:cubicBezTo>
                  <a:cubicBezTo>
                    <a:pt x="44226" y="17691"/>
                    <a:pt x="44317" y="17660"/>
                    <a:pt x="44378" y="17600"/>
                  </a:cubicBezTo>
                  <a:cubicBezTo>
                    <a:pt x="44439" y="17569"/>
                    <a:pt x="44439" y="17539"/>
                    <a:pt x="44469" y="17478"/>
                  </a:cubicBezTo>
                  <a:cubicBezTo>
                    <a:pt x="44402" y="17394"/>
                    <a:pt x="44325" y="17375"/>
                    <a:pt x="44244" y="17375"/>
                  </a:cubicBezTo>
                  <a:cubicBezTo>
                    <a:pt x="44179" y="17375"/>
                    <a:pt x="44111" y="17387"/>
                    <a:pt x="44044" y="17387"/>
                  </a:cubicBezTo>
                  <a:cubicBezTo>
                    <a:pt x="42919" y="17508"/>
                    <a:pt x="41794" y="17630"/>
                    <a:pt x="40700" y="17782"/>
                  </a:cubicBezTo>
                  <a:cubicBezTo>
                    <a:pt x="39545" y="17964"/>
                    <a:pt x="38390" y="18238"/>
                    <a:pt x="37296" y="18694"/>
                  </a:cubicBezTo>
                  <a:cubicBezTo>
                    <a:pt x="36962" y="18846"/>
                    <a:pt x="36627" y="18967"/>
                    <a:pt x="36262" y="19119"/>
                  </a:cubicBezTo>
                  <a:cubicBezTo>
                    <a:pt x="34925" y="19575"/>
                    <a:pt x="33709" y="20244"/>
                    <a:pt x="32493" y="21004"/>
                  </a:cubicBezTo>
                  <a:cubicBezTo>
                    <a:pt x="31156" y="21885"/>
                    <a:pt x="29849" y="22828"/>
                    <a:pt x="28542" y="23740"/>
                  </a:cubicBezTo>
                  <a:cubicBezTo>
                    <a:pt x="28116" y="24043"/>
                    <a:pt x="27721" y="24317"/>
                    <a:pt x="27265" y="24621"/>
                  </a:cubicBezTo>
                  <a:cubicBezTo>
                    <a:pt x="27265" y="24499"/>
                    <a:pt x="27265" y="24408"/>
                    <a:pt x="27296" y="24378"/>
                  </a:cubicBezTo>
                  <a:cubicBezTo>
                    <a:pt x="27417" y="24195"/>
                    <a:pt x="27508" y="23983"/>
                    <a:pt x="27630" y="23831"/>
                  </a:cubicBezTo>
                  <a:cubicBezTo>
                    <a:pt x="28116" y="23344"/>
                    <a:pt x="28633" y="22919"/>
                    <a:pt x="29211" y="22584"/>
                  </a:cubicBezTo>
                  <a:cubicBezTo>
                    <a:pt x="29484" y="22433"/>
                    <a:pt x="29727" y="22281"/>
                    <a:pt x="29971" y="22129"/>
                  </a:cubicBezTo>
                  <a:cubicBezTo>
                    <a:pt x="31278" y="21308"/>
                    <a:pt x="32554" y="20426"/>
                    <a:pt x="33952" y="19788"/>
                  </a:cubicBezTo>
                  <a:cubicBezTo>
                    <a:pt x="34165" y="19697"/>
                    <a:pt x="34348" y="19545"/>
                    <a:pt x="34530" y="19454"/>
                  </a:cubicBezTo>
                  <a:cubicBezTo>
                    <a:pt x="35958" y="18694"/>
                    <a:pt x="37387" y="17964"/>
                    <a:pt x="38937" y="17448"/>
                  </a:cubicBezTo>
                  <a:cubicBezTo>
                    <a:pt x="40092" y="17053"/>
                    <a:pt x="41217" y="16657"/>
                    <a:pt x="42342" y="16262"/>
                  </a:cubicBezTo>
                  <a:cubicBezTo>
                    <a:pt x="42463" y="16201"/>
                    <a:pt x="42585" y="16141"/>
                    <a:pt x="42706" y="16080"/>
                  </a:cubicBezTo>
                  <a:cubicBezTo>
                    <a:pt x="42668" y="15944"/>
                    <a:pt x="42604" y="15920"/>
                    <a:pt x="42532" y="15920"/>
                  </a:cubicBezTo>
                  <a:cubicBezTo>
                    <a:pt x="42491" y="15920"/>
                    <a:pt x="42447" y="15928"/>
                    <a:pt x="42402" y="15928"/>
                  </a:cubicBezTo>
                  <a:cubicBezTo>
                    <a:pt x="42007" y="15958"/>
                    <a:pt x="41612" y="15989"/>
                    <a:pt x="41217" y="16019"/>
                  </a:cubicBezTo>
                  <a:cubicBezTo>
                    <a:pt x="40335" y="16080"/>
                    <a:pt x="39424" y="16171"/>
                    <a:pt x="38542" y="16445"/>
                  </a:cubicBezTo>
                  <a:cubicBezTo>
                    <a:pt x="37569" y="16718"/>
                    <a:pt x="36627" y="17022"/>
                    <a:pt x="35655" y="17356"/>
                  </a:cubicBezTo>
                  <a:cubicBezTo>
                    <a:pt x="35320" y="17478"/>
                    <a:pt x="34986" y="17630"/>
                    <a:pt x="34651" y="17782"/>
                  </a:cubicBezTo>
                  <a:cubicBezTo>
                    <a:pt x="32645" y="18846"/>
                    <a:pt x="30639" y="19910"/>
                    <a:pt x="28785" y="21186"/>
                  </a:cubicBezTo>
                  <a:cubicBezTo>
                    <a:pt x="28390" y="21460"/>
                    <a:pt x="28056" y="21764"/>
                    <a:pt x="27691" y="22068"/>
                  </a:cubicBezTo>
                  <a:cubicBezTo>
                    <a:pt x="27539" y="22159"/>
                    <a:pt x="27448" y="22281"/>
                    <a:pt x="27296" y="22402"/>
                  </a:cubicBezTo>
                  <a:cubicBezTo>
                    <a:pt x="27265" y="21977"/>
                    <a:pt x="27265" y="21977"/>
                    <a:pt x="27387" y="21794"/>
                  </a:cubicBezTo>
                  <a:cubicBezTo>
                    <a:pt x="28116" y="20882"/>
                    <a:pt x="29028" y="20153"/>
                    <a:pt x="30031" y="19545"/>
                  </a:cubicBezTo>
                  <a:cubicBezTo>
                    <a:pt x="30943" y="18998"/>
                    <a:pt x="31825" y="18420"/>
                    <a:pt x="32706" y="17873"/>
                  </a:cubicBezTo>
                  <a:cubicBezTo>
                    <a:pt x="33162" y="17600"/>
                    <a:pt x="33618" y="17296"/>
                    <a:pt x="34074" y="16992"/>
                  </a:cubicBezTo>
                  <a:cubicBezTo>
                    <a:pt x="34287" y="16840"/>
                    <a:pt x="34560" y="16718"/>
                    <a:pt x="34773" y="16536"/>
                  </a:cubicBezTo>
                  <a:cubicBezTo>
                    <a:pt x="35533" y="15989"/>
                    <a:pt x="36354" y="15594"/>
                    <a:pt x="37235" y="15320"/>
                  </a:cubicBezTo>
                  <a:cubicBezTo>
                    <a:pt x="38633" y="14894"/>
                    <a:pt x="40032" y="14499"/>
                    <a:pt x="41430" y="14104"/>
                  </a:cubicBezTo>
                  <a:cubicBezTo>
                    <a:pt x="41521" y="14043"/>
                    <a:pt x="41734" y="14074"/>
                    <a:pt x="41703" y="13891"/>
                  </a:cubicBezTo>
                  <a:cubicBezTo>
                    <a:pt x="41703" y="13770"/>
                    <a:pt x="41644" y="13738"/>
                    <a:pt x="41566" y="13738"/>
                  </a:cubicBezTo>
                  <a:cubicBezTo>
                    <a:pt x="41506" y="13738"/>
                    <a:pt x="41435" y="13757"/>
                    <a:pt x="41369" y="13770"/>
                  </a:cubicBezTo>
                  <a:cubicBezTo>
                    <a:pt x="40396" y="13831"/>
                    <a:pt x="39424" y="13891"/>
                    <a:pt x="38481" y="14043"/>
                  </a:cubicBezTo>
                  <a:cubicBezTo>
                    <a:pt x="36870" y="14256"/>
                    <a:pt x="35320" y="14773"/>
                    <a:pt x="33831" y="15350"/>
                  </a:cubicBezTo>
                  <a:cubicBezTo>
                    <a:pt x="31825" y="16171"/>
                    <a:pt x="29971" y="17235"/>
                    <a:pt x="28420" y="18755"/>
                  </a:cubicBezTo>
                  <a:cubicBezTo>
                    <a:pt x="28360" y="18815"/>
                    <a:pt x="28268" y="18846"/>
                    <a:pt x="28208" y="18907"/>
                  </a:cubicBezTo>
                  <a:cubicBezTo>
                    <a:pt x="28208" y="18815"/>
                    <a:pt x="28238" y="18785"/>
                    <a:pt x="28268" y="18755"/>
                  </a:cubicBezTo>
                  <a:cubicBezTo>
                    <a:pt x="28907" y="17904"/>
                    <a:pt x="29758" y="17265"/>
                    <a:pt x="30548" y="16566"/>
                  </a:cubicBezTo>
                  <a:cubicBezTo>
                    <a:pt x="31278" y="15928"/>
                    <a:pt x="32007" y="15290"/>
                    <a:pt x="32737" y="14651"/>
                  </a:cubicBezTo>
                  <a:cubicBezTo>
                    <a:pt x="33375" y="14135"/>
                    <a:pt x="33952" y="13557"/>
                    <a:pt x="34621" y="13071"/>
                  </a:cubicBezTo>
                  <a:cubicBezTo>
                    <a:pt x="35320" y="12554"/>
                    <a:pt x="36080" y="12098"/>
                    <a:pt x="36840" y="11612"/>
                  </a:cubicBezTo>
                  <a:cubicBezTo>
                    <a:pt x="37326" y="11308"/>
                    <a:pt x="37813" y="11004"/>
                    <a:pt x="38329" y="10700"/>
                  </a:cubicBezTo>
                  <a:cubicBezTo>
                    <a:pt x="38390" y="10669"/>
                    <a:pt x="38451" y="10639"/>
                    <a:pt x="38481" y="10609"/>
                  </a:cubicBezTo>
                  <a:cubicBezTo>
                    <a:pt x="38512" y="10548"/>
                    <a:pt x="38542" y="10487"/>
                    <a:pt x="38542" y="10426"/>
                  </a:cubicBezTo>
                  <a:cubicBezTo>
                    <a:pt x="38542" y="10396"/>
                    <a:pt x="38451" y="10365"/>
                    <a:pt x="38421" y="10335"/>
                  </a:cubicBezTo>
                  <a:cubicBezTo>
                    <a:pt x="38360" y="10335"/>
                    <a:pt x="38269" y="10335"/>
                    <a:pt x="38208" y="10365"/>
                  </a:cubicBezTo>
                  <a:cubicBezTo>
                    <a:pt x="37539" y="10457"/>
                    <a:pt x="36870" y="10609"/>
                    <a:pt x="36232" y="10882"/>
                  </a:cubicBezTo>
                  <a:cubicBezTo>
                    <a:pt x="36019" y="10973"/>
                    <a:pt x="35807" y="11065"/>
                    <a:pt x="35594" y="11156"/>
                  </a:cubicBezTo>
                  <a:cubicBezTo>
                    <a:pt x="35533" y="11186"/>
                    <a:pt x="35472" y="11186"/>
                    <a:pt x="35381" y="11186"/>
                  </a:cubicBezTo>
                  <a:cubicBezTo>
                    <a:pt x="35563" y="11034"/>
                    <a:pt x="35715" y="10913"/>
                    <a:pt x="35898" y="10791"/>
                  </a:cubicBezTo>
                  <a:cubicBezTo>
                    <a:pt x="36232" y="10578"/>
                    <a:pt x="36597" y="10365"/>
                    <a:pt x="36931" y="10122"/>
                  </a:cubicBezTo>
                  <a:cubicBezTo>
                    <a:pt x="37478" y="9727"/>
                    <a:pt x="38025" y="9423"/>
                    <a:pt x="38633" y="9150"/>
                  </a:cubicBezTo>
                  <a:cubicBezTo>
                    <a:pt x="38724" y="9089"/>
                    <a:pt x="38785" y="9058"/>
                    <a:pt x="38876" y="9028"/>
                  </a:cubicBezTo>
                  <a:cubicBezTo>
                    <a:pt x="38907" y="8998"/>
                    <a:pt x="38937" y="8906"/>
                    <a:pt x="38907" y="8876"/>
                  </a:cubicBezTo>
                  <a:cubicBezTo>
                    <a:pt x="38907" y="8846"/>
                    <a:pt x="38846" y="8785"/>
                    <a:pt x="38816" y="8785"/>
                  </a:cubicBezTo>
                  <a:cubicBezTo>
                    <a:pt x="38785" y="8770"/>
                    <a:pt x="38755" y="8762"/>
                    <a:pt x="38728" y="8762"/>
                  </a:cubicBezTo>
                  <a:cubicBezTo>
                    <a:pt x="38702" y="8762"/>
                    <a:pt x="38679" y="8770"/>
                    <a:pt x="38664" y="8785"/>
                  </a:cubicBezTo>
                  <a:cubicBezTo>
                    <a:pt x="37813" y="8846"/>
                    <a:pt x="37022" y="9028"/>
                    <a:pt x="36262" y="9454"/>
                  </a:cubicBezTo>
                  <a:cubicBezTo>
                    <a:pt x="35837" y="9666"/>
                    <a:pt x="35411" y="9910"/>
                    <a:pt x="34955" y="10122"/>
                  </a:cubicBezTo>
                  <a:cubicBezTo>
                    <a:pt x="34226" y="10426"/>
                    <a:pt x="33527" y="10821"/>
                    <a:pt x="32889" y="11308"/>
                  </a:cubicBezTo>
                  <a:cubicBezTo>
                    <a:pt x="32737" y="11399"/>
                    <a:pt x="32585" y="11490"/>
                    <a:pt x="32433" y="11581"/>
                  </a:cubicBezTo>
                  <a:cubicBezTo>
                    <a:pt x="32463" y="11460"/>
                    <a:pt x="32524" y="11369"/>
                    <a:pt x="32615" y="11308"/>
                  </a:cubicBezTo>
                  <a:cubicBezTo>
                    <a:pt x="33588" y="10517"/>
                    <a:pt x="34499" y="9636"/>
                    <a:pt x="35442" y="8815"/>
                  </a:cubicBezTo>
                  <a:cubicBezTo>
                    <a:pt x="35989" y="8329"/>
                    <a:pt x="36627" y="7903"/>
                    <a:pt x="37296" y="7569"/>
                  </a:cubicBezTo>
                  <a:cubicBezTo>
                    <a:pt x="37357" y="7539"/>
                    <a:pt x="37417" y="7478"/>
                    <a:pt x="37478" y="7448"/>
                  </a:cubicBezTo>
                  <a:cubicBezTo>
                    <a:pt x="37478" y="7417"/>
                    <a:pt x="37478" y="7417"/>
                    <a:pt x="37448" y="7387"/>
                  </a:cubicBezTo>
                  <a:cubicBezTo>
                    <a:pt x="36414" y="7448"/>
                    <a:pt x="35411" y="7782"/>
                    <a:pt x="34439" y="8147"/>
                  </a:cubicBezTo>
                  <a:cubicBezTo>
                    <a:pt x="34408" y="8116"/>
                    <a:pt x="34408" y="8086"/>
                    <a:pt x="34408" y="8086"/>
                  </a:cubicBezTo>
                  <a:cubicBezTo>
                    <a:pt x="34439" y="8055"/>
                    <a:pt x="34469" y="8025"/>
                    <a:pt x="34499" y="7995"/>
                  </a:cubicBezTo>
                  <a:cubicBezTo>
                    <a:pt x="35320" y="7174"/>
                    <a:pt x="36141" y="6353"/>
                    <a:pt x="37114" y="5715"/>
                  </a:cubicBezTo>
                  <a:cubicBezTo>
                    <a:pt x="37235" y="5654"/>
                    <a:pt x="37478" y="5593"/>
                    <a:pt x="37387" y="5411"/>
                  </a:cubicBezTo>
                  <a:cubicBezTo>
                    <a:pt x="37350" y="5350"/>
                    <a:pt x="37298" y="5328"/>
                    <a:pt x="37242" y="5328"/>
                  </a:cubicBezTo>
                  <a:cubicBezTo>
                    <a:pt x="37158" y="5328"/>
                    <a:pt x="37064" y="5375"/>
                    <a:pt x="36992" y="5411"/>
                  </a:cubicBezTo>
                  <a:cubicBezTo>
                    <a:pt x="35655" y="5776"/>
                    <a:pt x="34378" y="6323"/>
                    <a:pt x="33314" y="7265"/>
                  </a:cubicBezTo>
                  <a:cubicBezTo>
                    <a:pt x="33284" y="7296"/>
                    <a:pt x="33284" y="7326"/>
                    <a:pt x="33253" y="7326"/>
                  </a:cubicBezTo>
                  <a:cubicBezTo>
                    <a:pt x="33223" y="7326"/>
                    <a:pt x="33223" y="7326"/>
                    <a:pt x="33223" y="7296"/>
                  </a:cubicBezTo>
                  <a:cubicBezTo>
                    <a:pt x="33253" y="7235"/>
                    <a:pt x="33284" y="7204"/>
                    <a:pt x="33314" y="7144"/>
                  </a:cubicBezTo>
                  <a:cubicBezTo>
                    <a:pt x="33770" y="6384"/>
                    <a:pt x="34226" y="5624"/>
                    <a:pt x="34682" y="4864"/>
                  </a:cubicBezTo>
                  <a:cubicBezTo>
                    <a:pt x="35199" y="4013"/>
                    <a:pt x="35776" y="3162"/>
                    <a:pt x="36110" y="2219"/>
                  </a:cubicBezTo>
                  <a:cubicBezTo>
                    <a:pt x="36141" y="2098"/>
                    <a:pt x="36293" y="1946"/>
                    <a:pt x="36110" y="1824"/>
                  </a:cubicBezTo>
                  <a:cubicBezTo>
                    <a:pt x="36087" y="1807"/>
                    <a:pt x="36065" y="1799"/>
                    <a:pt x="36044" y="1799"/>
                  </a:cubicBezTo>
                  <a:cubicBezTo>
                    <a:pt x="35954" y="1799"/>
                    <a:pt x="35880" y="1933"/>
                    <a:pt x="35807" y="2007"/>
                  </a:cubicBezTo>
                  <a:cubicBezTo>
                    <a:pt x="35472" y="2341"/>
                    <a:pt x="35168" y="2706"/>
                    <a:pt x="34834" y="3040"/>
                  </a:cubicBezTo>
                  <a:cubicBezTo>
                    <a:pt x="33983" y="3922"/>
                    <a:pt x="33253" y="4894"/>
                    <a:pt x="32585" y="5928"/>
                  </a:cubicBezTo>
                  <a:cubicBezTo>
                    <a:pt x="32493" y="6049"/>
                    <a:pt x="32402" y="6171"/>
                    <a:pt x="32281" y="6353"/>
                  </a:cubicBezTo>
                  <a:cubicBezTo>
                    <a:pt x="32311" y="6262"/>
                    <a:pt x="32311" y="6232"/>
                    <a:pt x="32311" y="6201"/>
                  </a:cubicBezTo>
                  <a:cubicBezTo>
                    <a:pt x="32341" y="6110"/>
                    <a:pt x="32372" y="6019"/>
                    <a:pt x="32402" y="5958"/>
                  </a:cubicBezTo>
                  <a:cubicBezTo>
                    <a:pt x="32919" y="4833"/>
                    <a:pt x="33253" y="3648"/>
                    <a:pt x="33466" y="2463"/>
                  </a:cubicBezTo>
                  <a:cubicBezTo>
                    <a:pt x="33557" y="1916"/>
                    <a:pt x="33588" y="1399"/>
                    <a:pt x="33648" y="852"/>
                  </a:cubicBezTo>
                  <a:cubicBezTo>
                    <a:pt x="33648" y="700"/>
                    <a:pt x="33618" y="548"/>
                    <a:pt x="33588" y="396"/>
                  </a:cubicBezTo>
                  <a:cubicBezTo>
                    <a:pt x="33557" y="365"/>
                    <a:pt x="33496" y="305"/>
                    <a:pt x="33436" y="305"/>
                  </a:cubicBezTo>
                  <a:cubicBezTo>
                    <a:pt x="33405" y="305"/>
                    <a:pt x="33344" y="365"/>
                    <a:pt x="33314" y="396"/>
                  </a:cubicBezTo>
                  <a:cubicBezTo>
                    <a:pt x="33284" y="426"/>
                    <a:pt x="33284" y="487"/>
                    <a:pt x="33253" y="517"/>
                  </a:cubicBezTo>
                  <a:cubicBezTo>
                    <a:pt x="32797" y="2250"/>
                    <a:pt x="32159" y="3922"/>
                    <a:pt x="31521" y="5563"/>
                  </a:cubicBezTo>
                  <a:cubicBezTo>
                    <a:pt x="31490" y="5685"/>
                    <a:pt x="31430" y="5806"/>
                    <a:pt x="31369" y="5897"/>
                  </a:cubicBezTo>
                  <a:cubicBezTo>
                    <a:pt x="31399" y="5502"/>
                    <a:pt x="31490" y="5107"/>
                    <a:pt x="31521" y="4712"/>
                  </a:cubicBezTo>
                  <a:cubicBezTo>
                    <a:pt x="31612" y="3922"/>
                    <a:pt x="31642" y="3131"/>
                    <a:pt x="31703" y="2341"/>
                  </a:cubicBezTo>
                  <a:cubicBezTo>
                    <a:pt x="31703" y="2219"/>
                    <a:pt x="31733" y="2067"/>
                    <a:pt x="31521" y="1976"/>
                  </a:cubicBezTo>
                  <a:cubicBezTo>
                    <a:pt x="31369" y="2432"/>
                    <a:pt x="31217" y="2888"/>
                    <a:pt x="31065" y="3314"/>
                  </a:cubicBezTo>
                  <a:cubicBezTo>
                    <a:pt x="30913" y="3770"/>
                    <a:pt x="30730" y="4226"/>
                    <a:pt x="30609" y="4682"/>
                  </a:cubicBezTo>
                  <a:cubicBezTo>
                    <a:pt x="30457" y="5137"/>
                    <a:pt x="30366" y="5593"/>
                    <a:pt x="30244" y="6049"/>
                  </a:cubicBezTo>
                  <a:cubicBezTo>
                    <a:pt x="30183" y="5624"/>
                    <a:pt x="30214" y="5229"/>
                    <a:pt x="30183" y="4833"/>
                  </a:cubicBezTo>
                  <a:cubicBezTo>
                    <a:pt x="30183" y="4438"/>
                    <a:pt x="30183" y="4013"/>
                    <a:pt x="30153" y="3618"/>
                  </a:cubicBezTo>
                  <a:cubicBezTo>
                    <a:pt x="30153" y="3192"/>
                    <a:pt x="30153" y="2797"/>
                    <a:pt x="30123" y="2371"/>
                  </a:cubicBezTo>
                  <a:cubicBezTo>
                    <a:pt x="30123" y="1976"/>
                    <a:pt x="30153" y="1551"/>
                    <a:pt x="30153" y="1156"/>
                  </a:cubicBezTo>
                  <a:cubicBezTo>
                    <a:pt x="30123" y="760"/>
                    <a:pt x="30244" y="365"/>
                    <a:pt x="30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6"/>
            <p:cNvSpPr/>
            <p:nvPr/>
          </p:nvSpPr>
          <p:spPr>
            <a:xfrm>
              <a:off x="563350" y="953950"/>
              <a:ext cx="1312350" cy="1292575"/>
            </a:xfrm>
            <a:custGeom>
              <a:avLst/>
              <a:gdLst/>
              <a:ahLst/>
              <a:cxnLst/>
              <a:rect l="l" t="t" r="r" b="b"/>
              <a:pathLst>
                <a:path w="52494" h="51703" extrusionOk="0">
                  <a:moveTo>
                    <a:pt x="27873" y="3010"/>
                  </a:moveTo>
                  <a:cubicBezTo>
                    <a:pt x="27904" y="3010"/>
                    <a:pt x="27904" y="3010"/>
                    <a:pt x="27934" y="3040"/>
                  </a:cubicBezTo>
                  <a:cubicBezTo>
                    <a:pt x="27964" y="3405"/>
                    <a:pt x="27964" y="3800"/>
                    <a:pt x="28025" y="4195"/>
                  </a:cubicBezTo>
                  <a:cubicBezTo>
                    <a:pt x="28177" y="5168"/>
                    <a:pt x="28329" y="6140"/>
                    <a:pt x="28512" y="7113"/>
                  </a:cubicBezTo>
                  <a:cubicBezTo>
                    <a:pt x="28755" y="8451"/>
                    <a:pt x="28937" y="9818"/>
                    <a:pt x="28937" y="11186"/>
                  </a:cubicBezTo>
                  <a:cubicBezTo>
                    <a:pt x="28937" y="11399"/>
                    <a:pt x="28876" y="11581"/>
                    <a:pt x="28785" y="11764"/>
                  </a:cubicBezTo>
                  <a:cubicBezTo>
                    <a:pt x="28664" y="12037"/>
                    <a:pt x="28512" y="12311"/>
                    <a:pt x="28390" y="12615"/>
                  </a:cubicBezTo>
                  <a:cubicBezTo>
                    <a:pt x="28360" y="12554"/>
                    <a:pt x="28329" y="12493"/>
                    <a:pt x="28329" y="12463"/>
                  </a:cubicBezTo>
                  <a:cubicBezTo>
                    <a:pt x="28147" y="10426"/>
                    <a:pt x="27934" y="8420"/>
                    <a:pt x="27782" y="6384"/>
                  </a:cubicBezTo>
                  <a:cubicBezTo>
                    <a:pt x="27691" y="5320"/>
                    <a:pt x="27691" y="4256"/>
                    <a:pt x="27843" y="3223"/>
                  </a:cubicBezTo>
                  <a:cubicBezTo>
                    <a:pt x="27873" y="3162"/>
                    <a:pt x="27873" y="3101"/>
                    <a:pt x="27873" y="3010"/>
                  </a:cubicBezTo>
                  <a:close/>
                  <a:moveTo>
                    <a:pt x="26414" y="5259"/>
                  </a:moveTo>
                  <a:cubicBezTo>
                    <a:pt x="26445" y="5624"/>
                    <a:pt x="26505" y="6019"/>
                    <a:pt x="26536" y="6414"/>
                  </a:cubicBezTo>
                  <a:cubicBezTo>
                    <a:pt x="26627" y="7174"/>
                    <a:pt x="26809" y="7934"/>
                    <a:pt x="26992" y="8694"/>
                  </a:cubicBezTo>
                  <a:cubicBezTo>
                    <a:pt x="27417" y="10274"/>
                    <a:pt x="27752" y="11885"/>
                    <a:pt x="27964" y="13496"/>
                  </a:cubicBezTo>
                  <a:cubicBezTo>
                    <a:pt x="27964" y="13648"/>
                    <a:pt x="27964" y="13800"/>
                    <a:pt x="27934" y="13952"/>
                  </a:cubicBezTo>
                  <a:cubicBezTo>
                    <a:pt x="27873" y="14165"/>
                    <a:pt x="27812" y="14347"/>
                    <a:pt x="27752" y="14590"/>
                  </a:cubicBezTo>
                  <a:cubicBezTo>
                    <a:pt x="27721" y="14530"/>
                    <a:pt x="27691" y="14530"/>
                    <a:pt x="27691" y="14499"/>
                  </a:cubicBezTo>
                  <a:cubicBezTo>
                    <a:pt x="27144" y="12159"/>
                    <a:pt x="26657" y="9788"/>
                    <a:pt x="26414" y="7417"/>
                  </a:cubicBezTo>
                  <a:cubicBezTo>
                    <a:pt x="26353" y="6748"/>
                    <a:pt x="26353" y="6049"/>
                    <a:pt x="26353" y="5381"/>
                  </a:cubicBezTo>
                  <a:cubicBezTo>
                    <a:pt x="26353" y="5350"/>
                    <a:pt x="26353" y="5289"/>
                    <a:pt x="26353" y="5259"/>
                  </a:cubicBezTo>
                  <a:close/>
                  <a:moveTo>
                    <a:pt x="23679" y="2250"/>
                  </a:moveTo>
                  <a:cubicBezTo>
                    <a:pt x="23679" y="2371"/>
                    <a:pt x="23709" y="2463"/>
                    <a:pt x="23709" y="2554"/>
                  </a:cubicBezTo>
                  <a:cubicBezTo>
                    <a:pt x="23800" y="3952"/>
                    <a:pt x="24043" y="5350"/>
                    <a:pt x="24347" y="6748"/>
                  </a:cubicBezTo>
                  <a:cubicBezTo>
                    <a:pt x="24682" y="8177"/>
                    <a:pt x="25077" y="9636"/>
                    <a:pt x="25411" y="11065"/>
                  </a:cubicBezTo>
                  <a:cubicBezTo>
                    <a:pt x="25685" y="12159"/>
                    <a:pt x="26080" y="13192"/>
                    <a:pt x="26475" y="14226"/>
                  </a:cubicBezTo>
                  <a:cubicBezTo>
                    <a:pt x="26718" y="14864"/>
                    <a:pt x="26901" y="15502"/>
                    <a:pt x="27144" y="16141"/>
                  </a:cubicBezTo>
                  <a:cubicBezTo>
                    <a:pt x="27235" y="16414"/>
                    <a:pt x="27235" y="16657"/>
                    <a:pt x="27144" y="16931"/>
                  </a:cubicBezTo>
                  <a:cubicBezTo>
                    <a:pt x="27083" y="17113"/>
                    <a:pt x="27053" y="17296"/>
                    <a:pt x="27022" y="17478"/>
                  </a:cubicBezTo>
                  <a:cubicBezTo>
                    <a:pt x="26992" y="17478"/>
                    <a:pt x="26961" y="17508"/>
                    <a:pt x="26931" y="17508"/>
                  </a:cubicBezTo>
                  <a:cubicBezTo>
                    <a:pt x="26901" y="17417"/>
                    <a:pt x="26870" y="17326"/>
                    <a:pt x="26840" y="17265"/>
                  </a:cubicBezTo>
                  <a:cubicBezTo>
                    <a:pt x="25502" y="14043"/>
                    <a:pt x="24317" y="10761"/>
                    <a:pt x="23618" y="7356"/>
                  </a:cubicBezTo>
                  <a:cubicBezTo>
                    <a:pt x="23283" y="5745"/>
                    <a:pt x="23283" y="4104"/>
                    <a:pt x="23587" y="2493"/>
                  </a:cubicBezTo>
                  <a:cubicBezTo>
                    <a:pt x="23587" y="2432"/>
                    <a:pt x="23618" y="2371"/>
                    <a:pt x="23679" y="2250"/>
                  </a:cubicBezTo>
                  <a:close/>
                  <a:moveTo>
                    <a:pt x="37326" y="10852"/>
                  </a:moveTo>
                  <a:cubicBezTo>
                    <a:pt x="37357" y="10882"/>
                    <a:pt x="37357" y="10913"/>
                    <a:pt x="37387" y="10943"/>
                  </a:cubicBezTo>
                  <a:cubicBezTo>
                    <a:pt x="37174" y="11034"/>
                    <a:pt x="36962" y="11186"/>
                    <a:pt x="36749" y="11277"/>
                  </a:cubicBezTo>
                  <a:cubicBezTo>
                    <a:pt x="35989" y="11703"/>
                    <a:pt x="35229" y="12128"/>
                    <a:pt x="34530" y="12676"/>
                  </a:cubicBezTo>
                  <a:cubicBezTo>
                    <a:pt x="33861" y="13223"/>
                    <a:pt x="33192" y="13800"/>
                    <a:pt x="32524" y="14378"/>
                  </a:cubicBezTo>
                  <a:cubicBezTo>
                    <a:pt x="31764" y="15046"/>
                    <a:pt x="31004" y="15685"/>
                    <a:pt x="30244" y="16353"/>
                  </a:cubicBezTo>
                  <a:cubicBezTo>
                    <a:pt x="29423" y="17053"/>
                    <a:pt x="28572" y="17721"/>
                    <a:pt x="27934" y="18633"/>
                  </a:cubicBezTo>
                  <a:cubicBezTo>
                    <a:pt x="27873" y="18694"/>
                    <a:pt x="27812" y="18755"/>
                    <a:pt x="27752" y="18815"/>
                  </a:cubicBezTo>
                  <a:lnTo>
                    <a:pt x="27691" y="18815"/>
                  </a:lnTo>
                  <a:cubicBezTo>
                    <a:pt x="27721" y="18755"/>
                    <a:pt x="27721" y="18694"/>
                    <a:pt x="27721" y="18633"/>
                  </a:cubicBezTo>
                  <a:cubicBezTo>
                    <a:pt x="27782" y="18299"/>
                    <a:pt x="27843" y="17934"/>
                    <a:pt x="27934" y="17600"/>
                  </a:cubicBezTo>
                  <a:cubicBezTo>
                    <a:pt x="27934" y="17508"/>
                    <a:pt x="27964" y="17417"/>
                    <a:pt x="28025" y="17326"/>
                  </a:cubicBezTo>
                  <a:cubicBezTo>
                    <a:pt x="29697" y="15472"/>
                    <a:pt x="31612" y="13922"/>
                    <a:pt x="33740" y="12615"/>
                  </a:cubicBezTo>
                  <a:cubicBezTo>
                    <a:pt x="34591" y="12098"/>
                    <a:pt x="35442" y="11612"/>
                    <a:pt x="36354" y="11217"/>
                  </a:cubicBezTo>
                  <a:cubicBezTo>
                    <a:pt x="36688" y="11095"/>
                    <a:pt x="37022" y="10973"/>
                    <a:pt x="37326" y="10852"/>
                  </a:cubicBezTo>
                  <a:close/>
                  <a:moveTo>
                    <a:pt x="21125" y="5745"/>
                  </a:moveTo>
                  <a:cubicBezTo>
                    <a:pt x="21156" y="5837"/>
                    <a:pt x="21186" y="5837"/>
                    <a:pt x="21186" y="5867"/>
                  </a:cubicBezTo>
                  <a:cubicBezTo>
                    <a:pt x="21703" y="7265"/>
                    <a:pt x="22189" y="8663"/>
                    <a:pt x="22736" y="10031"/>
                  </a:cubicBezTo>
                  <a:cubicBezTo>
                    <a:pt x="22949" y="10639"/>
                    <a:pt x="23223" y="11217"/>
                    <a:pt x="23496" y="11794"/>
                  </a:cubicBezTo>
                  <a:cubicBezTo>
                    <a:pt x="24013" y="12949"/>
                    <a:pt x="24560" y="14104"/>
                    <a:pt x="25046" y="15259"/>
                  </a:cubicBezTo>
                  <a:cubicBezTo>
                    <a:pt x="25502" y="16384"/>
                    <a:pt x="26049" y="17417"/>
                    <a:pt x="26688" y="18451"/>
                  </a:cubicBezTo>
                  <a:cubicBezTo>
                    <a:pt x="26749" y="18572"/>
                    <a:pt x="26809" y="18694"/>
                    <a:pt x="26779" y="18846"/>
                  </a:cubicBezTo>
                  <a:cubicBezTo>
                    <a:pt x="26718" y="19059"/>
                    <a:pt x="26688" y="19271"/>
                    <a:pt x="26627" y="19545"/>
                  </a:cubicBezTo>
                  <a:cubicBezTo>
                    <a:pt x="26566" y="19454"/>
                    <a:pt x="26505" y="19393"/>
                    <a:pt x="26475" y="19332"/>
                  </a:cubicBezTo>
                  <a:cubicBezTo>
                    <a:pt x="26262" y="18967"/>
                    <a:pt x="26019" y="18572"/>
                    <a:pt x="25837" y="18208"/>
                  </a:cubicBezTo>
                  <a:cubicBezTo>
                    <a:pt x="25168" y="16840"/>
                    <a:pt x="24530" y="15472"/>
                    <a:pt x="23891" y="14074"/>
                  </a:cubicBezTo>
                  <a:cubicBezTo>
                    <a:pt x="23648" y="13557"/>
                    <a:pt x="23405" y="13010"/>
                    <a:pt x="23192" y="12493"/>
                  </a:cubicBezTo>
                  <a:cubicBezTo>
                    <a:pt x="22828" y="11521"/>
                    <a:pt x="22463" y="10548"/>
                    <a:pt x="22159" y="9545"/>
                  </a:cubicBezTo>
                  <a:cubicBezTo>
                    <a:pt x="21764" y="8359"/>
                    <a:pt x="21460" y="7144"/>
                    <a:pt x="21125" y="5928"/>
                  </a:cubicBezTo>
                  <a:cubicBezTo>
                    <a:pt x="21125" y="5897"/>
                    <a:pt x="21125" y="5837"/>
                    <a:pt x="21125" y="5745"/>
                  </a:cubicBezTo>
                  <a:close/>
                  <a:moveTo>
                    <a:pt x="26323" y="19727"/>
                  </a:moveTo>
                  <a:cubicBezTo>
                    <a:pt x="26414" y="19849"/>
                    <a:pt x="26627" y="19940"/>
                    <a:pt x="26445" y="20183"/>
                  </a:cubicBezTo>
                  <a:cubicBezTo>
                    <a:pt x="26384" y="20031"/>
                    <a:pt x="26323" y="19879"/>
                    <a:pt x="26262" y="19758"/>
                  </a:cubicBezTo>
                  <a:cubicBezTo>
                    <a:pt x="26293" y="19758"/>
                    <a:pt x="26323" y="19727"/>
                    <a:pt x="26323" y="19727"/>
                  </a:cubicBezTo>
                  <a:close/>
                  <a:moveTo>
                    <a:pt x="39207" y="14304"/>
                  </a:moveTo>
                  <a:cubicBezTo>
                    <a:pt x="39229" y="14304"/>
                    <a:pt x="39250" y="14326"/>
                    <a:pt x="39272" y="14347"/>
                  </a:cubicBezTo>
                  <a:cubicBezTo>
                    <a:pt x="39150" y="14408"/>
                    <a:pt x="39028" y="14438"/>
                    <a:pt x="38937" y="14469"/>
                  </a:cubicBezTo>
                  <a:cubicBezTo>
                    <a:pt x="38086" y="14742"/>
                    <a:pt x="37265" y="14986"/>
                    <a:pt x="36445" y="15259"/>
                  </a:cubicBezTo>
                  <a:cubicBezTo>
                    <a:pt x="35867" y="15472"/>
                    <a:pt x="35351" y="15745"/>
                    <a:pt x="34864" y="16080"/>
                  </a:cubicBezTo>
                  <a:cubicBezTo>
                    <a:pt x="34469" y="16353"/>
                    <a:pt x="34044" y="16597"/>
                    <a:pt x="33648" y="16840"/>
                  </a:cubicBezTo>
                  <a:cubicBezTo>
                    <a:pt x="33436" y="16961"/>
                    <a:pt x="33223" y="17113"/>
                    <a:pt x="33010" y="17235"/>
                  </a:cubicBezTo>
                  <a:cubicBezTo>
                    <a:pt x="31916" y="17934"/>
                    <a:pt x="30791" y="18603"/>
                    <a:pt x="29697" y="19332"/>
                  </a:cubicBezTo>
                  <a:cubicBezTo>
                    <a:pt x="29180" y="19667"/>
                    <a:pt x="28664" y="20062"/>
                    <a:pt x="28177" y="20457"/>
                  </a:cubicBezTo>
                  <a:cubicBezTo>
                    <a:pt x="27934" y="20670"/>
                    <a:pt x="27721" y="20974"/>
                    <a:pt x="27508" y="21217"/>
                  </a:cubicBezTo>
                  <a:cubicBezTo>
                    <a:pt x="27448" y="21277"/>
                    <a:pt x="27387" y="21369"/>
                    <a:pt x="27326" y="21429"/>
                  </a:cubicBezTo>
                  <a:cubicBezTo>
                    <a:pt x="27296" y="21429"/>
                    <a:pt x="27265" y="21399"/>
                    <a:pt x="27235" y="21399"/>
                  </a:cubicBezTo>
                  <a:cubicBezTo>
                    <a:pt x="27296" y="21004"/>
                    <a:pt x="27356" y="20578"/>
                    <a:pt x="27417" y="20183"/>
                  </a:cubicBezTo>
                  <a:cubicBezTo>
                    <a:pt x="27448" y="20122"/>
                    <a:pt x="27478" y="20062"/>
                    <a:pt x="27539" y="20031"/>
                  </a:cubicBezTo>
                  <a:cubicBezTo>
                    <a:pt x="27873" y="19727"/>
                    <a:pt x="28208" y="19423"/>
                    <a:pt x="28572" y="19119"/>
                  </a:cubicBezTo>
                  <a:cubicBezTo>
                    <a:pt x="29089" y="18633"/>
                    <a:pt x="29636" y="18147"/>
                    <a:pt x="30183" y="17691"/>
                  </a:cubicBezTo>
                  <a:cubicBezTo>
                    <a:pt x="30366" y="17539"/>
                    <a:pt x="30578" y="17387"/>
                    <a:pt x="30791" y="17296"/>
                  </a:cubicBezTo>
                  <a:cubicBezTo>
                    <a:pt x="31673" y="16779"/>
                    <a:pt x="32554" y="16293"/>
                    <a:pt x="33496" y="15897"/>
                  </a:cubicBezTo>
                  <a:cubicBezTo>
                    <a:pt x="35259" y="15198"/>
                    <a:pt x="37022" y="14621"/>
                    <a:pt x="38907" y="14347"/>
                  </a:cubicBezTo>
                  <a:cubicBezTo>
                    <a:pt x="38998" y="14317"/>
                    <a:pt x="39089" y="14317"/>
                    <a:pt x="39180" y="14317"/>
                  </a:cubicBezTo>
                  <a:cubicBezTo>
                    <a:pt x="39189" y="14308"/>
                    <a:pt x="39198" y="14304"/>
                    <a:pt x="39207" y="14304"/>
                  </a:cubicBezTo>
                  <a:close/>
                  <a:moveTo>
                    <a:pt x="17751" y="3587"/>
                  </a:moveTo>
                  <a:cubicBezTo>
                    <a:pt x="17782" y="3678"/>
                    <a:pt x="17812" y="3709"/>
                    <a:pt x="17812" y="3739"/>
                  </a:cubicBezTo>
                  <a:cubicBezTo>
                    <a:pt x="18025" y="4590"/>
                    <a:pt x="18207" y="5441"/>
                    <a:pt x="18420" y="6262"/>
                  </a:cubicBezTo>
                  <a:cubicBezTo>
                    <a:pt x="18785" y="7539"/>
                    <a:pt x="19362" y="8694"/>
                    <a:pt x="20031" y="9818"/>
                  </a:cubicBezTo>
                  <a:cubicBezTo>
                    <a:pt x="21460" y="12220"/>
                    <a:pt x="22919" y="14651"/>
                    <a:pt x="24378" y="17053"/>
                  </a:cubicBezTo>
                  <a:cubicBezTo>
                    <a:pt x="24864" y="17904"/>
                    <a:pt x="25350" y="18785"/>
                    <a:pt x="25806" y="19667"/>
                  </a:cubicBezTo>
                  <a:cubicBezTo>
                    <a:pt x="26019" y="20092"/>
                    <a:pt x="26141" y="20548"/>
                    <a:pt x="26323" y="20974"/>
                  </a:cubicBezTo>
                  <a:cubicBezTo>
                    <a:pt x="26353" y="21065"/>
                    <a:pt x="26353" y="21156"/>
                    <a:pt x="26353" y="21247"/>
                  </a:cubicBezTo>
                  <a:cubicBezTo>
                    <a:pt x="26293" y="21825"/>
                    <a:pt x="26232" y="22402"/>
                    <a:pt x="26171" y="23010"/>
                  </a:cubicBezTo>
                  <a:cubicBezTo>
                    <a:pt x="26171" y="23040"/>
                    <a:pt x="26171" y="23040"/>
                    <a:pt x="26141" y="23132"/>
                  </a:cubicBezTo>
                  <a:cubicBezTo>
                    <a:pt x="26080" y="23040"/>
                    <a:pt x="26049" y="22980"/>
                    <a:pt x="26049" y="22919"/>
                  </a:cubicBezTo>
                  <a:cubicBezTo>
                    <a:pt x="25502" y="21764"/>
                    <a:pt x="24986" y="20609"/>
                    <a:pt x="24469" y="19454"/>
                  </a:cubicBezTo>
                  <a:cubicBezTo>
                    <a:pt x="23496" y="17296"/>
                    <a:pt x="22341" y="15259"/>
                    <a:pt x="21065" y="13253"/>
                  </a:cubicBezTo>
                  <a:cubicBezTo>
                    <a:pt x="20365" y="12159"/>
                    <a:pt x="19697" y="11034"/>
                    <a:pt x="19058" y="9879"/>
                  </a:cubicBezTo>
                  <a:cubicBezTo>
                    <a:pt x="18329" y="8511"/>
                    <a:pt x="17934" y="7052"/>
                    <a:pt x="17751" y="5502"/>
                  </a:cubicBezTo>
                  <a:cubicBezTo>
                    <a:pt x="17691" y="4955"/>
                    <a:pt x="17721" y="4347"/>
                    <a:pt x="17721" y="3770"/>
                  </a:cubicBezTo>
                  <a:cubicBezTo>
                    <a:pt x="17721" y="3739"/>
                    <a:pt x="17751" y="3678"/>
                    <a:pt x="17751" y="3587"/>
                  </a:cubicBezTo>
                  <a:close/>
                  <a:moveTo>
                    <a:pt x="41582" y="16232"/>
                  </a:moveTo>
                  <a:cubicBezTo>
                    <a:pt x="41612" y="16232"/>
                    <a:pt x="41642" y="16232"/>
                    <a:pt x="41673" y="16262"/>
                  </a:cubicBezTo>
                  <a:cubicBezTo>
                    <a:pt x="41551" y="16323"/>
                    <a:pt x="41430" y="16353"/>
                    <a:pt x="41339" y="16384"/>
                  </a:cubicBezTo>
                  <a:cubicBezTo>
                    <a:pt x="40214" y="16749"/>
                    <a:pt x="39120" y="17113"/>
                    <a:pt x="38025" y="17478"/>
                  </a:cubicBezTo>
                  <a:cubicBezTo>
                    <a:pt x="36718" y="17934"/>
                    <a:pt x="35503" y="18603"/>
                    <a:pt x="34287" y="19211"/>
                  </a:cubicBezTo>
                  <a:cubicBezTo>
                    <a:pt x="33952" y="19393"/>
                    <a:pt x="33618" y="19575"/>
                    <a:pt x="33284" y="19758"/>
                  </a:cubicBezTo>
                  <a:cubicBezTo>
                    <a:pt x="32615" y="20062"/>
                    <a:pt x="31977" y="20457"/>
                    <a:pt x="31338" y="20852"/>
                  </a:cubicBezTo>
                  <a:cubicBezTo>
                    <a:pt x="30639" y="21338"/>
                    <a:pt x="29910" y="21764"/>
                    <a:pt x="29180" y="22189"/>
                  </a:cubicBezTo>
                  <a:cubicBezTo>
                    <a:pt x="28481" y="22584"/>
                    <a:pt x="27904" y="23040"/>
                    <a:pt x="27387" y="23618"/>
                  </a:cubicBezTo>
                  <a:cubicBezTo>
                    <a:pt x="27356" y="23648"/>
                    <a:pt x="27326" y="23709"/>
                    <a:pt x="27235" y="23800"/>
                  </a:cubicBezTo>
                  <a:cubicBezTo>
                    <a:pt x="27235" y="23436"/>
                    <a:pt x="27235" y="23162"/>
                    <a:pt x="27235" y="22888"/>
                  </a:cubicBezTo>
                  <a:cubicBezTo>
                    <a:pt x="27235" y="22828"/>
                    <a:pt x="27296" y="22797"/>
                    <a:pt x="27356" y="22736"/>
                  </a:cubicBezTo>
                  <a:cubicBezTo>
                    <a:pt x="28299" y="21946"/>
                    <a:pt x="29332" y="21247"/>
                    <a:pt x="30396" y="20578"/>
                  </a:cubicBezTo>
                  <a:cubicBezTo>
                    <a:pt x="31338" y="20001"/>
                    <a:pt x="32311" y="19454"/>
                    <a:pt x="33284" y="18907"/>
                  </a:cubicBezTo>
                  <a:cubicBezTo>
                    <a:pt x="33679" y="18694"/>
                    <a:pt x="34044" y="18511"/>
                    <a:pt x="34439" y="18299"/>
                  </a:cubicBezTo>
                  <a:cubicBezTo>
                    <a:pt x="34591" y="18208"/>
                    <a:pt x="34712" y="18116"/>
                    <a:pt x="34864" y="18056"/>
                  </a:cubicBezTo>
                  <a:cubicBezTo>
                    <a:pt x="36931" y="17174"/>
                    <a:pt x="39059" y="16445"/>
                    <a:pt x="41308" y="16232"/>
                  </a:cubicBezTo>
                  <a:close/>
                  <a:moveTo>
                    <a:pt x="16080" y="4286"/>
                  </a:moveTo>
                  <a:cubicBezTo>
                    <a:pt x="16080" y="4378"/>
                    <a:pt x="16110" y="4499"/>
                    <a:pt x="16140" y="4621"/>
                  </a:cubicBezTo>
                  <a:cubicBezTo>
                    <a:pt x="16171" y="5016"/>
                    <a:pt x="16201" y="5381"/>
                    <a:pt x="16292" y="5776"/>
                  </a:cubicBezTo>
                  <a:cubicBezTo>
                    <a:pt x="16596" y="7782"/>
                    <a:pt x="17265" y="9666"/>
                    <a:pt x="18207" y="11460"/>
                  </a:cubicBezTo>
                  <a:cubicBezTo>
                    <a:pt x="19089" y="13192"/>
                    <a:pt x="20122" y="14834"/>
                    <a:pt x="21156" y="16475"/>
                  </a:cubicBezTo>
                  <a:cubicBezTo>
                    <a:pt x="22068" y="17873"/>
                    <a:pt x="22949" y="19302"/>
                    <a:pt x="23831" y="20700"/>
                  </a:cubicBezTo>
                  <a:cubicBezTo>
                    <a:pt x="24499" y="21794"/>
                    <a:pt x="25198" y="22888"/>
                    <a:pt x="25989" y="23892"/>
                  </a:cubicBezTo>
                  <a:cubicBezTo>
                    <a:pt x="26049" y="23983"/>
                    <a:pt x="26110" y="24104"/>
                    <a:pt x="26110" y="24195"/>
                  </a:cubicBezTo>
                  <a:cubicBezTo>
                    <a:pt x="26110" y="24499"/>
                    <a:pt x="26110" y="24803"/>
                    <a:pt x="26110" y="25168"/>
                  </a:cubicBezTo>
                  <a:cubicBezTo>
                    <a:pt x="26019" y="25077"/>
                    <a:pt x="25958" y="25047"/>
                    <a:pt x="25928" y="25016"/>
                  </a:cubicBezTo>
                  <a:cubicBezTo>
                    <a:pt x="24560" y="23284"/>
                    <a:pt x="23192" y="21551"/>
                    <a:pt x="21855" y="19819"/>
                  </a:cubicBezTo>
                  <a:cubicBezTo>
                    <a:pt x="20913" y="18603"/>
                    <a:pt x="20031" y="17356"/>
                    <a:pt x="19180" y="16110"/>
                  </a:cubicBezTo>
                  <a:cubicBezTo>
                    <a:pt x="17873" y="14195"/>
                    <a:pt x="16992" y="12098"/>
                    <a:pt x="16384" y="9849"/>
                  </a:cubicBezTo>
                  <a:cubicBezTo>
                    <a:pt x="15928" y="8055"/>
                    <a:pt x="15837" y="6232"/>
                    <a:pt x="16019" y="4408"/>
                  </a:cubicBezTo>
                  <a:cubicBezTo>
                    <a:pt x="16019" y="4347"/>
                    <a:pt x="16019" y="4317"/>
                    <a:pt x="16049" y="4286"/>
                  </a:cubicBezTo>
                  <a:close/>
                  <a:moveTo>
                    <a:pt x="43557" y="17691"/>
                  </a:moveTo>
                  <a:cubicBezTo>
                    <a:pt x="43557" y="17721"/>
                    <a:pt x="43557" y="17721"/>
                    <a:pt x="43588" y="17752"/>
                  </a:cubicBezTo>
                  <a:cubicBezTo>
                    <a:pt x="43466" y="17782"/>
                    <a:pt x="43375" y="17843"/>
                    <a:pt x="43284" y="17873"/>
                  </a:cubicBezTo>
                  <a:cubicBezTo>
                    <a:pt x="42007" y="18329"/>
                    <a:pt x="40761" y="18815"/>
                    <a:pt x="39515" y="19302"/>
                  </a:cubicBezTo>
                  <a:cubicBezTo>
                    <a:pt x="39484" y="19302"/>
                    <a:pt x="39454" y="19302"/>
                    <a:pt x="39424" y="19332"/>
                  </a:cubicBezTo>
                  <a:cubicBezTo>
                    <a:pt x="37661" y="20153"/>
                    <a:pt x="35867" y="20943"/>
                    <a:pt x="34135" y="21794"/>
                  </a:cubicBezTo>
                  <a:cubicBezTo>
                    <a:pt x="32554" y="22615"/>
                    <a:pt x="31004" y="23527"/>
                    <a:pt x="29454" y="24378"/>
                  </a:cubicBezTo>
                  <a:cubicBezTo>
                    <a:pt x="29028" y="24651"/>
                    <a:pt x="28633" y="24955"/>
                    <a:pt x="28208" y="25229"/>
                  </a:cubicBezTo>
                  <a:cubicBezTo>
                    <a:pt x="27873" y="25472"/>
                    <a:pt x="27569" y="25746"/>
                    <a:pt x="27326" y="26110"/>
                  </a:cubicBezTo>
                  <a:cubicBezTo>
                    <a:pt x="27326" y="25685"/>
                    <a:pt x="27296" y="25290"/>
                    <a:pt x="27296" y="24864"/>
                  </a:cubicBezTo>
                  <a:cubicBezTo>
                    <a:pt x="27752" y="24712"/>
                    <a:pt x="28147" y="24439"/>
                    <a:pt x="28542" y="24165"/>
                  </a:cubicBezTo>
                  <a:cubicBezTo>
                    <a:pt x="29879" y="23223"/>
                    <a:pt x="31217" y="22250"/>
                    <a:pt x="32585" y="21369"/>
                  </a:cubicBezTo>
                  <a:cubicBezTo>
                    <a:pt x="33679" y="20670"/>
                    <a:pt x="34834" y="20062"/>
                    <a:pt x="36050" y="19575"/>
                  </a:cubicBezTo>
                  <a:cubicBezTo>
                    <a:pt x="36597" y="19363"/>
                    <a:pt x="37144" y="19150"/>
                    <a:pt x="37661" y="18907"/>
                  </a:cubicBezTo>
                  <a:cubicBezTo>
                    <a:pt x="38542" y="18572"/>
                    <a:pt x="39454" y="18329"/>
                    <a:pt x="40366" y="18177"/>
                  </a:cubicBezTo>
                  <a:cubicBezTo>
                    <a:pt x="41339" y="17995"/>
                    <a:pt x="42311" y="17873"/>
                    <a:pt x="43284" y="17721"/>
                  </a:cubicBezTo>
                  <a:cubicBezTo>
                    <a:pt x="43375" y="17691"/>
                    <a:pt x="43466" y="17691"/>
                    <a:pt x="43557" y="17691"/>
                  </a:cubicBezTo>
                  <a:close/>
                  <a:moveTo>
                    <a:pt x="42262" y="20353"/>
                  </a:moveTo>
                  <a:cubicBezTo>
                    <a:pt x="42288" y="20353"/>
                    <a:pt x="42315" y="20357"/>
                    <a:pt x="42342" y="20366"/>
                  </a:cubicBezTo>
                  <a:cubicBezTo>
                    <a:pt x="42281" y="20426"/>
                    <a:pt x="42250" y="20457"/>
                    <a:pt x="42190" y="20487"/>
                  </a:cubicBezTo>
                  <a:cubicBezTo>
                    <a:pt x="41916" y="20609"/>
                    <a:pt x="41642" y="20730"/>
                    <a:pt x="41369" y="20882"/>
                  </a:cubicBezTo>
                  <a:cubicBezTo>
                    <a:pt x="41065" y="21034"/>
                    <a:pt x="40731" y="21156"/>
                    <a:pt x="40396" y="21338"/>
                  </a:cubicBezTo>
                  <a:cubicBezTo>
                    <a:pt x="38573" y="22281"/>
                    <a:pt x="36718" y="23162"/>
                    <a:pt x="34803" y="23983"/>
                  </a:cubicBezTo>
                  <a:cubicBezTo>
                    <a:pt x="33132" y="24743"/>
                    <a:pt x="31460" y="25533"/>
                    <a:pt x="29788" y="26323"/>
                  </a:cubicBezTo>
                  <a:cubicBezTo>
                    <a:pt x="28967" y="26718"/>
                    <a:pt x="28268" y="27265"/>
                    <a:pt x="27721" y="27995"/>
                  </a:cubicBezTo>
                  <a:cubicBezTo>
                    <a:pt x="27721" y="28025"/>
                    <a:pt x="27691" y="28056"/>
                    <a:pt x="27630" y="28086"/>
                  </a:cubicBezTo>
                  <a:cubicBezTo>
                    <a:pt x="27569" y="27691"/>
                    <a:pt x="27478" y="27296"/>
                    <a:pt x="27417" y="26961"/>
                  </a:cubicBezTo>
                  <a:cubicBezTo>
                    <a:pt x="27812" y="26658"/>
                    <a:pt x="28177" y="26384"/>
                    <a:pt x="28542" y="26141"/>
                  </a:cubicBezTo>
                  <a:cubicBezTo>
                    <a:pt x="28907" y="25898"/>
                    <a:pt x="29241" y="25654"/>
                    <a:pt x="29606" y="25472"/>
                  </a:cubicBezTo>
                  <a:cubicBezTo>
                    <a:pt x="30882" y="24773"/>
                    <a:pt x="32159" y="24104"/>
                    <a:pt x="33436" y="23466"/>
                  </a:cubicBezTo>
                  <a:cubicBezTo>
                    <a:pt x="35107" y="22645"/>
                    <a:pt x="36779" y="21916"/>
                    <a:pt x="38573" y="21399"/>
                  </a:cubicBezTo>
                  <a:cubicBezTo>
                    <a:pt x="39758" y="21065"/>
                    <a:pt x="40913" y="20730"/>
                    <a:pt x="42098" y="20396"/>
                  </a:cubicBezTo>
                  <a:cubicBezTo>
                    <a:pt x="42141" y="20375"/>
                    <a:pt x="42200" y="20353"/>
                    <a:pt x="42262" y="20353"/>
                  </a:cubicBezTo>
                  <a:close/>
                  <a:moveTo>
                    <a:pt x="14317" y="10153"/>
                  </a:moveTo>
                  <a:cubicBezTo>
                    <a:pt x="14408" y="10365"/>
                    <a:pt x="14499" y="10609"/>
                    <a:pt x="14621" y="10821"/>
                  </a:cubicBezTo>
                  <a:cubicBezTo>
                    <a:pt x="15685" y="12949"/>
                    <a:pt x="16840" y="15016"/>
                    <a:pt x="18177" y="16992"/>
                  </a:cubicBezTo>
                  <a:cubicBezTo>
                    <a:pt x="18815" y="17964"/>
                    <a:pt x="19514" y="18907"/>
                    <a:pt x="20214" y="19849"/>
                  </a:cubicBezTo>
                  <a:cubicBezTo>
                    <a:pt x="21034" y="20882"/>
                    <a:pt x="21824" y="21916"/>
                    <a:pt x="22676" y="22888"/>
                  </a:cubicBezTo>
                  <a:cubicBezTo>
                    <a:pt x="23770" y="24165"/>
                    <a:pt x="24864" y="25411"/>
                    <a:pt x="25958" y="26658"/>
                  </a:cubicBezTo>
                  <a:cubicBezTo>
                    <a:pt x="26019" y="26718"/>
                    <a:pt x="26110" y="26809"/>
                    <a:pt x="26110" y="26901"/>
                  </a:cubicBezTo>
                  <a:cubicBezTo>
                    <a:pt x="26141" y="27296"/>
                    <a:pt x="26171" y="27721"/>
                    <a:pt x="26110" y="28147"/>
                  </a:cubicBezTo>
                  <a:cubicBezTo>
                    <a:pt x="26080" y="28086"/>
                    <a:pt x="26019" y="28025"/>
                    <a:pt x="25989" y="27995"/>
                  </a:cubicBezTo>
                  <a:cubicBezTo>
                    <a:pt x="25654" y="27600"/>
                    <a:pt x="25350" y="27235"/>
                    <a:pt x="25016" y="26870"/>
                  </a:cubicBezTo>
                  <a:cubicBezTo>
                    <a:pt x="23770" y="25533"/>
                    <a:pt x="22554" y="24226"/>
                    <a:pt x="21399" y="22797"/>
                  </a:cubicBezTo>
                  <a:cubicBezTo>
                    <a:pt x="20457" y="21642"/>
                    <a:pt x="19606" y="20426"/>
                    <a:pt x="18785" y="19150"/>
                  </a:cubicBezTo>
                  <a:cubicBezTo>
                    <a:pt x="17539" y="17174"/>
                    <a:pt x="16414" y="15107"/>
                    <a:pt x="15441" y="12979"/>
                  </a:cubicBezTo>
                  <a:cubicBezTo>
                    <a:pt x="15046" y="12128"/>
                    <a:pt x="14681" y="11308"/>
                    <a:pt x="14317" y="10457"/>
                  </a:cubicBezTo>
                  <a:cubicBezTo>
                    <a:pt x="14256" y="10365"/>
                    <a:pt x="14256" y="10274"/>
                    <a:pt x="14195" y="10183"/>
                  </a:cubicBezTo>
                  <a:cubicBezTo>
                    <a:pt x="14256" y="10183"/>
                    <a:pt x="14286" y="10183"/>
                    <a:pt x="14317" y="10153"/>
                  </a:cubicBezTo>
                  <a:close/>
                  <a:moveTo>
                    <a:pt x="43527" y="22937"/>
                  </a:moveTo>
                  <a:cubicBezTo>
                    <a:pt x="43560" y="22937"/>
                    <a:pt x="43604" y="22966"/>
                    <a:pt x="43649" y="23010"/>
                  </a:cubicBezTo>
                  <a:cubicBezTo>
                    <a:pt x="43466" y="23071"/>
                    <a:pt x="43314" y="23132"/>
                    <a:pt x="43132" y="23162"/>
                  </a:cubicBezTo>
                  <a:cubicBezTo>
                    <a:pt x="41369" y="23800"/>
                    <a:pt x="39576" y="24317"/>
                    <a:pt x="37843" y="25047"/>
                  </a:cubicBezTo>
                  <a:cubicBezTo>
                    <a:pt x="35837" y="25867"/>
                    <a:pt x="33831" y="26718"/>
                    <a:pt x="31855" y="27569"/>
                  </a:cubicBezTo>
                  <a:cubicBezTo>
                    <a:pt x="31095" y="27873"/>
                    <a:pt x="30396" y="28238"/>
                    <a:pt x="29697" y="28633"/>
                  </a:cubicBezTo>
                  <a:cubicBezTo>
                    <a:pt x="29059" y="28937"/>
                    <a:pt x="28512" y="29363"/>
                    <a:pt x="27995" y="29971"/>
                  </a:cubicBezTo>
                  <a:cubicBezTo>
                    <a:pt x="27904" y="29636"/>
                    <a:pt x="27843" y="29363"/>
                    <a:pt x="27812" y="29120"/>
                  </a:cubicBezTo>
                  <a:cubicBezTo>
                    <a:pt x="27812" y="29059"/>
                    <a:pt x="27843" y="28968"/>
                    <a:pt x="27873" y="28907"/>
                  </a:cubicBezTo>
                  <a:cubicBezTo>
                    <a:pt x="27995" y="28785"/>
                    <a:pt x="28116" y="28694"/>
                    <a:pt x="28268" y="28572"/>
                  </a:cubicBezTo>
                  <a:cubicBezTo>
                    <a:pt x="29758" y="27448"/>
                    <a:pt x="31430" y="26536"/>
                    <a:pt x="33101" y="25685"/>
                  </a:cubicBezTo>
                  <a:cubicBezTo>
                    <a:pt x="34682" y="24895"/>
                    <a:pt x="36293" y="24256"/>
                    <a:pt x="37995" y="23770"/>
                  </a:cubicBezTo>
                  <a:cubicBezTo>
                    <a:pt x="39788" y="23253"/>
                    <a:pt x="41642" y="23071"/>
                    <a:pt x="43497" y="22949"/>
                  </a:cubicBezTo>
                  <a:cubicBezTo>
                    <a:pt x="43505" y="22941"/>
                    <a:pt x="43515" y="22937"/>
                    <a:pt x="43527" y="22937"/>
                  </a:cubicBezTo>
                  <a:close/>
                  <a:moveTo>
                    <a:pt x="12341" y="13496"/>
                  </a:moveTo>
                  <a:cubicBezTo>
                    <a:pt x="12402" y="13557"/>
                    <a:pt x="12432" y="13648"/>
                    <a:pt x="12493" y="13709"/>
                  </a:cubicBezTo>
                  <a:cubicBezTo>
                    <a:pt x="12919" y="14378"/>
                    <a:pt x="13314" y="15077"/>
                    <a:pt x="13739" y="15715"/>
                  </a:cubicBezTo>
                  <a:cubicBezTo>
                    <a:pt x="14864" y="17356"/>
                    <a:pt x="16110" y="18907"/>
                    <a:pt x="17508" y="20305"/>
                  </a:cubicBezTo>
                  <a:cubicBezTo>
                    <a:pt x="17569" y="20366"/>
                    <a:pt x="17630" y="20426"/>
                    <a:pt x="17691" y="20487"/>
                  </a:cubicBezTo>
                  <a:cubicBezTo>
                    <a:pt x="18755" y="21612"/>
                    <a:pt x="19818" y="22736"/>
                    <a:pt x="20913" y="23861"/>
                  </a:cubicBezTo>
                  <a:cubicBezTo>
                    <a:pt x="21946" y="24925"/>
                    <a:pt x="22980" y="25989"/>
                    <a:pt x="24013" y="27053"/>
                  </a:cubicBezTo>
                  <a:cubicBezTo>
                    <a:pt x="24742" y="27782"/>
                    <a:pt x="25442" y="28542"/>
                    <a:pt x="26171" y="29302"/>
                  </a:cubicBezTo>
                  <a:cubicBezTo>
                    <a:pt x="26293" y="29424"/>
                    <a:pt x="26384" y="29575"/>
                    <a:pt x="26414" y="29758"/>
                  </a:cubicBezTo>
                  <a:cubicBezTo>
                    <a:pt x="26445" y="30031"/>
                    <a:pt x="26475" y="30335"/>
                    <a:pt x="26536" y="30639"/>
                  </a:cubicBezTo>
                  <a:cubicBezTo>
                    <a:pt x="25472" y="29575"/>
                    <a:pt x="24469" y="28542"/>
                    <a:pt x="23435" y="27509"/>
                  </a:cubicBezTo>
                  <a:cubicBezTo>
                    <a:pt x="22493" y="26536"/>
                    <a:pt x="21490" y="25563"/>
                    <a:pt x="20548" y="24591"/>
                  </a:cubicBezTo>
                  <a:cubicBezTo>
                    <a:pt x="19697" y="23709"/>
                    <a:pt x="18755" y="22858"/>
                    <a:pt x="17995" y="21916"/>
                  </a:cubicBezTo>
                  <a:cubicBezTo>
                    <a:pt x="17204" y="20913"/>
                    <a:pt x="16384" y="19910"/>
                    <a:pt x="15624" y="18876"/>
                  </a:cubicBezTo>
                  <a:cubicBezTo>
                    <a:pt x="14985" y="17995"/>
                    <a:pt x="14378" y="17053"/>
                    <a:pt x="13770" y="16110"/>
                  </a:cubicBezTo>
                  <a:cubicBezTo>
                    <a:pt x="13314" y="15411"/>
                    <a:pt x="12919" y="14651"/>
                    <a:pt x="12523" y="13922"/>
                  </a:cubicBezTo>
                  <a:cubicBezTo>
                    <a:pt x="12432" y="13770"/>
                    <a:pt x="12402" y="13648"/>
                    <a:pt x="12341" y="13496"/>
                  </a:cubicBezTo>
                  <a:close/>
                  <a:moveTo>
                    <a:pt x="44257" y="25837"/>
                  </a:moveTo>
                  <a:cubicBezTo>
                    <a:pt x="44257" y="25837"/>
                    <a:pt x="44287" y="25837"/>
                    <a:pt x="44317" y="25867"/>
                  </a:cubicBezTo>
                  <a:cubicBezTo>
                    <a:pt x="44257" y="25898"/>
                    <a:pt x="44165" y="25958"/>
                    <a:pt x="44105" y="25989"/>
                  </a:cubicBezTo>
                  <a:cubicBezTo>
                    <a:pt x="42767" y="26536"/>
                    <a:pt x="41460" y="27113"/>
                    <a:pt x="40123" y="27661"/>
                  </a:cubicBezTo>
                  <a:cubicBezTo>
                    <a:pt x="39728" y="27843"/>
                    <a:pt x="39302" y="27995"/>
                    <a:pt x="38907" y="28116"/>
                  </a:cubicBezTo>
                  <a:cubicBezTo>
                    <a:pt x="37873" y="28481"/>
                    <a:pt x="36840" y="28816"/>
                    <a:pt x="35807" y="29150"/>
                  </a:cubicBezTo>
                  <a:cubicBezTo>
                    <a:pt x="35107" y="29363"/>
                    <a:pt x="34408" y="29606"/>
                    <a:pt x="33709" y="29849"/>
                  </a:cubicBezTo>
                  <a:cubicBezTo>
                    <a:pt x="33040" y="30062"/>
                    <a:pt x="32402" y="30305"/>
                    <a:pt x="31764" y="30548"/>
                  </a:cubicBezTo>
                  <a:cubicBezTo>
                    <a:pt x="31308" y="30700"/>
                    <a:pt x="30852" y="30913"/>
                    <a:pt x="30396" y="31095"/>
                  </a:cubicBezTo>
                  <a:cubicBezTo>
                    <a:pt x="29727" y="31338"/>
                    <a:pt x="29089" y="31642"/>
                    <a:pt x="28512" y="32159"/>
                  </a:cubicBezTo>
                  <a:cubicBezTo>
                    <a:pt x="28390" y="31764"/>
                    <a:pt x="28299" y="31430"/>
                    <a:pt x="28177" y="31065"/>
                  </a:cubicBezTo>
                  <a:cubicBezTo>
                    <a:pt x="28512" y="30852"/>
                    <a:pt x="28846" y="30639"/>
                    <a:pt x="29211" y="30457"/>
                  </a:cubicBezTo>
                  <a:cubicBezTo>
                    <a:pt x="29545" y="30275"/>
                    <a:pt x="29910" y="30123"/>
                    <a:pt x="30274" y="29940"/>
                  </a:cubicBezTo>
                  <a:cubicBezTo>
                    <a:pt x="32159" y="29028"/>
                    <a:pt x="34104" y="28268"/>
                    <a:pt x="36110" y="27691"/>
                  </a:cubicBezTo>
                  <a:cubicBezTo>
                    <a:pt x="36718" y="27509"/>
                    <a:pt x="37326" y="27326"/>
                    <a:pt x="37904" y="27113"/>
                  </a:cubicBezTo>
                  <a:cubicBezTo>
                    <a:pt x="39606" y="26506"/>
                    <a:pt x="41369" y="26171"/>
                    <a:pt x="43162" y="25958"/>
                  </a:cubicBezTo>
                  <a:cubicBezTo>
                    <a:pt x="43527" y="25928"/>
                    <a:pt x="43892" y="25867"/>
                    <a:pt x="44257" y="25837"/>
                  </a:cubicBezTo>
                  <a:close/>
                  <a:moveTo>
                    <a:pt x="9788" y="14742"/>
                  </a:moveTo>
                  <a:cubicBezTo>
                    <a:pt x="9940" y="14925"/>
                    <a:pt x="10122" y="15107"/>
                    <a:pt x="10274" y="15290"/>
                  </a:cubicBezTo>
                  <a:cubicBezTo>
                    <a:pt x="11156" y="16262"/>
                    <a:pt x="12037" y="17204"/>
                    <a:pt x="12888" y="18147"/>
                  </a:cubicBezTo>
                  <a:cubicBezTo>
                    <a:pt x="13861" y="19211"/>
                    <a:pt x="14833" y="20305"/>
                    <a:pt x="15806" y="21369"/>
                  </a:cubicBezTo>
                  <a:cubicBezTo>
                    <a:pt x="17296" y="23010"/>
                    <a:pt x="18815" y="24621"/>
                    <a:pt x="20457" y="26171"/>
                  </a:cubicBezTo>
                  <a:cubicBezTo>
                    <a:pt x="21095" y="26749"/>
                    <a:pt x="21794" y="27296"/>
                    <a:pt x="22463" y="27843"/>
                  </a:cubicBezTo>
                  <a:cubicBezTo>
                    <a:pt x="23283" y="28542"/>
                    <a:pt x="24135" y="29180"/>
                    <a:pt x="25046" y="29758"/>
                  </a:cubicBezTo>
                  <a:cubicBezTo>
                    <a:pt x="25624" y="30123"/>
                    <a:pt x="26080" y="30609"/>
                    <a:pt x="26536" y="31126"/>
                  </a:cubicBezTo>
                  <a:cubicBezTo>
                    <a:pt x="26566" y="31156"/>
                    <a:pt x="26627" y="31217"/>
                    <a:pt x="26657" y="31278"/>
                  </a:cubicBezTo>
                  <a:cubicBezTo>
                    <a:pt x="26718" y="31551"/>
                    <a:pt x="26779" y="31855"/>
                    <a:pt x="26870" y="32220"/>
                  </a:cubicBezTo>
                  <a:cubicBezTo>
                    <a:pt x="26566" y="32038"/>
                    <a:pt x="26323" y="31946"/>
                    <a:pt x="26080" y="31794"/>
                  </a:cubicBezTo>
                  <a:cubicBezTo>
                    <a:pt x="25502" y="31430"/>
                    <a:pt x="24925" y="31065"/>
                    <a:pt x="24347" y="30670"/>
                  </a:cubicBezTo>
                  <a:cubicBezTo>
                    <a:pt x="23861" y="30366"/>
                    <a:pt x="23405" y="30031"/>
                    <a:pt x="22949" y="29697"/>
                  </a:cubicBezTo>
                  <a:cubicBezTo>
                    <a:pt x="21277" y="28299"/>
                    <a:pt x="19636" y="26840"/>
                    <a:pt x="18086" y="25290"/>
                  </a:cubicBezTo>
                  <a:cubicBezTo>
                    <a:pt x="17083" y="24287"/>
                    <a:pt x="16080" y="23284"/>
                    <a:pt x="15107" y="22281"/>
                  </a:cubicBezTo>
                  <a:cubicBezTo>
                    <a:pt x="14833" y="22007"/>
                    <a:pt x="14590" y="21703"/>
                    <a:pt x="14347" y="21399"/>
                  </a:cubicBezTo>
                  <a:cubicBezTo>
                    <a:pt x="14165" y="21217"/>
                    <a:pt x="14013" y="21004"/>
                    <a:pt x="13830" y="20791"/>
                  </a:cubicBezTo>
                  <a:cubicBezTo>
                    <a:pt x="13040" y="19970"/>
                    <a:pt x="12402" y="19028"/>
                    <a:pt x="11763" y="18056"/>
                  </a:cubicBezTo>
                  <a:cubicBezTo>
                    <a:pt x="11216" y="17265"/>
                    <a:pt x="10730" y="16445"/>
                    <a:pt x="10213" y="15624"/>
                  </a:cubicBezTo>
                  <a:cubicBezTo>
                    <a:pt x="10061" y="15350"/>
                    <a:pt x="9879" y="15046"/>
                    <a:pt x="9727" y="14773"/>
                  </a:cubicBezTo>
                  <a:cubicBezTo>
                    <a:pt x="9757" y="14773"/>
                    <a:pt x="9757" y="14773"/>
                    <a:pt x="9788" y="14742"/>
                  </a:cubicBezTo>
                  <a:close/>
                  <a:moveTo>
                    <a:pt x="45503" y="27965"/>
                  </a:moveTo>
                  <a:cubicBezTo>
                    <a:pt x="45503" y="27995"/>
                    <a:pt x="45503" y="27995"/>
                    <a:pt x="45503" y="28025"/>
                  </a:cubicBezTo>
                  <a:cubicBezTo>
                    <a:pt x="45290" y="28086"/>
                    <a:pt x="45077" y="28177"/>
                    <a:pt x="44864" y="28238"/>
                  </a:cubicBezTo>
                  <a:cubicBezTo>
                    <a:pt x="43557" y="28664"/>
                    <a:pt x="42281" y="29180"/>
                    <a:pt x="40974" y="29697"/>
                  </a:cubicBezTo>
                  <a:cubicBezTo>
                    <a:pt x="39241" y="30366"/>
                    <a:pt x="37509" y="30974"/>
                    <a:pt x="35746" y="31521"/>
                  </a:cubicBezTo>
                  <a:cubicBezTo>
                    <a:pt x="35077" y="31734"/>
                    <a:pt x="34408" y="31977"/>
                    <a:pt x="33740" y="32220"/>
                  </a:cubicBezTo>
                  <a:cubicBezTo>
                    <a:pt x="33071" y="32433"/>
                    <a:pt x="32433" y="32706"/>
                    <a:pt x="31764" y="32919"/>
                  </a:cubicBezTo>
                  <a:cubicBezTo>
                    <a:pt x="30882" y="33223"/>
                    <a:pt x="30062" y="33588"/>
                    <a:pt x="29332" y="34135"/>
                  </a:cubicBezTo>
                  <a:cubicBezTo>
                    <a:pt x="29271" y="34165"/>
                    <a:pt x="29211" y="34226"/>
                    <a:pt x="29119" y="34287"/>
                  </a:cubicBezTo>
                  <a:cubicBezTo>
                    <a:pt x="29028" y="34044"/>
                    <a:pt x="28967" y="33831"/>
                    <a:pt x="28907" y="33588"/>
                  </a:cubicBezTo>
                  <a:cubicBezTo>
                    <a:pt x="29332" y="33284"/>
                    <a:pt x="29758" y="32949"/>
                    <a:pt x="30244" y="32706"/>
                  </a:cubicBezTo>
                  <a:cubicBezTo>
                    <a:pt x="31217" y="32190"/>
                    <a:pt x="32220" y="31642"/>
                    <a:pt x="33253" y="31217"/>
                  </a:cubicBezTo>
                  <a:cubicBezTo>
                    <a:pt x="35320" y="30335"/>
                    <a:pt x="37417" y="29545"/>
                    <a:pt x="39576" y="28907"/>
                  </a:cubicBezTo>
                  <a:cubicBezTo>
                    <a:pt x="40822" y="28542"/>
                    <a:pt x="42129" y="28329"/>
                    <a:pt x="43436" y="28177"/>
                  </a:cubicBezTo>
                  <a:cubicBezTo>
                    <a:pt x="44013" y="28116"/>
                    <a:pt x="44621" y="28056"/>
                    <a:pt x="45229" y="27995"/>
                  </a:cubicBezTo>
                  <a:cubicBezTo>
                    <a:pt x="45275" y="27980"/>
                    <a:pt x="45320" y="27980"/>
                    <a:pt x="45366" y="27980"/>
                  </a:cubicBezTo>
                  <a:cubicBezTo>
                    <a:pt x="45412" y="27980"/>
                    <a:pt x="45457" y="27980"/>
                    <a:pt x="45503" y="27965"/>
                  </a:cubicBezTo>
                  <a:close/>
                  <a:moveTo>
                    <a:pt x="6231" y="19697"/>
                  </a:moveTo>
                  <a:cubicBezTo>
                    <a:pt x="6323" y="19758"/>
                    <a:pt x="6414" y="19788"/>
                    <a:pt x="6505" y="19879"/>
                  </a:cubicBezTo>
                  <a:cubicBezTo>
                    <a:pt x="7782" y="20882"/>
                    <a:pt x="9089" y="21885"/>
                    <a:pt x="10365" y="22888"/>
                  </a:cubicBezTo>
                  <a:cubicBezTo>
                    <a:pt x="11368" y="23679"/>
                    <a:pt x="12371" y="24469"/>
                    <a:pt x="13374" y="25229"/>
                  </a:cubicBezTo>
                  <a:cubicBezTo>
                    <a:pt x="14925" y="26414"/>
                    <a:pt x="16475" y="27630"/>
                    <a:pt x="18055" y="28785"/>
                  </a:cubicBezTo>
                  <a:cubicBezTo>
                    <a:pt x="19150" y="29575"/>
                    <a:pt x="20274" y="30335"/>
                    <a:pt x="21521" y="30943"/>
                  </a:cubicBezTo>
                  <a:cubicBezTo>
                    <a:pt x="22402" y="31399"/>
                    <a:pt x="23314" y="31825"/>
                    <a:pt x="24226" y="32250"/>
                  </a:cubicBezTo>
                  <a:cubicBezTo>
                    <a:pt x="25107" y="32615"/>
                    <a:pt x="25989" y="33041"/>
                    <a:pt x="26809" y="33557"/>
                  </a:cubicBezTo>
                  <a:cubicBezTo>
                    <a:pt x="26870" y="33588"/>
                    <a:pt x="26931" y="33679"/>
                    <a:pt x="27022" y="33679"/>
                  </a:cubicBezTo>
                  <a:cubicBezTo>
                    <a:pt x="27326" y="33740"/>
                    <a:pt x="27448" y="33952"/>
                    <a:pt x="27478" y="34226"/>
                  </a:cubicBezTo>
                  <a:cubicBezTo>
                    <a:pt x="27508" y="34348"/>
                    <a:pt x="27539" y="34469"/>
                    <a:pt x="27600" y="34652"/>
                  </a:cubicBezTo>
                  <a:cubicBezTo>
                    <a:pt x="27174" y="34530"/>
                    <a:pt x="26779" y="34469"/>
                    <a:pt x="26414" y="34317"/>
                  </a:cubicBezTo>
                  <a:cubicBezTo>
                    <a:pt x="24013" y="33405"/>
                    <a:pt x="21764" y="32129"/>
                    <a:pt x="19514" y="30913"/>
                  </a:cubicBezTo>
                  <a:cubicBezTo>
                    <a:pt x="17782" y="29971"/>
                    <a:pt x="16171" y="28876"/>
                    <a:pt x="14590" y="27721"/>
                  </a:cubicBezTo>
                  <a:cubicBezTo>
                    <a:pt x="13374" y="26809"/>
                    <a:pt x="12280" y="25806"/>
                    <a:pt x="11186" y="24743"/>
                  </a:cubicBezTo>
                  <a:cubicBezTo>
                    <a:pt x="9605" y="23162"/>
                    <a:pt x="8025" y="21551"/>
                    <a:pt x="6444" y="19970"/>
                  </a:cubicBezTo>
                  <a:cubicBezTo>
                    <a:pt x="6353" y="19879"/>
                    <a:pt x="6292" y="19819"/>
                    <a:pt x="6201" y="19727"/>
                  </a:cubicBezTo>
                  <a:cubicBezTo>
                    <a:pt x="6231" y="19727"/>
                    <a:pt x="6231" y="19697"/>
                    <a:pt x="6231" y="19697"/>
                  </a:cubicBezTo>
                  <a:close/>
                  <a:moveTo>
                    <a:pt x="48147" y="29211"/>
                  </a:moveTo>
                  <a:cubicBezTo>
                    <a:pt x="48086" y="29241"/>
                    <a:pt x="48086" y="29272"/>
                    <a:pt x="48086" y="29272"/>
                  </a:cubicBezTo>
                  <a:cubicBezTo>
                    <a:pt x="47083" y="29697"/>
                    <a:pt x="46141" y="30214"/>
                    <a:pt x="45108" y="30518"/>
                  </a:cubicBezTo>
                  <a:cubicBezTo>
                    <a:pt x="44591" y="30700"/>
                    <a:pt x="44074" y="30913"/>
                    <a:pt x="43557" y="31126"/>
                  </a:cubicBezTo>
                  <a:cubicBezTo>
                    <a:pt x="41490" y="32007"/>
                    <a:pt x="39363" y="32706"/>
                    <a:pt x="37235" y="33405"/>
                  </a:cubicBezTo>
                  <a:cubicBezTo>
                    <a:pt x="35563" y="33952"/>
                    <a:pt x="33892" y="34560"/>
                    <a:pt x="32220" y="35168"/>
                  </a:cubicBezTo>
                  <a:cubicBezTo>
                    <a:pt x="31825" y="35320"/>
                    <a:pt x="31460" y="35563"/>
                    <a:pt x="31095" y="35746"/>
                  </a:cubicBezTo>
                  <a:cubicBezTo>
                    <a:pt x="30639" y="35989"/>
                    <a:pt x="30214" y="36232"/>
                    <a:pt x="29758" y="36475"/>
                  </a:cubicBezTo>
                  <a:cubicBezTo>
                    <a:pt x="29667" y="36202"/>
                    <a:pt x="29575" y="35928"/>
                    <a:pt x="29515" y="35655"/>
                  </a:cubicBezTo>
                  <a:cubicBezTo>
                    <a:pt x="29575" y="35624"/>
                    <a:pt x="29606" y="35563"/>
                    <a:pt x="29667" y="35533"/>
                  </a:cubicBezTo>
                  <a:cubicBezTo>
                    <a:pt x="30518" y="35077"/>
                    <a:pt x="31369" y="34621"/>
                    <a:pt x="32281" y="34256"/>
                  </a:cubicBezTo>
                  <a:cubicBezTo>
                    <a:pt x="32919" y="34044"/>
                    <a:pt x="33496" y="33770"/>
                    <a:pt x="34104" y="33497"/>
                  </a:cubicBezTo>
                  <a:cubicBezTo>
                    <a:pt x="35715" y="32767"/>
                    <a:pt x="37387" y="32220"/>
                    <a:pt x="39028" y="31612"/>
                  </a:cubicBezTo>
                  <a:cubicBezTo>
                    <a:pt x="40062" y="31217"/>
                    <a:pt x="41095" y="30882"/>
                    <a:pt x="42098" y="30487"/>
                  </a:cubicBezTo>
                  <a:cubicBezTo>
                    <a:pt x="43284" y="30062"/>
                    <a:pt x="44500" y="29788"/>
                    <a:pt x="45716" y="29575"/>
                  </a:cubicBezTo>
                  <a:cubicBezTo>
                    <a:pt x="46475" y="29454"/>
                    <a:pt x="47205" y="29332"/>
                    <a:pt x="47965" y="29241"/>
                  </a:cubicBezTo>
                  <a:cubicBezTo>
                    <a:pt x="47995" y="29211"/>
                    <a:pt x="48056" y="29211"/>
                    <a:pt x="48147" y="29211"/>
                  </a:cubicBezTo>
                  <a:close/>
                  <a:moveTo>
                    <a:pt x="5016" y="26718"/>
                  </a:moveTo>
                  <a:cubicBezTo>
                    <a:pt x="5107" y="26779"/>
                    <a:pt x="5198" y="26840"/>
                    <a:pt x="5289" y="26931"/>
                  </a:cubicBezTo>
                  <a:cubicBezTo>
                    <a:pt x="6353" y="27691"/>
                    <a:pt x="7417" y="28481"/>
                    <a:pt x="8572" y="29089"/>
                  </a:cubicBezTo>
                  <a:cubicBezTo>
                    <a:pt x="9514" y="29575"/>
                    <a:pt x="10456" y="30031"/>
                    <a:pt x="11429" y="30487"/>
                  </a:cubicBezTo>
                  <a:cubicBezTo>
                    <a:pt x="12675" y="31065"/>
                    <a:pt x="13952" y="31642"/>
                    <a:pt x="15229" y="32159"/>
                  </a:cubicBezTo>
                  <a:cubicBezTo>
                    <a:pt x="16201" y="32554"/>
                    <a:pt x="17204" y="32889"/>
                    <a:pt x="18207" y="33253"/>
                  </a:cubicBezTo>
                  <a:cubicBezTo>
                    <a:pt x="20700" y="34135"/>
                    <a:pt x="23192" y="34986"/>
                    <a:pt x="25685" y="35898"/>
                  </a:cubicBezTo>
                  <a:cubicBezTo>
                    <a:pt x="26293" y="36111"/>
                    <a:pt x="26870" y="36384"/>
                    <a:pt x="27448" y="36627"/>
                  </a:cubicBezTo>
                  <a:cubicBezTo>
                    <a:pt x="27721" y="36749"/>
                    <a:pt x="27964" y="36901"/>
                    <a:pt x="28238" y="36992"/>
                  </a:cubicBezTo>
                  <a:cubicBezTo>
                    <a:pt x="28542" y="37083"/>
                    <a:pt x="28603" y="37326"/>
                    <a:pt x="28664" y="37600"/>
                  </a:cubicBezTo>
                  <a:cubicBezTo>
                    <a:pt x="28268" y="37509"/>
                    <a:pt x="27904" y="37418"/>
                    <a:pt x="27539" y="37296"/>
                  </a:cubicBezTo>
                  <a:cubicBezTo>
                    <a:pt x="26080" y="36870"/>
                    <a:pt x="24590" y="36414"/>
                    <a:pt x="23131" y="35959"/>
                  </a:cubicBezTo>
                  <a:cubicBezTo>
                    <a:pt x="21551" y="35442"/>
                    <a:pt x="19970" y="34925"/>
                    <a:pt x="18390" y="34439"/>
                  </a:cubicBezTo>
                  <a:cubicBezTo>
                    <a:pt x="15867" y="33679"/>
                    <a:pt x="13466" y="32676"/>
                    <a:pt x="11186" y="31399"/>
                  </a:cubicBezTo>
                  <a:cubicBezTo>
                    <a:pt x="10669" y="31126"/>
                    <a:pt x="10183" y="30852"/>
                    <a:pt x="9697" y="30579"/>
                  </a:cubicBezTo>
                  <a:cubicBezTo>
                    <a:pt x="9119" y="30214"/>
                    <a:pt x="8572" y="29849"/>
                    <a:pt x="8055" y="29454"/>
                  </a:cubicBezTo>
                  <a:cubicBezTo>
                    <a:pt x="7447" y="28998"/>
                    <a:pt x="6900" y="28542"/>
                    <a:pt x="6323" y="28056"/>
                  </a:cubicBezTo>
                  <a:cubicBezTo>
                    <a:pt x="5897" y="27691"/>
                    <a:pt x="5472" y="27265"/>
                    <a:pt x="5046" y="26840"/>
                  </a:cubicBezTo>
                  <a:cubicBezTo>
                    <a:pt x="5016" y="26809"/>
                    <a:pt x="5016" y="26779"/>
                    <a:pt x="4985" y="26749"/>
                  </a:cubicBezTo>
                  <a:cubicBezTo>
                    <a:pt x="4985" y="26749"/>
                    <a:pt x="5016" y="26718"/>
                    <a:pt x="5016" y="26718"/>
                  </a:cubicBezTo>
                  <a:close/>
                  <a:moveTo>
                    <a:pt x="50731" y="31186"/>
                  </a:moveTo>
                  <a:cubicBezTo>
                    <a:pt x="50761" y="31217"/>
                    <a:pt x="50761" y="31217"/>
                    <a:pt x="50761" y="31247"/>
                  </a:cubicBezTo>
                  <a:cubicBezTo>
                    <a:pt x="49880" y="31551"/>
                    <a:pt x="48998" y="31855"/>
                    <a:pt x="48147" y="32159"/>
                  </a:cubicBezTo>
                  <a:cubicBezTo>
                    <a:pt x="46232" y="32858"/>
                    <a:pt x="44317" y="33527"/>
                    <a:pt x="42402" y="34256"/>
                  </a:cubicBezTo>
                  <a:cubicBezTo>
                    <a:pt x="41308" y="34682"/>
                    <a:pt x="40275" y="35199"/>
                    <a:pt x="39180" y="35655"/>
                  </a:cubicBezTo>
                  <a:cubicBezTo>
                    <a:pt x="38421" y="35959"/>
                    <a:pt x="37630" y="36232"/>
                    <a:pt x="36840" y="36536"/>
                  </a:cubicBezTo>
                  <a:cubicBezTo>
                    <a:pt x="36232" y="36779"/>
                    <a:pt x="35624" y="36962"/>
                    <a:pt x="35047" y="37205"/>
                  </a:cubicBezTo>
                  <a:cubicBezTo>
                    <a:pt x="33831" y="37691"/>
                    <a:pt x="32585" y="37995"/>
                    <a:pt x="31308" y="38329"/>
                  </a:cubicBezTo>
                  <a:cubicBezTo>
                    <a:pt x="31065" y="38421"/>
                    <a:pt x="30791" y="38512"/>
                    <a:pt x="30518" y="38603"/>
                  </a:cubicBezTo>
                  <a:cubicBezTo>
                    <a:pt x="30457" y="38421"/>
                    <a:pt x="30366" y="38238"/>
                    <a:pt x="30305" y="38056"/>
                  </a:cubicBezTo>
                  <a:cubicBezTo>
                    <a:pt x="30244" y="37873"/>
                    <a:pt x="30183" y="37691"/>
                    <a:pt x="30123" y="37478"/>
                  </a:cubicBezTo>
                  <a:cubicBezTo>
                    <a:pt x="31095" y="37083"/>
                    <a:pt x="32068" y="36627"/>
                    <a:pt x="33040" y="36293"/>
                  </a:cubicBezTo>
                  <a:cubicBezTo>
                    <a:pt x="35685" y="35320"/>
                    <a:pt x="38329" y="34378"/>
                    <a:pt x="40974" y="33466"/>
                  </a:cubicBezTo>
                  <a:cubicBezTo>
                    <a:pt x="42068" y="33071"/>
                    <a:pt x="43193" y="32737"/>
                    <a:pt x="44317" y="32402"/>
                  </a:cubicBezTo>
                  <a:cubicBezTo>
                    <a:pt x="45837" y="31916"/>
                    <a:pt x="47418" y="31642"/>
                    <a:pt x="48998" y="31430"/>
                  </a:cubicBezTo>
                  <a:cubicBezTo>
                    <a:pt x="49485" y="31338"/>
                    <a:pt x="49971" y="31278"/>
                    <a:pt x="50457" y="31217"/>
                  </a:cubicBezTo>
                  <a:cubicBezTo>
                    <a:pt x="50548" y="31217"/>
                    <a:pt x="50640" y="31186"/>
                    <a:pt x="50731" y="31186"/>
                  </a:cubicBezTo>
                  <a:close/>
                  <a:moveTo>
                    <a:pt x="4639" y="35804"/>
                  </a:moveTo>
                  <a:cubicBezTo>
                    <a:pt x="6342" y="35804"/>
                    <a:pt x="8019" y="36003"/>
                    <a:pt x="9697" y="36202"/>
                  </a:cubicBezTo>
                  <a:cubicBezTo>
                    <a:pt x="12189" y="36506"/>
                    <a:pt x="14651" y="36992"/>
                    <a:pt x="17083" y="37509"/>
                  </a:cubicBezTo>
                  <a:cubicBezTo>
                    <a:pt x="18451" y="37813"/>
                    <a:pt x="19849" y="37995"/>
                    <a:pt x="21217" y="38147"/>
                  </a:cubicBezTo>
                  <a:cubicBezTo>
                    <a:pt x="23071" y="38329"/>
                    <a:pt x="24925" y="38603"/>
                    <a:pt x="26749" y="38785"/>
                  </a:cubicBezTo>
                  <a:cubicBezTo>
                    <a:pt x="27539" y="38877"/>
                    <a:pt x="28329" y="38937"/>
                    <a:pt x="29089" y="39120"/>
                  </a:cubicBezTo>
                  <a:cubicBezTo>
                    <a:pt x="29302" y="39150"/>
                    <a:pt x="29302" y="39150"/>
                    <a:pt x="29363" y="39454"/>
                  </a:cubicBezTo>
                  <a:cubicBezTo>
                    <a:pt x="29241" y="39454"/>
                    <a:pt x="29150" y="39454"/>
                    <a:pt x="29059" y="39424"/>
                  </a:cubicBezTo>
                  <a:cubicBezTo>
                    <a:pt x="27964" y="39393"/>
                    <a:pt x="26870" y="39363"/>
                    <a:pt x="25776" y="39332"/>
                  </a:cubicBezTo>
                  <a:cubicBezTo>
                    <a:pt x="22888" y="39180"/>
                    <a:pt x="19970" y="39029"/>
                    <a:pt x="17083" y="38633"/>
                  </a:cubicBezTo>
                  <a:cubicBezTo>
                    <a:pt x="14773" y="38329"/>
                    <a:pt x="12463" y="37873"/>
                    <a:pt x="10183" y="37326"/>
                  </a:cubicBezTo>
                  <a:cubicBezTo>
                    <a:pt x="8937" y="37022"/>
                    <a:pt x="7660" y="36688"/>
                    <a:pt x="6414" y="36414"/>
                  </a:cubicBezTo>
                  <a:cubicBezTo>
                    <a:pt x="5654" y="36232"/>
                    <a:pt x="4864" y="36111"/>
                    <a:pt x="4104" y="35959"/>
                  </a:cubicBezTo>
                  <a:cubicBezTo>
                    <a:pt x="4013" y="35928"/>
                    <a:pt x="3952" y="35898"/>
                    <a:pt x="3861" y="35837"/>
                  </a:cubicBezTo>
                  <a:cubicBezTo>
                    <a:pt x="4013" y="35837"/>
                    <a:pt x="4134" y="35837"/>
                    <a:pt x="4286" y="35807"/>
                  </a:cubicBezTo>
                  <a:cubicBezTo>
                    <a:pt x="4404" y="35805"/>
                    <a:pt x="4522" y="35804"/>
                    <a:pt x="4639" y="35804"/>
                  </a:cubicBezTo>
                  <a:close/>
                  <a:moveTo>
                    <a:pt x="47235" y="36840"/>
                  </a:moveTo>
                  <a:cubicBezTo>
                    <a:pt x="47296" y="36840"/>
                    <a:pt x="47357" y="36840"/>
                    <a:pt x="47448" y="36870"/>
                  </a:cubicBezTo>
                  <a:cubicBezTo>
                    <a:pt x="47387" y="36901"/>
                    <a:pt x="47326" y="36962"/>
                    <a:pt x="47235" y="36962"/>
                  </a:cubicBezTo>
                  <a:cubicBezTo>
                    <a:pt x="45837" y="37478"/>
                    <a:pt x="44408" y="38025"/>
                    <a:pt x="42980" y="38512"/>
                  </a:cubicBezTo>
                  <a:cubicBezTo>
                    <a:pt x="41825" y="38937"/>
                    <a:pt x="40609" y="39211"/>
                    <a:pt x="39393" y="39424"/>
                  </a:cubicBezTo>
                  <a:cubicBezTo>
                    <a:pt x="38025" y="39636"/>
                    <a:pt x="36658" y="39819"/>
                    <a:pt x="35290" y="40032"/>
                  </a:cubicBezTo>
                  <a:cubicBezTo>
                    <a:pt x="34803" y="40092"/>
                    <a:pt x="34348" y="40153"/>
                    <a:pt x="33861" y="40214"/>
                  </a:cubicBezTo>
                  <a:cubicBezTo>
                    <a:pt x="33101" y="40336"/>
                    <a:pt x="32341" y="40427"/>
                    <a:pt x="31521" y="40518"/>
                  </a:cubicBezTo>
                  <a:cubicBezTo>
                    <a:pt x="31278" y="40092"/>
                    <a:pt x="31034" y="39697"/>
                    <a:pt x="30791" y="39241"/>
                  </a:cubicBezTo>
                  <a:cubicBezTo>
                    <a:pt x="30943" y="39241"/>
                    <a:pt x="31004" y="39211"/>
                    <a:pt x="31095" y="39211"/>
                  </a:cubicBezTo>
                  <a:cubicBezTo>
                    <a:pt x="34530" y="39150"/>
                    <a:pt x="37904" y="38603"/>
                    <a:pt x="41247" y="37782"/>
                  </a:cubicBezTo>
                  <a:cubicBezTo>
                    <a:pt x="41430" y="37752"/>
                    <a:pt x="41642" y="37691"/>
                    <a:pt x="41855" y="37661"/>
                  </a:cubicBezTo>
                  <a:cubicBezTo>
                    <a:pt x="43618" y="37144"/>
                    <a:pt x="45412" y="36962"/>
                    <a:pt x="47235" y="36840"/>
                  </a:cubicBezTo>
                  <a:close/>
                  <a:moveTo>
                    <a:pt x="2858" y="39180"/>
                  </a:moveTo>
                  <a:lnTo>
                    <a:pt x="2858" y="39180"/>
                  </a:lnTo>
                  <a:cubicBezTo>
                    <a:pt x="3131" y="39241"/>
                    <a:pt x="3344" y="39302"/>
                    <a:pt x="3587" y="39332"/>
                  </a:cubicBezTo>
                  <a:cubicBezTo>
                    <a:pt x="6140" y="39910"/>
                    <a:pt x="8694" y="40548"/>
                    <a:pt x="11308" y="40943"/>
                  </a:cubicBezTo>
                  <a:cubicBezTo>
                    <a:pt x="12629" y="41164"/>
                    <a:pt x="13951" y="41320"/>
                    <a:pt x="15273" y="41320"/>
                  </a:cubicBezTo>
                  <a:cubicBezTo>
                    <a:pt x="15775" y="41320"/>
                    <a:pt x="16277" y="41298"/>
                    <a:pt x="16779" y="41247"/>
                  </a:cubicBezTo>
                  <a:cubicBezTo>
                    <a:pt x="16900" y="41217"/>
                    <a:pt x="17022" y="41217"/>
                    <a:pt x="17113" y="41217"/>
                  </a:cubicBezTo>
                  <a:cubicBezTo>
                    <a:pt x="18451" y="41187"/>
                    <a:pt x="19758" y="41035"/>
                    <a:pt x="21095" y="40791"/>
                  </a:cubicBezTo>
                  <a:cubicBezTo>
                    <a:pt x="22436" y="40559"/>
                    <a:pt x="23799" y="40480"/>
                    <a:pt x="25166" y="40480"/>
                  </a:cubicBezTo>
                  <a:cubicBezTo>
                    <a:pt x="25410" y="40480"/>
                    <a:pt x="25654" y="40483"/>
                    <a:pt x="25898" y="40487"/>
                  </a:cubicBezTo>
                  <a:cubicBezTo>
                    <a:pt x="27144" y="40518"/>
                    <a:pt x="28390" y="40548"/>
                    <a:pt x="29636" y="40579"/>
                  </a:cubicBezTo>
                  <a:cubicBezTo>
                    <a:pt x="29849" y="40579"/>
                    <a:pt x="30001" y="40639"/>
                    <a:pt x="30062" y="40852"/>
                  </a:cubicBezTo>
                  <a:cubicBezTo>
                    <a:pt x="30092" y="40974"/>
                    <a:pt x="30153" y="41065"/>
                    <a:pt x="30214" y="41187"/>
                  </a:cubicBezTo>
                  <a:cubicBezTo>
                    <a:pt x="30123" y="41247"/>
                    <a:pt x="30062" y="41278"/>
                    <a:pt x="29971" y="41308"/>
                  </a:cubicBezTo>
                  <a:cubicBezTo>
                    <a:pt x="29119" y="41551"/>
                    <a:pt x="28299" y="41795"/>
                    <a:pt x="27417" y="41916"/>
                  </a:cubicBezTo>
                  <a:cubicBezTo>
                    <a:pt x="25837" y="42190"/>
                    <a:pt x="24256" y="42342"/>
                    <a:pt x="22645" y="42494"/>
                  </a:cubicBezTo>
                  <a:cubicBezTo>
                    <a:pt x="22053" y="42549"/>
                    <a:pt x="21455" y="42566"/>
                    <a:pt x="20853" y="42566"/>
                  </a:cubicBezTo>
                  <a:cubicBezTo>
                    <a:pt x="20126" y="42566"/>
                    <a:pt x="19395" y="42541"/>
                    <a:pt x="18663" y="42524"/>
                  </a:cubicBezTo>
                  <a:cubicBezTo>
                    <a:pt x="16475" y="42494"/>
                    <a:pt x="14317" y="42220"/>
                    <a:pt x="12159" y="41825"/>
                  </a:cubicBezTo>
                  <a:cubicBezTo>
                    <a:pt x="10456" y="41521"/>
                    <a:pt x="8754" y="41187"/>
                    <a:pt x="7052" y="40731"/>
                  </a:cubicBezTo>
                  <a:cubicBezTo>
                    <a:pt x="5654" y="40366"/>
                    <a:pt x="4286" y="39819"/>
                    <a:pt x="2949" y="39241"/>
                  </a:cubicBezTo>
                  <a:cubicBezTo>
                    <a:pt x="2918" y="39241"/>
                    <a:pt x="2888" y="39211"/>
                    <a:pt x="2858" y="39180"/>
                  </a:cubicBezTo>
                  <a:close/>
                  <a:moveTo>
                    <a:pt x="29910" y="1429"/>
                  </a:moveTo>
                  <a:lnTo>
                    <a:pt x="29910" y="1429"/>
                  </a:lnTo>
                  <a:cubicBezTo>
                    <a:pt x="29879" y="2827"/>
                    <a:pt x="29879" y="4226"/>
                    <a:pt x="29849" y="5654"/>
                  </a:cubicBezTo>
                  <a:cubicBezTo>
                    <a:pt x="29819" y="7022"/>
                    <a:pt x="29515" y="8390"/>
                    <a:pt x="29575" y="9788"/>
                  </a:cubicBezTo>
                  <a:cubicBezTo>
                    <a:pt x="29697" y="9454"/>
                    <a:pt x="29819" y="9089"/>
                    <a:pt x="29910" y="8724"/>
                  </a:cubicBezTo>
                  <a:cubicBezTo>
                    <a:pt x="30092" y="7934"/>
                    <a:pt x="30214" y="7113"/>
                    <a:pt x="30396" y="6323"/>
                  </a:cubicBezTo>
                  <a:cubicBezTo>
                    <a:pt x="30639" y="5229"/>
                    <a:pt x="30943" y="4165"/>
                    <a:pt x="31308" y="3101"/>
                  </a:cubicBezTo>
                  <a:cubicBezTo>
                    <a:pt x="31308" y="3071"/>
                    <a:pt x="31338" y="3040"/>
                    <a:pt x="31399" y="3010"/>
                  </a:cubicBezTo>
                  <a:cubicBezTo>
                    <a:pt x="31399" y="3040"/>
                    <a:pt x="31399" y="3101"/>
                    <a:pt x="31399" y="3162"/>
                  </a:cubicBezTo>
                  <a:cubicBezTo>
                    <a:pt x="31308" y="4347"/>
                    <a:pt x="31065" y="5502"/>
                    <a:pt x="30791" y="6688"/>
                  </a:cubicBezTo>
                  <a:cubicBezTo>
                    <a:pt x="30639" y="7356"/>
                    <a:pt x="30518" y="8025"/>
                    <a:pt x="30366" y="8694"/>
                  </a:cubicBezTo>
                  <a:cubicBezTo>
                    <a:pt x="30366" y="8755"/>
                    <a:pt x="30366" y="8846"/>
                    <a:pt x="30396" y="8906"/>
                  </a:cubicBezTo>
                  <a:cubicBezTo>
                    <a:pt x="30578" y="8694"/>
                    <a:pt x="30700" y="8420"/>
                    <a:pt x="30791" y="8177"/>
                  </a:cubicBezTo>
                  <a:cubicBezTo>
                    <a:pt x="31247" y="6900"/>
                    <a:pt x="31733" y="5654"/>
                    <a:pt x="32189" y="4378"/>
                  </a:cubicBezTo>
                  <a:cubicBezTo>
                    <a:pt x="32524" y="3405"/>
                    <a:pt x="32889" y="2402"/>
                    <a:pt x="33223" y="1460"/>
                  </a:cubicBezTo>
                  <a:lnTo>
                    <a:pt x="33223" y="1460"/>
                  </a:lnTo>
                  <a:cubicBezTo>
                    <a:pt x="33284" y="1824"/>
                    <a:pt x="32737" y="4378"/>
                    <a:pt x="32341" y="5381"/>
                  </a:cubicBezTo>
                  <a:cubicBezTo>
                    <a:pt x="31825" y="6657"/>
                    <a:pt x="31490" y="7995"/>
                    <a:pt x="30700" y="9150"/>
                  </a:cubicBezTo>
                  <a:cubicBezTo>
                    <a:pt x="30730" y="9180"/>
                    <a:pt x="30730" y="9180"/>
                    <a:pt x="30761" y="9180"/>
                  </a:cubicBezTo>
                  <a:cubicBezTo>
                    <a:pt x="30822" y="9119"/>
                    <a:pt x="30882" y="9058"/>
                    <a:pt x="30943" y="8967"/>
                  </a:cubicBezTo>
                  <a:cubicBezTo>
                    <a:pt x="31703" y="8025"/>
                    <a:pt x="32341" y="6992"/>
                    <a:pt x="33010" y="5989"/>
                  </a:cubicBezTo>
                  <a:cubicBezTo>
                    <a:pt x="33740" y="4894"/>
                    <a:pt x="34530" y="3861"/>
                    <a:pt x="35381" y="2888"/>
                  </a:cubicBezTo>
                  <a:cubicBezTo>
                    <a:pt x="35411" y="2858"/>
                    <a:pt x="35442" y="2858"/>
                    <a:pt x="35533" y="2797"/>
                  </a:cubicBezTo>
                  <a:lnTo>
                    <a:pt x="35533" y="2797"/>
                  </a:lnTo>
                  <a:cubicBezTo>
                    <a:pt x="35411" y="3010"/>
                    <a:pt x="35320" y="3162"/>
                    <a:pt x="35229" y="3314"/>
                  </a:cubicBezTo>
                  <a:cubicBezTo>
                    <a:pt x="34165" y="4985"/>
                    <a:pt x="33101" y="6627"/>
                    <a:pt x="32007" y="8299"/>
                  </a:cubicBezTo>
                  <a:cubicBezTo>
                    <a:pt x="31825" y="8603"/>
                    <a:pt x="31581" y="8876"/>
                    <a:pt x="31338" y="9180"/>
                  </a:cubicBezTo>
                  <a:cubicBezTo>
                    <a:pt x="30852" y="9758"/>
                    <a:pt x="30426" y="10396"/>
                    <a:pt x="30092" y="11095"/>
                  </a:cubicBezTo>
                  <a:cubicBezTo>
                    <a:pt x="29971" y="11277"/>
                    <a:pt x="29910" y="11521"/>
                    <a:pt x="29819" y="11733"/>
                  </a:cubicBezTo>
                  <a:cubicBezTo>
                    <a:pt x="29849" y="11733"/>
                    <a:pt x="29879" y="11764"/>
                    <a:pt x="29879" y="11764"/>
                  </a:cubicBezTo>
                  <a:cubicBezTo>
                    <a:pt x="30123" y="11490"/>
                    <a:pt x="30366" y="11186"/>
                    <a:pt x="30578" y="10882"/>
                  </a:cubicBezTo>
                  <a:cubicBezTo>
                    <a:pt x="31156" y="10122"/>
                    <a:pt x="31703" y="9362"/>
                    <a:pt x="32311" y="8663"/>
                  </a:cubicBezTo>
                  <a:cubicBezTo>
                    <a:pt x="32797" y="8086"/>
                    <a:pt x="33375" y="7569"/>
                    <a:pt x="33952" y="7113"/>
                  </a:cubicBezTo>
                  <a:cubicBezTo>
                    <a:pt x="34651" y="6566"/>
                    <a:pt x="35503" y="6201"/>
                    <a:pt x="36354" y="5897"/>
                  </a:cubicBezTo>
                  <a:lnTo>
                    <a:pt x="36475" y="5897"/>
                  </a:lnTo>
                  <a:cubicBezTo>
                    <a:pt x="36414" y="5958"/>
                    <a:pt x="36384" y="5989"/>
                    <a:pt x="36354" y="6019"/>
                  </a:cubicBezTo>
                  <a:cubicBezTo>
                    <a:pt x="35655" y="6475"/>
                    <a:pt x="35016" y="7083"/>
                    <a:pt x="34408" y="7660"/>
                  </a:cubicBezTo>
                  <a:cubicBezTo>
                    <a:pt x="33679" y="8329"/>
                    <a:pt x="32919" y="8998"/>
                    <a:pt x="32129" y="9636"/>
                  </a:cubicBezTo>
                  <a:cubicBezTo>
                    <a:pt x="31521" y="10122"/>
                    <a:pt x="31004" y="10730"/>
                    <a:pt x="30518" y="11338"/>
                  </a:cubicBezTo>
                  <a:cubicBezTo>
                    <a:pt x="30882" y="11156"/>
                    <a:pt x="31217" y="10882"/>
                    <a:pt x="31521" y="10609"/>
                  </a:cubicBezTo>
                  <a:cubicBezTo>
                    <a:pt x="32159" y="10001"/>
                    <a:pt x="32889" y="9514"/>
                    <a:pt x="33618" y="9028"/>
                  </a:cubicBezTo>
                  <a:cubicBezTo>
                    <a:pt x="34287" y="8572"/>
                    <a:pt x="35016" y="8329"/>
                    <a:pt x="35807" y="8086"/>
                  </a:cubicBezTo>
                  <a:lnTo>
                    <a:pt x="35807" y="8086"/>
                  </a:lnTo>
                  <a:cubicBezTo>
                    <a:pt x="35746" y="8116"/>
                    <a:pt x="35685" y="8177"/>
                    <a:pt x="35655" y="8207"/>
                  </a:cubicBezTo>
                  <a:cubicBezTo>
                    <a:pt x="35107" y="8663"/>
                    <a:pt x="34591" y="9089"/>
                    <a:pt x="34044" y="9514"/>
                  </a:cubicBezTo>
                  <a:cubicBezTo>
                    <a:pt x="33314" y="10153"/>
                    <a:pt x="32585" y="10791"/>
                    <a:pt x="31885" y="11429"/>
                  </a:cubicBezTo>
                  <a:cubicBezTo>
                    <a:pt x="31551" y="11703"/>
                    <a:pt x="31247" y="12007"/>
                    <a:pt x="30974" y="12311"/>
                  </a:cubicBezTo>
                  <a:cubicBezTo>
                    <a:pt x="30426" y="12888"/>
                    <a:pt x="29879" y="13466"/>
                    <a:pt x="29332" y="14074"/>
                  </a:cubicBezTo>
                  <a:cubicBezTo>
                    <a:pt x="29059" y="14347"/>
                    <a:pt x="28846" y="14682"/>
                    <a:pt x="28603" y="15016"/>
                  </a:cubicBezTo>
                  <a:cubicBezTo>
                    <a:pt x="28542" y="15077"/>
                    <a:pt x="28512" y="15168"/>
                    <a:pt x="28481" y="15259"/>
                  </a:cubicBezTo>
                  <a:cubicBezTo>
                    <a:pt x="28724" y="15229"/>
                    <a:pt x="28815" y="15077"/>
                    <a:pt x="28937" y="14955"/>
                  </a:cubicBezTo>
                  <a:cubicBezTo>
                    <a:pt x="29241" y="14651"/>
                    <a:pt x="29545" y="14317"/>
                    <a:pt x="29879" y="14013"/>
                  </a:cubicBezTo>
                  <a:cubicBezTo>
                    <a:pt x="30518" y="13344"/>
                    <a:pt x="31278" y="12797"/>
                    <a:pt x="32037" y="12280"/>
                  </a:cubicBezTo>
                  <a:cubicBezTo>
                    <a:pt x="33010" y="11612"/>
                    <a:pt x="33952" y="10913"/>
                    <a:pt x="35016" y="10457"/>
                  </a:cubicBezTo>
                  <a:cubicBezTo>
                    <a:pt x="35533" y="10214"/>
                    <a:pt x="36019" y="9910"/>
                    <a:pt x="36506" y="9666"/>
                  </a:cubicBezTo>
                  <a:cubicBezTo>
                    <a:pt x="36840" y="9514"/>
                    <a:pt x="37174" y="9393"/>
                    <a:pt x="37509" y="9271"/>
                  </a:cubicBezTo>
                  <a:cubicBezTo>
                    <a:pt x="37539" y="9256"/>
                    <a:pt x="37569" y="9248"/>
                    <a:pt x="37600" y="9248"/>
                  </a:cubicBezTo>
                  <a:cubicBezTo>
                    <a:pt x="37630" y="9248"/>
                    <a:pt x="37661" y="9256"/>
                    <a:pt x="37691" y="9271"/>
                  </a:cubicBezTo>
                  <a:cubicBezTo>
                    <a:pt x="37114" y="9666"/>
                    <a:pt x="36536" y="10031"/>
                    <a:pt x="35928" y="10426"/>
                  </a:cubicBezTo>
                  <a:cubicBezTo>
                    <a:pt x="35016" y="10973"/>
                    <a:pt x="34165" y="11612"/>
                    <a:pt x="33344" y="12311"/>
                  </a:cubicBezTo>
                  <a:cubicBezTo>
                    <a:pt x="32828" y="12706"/>
                    <a:pt x="32281" y="13101"/>
                    <a:pt x="31764" y="13496"/>
                  </a:cubicBezTo>
                  <a:cubicBezTo>
                    <a:pt x="31065" y="14043"/>
                    <a:pt x="30335" y="14560"/>
                    <a:pt x="29667" y="15138"/>
                  </a:cubicBezTo>
                  <a:cubicBezTo>
                    <a:pt x="29180" y="15563"/>
                    <a:pt x="28755" y="16080"/>
                    <a:pt x="28329" y="16536"/>
                  </a:cubicBezTo>
                  <a:cubicBezTo>
                    <a:pt x="28268" y="16597"/>
                    <a:pt x="28208" y="16657"/>
                    <a:pt x="28116" y="16688"/>
                  </a:cubicBezTo>
                  <a:cubicBezTo>
                    <a:pt x="28208" y="16293"/>
                    <a:pt x="28268" y="15867"/>
                    <a:pt x="28329" y="15472"/>
                  </a:cubicBezTo>
                  <a:cubicBezTo>
                    <a:pt x="28329" y="15472"/>
                    <a:pt x="28299" y="15442"/>
                    <a:pt x="28299" y="15442"/>
                  </a:cubicBezTo>
                  <a:cubicBezTo>
                    <a:pt x="28268" y="15502"/>
                    <a:pt x="28238" y="15533"/>
                    <a:pt x="28238" y="15594"/>
                  </a:cubicBezTo>
                  <a:cubicBezTo>
                    <a:pt x="27660" y="17326"/>
                    <a:pt x="27144" y="19059"/>
                    <a:pt x="26961" y="20882"/>
                  </a:cubicBezTo>
                  <a:cubicBezTo>
                    <a:pt x="26840" y="22159"/>
                    <a:pt x="26749" y="23436"/>
                    <a:pt x="26870" y="24743"/>
                  </a:cubicBezTo>
                  <a:cubicBezTo>
                    <a:pt x="26901" y="24955"/>
                    <a:pt x="26901" y="25138"/>
                    <a:pt x="26901" y="25350"/>
                  </a:cubicBezTo>
                  <a:cubicBezTo>
                    <a:pt x="26870" y="26050"/>
                    <a:pt x="26961" y="26749"/>
                    <a:pt x="27113" y="27448"/>
                  </a:cubicBezTo>
                  <a:cubicBezTo>
                    <a:pt x="27296" y="28512"/>
                    <a:pt x="27478" y="29575"/>
                    <a:pt x="27721" y="30639"/>
                  </a:cubicBezTo>
                  <a:cubicBezTo>
                    <a:pt x="27964" y="31642"/>
                    <a:pt x="28238" y="32645"/>
                    <a:pt x="28542" y="33648"/>
                  </a:cubicBezTo>
                  <a:cubicBezTo>
                    <a:pt x="28815" y="34652"/>
                    <a:pt x="29089" y="35624"/>
                    <a:pt x="29423" y="36566"/>
                  </a:cubicBezTo>
                  <a:cubicBezTo>
                    <a:pt x="29788" y="37782"/>
                    <a:pt x="30183" y="38998"/>
                    <a:pt x="30852" y="40092"/>
                  </a:cubicBezTo>
                  <a:cubicBezTo>
                    <a:pt x="30974" y="40336"/>
                    <a:pt x="31126" y="40579"/>
                    <a:pt x="31247" y="40852"/>
                  </a:cubicBezTo>
                  <a:cubicBezTo>
                    <a:pt x="31642" y="41612"/>
                    <a:pt x="32250" y="42220"/>
                    <a:pt x="32797" y="42858"/>
                  </a:cubicBezTo>
                  <a:cubicBezTo>
                    <a:pt x="33071" y="43193"/>
                    <a:pt x="33314" y="43527"/>
                    <a:pt x="33588" y="43831"/>
                  </a:cubicBezTo>
                  <a:cubicBezTo>
                    <a:pt x="34256" y="44561"/>
                    <a:pt x="34925" y="45290"/>
                    <a:pt x="35594" y="45989"/>
                  </a:cubicBezTo>
                  <a:cubicBezTo>
                    <a:pt x="35898" y="46354"/>
                    <a:pt x="36232" y="46688"/>
                    <a:pt x="36566" y="47023"/>
                  </a:cubicBezTo>
                  <a:cubicBezTo>
                    <a:pt x="37174" y="47661"/>
                    <a:pt x="37782" y="48269"/>
                    <a:pt x="38512" y="48755"/>
                  </a:cubicBezTo>
                  <a:cubicBezTo>
                    <a:pt x="39180" y="49211"/>
                    <a:pt x="39880" y="49637"/>
                    <a:pt x="40548" y="50062"/>
                  </a:cubicBezTo>
                  <a:cubicBezTo>
                    <a:pt x="40791" y="50214"/>
                    <a:pt x="41004" y="50427"/>
                    <a:pt x="41217" y="50609"/>
                  </a:cubicBezTo>
                  <a:cubicBezTo>
                    <a:pt x="41308" y="50670"/>
                    <a:pt x="41308" y="50792"/>
                    <a:pt x="41278" y="50913"/>
                  </a:cubicBezTo>
                  <a:cubicBezTo>
                    <a:pt x="41187" y="51065"/>
                    <a:pt x="41095" y="51248"/>
                    <a:pt x="41004" y="51430"/>
                  </a:cubicBezTo>
                  <a:cubicBezTo>
                    <a:pt x="40670" y="51369"/>
                    <a:pt x="40427" y="51217"/>
                    <a:pt x="40153" y="51096"/>
                  </a:cubicBezTo>
                  <a:cubicBezTo>
                    <a:pt x="38755" y="50396"/>
                    <a:pt x="37539" y="49485"/>
                    <a:pt x="36414" y="48390"/>
                  </a:cubicBezTo>
                  <a:cubicBezTo>
                    <a:pt x="34925" y="46931"/>
                    <a:pt x="33527" y="45412"/>
                    <a:pt x="32311" y="43709"/>
                  </a:cubicBezTo>
                  <a:cubicBezTo>
                    <a:pt x="32007" y="43284"/>
                    <a:pt x="31703" y="42858"/>
                    <a:pt x="31460" y="42402"/>
                  </a:cubicBezTo>
                  <a:cubicBezTo>
                    <a:pt x="30852" y="41339"/>
                    <a:pt x="30244" y="40244"/>
                    <a:pt x="29819" y="39089"/>
                  </a:cubicBezTo>
                  <a:cubicBezTo>
                    <a:pt x="29302" y="37813"/>
                    <a:pt x="28755" y="36536"/>
                    <a:pt x="28299" y="35229"/>
                  </a:cubicBezTo>
                  <a:cubicBezTo>
                    <a:pt x="27660" y="33375"/>
                    <a:pt x="27083" y="31490"/>
                    <a:pt x="26809" y="29515"/>
                  </a:cubicBezTo>
                  <a:cubicBezTo>
                    <a:pt x="26597" y="28147"/>
                    <a:pt x="26566" y="26779"/>
                    <a:pt x="26505" y="25381"/>
                  </a:cubicBezTo>
                  <a:cubicBezTo>
                    <a:pt x="26445" y="23861"/>
                    <a:pt x="26597" y="22341"/>
                    <a:pt x="26809" y="20822"/>
                  </a:cubicBezTo>
                  <a:cubicBezTo>
                    <a:pt x="26901" y="20092"/>
                    <a:pt x="27053" y="19363"/>
                    <a:pt x="27174" y="18633"/>
                  </a:cubicBezTo>
                  <a:cubicBezTo>
                    <a:pt x="27296" y="17934"/>
                    <a:pt x="27417" y="17265"/>
                    <a:pt x="27600" y="16566"/>
                  </a:cubicBezTo>
                  <a:cubicBezTo>
                    <a:pt x="27752" y="15897"/>
                    <a:pt x="27934" y="15229"/>
                    <a:pt x="28147" y="14590"/>
                  </a:cubicBezTo>
                  <a:cubicBezTo>
                    <a:pt x="28420" y="13739"/>
                    <a:pt x="28755" y="12888"/>
                    <a:pt x="29028" y="12007"/>
                  </a:cubicBezTo>
                  <a:cubicBezTo>
                    <a:pt x="29332" y="11156"/>
                    <a:pt x="29758" y="10365"/>
                    <a:pt x="30153" y="9575"/>
                  </a:cubicBezTo>
                  <a:cubicBezTo>
                    <a:pt x="30183" y="9514"/>
                    <a:pt x="30214" y="9454"/>
                    <a:pt x="30214" y="9362"/>
                  </a:cubicBezTo>
                  <a:lnTo>
                    <a:pt x="30214" y="9362"/>
                  </a:lnTo>
                  <a:cubicBezTo>
                    <a:pt x="29849" y="9788"/>
                    <a:pt x="29575" y="10305"/>
                    <a:pt x="29271" y="10852"/>
                  </a:cubicBezTo>
                  <a:cubicBezTo>
                    <a:pt x="29241" y="10761"/>
                    <a:pt x="29241" y="10730"/>
                    <a:pt x="29241" y="10669"/>
                  </a:cubicBezTo>
                  <a:cubicBezTo>
                    <a:pt x="29271" y="9058"/>
                    <a:pt x="29271" y="7417"/>
                    <a:pt x="29332" y="5806"/>
                  </a:cubicBezTo>
                  <a:cubicBezTo>
                    <a:pt x="29332" y="4803"/>
                    <a:pt x="29363" y="3800"/>
                    <a:pt x="29575" y="2797"/>
                  </a:cubicBezTo>
                  <a:cubicBezTo>
                    <a:pt x="29667" y="2341"/>
                    <a:pt x="29758" y="1885"/>
                    <a:pt x="29910" y="1429"/>
                  </a:cubicBezTo>
                  <a:close/>
                  <a:moveTo>
                    <a:pt x="30062" y="1"/>
                  </a:moveTo>
                  <a:cubicBezTo>
                    <a:pt x="29910" y="487"/>
                    <a:pt x="29758" y="973"/>
                    <a:pt x="29606" y="1429"/>
                  </a:cubicBezTo>
                  <a:cubicBezTo>
                    <a:pt x="28998" y="3192"/>
                    <a:pt x="28907" y="4985"/>
                    <a:pt x="28876" y="6840"/>
                  </a:cubicBezTo>
                  <a:cubicBezTo>
                    <a:pt x="28846" y="6779"/>
                    <a:pt x="28815" y="6748"/>
                    <a:pt x="28815" y="6688"/>
                  </a:cubicBezTo>
                  <a:cubicBezTo>
                    <a:pt x="28542" y="5137"/>
                    <a:pt x="28299" y="3618"/>
                    <a:pt x="28329" y="2037"/>
                  </a:cubicBezTo>
                  <a:cubicBezTo>
                    <a:pt x="28329" y="1885"/>
                    <a:pt x="28329" y="1733"/>
                    <a:pt x="28299" y="1581"/>
                  </a:cubicBezTo>
                  <a:cubicBezTo>
                    <a:pt x="28299" y="1429"/>
                    <a:pt x="28329" y="1247"/>
                    <a:pt x="28116" y="1247"/>
                  </a:cubicBezTo>
                  <a:cubicBezTo>
                    <a:pt x="27934" y="1247"/>
                    <a:pt x="27964" y="1429"/>
                    <a:pt x="27934" y="1551"/>
                  </a:cubicBezTo>
                  <a:cubicBezTo>
                    <a:pt x="27448" y="3101"/>
                    <a:pt x="27356" y="4712"/>
                    <a:pt x="27508" y="6323"/>
                  </a:cubicBezTo>
                  <a:cubicBezTo>
                    <a:pt x="27660" y="7782"/>
                    <a:pt x="27843" y="9271"/>
                    <a:pt x="27995" y="10730"/>
                  </a:cubicBezTo>
                  <a:cubicBezTo>
                    <a:pt x="28025" y="10882"/>
                    <a:pt x="28025" y="11004"/>
                    <a:pt x="28025" y="11156"/>
                  </a:cubicBezTo>
                  <a:cubicBezTo>
                    <a:pt x="27964" y="11065"/>
                    <a:pt x="27934" y="10973"/>
                    <a:pt x="27904" y="10852"/>
                  </a:cubicBezTo>
                  <a:cubicBezTo>
                    <a:pt x="27721" y="10183"/>
                    <a:pt x="27539" y="9454"/>
                    <a:pt x="27326" y="8785"/>
                  </a:cubicBezTo>
                  <a:cubicBezTo>
                    <a:pt x="26901" y="7356"/>
                    <a:pt x="26657" y="5928"/>
                    <a:pt x="26566" y="4469"/>
                  </a:cubicBezTo>
                  <a:cubicBezTo>
                    <a:pt x="26566" y="4074"/>
                    <a:pt x="26536" y="3678"/>
                    <a:pt x="26505" y="3283"/>
                  </a:cubicBezTo>
                  <a:cubicBezTo>
                    <a:pt x="26505" y="3192"/>
                    <a:pt x="26536" y="3071"/>
                    <a:pt x="26353" y="2979"/>
                  </a:cubicBezTo>
                  <a:cubicBezTo>
                    <a:pt x="26323" y="3101"/>
                    <a:pt x="26262" y="3192"/>
                    <a:pt x="26262" y="3283"/>
                  </a:cubicBezTo>
                  <a:cubicBezTo>
                    <a:pt x="26201" y="3526"/>
                    <a:pt x="26171" y="3739"/>
                    <a:pt x="26141" y="3982"/>
                  </a:cubicBezTo>
                  <a:cubicBezTo>
                    <a:pt x="25928" y="5137"/>
                    <a:pt x="25837" y="6292"/>
                    <a:pt x="25958" y="7448"/>
                  </a:cubicBezTo>
                  <a:cubicBezTo>
                    <a:pt x="26201" y="9758"/>
                    <a:pt x="26657" y="12037"/>
                    <a:pt x="27265" y="14287"/>
                  </a:cubicBezTo>
                  <a:cubicBezTo>
                    <a:pt x="27356" y="14590"/>
                    <a:pt x="27417" y="14864"/>
                    <a:pt x="27508" y="15138"/>
                  </a:cubicBezTo>
                  <a:cubicBezTo>
                    <a:pt x="27569" y="15350"/>
                    <a:pt x="27508" y="15533"/>
                    <a:pt x="27387" y="15715"/>
                  </a:cubicBezTo>
                  <a:cubicBezTo>
                    <a:pt x="27083" y="14773"/>
                    <a:pt x="26749" y="13891"/>
                    <a:pt x="26445" y="12979"/>
                  </a:cubicBezTo>
                  <a:cubicBezTo>
                    <a:pt x="26293" y="12554"/>
                    <a:pt x="26141" y="12159"/>
                    <a:pt x="26049" y="11733"/>
                  </a:cubicBezTo>
                  <a:cubicBezTo>
                    <a:pt x="25472" y="9636"/>
                    <a:pt x="24925" y="7508"/>
                    <a:pt x="24530" y="5381"/>
                  </a:cubicBezTo>
                  <a:cubicBezTo>
                    <a:pt x="24226" y="3922"/>
                    <a:pt x="24043" y="2463"/>
                    <a:pt x="24013" y="973"/>
                  </a:cubicBezTo>
                  <a:cubicBezTo>
                    <a:pt x="24013" y="791"/>
                    <a:pt x="23983" y="608"/>
                    <a:pt x="23983" y="426"/>
                  </a:cubicBezTo>
                  <a:cubicBezTo>
                    <a:pt x="23861" y="517"/>
                    <a:pt x="23800" y="639"/>
                    <a:pt x="23770" y="730"/>
                  </a:cubicBezTo>
                  <a:cubicBezTo>
                    <a:pt x="23587" y="1338"/>
                    <a:pt x="23375" y="1916"/>
                    <a:pt x="23253" y="2523"/>
                  </a:cubicBezTo>
                  <a:cubicBezTo>
                    <a:pt x="22919" y="4104"/>
                    <a:pt x="22919" y="5715"/>
                    <a:pt x="23253" y="7326"/>
                  </a:cubicBezTo>
                  <a:cubicBezTo>
                    <a:pt x="23527" y="8633"/>
                    <a:pt x="23891" y="9970"/>
                    <a:pt x="24256" y="11277"/>
                  </a:cubicBezTo>
                  <a:cubicBezTo>
                    <a:pt x="24682" y="12888"/>
                    <a:pt x="25320" y="14408"/>
                    <a:pt x="25958" y="15928"/>
                  </a:cubicBezTo>
                  <a:cubicBezTo>
                    <a:pt x="26201" y="16566"/>
                    <a:pt x="26475" y="17204"/>
                    <a:pt x="26840" y="17782"/>
                  </a:cubicBezTo>
                  <a:cubicBezTo>
                    <a:pt x="26931" y="17904"/>
                    <a:pt x="26961" y="17995"/>
                    <a:pt x="26840" y="18086"/>
                  </a:cubicBezTo>
                  <a:cubicBezTo>
                    <a:pt x="26840" y="18086"/>
                    <a:pt x="26809" y="18056"/>
                    <a:pt x="26809" y="18056"/>
                  </a:cubicBezTo>
                  <a:cubicBezTo>
                    <a:pt x="26384" y="17174"/>
                    <a:pt x="25928" y="16293"/>
                    <a:pt x="25533" y="15381"/>
                  </a:cubicBezTo>
                  <a:cubicBezTo>
                    <a:pt x="24925" y="14104"/>
                    <a:pt x="24378" y="12828"/>
                    <a:pt x="23800" y="11521"/>
                  </a:cubicBezTo>
                  <a:cubicBezTo>
                    <a:pt x="23587" y="11095"/>
                    <a:pt x="23375" y="10639"/>
                    <a:pt x="23192" y="10183"/>
                  </a:cubicBezTo>
                  <a:cubicBezTo>
                    <a:pt x="22554" y="8420"/>
                    <a:pt x="21824" y="6657"/>
                    <a:pt x="21247" y="4864"/>
                  </a:cubicBezTo>
                  <a:cubicBezTo>
                    <a:pt x="21095" y="4408"/>
                    <a:pt x="20882" y="3982"/>
                    <a:pt x="20700" y="3557"/>
                  </a:cubicBezTo>
                  <a:cubicBezTo>
                    <a:pt x="20669" y="3496"/>
                    <a:pt x="20609" y="3466"/>
                    <a:pt x="20578" y="3405"/>
                  </a:cubicBezTo>
                  <a:cubicBezTo>
                    <a:pt x="20517" y="3618"/>
                    <a:pt x="20487" y="3830"/>
                    <a:pt x="20517" y="4013"/>
                  </a:cubicBezTo>
                  <a:cubicBezTo>
                    <a:pt x="20578" y="4894"/>
                    <a:pt x="20700" y="5776"/>
                    <a:pt x="20943" y="6657"/>
                  </a:cubicBezTo>
                  <a:cubicBezTo>
                    <a:pt x="21095" y="7144"/>
                    <a:pt x="21186" y="7691"/>
                    <a:pt x="21338" y="8207"/>
                  </a:cubicBezTo>
                  <a:cubicBezTo>
                    <a:pt x="21460" y="8694"/>
                    <a:pt x="21612" y="9210"/>
                    <a:pt x="21764" y="9697"/>
                  </a:cubicBezTo>
                  <a:cubicBezTo>
                    <a:pt x="22037" y="10517"/>
                    <a:pt x="22311" y="11308"/>
                    <a:pt x="22615" y="12098"/>
                  </a:cubicBezTo>
                  <a:cubicBezTo>
                    <a:pt x="22980" y="12979"/>
                    <a:pt x="23375" y="13891"/>
                    <a:pt x="23770" y="14773"/>
                  </a:cubicBezTo>
                  <a:cubicBezTo>
                    <a:pt x="24043" y="15411"/>
                    <a:pt x="24378" y="16019"/>
                    <a:pt x="24651" y="16657"/>
                  </a:cubicBezTo>
                  <a:cubicBezTo>
                    <a:pt x="24682" y="16718"/>
                    <a:pt x="24712" y="16779"/>
                    <a:pt x="24712" y="16840"/>
                  </a:cubicBezTo>
                  <a:cubicBezTo>
                    <a:pt x="24621" y="16749"/>
                    <a:pt x="24560" y="16657"/>
                    <a:pt x="24499" y="16536"/>
                  </a:cubicBezTo>
                  <a:cubicBezTo>
                    <a:pt x="23223" y="14469"/>
                    <a:pt x="22007" y="12341"/>
                    <a:pt x="20730" y="10274"/>
                  </a:cubicBezTo>
                  <a:cubicBezTo>
                    <a:pt x="19575" y="8420"/>
                    <a:pt x="18694" y="6475"/>
                    <a:pt x="18177" y="4347"/>
                  </a:cubicBezTo>
                  <a:cubicBezTo>
                    <a:pt x="18086" y="3891"/>
                    <a:pt x="18025" y="3435"/>
                    <a:pt x="17934" y="2979"/>
                  </a:cubicBezTo>
                  <a:cubicBezTo>
                    <a:pt x="17903" y="2827"/>
                    <a:pt x="17873" y="2675"/>
                    <a:pt x="17843" y="2523"/>
                  </a:cubicBezTo>
                  <a:cubicBezTo>
                    <a:pt x="17539" y="3131"/>
                    <a:pt x="17417" y="3800"/>
                    <a:pt x="17387" y="4499"/>
                  </a:cubicBezTo>
                  <a:cubicBezTo>
                    <a:pt x="17326" y="5441"/>
                    <a:pt x="17508" y="6384"/>
                    <a:pt x="17721" y="7326"/>
                  </a:cubicBezTo>
                  <a:cubicBezTo>
                    <a:pt x="17995" y="8511"/>
                    <a:pt x="18420" y="9666"/>
                    <a:pt x="19028" y="10700"/>
                  </a:cubicBezTo>
                  <a:cubicBezTo>
                    <a:pt x="19362" y="11277"/>
                    <a:pt x="19666" y="11824"/>
                    <a:pt x="20031" y="12372"/>
                  </a:cubicBezTo>
                  <a:cubicBezTo>
                    <a:pt x="20730" y="13527"/>
                    <a:pt x="21460" y="14682"/>
                    <a:pt x="22159" y="15837"/>
                  </a:cubicBezTo>
                  <a:cubicBezTo>
                    <a:pt x="23314" y="17782"/>
                    <a:pt x="24226" y="19879"/>
                    <a:pt x="25168" y="21946"/>
                  </a:cubicBezTo>
                  <a:cubicBezTo>
                    <a:pt x="25168" y="21977"/>
                    <a:pt x="25168" y="22007"/>
                    <a:pt x="25168" y="22037"/>
                  </a:cubicBezTo>
                  <a:cubicBezTo>
                    <a:pt x="24773" y="21490"/>
                    <a:pt x="24408" y="20913"/>
                    <a:pt x="24104" y="20335"/>
                  </a:cubicBezTo>
                  <a:cubicBezTo>
                    <a:pt x="23344" y="19028"/>
                    <a:pt x="22554" y="17752"/>
                    <a:pt x="21703" y="16505"/>
                  </a:cubicBezTo>
                  <a:cubicBezTo>
                    <a:pt x="20548" y="14803"/>
                    <a:pt x="19484" y="13040"/>
                    <a:pt x="18542" y="11217"/>
                  </a:cubicBezTo>
                  <a:cubicBezTo>
                    <a:pt x="17478" y="9180"/>
                    <a:pt x="16718" y="7022"/>
                    <a:pt x="16475" y="4712"/>
                  </a:cubicBezTo>
                  <a:cubicBezTo>
                    <a:pt x="16414" y="4134"/>
                    <a:pt x="16353" y="3557"/>
                    <a:pt x="16323" y="2979"/>
                  </a:cubicBezTo>
                  <a:cubicBezTo>
                    <a:pt x="16292" y="2858"/>
                    <a:pt x="16292" y="2736"/>
                    <a:pt x="16292" y="2645"/>
                  </a:cubicBezTo>
                  <a:cubicBezTo>
                    <a:pt x="16262" y="2584"/>
                    <a:pt x="16232" y="2523"/>
                    <a:pt x="16232" y="2463"/>
                  </a:cubicBezTo>
                  <a:cubicBezTo>
                    <a:pt x="16049" y="2979"/>
                    <a:pt x="15837" y="3466"/>
                    <a:pt x="15776" y="3982"/>
                  </a:cubicBezTo>
                  <a:cubicBezTo>
                    <a:pt x="15654" y="4712"/>
                    <a:pt x="15593" y="5441"/>
                    <a:pt x="15563" y="6201"/>
                  </a:cubicBezTo>
                  <a:cubicBezTo>
                    <a:pt x="15502" y="7508"/>
                    <a:pt x="15715" y="8815"/>
                    <a:pt x="16049" y="10092"/>
                  </a:cubicBezTo>
                  <a:cubicBezTo>
                    <a:pt x="16657" y="12372"/>
                    <a:pt x="17539" y="14499"/>
                    <a:pt x="18876" y="16445"/>
                  </a:cubicBezTo>
                  <a:cubicBezTo>
                    <a:pt x="20669" y="19059"/>
                    <a:pt x="22584" y="21581"/>
                    <a:pt x="24590" y="24013"/>
                  </a:cubicBezTo>
                  <a:cubicBezTo>
                    <a:pt x="24894" y="24378"/>
                    <a:pt x="25198" y="24712"/>
                    <a:pt x="25563" y="25016"/>
                  </a:cubicBezTo>
                  <a:cubicBezTo>
                    <a:pt x="25685" y="25107"/>
                    <a:pt x="25837" y="25259"/>
                    <a:pt x="25958" y="25381"/>
                  </a:cubicBezTo>
                  <a:cubicBezTo>
                    <a:pt x="26019" y="25442"/>
                    <a:pt x="26080" y="25533"/>
                    <a:pt x="26080" y="25624"/>
                  </a:cubicBezTo>
                  <a:cubicBezTo>
                    <a:pt x="26080" y="25806"/>
                    <a:pt x="26049" y="25989"/>
                    <a:pt x="26049" y="26232"/>
                  </a:cubicBezTo>
                  <a:cubicBezTo>
                    <a:pt x="25746" y="25867"/>
                    <a:pt x="25472" y="25594"/>
                    <a:pt x="25229" y="25290"/>
                  </a:cubicBezTo>
                  <a:cubicBezTo>
                    <a:pt x="24469" y="24408"/>
                    <a:pt x="23709" y="23557"/>
                    <a:pt x="23010" y="22676"/>
                  </a:cubicBezTo>
                  <a:cubicBezTo>
                    <a:pt x="22189" y="21703"/>
                    <a:pt x="21369" y="20670"/>
                    <a:pt x="20578" y="19667"/>
                  </a:cubicBezTo>
                  <a:cubicBezTo>
                    <a:pt x="19697" y="18603"/>
                    <a:pt x="18937" y="17508"/>
                    <a:pt x="18177" y="16353"/>
                  </a:cubicBezTo>
                  <a:cubicBezTo>
                    <a:pt x="17265" y="14894"/>
                    <a:pt x="16353" y="13435"/>
                    <a:pt x="15563" y="11916"/>
                  </a:cubicBezTo>
                  <a:cubicBezTo>
                    <a:pt x="15077" y="10943"/>
                    <a:pt x="14560" y="9970"/>
                    <a:pt x="14074" y="8998"/>
                  </a:cubicBezTo>
                  <a:cubicBezTo>
                    <a:pt x="13830" y="8511"/>
                    <a:pt x="13587" y="7995"/>
                    <a:pt x="13344" y="7508"/>
                  </a:cubicBezTo>
                  <a:cubicBezTo>
                    <a:pt x="13222" y="7235"/>
                    <a:pt x="13040" y="6992"/>
                    <a:pt x="12888" y="6748"/>
                  </a:cubicBezTo>
                  <a:cubicBezTo>
                    <a:pt x="12888" y="6748"/>
                    <a:pt x="12858" y="6748"/>
                    <a:pt x="12827" y="6779"/>
                  </a:cubicBezTo>
                  <a:cubicBezTo>
                    <a:pt x="12888" y="7113"/>
                    <a:pt x="12919" y="7448"/>
                    <a:pt x="13010" y="7751"/>
                  </a:cubicBezTo>
                  <a:cubicBezTo>
                    <a:pt x="13466" y="9332"/>
                    <a:pt x="14043" y="10882"/>
                    <a:pt x="14742" y="12372"/>
                  </a:cubicBezTo>
                  <a:cubicBezTo>
                    <a:pt x="15198" y="13375"/>
                    <a:pt x="15685" y="14347"/>
                    <a:pt x="16201" y="15350"/>
                  </a:cubicBezTo>
                  <a:cubicBezTo>
                    <a:pt x="16992" y="16931"/>
                    <a:pt x="17903" y="18481"/>
                    <a:pt x="18876" y="20001"/>
                  </a:cubicBezTo>
                  <a:cubicBezTo>
                    <a:pt x="20517" y="22493"/>
                    <a:pt x="22463" y="24743"/>
                    <a:pt x="24530" y="26901"/>
                  </a:cubicBezTo>
                  <a:cubicBezTo>
                    <a:pt x="25046" y="27448"/>
                    <a:pt x="25594" y="27995"/>
                    <a:pt x="26110" y="28512"/>
                  </a:cubicBezTo>
                  <a:cubicBezTo>
                    <a:pt x="26201" y="28603"/>
                    <a:pt x="26232" y="28694"/>
                    <a:pt x="26201" y="28846"/>
                  </a:cubicBezTo>
                  <a:cubicBezTo>
                    <a:pt x="26141" y="28816"/>
                    <a:pt x="26110" y="28785"/>
                    <a:pt x="26080" y="28755"/>
                  </a:cubicBezTo>
                  <a:cubicBezTo>
                    <a:pt x="25107" y="27721"/>
                    <a:pt x="24195" y="26658"/>
                    <a:pt x="23162" y="25685"/>
                  </a:cubicBezTo>
                  <a:cubicBezTo>
                    <a:pt x="22980" y="25533"/>
                    <a:pt x="22858" y="25350"/>
                    <a:pt x="22676" y="25199"/>
                  </a:cubicBezTo>
                  <a:cubicBezTo>
                    <a:pt x="22372" y="24834"/>
                    <a:pt x="22037" y="24499"/>
                    <a:pt x="21703" y="24135"/>
                  </a:cubicBezTo>
                  <a:cubicBezTo>
                    <a:pt x="20852" y="23284"/>
                    <a:pt x="20001" y="22433"/>
                    <a:pt x="19180" y="21551"/>
                  </a:cubicBezTo>
                  <a:cubicBezTo>
                    <a:pt x="18177" y="20487"/>
                    <a:pt x="17174" y="19393"/>
                    <a:pt x="16201" y="18299"/>
                  </a:cubicBezTo>
                  <a:cubicBezTo>
                    <a:pt x="15320" y="17326"/>
                    <a:pt x="14590" y="16262"/>
                    <a:pt x="13861" y="15198"/>
                  </a:cubicBezTo>
                  <a:cubicBezTo>
                    <a:pt x="13526" y="14712"/>
                    <a:pt x="13192" y="14195"/>
                    <a:pt x="12919" y="13679"/>
                  </a:cubicBezTo>
                  <a:cubicBezTo>
                    <a:pt x="12463" y="12858"/>
                    <a:pt x="12067" y="12007"/>
                    <a:pt x="11612" y="11156"/>
                  </a:cubicBezTo>
                  <a:cubicBezTo>
                    <a:pt x="11247" y="10457"/>
                    <a:pt x="10852" y="9727"/>
                    <a:pt x="10456" y="8998"/>
                  </a:cubicBezTo>
                  <a:cubicBezTo>
                    <a:pt x="10426" y="8937"/>
                    <a:pt x="10365" y="8876"/>
                    <a:pt x="10335" y="8815"/>
                  </a:cubicBezTo>
                  <a:cubicBezTo>
                    <a:pt x="10305" y="8906"/>
                    <a:pt x="10305" y="8998"/>
                    <a:pt x="10305" y="9058"/>
                  </a:cubicBezTo>
                  <a:cubicBezTo>
                    <a:pt x="10365" y="9241"/>
                    <a:pt x="10365" y="9423"/>
                    <a:pt x="10426" y="9575"/>
                  </a:cubicBezTo>
                  <a:cubicBezTo>
                    <a:pt x="10912" y="11277"/>
                    <a:pt x="11551" y="12888"/>
                    <a:pt x="12371" y="14438"/>
                  </a:cubicBezTo>
                  <a:cubicBezTo>
                    <a:pt x="13739" y="16992"/>
                    <a:pt x="15411" y="19332"/>
                    <a:pt x="17235" y="21581"/>
                  </a:cubicBezTo>
                  <a:cubicBezTo>
                    <a:pt x="17721" y="22220"/>
                    <a:pt x="18268" y="22828"/>
                    <a:pt x="18846" y="23405"/>
                  </a:cubicBezTo>
                  <a:cubicBezTo>
                    <a:pt x="20517" y="25107"/>
                    <a:pt x="22250" y="26809"/>
                    <a:pt x="23952" y="28481"/>
                  </a:cubicBezTo>
                  <a:cubicBezTo>
                    <a:pt x="24013" y="28572"/>
                    <a:pt x="24074" y="28664"/>
                    <a:pt x="24165" y="28724"/>
                  </a:cubicBezTo>
                  <a:cubicBezTo>
                    <a:pt x="23861" y="28572"/>
                    <a:pt x="23618" y="28390"/>
                    <a:pt x="23344" y="28177"/>
                  </a:cubicBezTo>
                  <a:cubicBezTo>
                    <a:pt x="21885" y="26901"/>
                    <a:pt x="20365" y="25654"/>
                    <a:pt x="19058" y="24226"/>
                  </a:cubicBezTo>
                  <a:cubicBezTo>
                    <a:pt x="18086" y="23223"/>
                    <a:pt x="17113" y="22220"/>
                    <a:pt x="16171" y="21186"/>
                  </a:cubicBezTo>
                  <a:cubicBezTo>
                    <a:pt x="15137" y="20122"/>
                    <a:pt x="14165" y="18998"/>
                    <a:pt x="13162" y="17904"/>
                  </a:cubicBezTo>
                  <a:cubicBezTo>
                    <a:pt x="12311" y="16961"/>
                    <a:pt x="11460" y="16049"/>
                    <a:pt x="10608" y="15138"/>
                  </a:cubicBezTo>
                  <a:cubicBezTo>
                    <a:pt x="10305" y="14773"/>
                    <a:pt x="9970" y="14469"/>
                    <a:pt x="9636" y="14165"/>
                  </a:cubicBezTo>
                  <a:cubicBezTo>
                    <a:pt x="9332" y="13861"/>
                    <a:pt x="8997" y="13557"/>
                    <a:pt x="8694" y="13253"/>
                  </a:cubicBezTo>
                  <a:cubicBezTo>
                    <a:pt x="8511" y="13101"/>
                    <a:pt x="8359" y="12979"/>
                    <a:pt x="8207" y="12828"/>
                  </a:cubicBezTo>
                  <a:cubicBezTo>
                    <a:pt x="8177" y="12828"/>
                    <a:pt x="8177" y="12858"/>
                    <a:pt x="8146" y="12858"/>
                  </a:cubicBezTo>
                  <a:cubicBezTo>
                    <a:pt x="8177" y="12979"/>
                    <a:pt x="8238" y="13071"/>
                    <a:pt x="8298" y="13192"/>
                  </a:cubicBezTo>
                  <a:cubicBezTo>
                    <a:pt x="8572" y="13679"/>
                    <a:pt x="8876" y="14165"/>
                    <a:pt x="9180" y="14621"/>
                  </a:cubicBezTo>
                  <a:cubicBezTo>
                    <a:pt x="9788" y="15624"/>
                    <a:pt x="10396" y="16597"/>
                    <a:pt x="11004" y="17569"/>
                  </a:cubicBezTo>
                  <a:cubicBezTo>
                    <a:pt x="11581" y="18451"/>
                    <a:pt x="12128" y="19332"/>
                    <a:pt x="12797" y="20122"/>
                  </a:cubicBezTo>
                  <a:cubicBezTo>
                    <a:pt x="13648" y="21186"/>
                    <a:pt x="14530" y="22189"/>
                    <a:pt x="15441" y="23162"/>
                  </a:cubicBezTo>
                  <a:cubicBezTo>
                    <a:pt x="17691" y="25533"/>
                    <a:pt x="20062" y="27752"/>
                    <a:pt x="22554" y="29849"/>
                  </a:cubicBezTo>
                  <a:cubicBezTo>
                    <a:pt x="23131" y="30305"/>
                    <a:pt x="23709" y="30731"/>
                    <a:pt x="24347" y="31126"/>
                  </a:cubicBezTo>
                  <a:cubicBezTo>
                    <a:pt x="25168" y="31642"/>
                    <a:pt x="26049" y="32129"/>
                    <a:pt x="26901" y="32615"/>
                  </a:cubicBezTo>
                  <a:cubicBezTo>
                    <a:pt x="26961" y="32645"/>
                    <a:pt x="27022" y="32706"/>
                    <a:pt x="27053" y="32767"/>
                  </a:cubicBezTo>
                  <a:cubicBezTo>
                    <a:pt x="27113" y="32980"/>
                    <a:pt x="27174" y="33193"/>
                    <a:pt x="27265" y="33466"/>
                  </a:cubicBezTo>
                  <a:cubicBezTo>
                    <a:pt x="27144" y="33405"/>
                    <a:pt x="27083" y="33375"/>
                    <a:pt x="27053" y="33345"/>
                  </a:cubicBezTo>
                  <a:cubicBezTo>
                    <a:pt x="26505" y="33041"/>
                    <a:pt x="25989" y="32676"/>
                    <a:pt x="25411" y="32402"/>
                  </a:cubicBezTo>
                  <a:cubicBezTo>
                    <a:pt x="24378" y="31916"/>
                    <a:pt x="23314" y="31460"/>
                    <a:pt x="22280" y="30943"/>
                  </a:cubicBezTo>
                  <a:cubicBezTo>
                    <a:pt x="20305" y="29940"/>
                    <a:pt x="18481" y="28694"/>
                    <a:pt x="16718" y="27357"/>
                  </a:cubicBezTo>
                  <a:cubicBezTo>
                    <a:pt x="15016" y="26050"/>
                    <a:pt x="13314" y="24743"/>
                    <a:pt x="11612" y="23436"/>
                  </a:cubicBezTo>
                  <a:cubicBezTo>
                    <a:pt x="10700" y="22706"/>
                    <a:pt x="9788" y="21977"/>
                    <a:pt x="8876" y="21277"/>
                  </a:cubicBezTo>
                  <a:cubicBezTo>
                    <a:pt x="7994" y="20639"/>
                    <a:pt x="7143" y="20001"/>
                    <a:pt x="6231" y="19393"/>
                  </a:cubicBezTo>
                  <a:cubicBezTo>
                    <a:pt x="5684" y="18998"/>
                    <a:pt x="5076" y="18633"/>
                    <a:pt x="4499" y="18268"/>
                  </a:cubicBezTo>
                  <a:cubicBezTo>
                    <a:pt x="4469" y="18238"/>
                    <a:pt x="4377" y="18208"/>
                    <a:pt x="4256" y="18177"/>
                  </a:cubicBezTo>
                  <a:lnTo>
                    <a:pt x="4256" y="18177"/>
                  </a:lnTo>
                  <a:cubicBezTo>
                    <a:pt x="4347" y="18329"/>
                    <a:pt x="4377" y="18390"/>
                    <a:pt x="4438" y="18481"/>
                  </a:cubicBezTo>
                  <a:cubicBezTo>
                    <a:pt x="4681" y="18724"/>
                    <a:pt x="4894" y="18937"/>
                    <a:pt x="5137" y="19180"/>
                  </a:cubicBezTo>
                  <a:cubicBezTo>
                    <a:pt x="6171" y="20214"/>
                    <a:pt x="7235" y="21277"/>
                    <a:pt x="8298" y="22311"/>
                  </a:cubicBezTo>
                  <a:cubicBezTo>
                    <a:pt x="9180" y="23192"/>
                    <a:pt x="10031" y="24104"/>
                    <a:pt x="10943" y="25016"/>
                  </a:cubicBezTo>
                  <a:cubicBezTo>
                    <a:pt x="12949" y="26992"/>
                    <a:pt x="15168" y="28724"/>
                    <a:pt x="17569" y="30214"/>
                  </a:cubicBezTo>
                  <a:cubicBezTo>
                    <a:pt x="19028" y="31065"/>
                    <a:pt x="20517" y="31855"/>
                    <a:pt x="21976" y="32676"/>
                  </a:cubicBezTo>
                  <a:cubicBezTo>
                    <a:pt x="23283" y="33405"/>
                    <a:pt x="24651" y="34013"/>
                    <a:pt x="26019" y="34530"/>
                  </a:cubicBezTo>
                  <a:cubicBezTo>
                    <a:pt x="26536" y="34743"/>
                    <a:pt x="27083" y="34834"/>
                    <a:pt x="27600" y="35107"/>
                  </a:cubicBezTo>
                  <a:cubicBezTo>
                    <a:pt x="27721" y="35199"/>
                    <a:pt x="27812" y="35259"/>
                    <a:pt x="27873" y="35411"/>
                  </a:cubicBezTo>
                  <a:cubicBezTo>
                    <a:pt x="27964" y="35715"/>
                    <a:pt x="28116" y="36050"/>
                    <a:pt x="28208" y="36354"/>
                  </a:cubicBezTo>
                  <a:cubicBezTo>
                    <a:pt x="28238" y="36414"/>
                    <a:pt x="28238" y="36506"/>
                    <a:pt x="28268" y="36566"/>
                  </a:cubicBezTo>
                  <a:cubicBezTo>
                    <a:pt x="27995" y="36475"/>
                    <a:pt x="27752" y="36445"/>
                    <a:pt x="27539" y="36323"/>
                  </a:cubicBezTo>
                  <a:cubicBezTo>
                    <a:pt x="26779" y="35898"/>
                    <a:pt x="25989" y="35594"/>
                    <a:pt x="25198" y="35320"/>
                  </a:cubicBezTo>
                  <a:cubicBezTo>
                    <a:pt x="23010" y="34530"/>
                    <a:pt x="20852" y="33770"/>
                    <a:pt x="18663" y="33010"/>
                  </a:cubicBezTo>
                  <a:cubicBezTo>
                    <a:pt x="16961" y="32433"/>
                    <a:pt x="15259" y="31855"/>
                    <a:pt x="13618" y="31095"/>
                  </a:cubicBezTo>
                  <a:cubicBezTo>
                    <a:pt x="12493" y="30579"/>
                    <a:pt x="11368" y="30031"/>
                    <a:pt x="10244" y="29515"/>
                  </a:cubicBezTo>
                  <a:cubicBezTo>
                    <a:pt x="9058" y="28968"/>
                    <a:pt x="7903" y="28329"/>
                    <a:pt x="6839" y="27569"/>
                  </a:cubicBezTo>
                  <a:cubicBezTo>
                    <a:pt x="6171" y="27113"/>
                    <a:pt x="5472" y="26597"/>
                    <a:pt x="4772" y="26141"/>
                  </a:cubicBezTo>
                  <a:cubicBezTo>
                    <a:pt x="4286" y="25806"/>
                    <a:pt x="3800" y="25472"/>
                    <a:pt x="3313" y="25138"/>
                  </a:cubicBezTo>
                  <a:cubicBezTo>
                    <a:pt x="3251" y="25096"/>
                    <a:pt x="3174" y="25011"/>
                    <a:pt x="3073" y="25011"/>
                  </a:cubicBezTo>
                  <a:cubicBezTo>
                    <a:pt x="3027" y="25011"/>
                    <a:pt x="2976" y="25029"/>
                    <a:pt x="2918" y="25077"/>
                  </a:cubicBezTo>
                  <a:cubicBezTo>
                    <a:pt x="2979" y="25199"/>
                    <a:pt x="3070" y="25350"/>
                    <a:pt x="3162" y="25442"/>
                  </a:cubicBezTo>
                  <a:cubicBezTo>
                    <a:pt x="3739" y="26050"/>
                    <a:pt x="4317" y="26627"/>
                    <a:pt x="4894" y="27235"/>
                  </a:cubicBezTo>
                  <a:cubicBezTo>
                    <a:pt x="5441" y="27813"/>
                    <a:pt x="5988" y="28329"/>
                    <a:pt x="6596" y="28816"/>
                  </a:cubicBezTo>
                  <a:cubicBezTo>
                    <a:pt x="6991" y="29120"/>
                    <a:pt x="7356" y="29424"/>
                    <a:pt x="7721" y="29697"/>
                  </a:cubicBezTo>
                  <a:cubicBezTo>
                    <a:pt x="8329" y="30123"/>
                    <a:pt x="8906" y="30548"/>
                    <a:pt x="9514" y="30943"/>
                  </a:cubicBezTo>
                  <a:cubicBezTo>
                    <a:pt x="10001" y="31217"/>
                    <a:pt x="10517" y="31490"/>
                    <a:pt x="11004" y="31764"/>
                  </a:cubicBezTo>
                  <a:cubicBezTo>
                    <a:pt x="13253" y="33010"/>
                    <a:pt x="15593" y="34044"/>
                    <a:pt x="18055" y="34804"/>
                  </a:cubicBezTo>
                  <a:cubicBezTo>
                    <a:pt x="19636" y="35290"/>
                    <a:pt x="21186" y="35837"/>
                    <a:pt x="22736" y="36293"/>
                  </a:cubicBezTo>
                  <a:cubicBezTo>
                    <a:pt x="24378" y="36810"/>
                    <a:pt x="26019" y="37296"/>
                    <a:pt x="27630" y="37782"/>
                  </a:cubicBezTo>
                  <a:cubicBezTo>
                    <a:pt x="28025" y="37873"/>
                    <a:pt x="28420" y="37934"/>
                    <a:pt x="28846" y="38025"/>
                  </a:cubicBezTo>
                  <a:cubicBezTo>
                    <a:pt x="28937" y="38269"/>
                    <a:pt x="29089" y="38512"/>
                    <a:pt x="29119" y="38785"/>
                  </a:cubicBezTo>
                  <a:cubicBezTo>
                    <a:pt x="28724" y="38725"/>
                    <a:pt x="28360" y="38633"/>
                    <a:pt x="27995" y="38573"/>
                  </a:cubicBezTo>
                  <a:cubicBezTo>
                    <a:pt x="27508" y="38481"/>
                    <a:pt x="27022" y="38451"/>
                    <a:pt x="26505" y="38390"/>
                  </a:cubicBezTo>
                  <a:cubicBezTo>
                    <a:pt x="24925" y="38177"/>
                    <a:pt x="23344" y="37965"/>
                    <a:pt x="21733" y="37782"/>
                  </a:cubicBezTo>
                  <a:cubicBezTo>
                    <a:pt x="20214" y="37630"/>
                    <a:pt x="18663" y="37448"/>
                    <a:pt x="17174" y="37144"/>
                  </a:cubicBezTo>
                  <a:cubicBezTo>
                    <a:pt x="14712" y="36597"/>
                    <a:pt x="12280" y="36171"/>
                    <a:pt x="9818" y="35807"/>
                  </a:cubicBezTo>
                  <a:cubicBezTo>
                    <a:pt x="8181" y="35568"/>
                    <a:pt x="6553" y="35473"/>
                    <a:pt x="4929" y="35473"/>
                  </a:cubicBezTo>
                  <a:cubicBezTo>
                    <a:pt x="3660" y="35473"/>
                    <a:pt x="2392" y="35531"/>
                    <a:pt x="1125" y="35624"/>
                  </a:cubicBezTo>
                  <a:cubicBezTo>
                    <a:pt x="912" y="35624"/>
                    <a:pt x="730" y="35655"/>
                    <a:pt x="517" y="35685"/>
                  </a:cubicBezTo>
                  <a:cubicBezTo>
                    <a:pt x="487" y="35685"/>
                    <a:pt x="426" y="35715"/>
                    <a:pt x="304" y="35776"/>
                  </a:cubicBezTo>
                  <a:cubicBezTo>
                    <a:pt x="456" y="35776"/>
                    <a:pt x="547" y="35807"/>
                    <a:pt x="639" y="35807"/>
                  </a:cubicBezTo>
                  <a:cubicBezTo>
                    <a:pt x="2493" y="36019"/>
                    <a:pt x="4317" y="36384"/>
                    <a:pt x="6110" y="36810"/>
                  </a:cubicBezTo>
                  <a:cubicBezTo>
                    <a:pt x="7964" y="37235"/>
                    <a:pt x="9849" y="37691"/>
                    <a:pt x="11703" y="38147"/>
                  </a:cubicBezTo>
                  <a:cubicBezTo>
                    <a:pt x="14438" y="38816"/>
                    <a:pt x="17265" y="39180"/>
                    <a:pt x="20092" y="39424"/>
                  </a:cubicBezTo>
                  <a:cubicBezTo>
                    <a:pt x="22645" y="39636"/>
                    <a:pt x="25229" y="39788"/>
                    <a:pt x="27812" y="39788"/>
                  </a:cubicBezTo>
                  <a:cubicBezTo>
                    <a:pt x="28390" y="39788"/>
                    <a:pt x="28967" y="39819"/>
                    <a:pt x="29575" y="39819"/>
                  </a:cubicBezTo>
                  <a:cubicBezTo>
                    <a:pt x="29636" y="39940"/>
                    <a:pt x="29667" y="40062"/>
                    <a:pt x="29727" y="40184"/>
                  </a:cubicBezTo>
                  <a:cubicBezTo>
                    <a:pt x="29636" y="40184"/>
                    <a:pt x="29575" y="40214"/>
                    <a:pt x="29515" y="40214"/>
                  </a:cubicBezTo>
                  <a:cubicBezTo>
                    <a:pt x="28633" y="40153"/>
                    <a:pt x="27752" y="40123"/>
                    <a:pt x="26870" y="40062"/>
                  </a:cubicBezTo>
                  <a:cubicBezTo>
                    <a:pt x="26396" y="40043"/>
                    <a:pt x="25923" y="40033"/>
                    <a:pt x="25451" y="40033"/>
                  </a:cubicBezTo>
                  <a:cubicBezTo>
                    <a:pt x="23624" y="40033"/>
                    <a:pt x="21812" y="40180"/>
                    <a:pt x="20001" y="40518"/>
                  </a:cubicBezTo>
                  <a:cubicBezTo>
                    <a:pt x="19393" y="40639"/>
                    <a:pt x="18785" y="40670"/>
                    <a:pt x="18177" y="40731"/>
                  </a:cubicBezTo>
                  <a:cubicBezTo>
                    <a:pt x="17539" y="40761"/>
                    <a:pt x="16900" y="40791"/>
                    <a:pt x="16262" y="40822"/>
                  </a:cubicBezTo>
                  <a:cubicBezTo>
                    <a:pt x="15745" y="40822"/>
                    <a:pt x="15229" y="40852"/>
                    <a:pt x="14742" y="40852"/>
                  </a:cubicBezTo>
                  <a:cubicBezTo>
                    <a:pt x="13162" y="40791"/>
                    <a:pt x="11612" y="40579"/>
                    <a:pt x="10092" y="40305"/>
                  </a:cubicBezTo>
                  <a:cubicBezTo>
                    <a:pt x="8906" y="40062"/>
                    <a:pt x="7721" y="39849"/>
                    <a:pt x="6535" y="39576"/>
                  </a:cubicBezTo>
                  <a:cubicBezTo>
                    <a:pt x="5046" y="39272"/>
                    <a:pt x="3557" y="38937"/>
                    <a:pt x="2067" y="38573"/>
                  </a:cubicBezTo>
                  <a:cubicBezTo>
                    <a:pt x="1459" y="38451"/>
                    <a:pt x="882" y="38299"/>
                    <a:pt x="274" y="38147"/>
                  </a:cubicBezTo>
                  <a:cubicBezTo>
                    <a:pt x="224" y="38147"/>
                    <a:pt x="174" y="38120"/>
                    <a:pt x="125" y="38120"/>
                  </a:cubicBezTo>
                  <a:cubicBezTo>
                    <a:pt x="83" y="38120"/>
                    <a:pt x="42" y="38139"/>
                    <a:pt x="0" y="38208"/>
                  </a:cubicBezTo>
                  <a:cubicBezTo>
                    <a:pt x="152" y="38299"/>
                    <a:pt x="304" y="38421"/>
                    <a:pt x="456" y="38481"/>
                  </a:cubicBezTo>
                  <a:cubicBezTo>
                    <a:pt x="1459" y="38937"/>
                    <a:pt x="2432" y="39424"/>
                    <a:pt x="3405" y="39849"/>
                  </a:cubicBezTo>
                  <a:cubicBezTo>
                    <a:pt x="4651" y="40396"/>
                    <a:pt x="5928" y="40883"/>
                    <a:pt x="7265" y="41247"/>
                  </a:cubicBezTo>
                  <a:cubicBezTo>
                    <a:pt x="8815" y="41643"/>
                    <a:pt x="10396" y="42007"/>
                    <a:pt x="12007" y="42281"/>
                  </a:cubicBezTo>
                  <a:cubicBezTo>
                    <a:pt x="14165" y="42646"/>
                    <a:pt x="16353" y="42919"/>
                    <a:pt x="18572" y="42980"/>
                  </a:cubicBezTo>
                  <a:cubicBezTo>
                    <a:pt x="19256" y="43010"/>
                    <a:pt x="19940" y="43033"/>
                    <a:pt x="20624" y="43033"/>
                  </a:cubicBezTo>
                  <a:cubicBezTo>
                    <a:pt x="21308" y="43033"/>
                    <a:pt x="21992" y="43010"/>
                    <a:pt x="22676" y="42950"/>
                  </a:cubicBezTo>
                  <a:cubicBezTo>
                    <a:pt x="24226" y="42798"/>
                    <a:pt x="25806" y="42676"/>
                    <a:pt x="27356" y="42372"/>
                  </a:cubicBezTo>
                  <a:cubicBezTo>
                    <a:pt x="27508" y="42342"/>
                    <a:pt x="27660" y="42342"/>
                    <a:pt x="27812" y="42311"/>
                  </a:cubicBezTo>
                  <a:cubicBezTo>
                    <a:pt x="28299" y="42190"/>
                    <a:pt x="28755" y="42098"/>
                    <a:pt x="29241" y="41977"/>
                  </a:cubicBezTo>
                  <a:cubicBezTo>
                    <a:pt x="29636" y="41855"/>
                    <a:pt x="30031" y="41703"/>
                    <a:pt x="30457" y="41582"/>
                  </a:cubicBezTo>
                  <a:cubicBezTo>
                    <a:pt x="30518" y="41673"/>
                    <a:pt x="30548" y="41795"/>
                    <a:pt x="30609" y="41916"/>
                  </a:cubicBezTo>
                  <a:cubicBezTo>
                    <a:pt x="31034" y="42767"/>
                    <a:pt x="31551" y="43557"/>
                    <a:pt x="32159" y="44348"/>
                  </a:cubicBezTo>
                  <a:cubicBezTo>
                    <a:pt x="33375" y="45928"/>
                    <a:pt x="34712" y="47387"/>
                    <a:pt x="36141" y="48755"/>
                  </a:cubicBezTo>
                  <a:cubicBezTo>
                    <a:pt x="37296" y="49849"/>
                    <a:pt x="38542" y="50761"/>
                    <a:pt x="40001" y="51400"/>
                  </a:cubicBezTo>
                  <a:cubicBezTo>
                    <a:pt x="40244" y="51491"/>
                    <a:pt x="40548" y="51612"/>
                    <a:pt x="40822" y="51673"/>
                  </a:cubicBezTo>
                  <a:cubicBezTo>
                    <a:pt x="40906" y="51693"/>
                    <a:pt x="40981" y="51702"/>
                    <a:pt x="41048" y="51702"/>
                  </a:cubicBezTo>
                  <a:cubicBezTo>
                    <a:pt x="41294" y="51702"/>
                    <a:pt x="41432" y="51571"/>
                    <a:pt x="41551" y="51308"/>
                  </a:cubicBezTo>
                  <a:cubicBezTo>
                    <a:pt x="41642" y="51156"/>
                    <a:pt x="41673" y="50974"/>
                    <a:pt x="41734" y="50792"/>
                  </a:cubicBezTo>
                  <a:cubicBezTo>
                    <a:pt x="41764" y="50609"/>
                    <a:pt x="41673" y="50457"/>
                    <a:pt x="41521" y="50366"/>
                  </a:cubicBezTo>
                  <a:cubicBezTo>
                    <a:pt x="41278" y="50244"/>
                    <a:pt x="41065" y="50153"/>
                    <a:pt x="40852" y="50001"/>
                  </a:cubicBezTo>
                  <a:cubicBezTo>
                    <a:pt x="40305" y="49606"/>
                    <a:pt x="39758" y="49181"/>
                    <a:pt x="39180" y="48785"/>
                  </a:cubicBezTo>
                  <a:cubicBezTo>
                    <a:pt x="38329" y="48178"/>
                    <a:pt x="37539" y="47448"/>
                    <a:pt x="36810" y="46658"/>
                  </a:cubicBezTo>
                  <a:cubicBezTo>
                    <a:pt x="36536" y="46354"/>
                    <a:pt x="36262" y="46050"/>
                    <a:pt x="35958" y="45776"/>
                  </a:cubicBezTo>
                  <a:cubicBezTo>
                    <a:pt x="34895" y="44743"/>
                    <a:pt x="33892" y="43709"/>
                    <a:pt x="32980" y="42524"/>
                  </a:cubicBezTo>
                  <a:cubicBezTo>
                    <a:pt x="32706" y="42159"/>
                    <a:pt x="32372" y="41795"/>
                    <a:pt x="32068" y="41399"/>
                  </a:cubicBezTo>
                  <a:cubicBezTo>
                    <a:pt x="31946" y="41247"/>
                    <a:pt x="31825" y="41065"/>
                    <a:pt x="31703" y="40852"/>
                  </a:cubicBezTo>
                  <a:lnTo>
                    <a:pt x="31916" y="40852"/>
                  </a:lnTo>
                  <a:cubicBezTo>
                    <a:pt x="32433" y="40822"/>
                    <a:pt x="32919" y="40822"/>
                    <a:pt x="33436" y="40761"/>
                  </a:cubicBezTo>
                  <a:cubicBezTo>
                    <a:pt x="34104" y="40670"/>
                    <a:pt x="34773" y="40579"/>
                    <a:pt x="35442" y="40457"/>
                  </a:cubicBezTo>
                  <a:cubicBezTo>
                    <a:pt x="36870" y="40244"/>
                    <a:pt x="38329" y="40062"/>
                    <a:pt x="39728" y="39788"/>
                  </a:cubicBezTo>
                  <a:cubicBezTo>
                    <a:pt x="41308" y="39484"/>
                    <a:pt x="42828" y="39059"/>
                    <a:pt x="44287" y="38421"/>
                  </a:cubicBezTo>
                  <a:cubicBezTo>
                    <a:pt x="45594" y="37843"/>
                    <a:pt x="46962" y="37326"/>
                    <a:pt x="48299" y="36779"/>
                  </a:cubicBezTo>
                  <a:cubicBezTo>
                    <a:pt x="48390" y="36749"/>
                    <a:pt x="48603" y="36749"/>
                    <a:pt x="48573" y="36597"/>
                  </a:cubicBezTo>
                  <a:cubicBezTo>
                    <a:pt x="48573" y="36461"/>
                    <a:pt x="48487" y="36437"/>
                    <a:pt x="48393" y="36437"/>
                  </a:cubicBezTo>
                  <a:cubicBezTo>
                    <a:pt x="48339" y="36437"/>
                    <a:pt x="48283" y="36445"/>
                    <a:pt x="48238" y="36445"/>
                  </a:cubicBezTo>
                  <a:cubicBezTo>
                    <a:pt x="47418" y="36475"/>
                    <a:pt x="46627" y="36506"/>
                    <a:pt x="45807" y="36566"/>
                  </a:cubicBezTo>
                  <a:cubicBezTo>
                    <a:pt x="44804" y="36627"/>
                    <a:pt x="43831" y="36718"/>
                    <a:pt x="42858" y="36962"/>
                  </a:cubicBezTo>
                  <a:cubicBezTo>
                    <a:pt x="42129" y="37144"/>
                    <a:pt x="41369" y="37326"/>
                    <a:pt x="40639" y="37509"/>
                  </a:cubicBezTo>
                  <a:cubicBezTo>
                    <a:pt x="38269" y="38086"/>
                    <a:pt x="35867" y="38512"/>
                    <a:pt x="33436" y="38725"/>
                  </a:cubicBezTo>
                  <a:cubicBezTo>
                    <a:pt x="32585" y="38785"/>
                    <a:pt x="31764" y="38907"/>
                    <a:pt x="30913" y="38998"/>
                  </a:cubicBezTo>
                  <a:lnTo>
                    <a:pt x="30700" y="38998"/>
                  </a:lnTo>
                  <a:cubicBezTo>
                    <a:pt x="30852" y="38877"/>
                    <a:pt x="31004" y="38846"/>
                    <a:pt x="31156" y="38816"/>
                  </a:cubicBezTo>
                  <a:cubicBezTo>
                    <a:pt x="32493" y="38512"/>
                    <a:pt x="33800" y="38147"/>
                    <a:pt x="35047" y="37630"/>
                  </a:cubicBezTo>
                  <a:cubicBezTo>
                    <a:pt x="35746" y="37357"/>
                    <a:pt x="36445" y="37083"/>
                    <a:pt x="37174" y="36840"/>
                  </a:cubicBezTo>
                  <a:cubicBezTo>
                    <a:pt x="38633" y="36293"/>
                    <a:pt x="40062" y="35715"/>
                    <a:pt x="41460" y="35047"/>
                  </a:cubicBezTo>
                  <a:cubicBezTo>
                    <a:pt x="41825" y="34864"/>
                    <a:pt x="42159" y="34712"/>
                    <a:pt x="42524" y="34560"/>
                  </a:cubicBezTo>
                  <a:cubicBezTo>
                    <a:pt x="44226" y="33922"/>
                    <a:pt x="45959" y="33284"/>
                    <a:pt x="47661" y="32645"/>
                  </a:cubicBezTo>
                  <a:cubicBezTo>
                    <a:pt x="49181" y="32098"/>
                    <a:pt x="50700" y="31582"/>
                    <a:pt x="52251" y="31034"/>
                  </a:cubicBezTo>
                  <a:cubicBezTo>
                    <a:pt x="52281" y="31034"/>
                    <a:pt x="52342" y="31004"/>
                    <a:pt x="52403" y="30974"/>
                  </a:cubicBezTo>
                  <a:cubicBezTo>
                    <a:pt x="52433" y="30943"/>
                    <a:pt x="52463" y="30852"/>
                    <a:pt x="52494" y="30791"/>
                  </a:cubicBezTo>
                  <a:cubicBezTo>
                    <a:pt x="52463" y="30761"/>
                    <a:pt x="52403" y="30731"/>
                    <a:pt x="52342" y="30700"/>
                  </a:cubicBezTo>
                  <a:cubicBezTo>
                    <a:pt x="52251" y="30700"/>
                    <a:pt x="52129" y="30700"/>
                    <a:pt x="52038" y="30731"/>
                  </a:cubicBezTo>
                  <a:cubicBezTo>
                    <a:pt x="51308" y="30791"/>
                    <a:pt x="50579" y="30852"/>
                    <a:pt x="49880" y="30943"/>
                  </a:cubicBezTo>
                  <a:cubicBezTo>
                    <a:pt x="47478" y="31186"/>
                    <a:pt x="45108" y="31642"/>
                    <a:pt x="42828" y="32433"/>
                  </a:cubicBezTo>
                  <a:cubicBezTo>
                    <a:pt x="39788" y="33527"/>
                    <a:pt x="36718" y="34560"/>
                    <a:pt x="33679" y="35655"/>
                  </a:cubicBezTo>
                  <a:cubicBezTo>
                    <a:pt x="32706" y="36019"/>
                    <a:pt x="31733" y="36475"/>
                    <a:pt x="30761" y="36870"/>
                  </a:cubicBezTo>
                  <a:cubicBezTo>
                    <a:pt x="30518" y="36992"/>
                    <a:pt x="30274" y="37114"/>
                    <a:pt x="30031" y="37235"/>
                  </a:cubicBezTo>
                  <a:cubicBezTo>
                    <a:pt x="29971" y="37114"/>
                    <a:pt x="29910" y="36992"/>
                    <a:pt x="29879" y="36901"/>
                  </a:cubicBezTo>
                  <a:cubicBezTo>
                    <a:pt x="30578" y="36506"/>
                    <a:pt x="31217" y="36111"/>
                    <a:pt x="31885" y="35746"/>
                  </a:cubicBezTo>
                  <a:cubicBezTo>
                    <a:pt x="32068" y="35624"/>
                    <a:pt x="32311" y="35503"/>
                    <a:pt x="32524" y="35442"/>
                  </a:cubicBezTo>
                  <a:cubicBezTo>
                    <a:pt x="34044" y="34895"/>
                    <a:pt x="35594" y="34317"/>
                    <a:pt x="37144" y="33800"/>
                  </a:cubicBezTo>
                  <a:cubicBezTo>
                    <a:pt x="38724" y="33314"/>
                    <a:pt x="40335" y="32767"/>
                    <a:pt x="41886" y="32159"/>
                  </a:cubicBezTo>
                  <a:cubicBezTo>
                    <a:pt x="42889" y="31764"/>
                    <a:pt x="43861" y="31338"/>
                    <a:pt x="44834" y="30974"/>
                  </a:cubicBezTo>
                  <a:cubicBezTo>
                    <a:pt x="45746" y="30639"/>
                    <a:pt x="46627" y="30305"/>
                    <a:pt x="47478" y="29879"/>
                  </a:cubicBezTo>
                  <a:cubicBezTo>
                    <a:pt x="48178" y="29575"/>
                    <a:pt x="48907" y="29241"/>
                    <a:pt x="49606" y="28937"/>
                  </a:cubicBezTo>
                  <a:cubicBezTo>
                    <a:pt x="49667" y="28907"/>
                    <a:pt x="49728" y="28846"/>
                    <a:pt x="49789" y="28785"/>
                  </a:cubicBezTo>
                  <a:cubicBezTo>
                    <a:pt x="49789" y="28755"/>
                    <a:pt x="49758" y="28755"/>
                    <a:pt x="49758" y="28724"/>
                  </a:cubicBezTo>
                  <a:lnTo>
                    <a:pt x="49454" y="28724"/>
                  </a:lnTo>
                  <a:cubicBezTo>
                    <a:pt x="48208" y="28907"/>
                    <a:pt x="46962" y="29059"/>
                    <a:pt x="45716" y="29241"/>
                  </a:cubicBezTo>
                  <a:cubicBezTo>
                    <a:pt x="44226" y="29454"/>
                    <a:pt x="42737" y="29819"/>
                    <a:pt x="41339" y="30396"/>
                  </a:cubicBezTo>
                  <a:cubicBezTo>
                    <a:pt x="40883" y="30579"/>
                    <a:pt x="40427" y="30731"/>
                    <a:pt x="39971" y="30882"/>
                  </a:cubicBezTo>
                  <a:cubicBezTo>
                    <a:pt x="38238" y="31521"/>
                    <a:pt x="36475" y="32159"/>
                    <a:pt x="34743" y="32828"/>
                  </a:cubicBezTo>
                  <a:cubicBezTo>
                    <a:pt x="33740" y="33223"/>
                    <a:pt x="32767" y="33648"/>
                    <a:pt x="31794" y="34104"/>
                  </a:cubicBezTo>
                  <a:cubicBezTo>
                    <a:pt x="31278" y="34317"/>
                    <a:pt x="30761" y="34560"/>
                    <a:pt x="30274" y="34834"/>
                  </a:cubicBezTo>
                  <a:cubicBezTo>
                    <a:pt x="29971" y="34986"/>
                    <a:pt x="29697" y="35138"/>
                    <a:pt x="29393" y="35320"/>
                  </a:cubicBezTo>
                  <a:cubicBezTo>
                    <a:pt x="29302" y="35047"/>
                    <a:pt x="29241" y="34834"/>
                    <a:pt x="29180" y="34652"/>
                  </a:cubicBezTo>
                  <a:cubicBezTo>
                    <a:pt x="29515" y="34469"/>
                    <a:pt x="29788" y="34287"/>
                    <a:pt x="30092" y="34135"/>
                  </a:cubicBezTo>
                  <a:cubicBezTo>
                    <a:pt x="30457" y="33952"/>
                    <a:pt x="30822" y="33709"/>
                    <a:pt x="31217" y="33557"/>
                  </a:cubicBezTo>
                  <a:cubicBezTo>
                    <a:pt x="32980" y="32919"/>
                    <a:pt x="34682" y="32220"/>
                    <a:pt x="36475" y="31703"/>
                  </a:cubicBezTo>
                  <a:cubicBezTo>
                    <a:pt x="36840" y="31612"/>
                    <a:pt x="37174" y="31490"/>
                    <a:pt x="37539" y="31338"/>
                  </a:cubicBezTo>
                  <a:cubicBezTo>
                    <a:pt x="38177" y="31126"/>
                    <a:pt x="38846" y="30882"/>
                    <a:pt x="39515" y="30639"/>
                  </a:cubicBezTo>
                  <a:cubicBezTo>
                    <a:pt x="40244" y="30335"/>
                    <a:pt x="40974" y="30092"/>
                    <a:pt x="41703" y="29788"/>
                  </a:cubicBezTo>
                  <a:cubicBezTo>
                    <a:pt x="43436" y="29028"/>
                    <a:pt x="45229" y="28451"/>
                    <a:pt x="46992" y="27813"/>
                  </a:cubicBezTo>
                  <a:cubicBezTo>
                    <a:pt x="47023" y="27782"/>
                    <a:pt x="47053" y="27782"/>
                    <a:pt x="47083" y="27782"/>
                  </a:cubicBezTo>
                  <a:cubicBezTo>
                    <a:pt x="47114" y="27721"/>
                    <a:pt x="47174" y="27661"/>
                    <a:pt x="47174" y="27630"/>
                  </a:cubicBezTo>
                  <a:cubicBezTo>
                    <a:pt x="47144" y="27569"/>
                    <a:pt x="47083" y="27509"/>
                    <a:pt x="47023" y="27509"/>
                  </a:cubicBezTo>
                  <a:cubicBezTo>
                    <a:pt x="46871" y="27509"/>
                    <a:pt x="46749" y="27509"/>
                    <a:pt x="46597" y="27539"/>
                  </a:cubicBezTo>
                  <a:cubicBezTo>
                    <a:pt x="45807" y="27600"/>
                    <a:pt x="44986" y="27661"/>
                    <a:pt x="44196" y="27721"/>
                  </a:cubicBezTo>
                  <a:cubicBezTo>
                    <a:pt x="42524" y="27873"/>
                    <a:pt x="40913" y="28147"/>
                    <a:pt x="39332" y="28603"/>
                  </a:cubicBezTo>
                  <a:cubicBezTo>
                    <a:pt x="37265" y="29211"/>
                    <a:pt x="35259" y="29940"/>
                    <a:pt x="33314" y="30791"/>
                  </a:cubicBezTo>
                  <a:cubicBezTo>
                    <a:pt x="32281" y="31247"/>
                    <a:pt x="31278" y="31764"/>
                    <a:pt x="30274" y="32281"/>
                  </a:cubicBezTo>
                  <a:cubicBezTo>
                    <a:pt x="29849" y="32493"/>
                    <a:pt x="29454" y="32797"/>
                    <a:pt x="29028" y="33071"/>
                  </a:cubicBezTo>
                  <a:cubicBezTo>
                    <a:pt x="28967" y="33101"/>
                    <a:pt x="28876" y="33162"/>
                    <a:pt x="28755" y="33253"/>
                  </a:cubicBezTo>
                  <a:cubicBezTo>
                    <a:pt x="28694" y="33010"/>
                    <a:pt x="28633" y="32767"/>
                    <a:pt x="28572" y="32554"/>
                  </a:cubicBezTo>
                  <a:cubicBezTo>
                    <a:pt x="29119" y="32098"/>
                    <a:pt x="29667" y="31794"/>
                    <a:pt x="30274" y="31551"/>
                  </a:cubicBezTo>
                  <a:cubicBezTo>
                    <a:pt x="30822" y="31338"/>
                    <a:pt x="31369" y="31095"/>
                    <a:pt x="31885" y="30882"/>
                  </a:cubicBezTo>
                  <a:cubicBezTo>
                    <a:pt x="32493" y="30670"/>
                    <a:pt x="33071" y="30457"/>
                    <a:pt x="33679" y="30244"/>
                  </a:cubicBezTo>
                  <a:cubicBezTo>
                    <a:pt x="34317" y="30001"/>
                    <a:pt x="34986" y="29788"/>
                    <a:pt x="35624" y="29575"/>
                  </a:cubicBezTo>
                  <a:cubicBezTo>
                    <a:pt x="36718" y="29211"/>
                    <a:pt x="37782" y="28846"/>
                    <a:pt x="38876" y="28481"/>
                  </a:cubicBezTo>
                  <a:cubicBezTo>
                    <a:pt x="39484" y="28268"/>
                    <a:pt x="40123" y="28025"/>
                    <a:pt x="40731" y="27752"/>
                  </a:cubicBezTo>
                  <a:cubicBezTo>
                    <a:pt x="42311" y="27053"/>
                    <a:pt x="43892" y="26262"/>
                    <a:pt x="45533" y="25685"/>
                  </a:cubicBezTo>
                  <a:cubicBezTo>
                    <a:pt x="45655" y="25654"/>
                    <a:pt x="45807" y="25654"/>
                    <a:pt x="45776" y="25502"/>
                  </a:cubicBezTo>
                  <a:cubicBezTo>
                    <a:pt x="45746" y="25350"/>
                    <a:pt x="45594" y="25411"/>
                    <a:pt x="45503" y="25381"/>
                  </a:cubicBezTo>
                  <a:cubicBezTo>
                    <a:pt x="45472" y="25381"/>
                    <a:pt x="45442" y="25411"/>
                    <a:pt x="45412" y="25411"/>
                  </a:cubicBezTo>
                  <a:cubicBezTo>
                    <a:pt x="44560" y="25472"/>
                    <a:pt x="43679" y="25563"/>
                    <a:pt x="42828" y="25654"/>
                  </a:cubicBezTo>
                  <a:cubicBezTo>
                    <a:pt x="41734" y="25776"/>
                    <a:pt x="40639" y="25928"/>
                    <a:pt x="39606" y="26262"/>
                  </a:cubicBezTo>
                  <a:cubicBezTo>
                    <a:pt x="38390" y="26627"/>
                    <a:pt x="37205" y="26992"/>
                    <a:pt x="35989" y="27357"/>
                  </a:cubicBezTo>
                  <a:cubicBezTo>
                    <a:pt x="34135" y="27873"/>
                    <a:pt x="32372" y="28603"/>
                    <a:pt x="30639" y="29393"/>
                  </a:cubicBezTo>
                  <a:cubicBezTo>
                    <a:pt x="29788" y="29788"/>
                    <a:pt x="28907" y="30153"/>
                    <a:pt x="28147" y="30761"/>
                  </a:cubicBezTo>
                  <a:cubicBezTo>
                    <a:pt x="28086" y="30518"/>
                    <a:pt x="28086" y="30518"/>
                    <a:pt x="28147" y="30396"/>
                  </a:cubicBezTo>
                  <a:cubicBezTo>
                    <a:pt x="28268" y="30244"/>
                    <a:pt x="28390" y="30062"/>
                    <a:pt x="28542" y="29940"/>
                  </a:cubicBezTo>
                  <a:cubicBezTo>
                    <a:pt x="28998" y="29575"/>
                    <a:pt x="29423" y="29211"/>
                    <a:pt x="29910" y="28937"/>
                  </a:cubicBezTo>
                  <a:cubicBezTo>
                    <a:pt x="30700" y="28512"/>
                    <a:pt x="31490" y="28116"/>
                    <a:pt x="32311" y="27752"/>
                  </a:cubicBezTo>
                  <a:cubicBezTo>
                    <a:pt x="33192" y="27357"/>
                    <a:pt x="34135" y="26961"/>
                    <a:pt x="35047" y="26566"/>
                  </a:cubicBezTo>
                  <a:cubicBezTo>
                    <a:pt x="36688" y="25898"/>
                    <a:pt x="38329" y="25199"/>
                    <a:pt x="40001" y="24560"/>
                  </a:cubicBezTo>
                  <a:cubicBezTo>
                    <a:pt x="41551" y="23983"/>
                    <a:pt x="43162" y="23436"/>
                    <a:pt x="44743" y="22888"/>
                  </a:cubicBezTo>
                  <a:cubicBezTo>
                    <a:pt x="44864" y="22858"/>
                    <a:pt x="45016" y="22828"/>
                    <a:pt x="45047" y="22615"/>
                  </a:cubicBezTo>
                  <a:cubicBezTo>
                    <a:pt x="44925" y="22615"/>
                    <a:pt x="44834" y="22584"/>
                    <a:pt x="44712" y="22584"/>
                  </a:cubicBezTo>
                  <a:cubicBezTo>
                    <a:pt x="44257" y="22584"/>
                    <a:pt x="43770" y="22615"/>
                    <a:pt x="43314" y="22645"/>
                  </a:cubicBezTo>
                  <a:cubicBezTo>
                    <a:pt x="40700" y="22736"/>
                    <a:pt x="38177" y="23223"/>
                    <a:pt x="35746" y="24135"/>
                  </a:cubicBezTo>
                  <a:cubicBezTo>
                    <a:pt x="34743" y="24530"/>
                    <a:pt x="33740" y="25016"/>
                    <a:pt x="32767" y="25502"/>
                  </a:cubicBezTo>
                  <a:cubicBezTo>
                    <a:pt x="31217" y="26293"/>
                    <a:pt x="29667" y="27113"/>
                    <a:pt x="28299" y="28208"/>
                  </a:cubicBezTo>
                  <a:cubicBezTo>
                    <a:pt x="28238" y="28268"/>
                    <a:pt x="28147" y="28299"/>
                    <a:pt x="28086" y="28360"/>
                  </a:cubicBezTo>
                  <a:cubicBezTo>
                    <a:pt x="28025" y="28390"/>
                    <a:pt x="27964" y="28390"/>
                    <a:pt x="27904" y="28451"/>
                  </a:cubicBezTo>
                  <a:cubicBezTo>
                    <a:pt x="27995" y="28147"/>
                    <a:pt x="28147" y="27995"/>
                    <a:pt x="28329" y="27813"/>
                  </a:cubicBezTo>
                  <a:cubicBezTo>
                    <a:pt x="28937" y="27235"/>
                    <a:pt x="29636" y="26779"/>
                    <a:pt x="30396" y="26414"/>
                  </a:cubicBezTo>
                  <a:cubicBezTo>
                    <a:pt x="32645" y="25381"/>
                    <a:pt x="34895" y="24347"/>
                    <a:pt x="37114" y="23284"/>
                  </a:cubicBezTo>
                  <a:cubicBezTo>
                    <a:pt x="38755" y="22493"/>
                    <a:pt x="40396" y="21703"/>
                    <a:pt x="42007" y="20913"/>
                  </a:cubicBezTo>
                  <a:cubicBezTo>
                    <a:pt x="42494" y="20670"/>
                    <a:pt x="42949" y="20396"/>
                    <a:pt x="43405" y="20122"/>
                  </a:cubicBezTo>
                  <a:cubicBezTo>
                    <a:pt x="43466" y="20062"/>
                    <a:pt x="43527" y="19970"/>
                    <a:pt x="43527" y="19910"/>
                  </a:cubicBezTo>
                  <a:cubicBezTo>
                    <a:pt x="43527" y="19829"/>
                    <a:pt x="43473" y="19802"/>
                    <a:pt x="43410" y="19802"/>
                  </a:cubicBezTo>
                  <a:cubicBezTo>
                    <a:pt x="43378" y="19802"/>
                    <a:pt x="43345" y="19808"/>
                    <a:pt x="43314" y="19819"/>
                  </a:cubicBezTo>
                  <a:cubicBezTo>
                    <a:pt x="43071" y="19849"/>
                    <a:pt x="42828" y="19910"/>
                    <a:pt x="42585" y="19970"/>
                  </a:cubicBezTo>
                  <a:cubicBezTo>
                    <a:pt x="41551" y="20244"/>
                    <a:pt x="40518" y="20548"/>
                    <a:pt x="39484" y="20822"/>
                  </a:cubicBezTo>
                  <a:cubicBezTo>
                    <a:pt x="37144" y="21429"/>
                    <a:pt x="34955" y="22311"/>
                    <a:pt x="32828" y="23405"/>
                  </a:cubicBezTo>
                  <a:cubicBezTo>
                    <a:pt x="31703" y="23983"/>
                    <a:pt x="30609" y="24560"/>
                    <a:pt x="29484" y="25107"/>
                  </a:cubicBezTo>
                  <a:cubicBezTo>
                    <a:pt x="28998" y="25350"/>
                    <a:pt x="28542" y="25654"/>
                    <a:pt x="28116" y="25989"/>
                  </a:cubicBezTo>
                  <a:cubicBezTo>
                    <a:pt x="27995" y="26110"/>
                    <a:pt x="27873" y="26202"/>
                    <a:pt x="27721" y="26293"/>
                  </a:cubicBezTo>
                  <a:cubicBezTo>
                    <a:pt x="27812" y="25989"/>
                    <a:pt x="28025" y="25806"/>
                    <a:pt x="28268" y="25654"/>
                  </a:cubicBezTo>
                  <a:cubicBezTo>
                    <a:pt x="28967" y="25199"/>
                    <a:pt x="29667" y="24712"/>
                    <a:pt x="30396" y="24287"/>
                  </a:cubicBezTo>
                  <a:cubicBezTo>
                    <a:pt x="31217" y="23800"/>
                    <a:pt x="32068" y="23375"/>
                    <a:pt x="32889" y="22888"/>
                  </a:cubicBezTo>
                  <a:cubicBezTo>
                    <a:pt x="34317" y="22037"/>
                    <a:pt x="35776" y="21308"/>
                    <a:pt x="37296" y="20670"/>
                  </a:cubicBezTo>
                  <a:cubicBezTo>
                    <a:pt x="37661" y="20518"/>
                    <a:pt x="38025" y="20305"/>
                    <a:pt x="38421" y="20153"/>
                  </a:cubicBezTo>
                  <a:cubicBezTo>
                    <a:pt x="39059" y="19849"/>
                    <a:pt x="39697" y="19545"/>
                    <a:pt x="40366" y="19271"/>
                  </a:cubicBezTo>
                  <a:cubicBezTo>
                    <a:pt x="41612" y="18755"/>
                    <a:pt x="42889" y="18238"/>
                    <a:pt x="44165" y="17721"/>
                  </a:cubicBezTo>
                  <a:cubicBezTo>
                    <a:pt x="44226" y="17691"/>
                    <a:pt x="44317" y="17660"/>
                    <a:pt x="44378" y="17600"/>
                  </a:cubicBezTo>
                  <a:cubicBezTo>
                    <a:pt x="44439" y="17569"/>
                    <a:pt x="44439" y="17539"/>
                    <a:pt x="44469" y="17478"/>
                  </a:cubicBezTo>
                  <a:cubicBezTo>
                    <a:pt x="44402" y="17394"/>
                    <a:pt x="44325" y="17375"/>
                    <a:pt x="44244" y="17375"/>
                  </a:cubicBezTo>
                  <a:cubicBezTo>
                    <a:pt x="44179" y="17375"/>
                    <a:pt x="44111" y="17387"/>
                    <a:pt x="44044" y="17387"/>
                  </a:cubicBezTo>
                  <a:cubicBezTo>
                    <a:pt x="42919" y="17508"/>
                    <a:pt x="41794" y="17630"/>
                    <a:pt x="40700" y="17782"/>
                  </a:cubicBezTo>
                  <a:cubicBezTo>
                    <a:pt x="39545" y="17964"/>
                    <a:pt x="38390" y="18238"/>
                    <a:pt x="37326" y="18694"/>
                  </a:cubicBezTo>
                  <a:cubicBezTo>
                    <a:pt x="36962" y="18846"/>
                    <a:pt x="36627" y="18967"/>
                    <a:pt x="36262" y="19119"/>
                  </a:cubicBezTo>
                  <a:cubicBezTo>
                    <a:pt x="34925" y="19575"/>
                    <a:pt x="33709" y="20244"/>
                    <a:pt x="32493" y="21004"/>
                  </a:cubicBezTo>
                  <a:cubicBezTo>
                    <a:pt x="31156" y="21885"/>
                    <a:pt x="29849" y="22828"/>
                    <a:pt x="28542" y="23740"/>
                  </a:cubicBezTo>
                  <a:cubicBezTo>
                    <a:pt x="28147" y="24013"/>
                    <a:pt x="27721" y="24317"/>
                    <a:pt x="27265" y="24621"/>
                  </a:cubicBezTo>
                  <a:cubicBezTo>
                    <a:pt x="27265" y="24499"/>
                    <a:pt x="27265" y="24408"/>
                    <a:pt x="27296" y="24347"/>
                  </a:cubicBezTo>
                  <a:cubicBezTo>
                    <a:pt x="27417" y="24195"/>
                    <a:pt x="27508" y="23983"/>
                    <a:pt x="27630" y="23831"/>
                  </a:cubicBezTo>
                  <a:cubicBezTo>
                    <a:pt x="28116" y="23344"/>
                    <a:pt x="28633" y="22919"/>
                    <a:pt x="29211" y="22584"/>
                  </a:cubicBezTo>
                  <a:cubicBezTo>
                    <a:pt x="29484" y="22433"/>
                    <a:pt x="29727" y="22281"/>
                    <a:pt x="29971" y="22129"/>
                  </a:cubicBezTo>
                  <a:cubicBezTo>
                    <a:pt x="31308" y="21308"/>
                    <a:pt x="32554" y="20426"/>
                    <a:pt x="33952" y="19758"/>
                  </a:cubicBezTo>
                  <a:cubicBezTo>
                    <a:pt x="34165" y="19667"/>
                    <a:pt x="34348" y="19545"/>
                    <a:pt x="34530" y="19454"/>
                  </a:cubicBezTo>
                  <a:cubicBezTo>
                    <a:pt x="35958" y="18694"/>
                    <a:pt x="37387" y="17964"/>
                    <a:pt x="38937" y="17448"/>
                  </a:cubicBezTo>
                  <a:cubicBezTo>
                    <a:pt x="40092" y="17053"/>
                    <a:pt x="41217" y="16657"/>
                    <a:pt x="42342" y="16262"/>
                  </a:cubicBezTo>
                  <a:cubicBezTo>
                    <a:pt x="42463" y="16201"/>
                    <a:pt x="42585" y="16141"/>
                    <a:pt x="42706" y="16080"/>
                  </a:cubicBezTo>
                  <a:cubicBezTo>
                    <a:pt x="42668" y="15944"/>
                    <a:pt x="42604" y="15920"/>
                    <a:pt x="42532" y="15920"/>
                  </a:cubicBezTo>
                  <a:cubicBezTo>
                    <a:pt x="42491" y="15920"/>
                    <a:pt x="42447" y="15928"/>
                    <a:pt x="42402" y="15928"/>
                  </a:cubicBezTo>
                  <a:cubicBezTo>
                    <a:pt x="42007" y="15958"/>
                    <a:pt x="41612" y="15989"/>
                    <a:pt x="41217" y="16019"/>
                  </a:cubicBezTo>
                  <a:cubicBezTo>
                    <a:pt x="40335" y="16080"/>
                    <a:pt x="39424" y="16171"/>
                    <a:pt x="38542" y="16445"/>
                  </a:cubicBezTo>
                  <a:cubicBezTo>
                    <a:pt x="37569" y="16718"/>
                    <a:pt x="36627" y="17022"/>
                    <a:pt x="35685" y="17356"/>
                  </a:cubicBezTo>
                  <a:cubicBezTo>
                    <a:pt x="35320" y="17478"/>
                    <a:pt x="34986" y="17630"/>
                    <a:pt x="34651" y="17782"/>
                  </a:cubicBezTo>
                  <a:cubicBezTo>
                    <a:pt x="32645" y="18846"/>
                    <a:pt x="30639" y="19910"/>
                    <a:pt x="28785" y="21186"/>
                  </a:cubicBezTo>
                  <a:cubicBezTo>
                    <a:pt x="28390" y="21460"/>
                    <a:pt x="28056" y="21764"/>
                    <a:pt x="27691" y="22068"/>
                  </a:cubicBezTo>
                  <a:cubicBezTo>
                    <a:pt x="27539" y="22159"/>
                    <a:pt x="27448" y="22281"/>
                    <a:pt x="27296" y="22402"/>
                  </a:cubicBezTo>
                  <a:cubicBezTo>
                    <a:pt x="27265" y="21977"/>
                    <a:pt x="27265" y="21977"/>
                    <a:pt x="27387" y="21794"/>
                  </a:cubicBezTo>
                  <a:cubicBezTo>
                    <a:pt x="28147" y="20882"/>
                    <a:pt x="29028" y="20153"/>
                    <a:pt x="30031" y="19545"/>
                  </a:cubicBezTo>
                  <a:cubicBezTo>
                    <a:pt x="30943" y="18998"/>
                    <a:pt x="31825" y="18420"/>
                    <a:pt x="32706" y="17873"/>
                  </a:cubicBezTo>
                  <a:cubicBezTo>
                    <a:pt x="33162" y="17600"/>
                    <a:pt x="33618" y="17296"/>
                    <a:pt x="34074" y="16992"/>
                  </a:cubicBezTo>
                  <a:cubicBezTo>
                    <a:pt x="34317" y="16840"/>
                    <a:pt x="34560" y="16718"/>
                    <a:pt x="34773" y="16536"/>
                  </a:cubicBezTo>
                  <a:cubicBezTo>
                    <a:pt x="35533" y="15989"/>
                    <a:pt x="36354" y="15594"/>
                    <a:pt x="37235" y="15320"/>
                  </a:cubicBezTo>
                  <a:cubicBezTo>
                    <a:pt x="38633" y="14894"/>
                    <a:pt x="40032" y="14499"/>
                    <a:pt x="41430" y="14074"/>
                  </a:cubicBezTo>
                  <a:cubicBezTo>
                    <a:pt x="41521" y="14043"/>
                    <a:pt x="41734" y="14074"/>
                    <a:pt x="41703" y="13891"/>
                  </a:cubicBezTo>
                  <a:cubicBezTo>
                    <a:pt x="41703" y="13756"/>
                    <a:pt x="41629" y="13731"/>
                    <a:pt x="41537" y="13731"/>
                  </a:cubicBezTo>
                  <a:cubicBezTo>
                    <a:pt x="41483" y="13731"/>
                    <a:pt x="41424" y="13739"/>
                    <a:pt x="41369" y="13739"/>
                  </a:cubicBezTo>
                  <a:cubicBezTo>
                    <a:pt x="40396" y="13831"/>
                    <a:pt x="39454" y="13891"/>
                    <a:pt x="38481" y="14043"/>
                  </a:cubicBezTo>
                  <a:cubicBezTo>
                    <a:pt x="36870" y="14256"/>
                    <a:pt x="35320" y="14742"/>
                    <a:pt x="33831" y="15350"/>
                  </a:cubicBezTo>
                  <a:cubicBezTo>
                    <a:pt x="31825" y="16171"/>
                    <a:pt x="29971" y="17204"/>
                    <a:pt x="28420" y="18755"/>
                  </a:cubicBezTo>
                  <a:cubicBezTo>
                    <a:pt x="28360" y="18815"/>
                    <a:pt x="28299" y="18846"/>
                    <a:pt x="28208" y="18907"/>
                  </a:cubicBezTo>
                  <a:cubicBezTo>
                    <a:pt x="28208" y="18815"/>
                    <a:pt x="28238" y="18785"/>
                    <a:pt x="28268" y="18755"/>
                  </a:cubicBezTo>
                  <a:cubicBezTo>
                    <a:pt x="28937" y="17904"/>
                    <a:pt x="29758" y="17265"/>
                    <a:pt x="30548" y="16566"/>
                  </a:cubicBezTo>
                  <a:cubicBezTo>
                    <a:pt x="31278" y="15928"/>
                    <a:pt x="32007" y="15290"/>
                    <a:pt x="32737" y="14651"/>
                  </a:cubicBezTo>
                  <a:cubicBezTo>
                    <a:pt x="33375" y="14135"/>
                    <a:pt x="33952" y="13557"/>
                    <a:pt x="34621" y="13071"/>
                  </a:cubicBezTo>
                  <a:cubicBezTo>
                    <a:pt x="35320" y="12554"/>
                    <a:pt x="36080" y="12098"/>
                    <a:pt x="36840" y="11612"/>
                  </a:cubicBezTo>
                  <a:cubicBezTo>
                    <a:pt x="37326" y="11308"/>
                    <a:pt x="37813" y="11004"/>
                    <a:pt x="38329" y="10700"/>
                  </a:cubicBezTo>
                  <a:cubicBezTo>
                    <a:pt x="38390" y="10669"/>
                    <a:pt x="38451" y="10639"/>
                    <a:pt x="38481" y="10609"/>
                  </a:cubicBezTo>
                  <a:cubicBezTo>
                    <a:pt x="38512" y="10548"/>
                    <a:pt x="38542" y="10487"/>
                    <a:pt x="38542" y="10426"/>
                  </a:cubicBezTo>
                  <a:cubicBezTo>
                    <a:pt x="38542" y="10396"/>
                    <a:pt x="38451" y="10365"/>
                    <a:pt x="38421" y="10335"/>
                  </a:cubicBezTo>
                  <a:cubicBezTo>
                    <a:pt x="38360" y="10335"/>
                    <a:pt x="38269" y="10335"/>
                    <a:pt x="38208" y="10365"/>
                  </a:cubicBezTo>
                  <a:cubicBezTo>
                    <a:pt x="37539" y="10457"/>
                    <a:pt x="36870" y="10609"/>
                    <a:pt x="36232" y="10882"/>
                  </a:cubicBezTo>
                  <a:cubicBezTo>
                    <a:pt x="36019" y="10973"/>
                    <a:pt x="35807" y="11065"/>
                    <a:pt x="35594" y="11156"/>
                  </a:cubicBezTo>
                  <a:cubicBezTo>
                    <a:pt x="35533" y="11186"/>
                    <a:pt x="35472" y="11186"/>
                    <a:pt x="35411" y="11186"/>
                  </a:cubicBezTo>
                  <a:cubicBezTo>
                    <a:pt x="35563" y="11034"/>
                    <a:pt x="35715" y="10913"/>
                    <a:pt x="35898" y="10791"/>
                  </a:cubicBezTo>
                  <a:cubicBezTo>
                    <a:pt x="36232" y="10578"/>
                    <a:pt x="36597" y="10365"/>
                    <a:pt x="36931" y="10122"/>
                  </a:cubicBezTo>
                  <a:cubicBezTo>
                    <a:pt x="37478" y="9727"/>
                    <a:pt x="38056" y="9423"/>
                    <a:pt x="38633" y="9150"/>
                  </a:cubicBezTo>
                  <a:cubicBezTo>
                    <a:pt x="38724" y="9089"/>
                    <a:pt x="38785" y="9058"/>
                    <a:pt x="38876" y="8998"/>
                  </a:cubicBezTo>
                  <a:cubicBezTo>
                    <a:pt x="38907" y="8998"/>
                    <a:pt x="38937" y="8906"/>
                    <a:pt x="38907" y="8876"/>
                  </a:cubicBezTo>
                  <a:cubicBezTo>
                    <a:pt x="38907" y="8846"/>
                    <a:pt x="38846" y="8785"/>
                    <a:pt x="38816" y="8785"/>
                  </a:cubicBezTo>
                  <a:cubicBezTo>
                    <a:pt x="38755" y="8755"/>
                    <a:pt x="38694" y="8755"/>
                    <a:pt x="38664" y="8755"/>
                  </a:cubicBezTo>
                  <a:cubicBezTo>
                    <a:pt x="37813" y="8846"/>
                    <a:pt x="37022" y="9028"/>
                    <a:pt x="36262" y="9454"/>
                  </a:cubicBezTo>
                  <a:cubicBezTo>
                    <a:pt x="35837" y="9666"/>
                    <a:pt x="35411" y="9910"/>
                    <a:pt x="34955" y="10122"/>
                  </a:cubicBezTo>
                  <a:cubicBezTo>
                    <a:pt x="34226" y="10426"/>
                    <a:pt x="33527" y="10821"/>
                    <a:pt x="32889" y="11308"/>
                  </a:cubicBezTo>
                  <a:cubicBezTo>
                    <a:pt x="32737" y="11399"/>
                    <a:pt x="32585" y="11490"/>
                    <a:pt x="32433" y="11581"/>
                  </a:cubicBezTo>
                  <a:cubicBezTo>
                    <a:pt x="32463" y="11460"/>
                    <a:pt x="32524" y="11369"/>
                    <a:pt x="32615" y="11308"/>
                  </a:cubicBezTo>
                  <a:cubicBezTo>
                    <a:pt x="33618" y="10517"/>
                    <a:pt x="34499" y="9636"/>
                    <a:pt x="35442" y="8815"/>
                  </a:cubicBezTo>
                  <a:cubicBezTo>
                    <a:pt x="35989" y="8329"/>
                    <a:pt x="36627" y="7903"/>
                    <a:pt x="37296" y="7569"/>
                  </a:cubicBezTo>
                  <a:cubicBezTo>
                    <a:pt x="37357" y="7539"/>
                    <a:pt x="37417" y="7478"/>
                    <a:pt x="37478" y="7448"/>
                  </a:cubicBezTo>
                  <a:cubicBezTo>
                    <a:pt x="37478" y="7417"/>
                    <a:pt x="37478" y="7417"/>
                    <a:pt x="37448" y="7387"/>
                  </a:cubicBezTo>
                  <a:cubicBezTo>
                    <a:pt x="36414" y="7448"/>
                    <a:pt x="35411" y="7782"/>
                    <a:pt x="34439" y="8147"/>
                  </a:cubicBezTo>
                  <a:cubicBezTo>
                    <a:pt x="34439" y="8116"/>
                    <a:pt x="34408" y="8086"/>
                    <a:pt x="34408" y="8086"/>
                  </a:cubicBezTo>
                  <a:cubicBezTo>
                    <a:pt x="34439" y="8055"/>
                    <a:pt x="34469" y="8025"/>
                    <a:pt x="34499" y="7995"/>
                  </a:cubicBezTo>
                  <a:cubicBezTo>
                    <a:pt x="35320" y="7174"/>
                    <a:pt x="36141" y="6353"/>
                    <a:pt x="37114" y="5715"/>
                  </a:cubicBezTo>
                  <a:cubicBezTo>
                    <a:pt x="37235" y="5654"/>
                    <a:pt x="37478" y="5593"/>
                    <a:pt x="37387" y="5411"/>
                  </a:cubicBezTo>
                  <a:cubicBezTo>
                    <a:pt x="37350" y="5350"/>
                    <a:pt x="37298" y="5328"/>
                    <a:pt x="37242" y="5328"/>
                  </a:cubicBezTo>
                  <a:cubicBezTo>
                    <a:pt x="37158" y="5328"/>
                    <a:pt x="37064" y="5375"/>
                    <a:pt x="36992" y="5411"/>
                  </a:cubicBezTo>
                  <a:cubicBezTo>
                    <a:pt x="35655" y="5776"/>
                    <a:pt x="34378" y="6323"/>
                    <a:pt x="33314" y="7265"/>
                  </a:cubicBezTo>
                  <a:cubicBezTo>
                    <a:pt x="33284" y="7296"/>
                    <a:pt x="33284" y="7326"/>
                    <a:pt x="33253" y="7326"/>
                  </a:cubicBezTo>
                  <a:cubicBezTo>
                    <a:pt x="33223" y="7326"/>
                    <a:pt x="33223" y="7326"/>
                    <a:pt x="33223" y="7296"/>
                  </a:cubicBezTo>
                  <a:cubicBezTo>
                    <a:pt x="33253" y="7235"/>
                    <a:pt x="33284" y="7204"/>
                    <a:pt x="33314" y="7144"/>
                  </a:cubicBezTo>
                  <a:cubicBezTo>
                    <a:pt x="33770" y="6384"/>
                    <a:pt x="34226" y="5624"/>
                    <a:pt x="34682" y="4864"/>
                  </a:cubicBezTo>
                  <a:cubicBezTo>
                    <a:pt x="35199" y="4013"/>
                    <a:pt x="35776" y="3162"/>
                    <a:pt x="36110" y="2219"/>
                  </a:cubicBezTo>
                  <a:cubicBezTo>
                    <a:pt x="36141" y="2098"/>
                    <a:pt x="36293" y="1946"/>
                    <a:pt x="36141" y="1824"/>
                  </a:cubicBezTo>
                  <a:cubicBezTo>
                    <a:pt x="36112" y="1807"/>
                    <a:pt x="36085" y="1799"/>
                    <a:pt x="36060" y="1799"/>
                  </a:cubicBezTo>
                  <a:cubicBezTo>
                    <a:pt x="35954" y="1799"/>
                    <a:pt x="35880" y="1933"/>
                    <a:pt x="35807" y="2007"/>
                  </a:cubicBezTo>
                  <a:cubicBezTo>
                    <a:pt x="35472" y="2341"/>
                    <a:pt x="35168" y="2706"/>
                    <a:pt x="34834" y="3040"/>
                  </a:cubicBezTo>
                  <a:cubicBezTo>
                    <a:pt x="33983" y="3922"/>
                    <a:pt x="33253" y="4894"/>
                    <a:pt x="32585" y="5928"/>
                  </a:cubicBezTo>
                  <a:cubicBezTo>
                    <a:pt x="32524" y="6049"/>
                    <a:pt x="32433" y="6171"/>
                    <a:pt x="32281" y="6353"/>
                  </a:cubicBezTo>
                  <a:cubicBezTo>
                    <a:pt x="32311" y="6262"/>
                    <a:pt x="32311" y="6232"/>
                    <a:pt x="32311" y="6201"/>
                  </a:cubicBezTo>
                  <a:cubicBezTo>
                    <a:pt x="32341" y="6110"/>
                    <a:pt x="32372" y="6019"/>
                    <a:pt x="32402" y="5958"/>
                  </a:cubicBezTo>
                  <a:cubicBezTo>
                    <a:pt x="32919" y="4833"/>
                    <a:pt x="33284" y="3648"/>
                    <a:pt x="33466" y="2463"/>
                  </a:cubicBezTo>
                  <a:cubicBezTo>
                    <a:pt x="33557" y="1916"/>
                    <a:pt x="33588" y="1399"/>
                    <a:pt x="33648" y="852"/>
                  </a:cubicBezTo>
                  <a:cubicBezTo>
                    <a:pt x="33648" y="700"/>
                    <a:pt x="33618" y="548"/>
                    <a:pt x="33588" y="396"/>
                  </a:cubicBezTo>
                  <a:cubicBezTo>
                    <a:pt x="33588" y="365"/>
                    <a:pt x="33496" y="305"/>
                    <a:pt x="33436" y="305"/>
                  </a:cubicBezTo>
                  <a:cubicBezTo>
                    <a:pt x="33405" y="305"/>
                    <a:pt x="33344" y="365"/>
                    <a:pt x="33314" y="396"/>
                  </a:cubicBezTo>
                  <a:cubicBezTo>
                    <a:pt x="33284" y="426"/>
                    <a:pt x="33284" y="487"/>
                    <a:pt x="33253" y="517"/>
                  </a:cubicBezTo>
                  <a:cubicBezTo>
                    <a:pt x="32797" y="2250"/>
                    <a:pt x="32159" y="3922"/>
                    <a:pt x="31521" y="5563"/>
                  </a:cubicBezTo>
                  <a:cubicBezTo>
                    <a:pt x="31490" y="5685"/>
                    <a:pt x="31430" y="5806"/>
                    <a:pt x="31369" y="5897"/>
                  </a:cubicBezTo>
                  <a:cubicBezTo>
                    <a:pt x="31399" y="5502"/>
                    <a:pt x="31490" y="5107"/>
                    <a:pt x="31521" y="4712"/>
                  </a:cubicBezTo>
                  <a:cubicBezTo>
                    <a:pt x="31612" y="3922"/>
                    <a:pt x="31642" y="3131"/>
                    <a:pt x="31703" y="2341"/>
                  </a:cubicBezTo>
                  <a:cubicBezTo>
                    <a:pt x="31703" y="2219"/>
                    <a:pt x="31733" y="2067"/>
                    <a:pt x="31521" y="1976"/>
                  </a:cubicBezTo>
                  <a:cubicBezTo>
                    <a:pt x="31369" y="2432"/>
                    <a:pt x="31217" y="2888"/>
                    <a:pt x="31065" y="3314"/>
                  </a:cubicBezTo>
                  <a:cubicBezTo>
                    <a:pt x="30913" y="3770"/>
                    <a:pt x="30730" y="4226"/>
                    <a:pt x="30609" y="4682"/>
                  </a:cubicBezTo>
                  <a:cubicBezTo>
                    <a:pt x="30457" y="5137"/>
                    <a:pt x="30366" y="5593"/>
                    <a:pt x="30244" y="6049"/>
                  </a:cubicBezTo>
                  <a:cubicBezTo>
                    <a:pt x="30183" y="5624"/>
                    <a:pt x="30214" y="5229"/>
                    <a:pt x="30214" y="4833"/>
                  </a:cubicBezTo>
                  <a:cubicBezTo>
                    <a:pt x="30183" y="4438"/>
                    <a:pt x="30183" y="4013"/>
                    <a:pt x="30153" y="3618"/>
                  </a:cubicBezTo>
                  <a:cubicBezTo>
                    <a:pt x="30153" y="3192"/>
                    <a:pt x="30153" y="2797"/>
                    <a:pt x="30153" y="2371"/>
                  </a:cubicBezTo>
                  <a:cubicBezTo>
                    <a:pt x="30123" y="1976"/>
                    <a:pt x="30153" y="1551"/>
                    <a:pt x="30153" y="1156"/>
                  </a:cubicBezTo>
                  <a:cubicBezTo>
                    <a:pt x="30123" y="760"/>
                    <a:pt x="30244" y="365"/>
                    <a:pt x="30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02" name="Google Shape;1002;p26"/>
          <p:cNvGrpSpPr/>
          <p:nvPr/>
        </p:nvGrpSpPr>
        <p:grpSpPr>
          <a:xfrm>
            <a:off x="11050824" y="51505"/>
            <a:ext cx="1420728" cy="1420984"/>
            <a:chOff x="3253375" y="2170250"/>
            <a:chExt cx="971150" cy="971325"/>
          </a:xfrm>
        </p:grpSpPr>
        <p:sp>
          <p:nvSpPr>
            <p:cNvPr id="1003" name="Google Shape;1003;p26"/>
            <p:cNvSpPr/>
            <p:nvPr/>
          </p:nvSpPr>
          <p:spPr>
            <a:xfrm>
              <a:off x="3253375" y="2170250"/>
              <a:ext cx="971150" cy="971325"/>
            </a:xfrm>
            <a:custGeom>
              <a:avLst/>
              <a:gdLst/>
              <a:ahLst/>
              <a:cxnLst/>
              <a:rect l="l" t="t" r="r" b="b"/>
              <a:pathLst>
                <a:path w="38846" h="38853" extrusionOk="0">
                  <a:moveTo>
                    <a:pt x="12770" y="255"/>
                  </a:moveTo>
                  <a:cubicBezTo>
                    <a:pt x="13108" y="255"/>
                    <a:pt x="13450" y="316"/>
                    <a:pt x="13800" y="407"/>
                  </a:cubicBezTo>
                  <a:cubicBezTo>
                    <a:pt x="14408" y="559"/>
                    <a:pt x="14955" y="833"/>
                    <a:pt x="15441" y="1167"/>
                  </a:cubicBezTo>
                  <a:cubicBezTo>
                    <a:pt x="16019" y="1562"/>
                    <a:pt x="16535" y="1988"/>
                    <a:pt x="17113" y="2383"/>
                  </a:cubicBezTo>
                  <a:cubicBezTo>
                    <a:pt x="17386" y="2596"/>
                    <a:pt x="17690" y="2778"/>
                    <a:pt x="17994" y="2991"/>
                  </a:cubicBezTo>
                  <a:cubicBezTo>
                    <a:pt x="18177" y="3112"/>
                    <a:pt x="18359" y="3203"/>
                    <a:pt x="18542" y="3325"/>
                  </a:cubicBezTo>
                  <a:cubicBezTo>
                    <a:pt x="19028" y="3690"/>
                    <a:pt x="19575" y="3963"/>
                    <a:pt x="20183" y="4115"/>
                  </a:cubicBezTo>
                  <a:cubicBezTo>
                    <a:pt x="20213" y="4115"/>
                    <a:pt x="20274" y="4146"/>
                    <a:pt x="20304" y="4176"/>
                  </a:cubicBezTo>
                  <a:cubicBezTo>
                    <a:pt x="19879" y="4875"/>
                    <a:pt x="19636" y="5605"/>
                    <a:pt x="19332" y="6334"/>
                  </a:cubicBezTo>
                  <a:cubicBezTo>
                    <a:pt x="19149" y="6821"/>
                    <a:pt x="19149" y="7337"/>
                    <a:pt x="19149" y="7854"/>
                  </a:cubicBezTo>
                  <a:cubicBezTo>
                    <a:pt x="19210" y="8979"/>
                    <a:pt x="19180" y="10103"/>
                    <a:pt x="19089" y="11197"/>
                  </a:cubicBezTo>
                  <a:cubicBezTo>
                    <a:pt x="19058" y="11380"/>
                    <a:pt x="19089" y="11593"/>
                    <a:pt x="19089" y="11775"/>
                  </a:cubicBezTo>
                  <a:cubicBezTo>
                    <a:pt x="19119" y="11957"/>
                    <a:pt x="19149" y="12170"/>
                    <a:pt x="19149" y="12353"/>
                  </a:cubicBezTo>
                  <a:cubicBezTo>
                    <a:pt x="19119" y="12748"/>
                    <a:pt x="19241" y="13052"/>
                    <a:pt x="19545" y="13295"/>
                  </a:cubicBezTo>
                  <a:cubicBezTo>
                    <a:pt x="19697" y="13386"/>
                    <a:pt x="19849" y="13477"/>
                    <a:pt x="19970" y="13599"/>
                  </a:cubicBezTo>
                  <a:cubicBezTo>
                    <a:pt x="19970" y="13629"/>
                    <a:pt x="19940" y="13660"/>
                    <a:pt x="19940" y="13660"/>
                  </a:cubicBezTo>
                  <a:cubicBezTo>
                    <a:pt x="19423" y="13477"/>
                    <a:pt x="18876" y="13538"/>
                    <a:pt x="18329" y="13477"/>
                  </a:cubicBezTo>
                  <a:cubicBezTo>
                    <a:pt x="18276" y="13470"/>
                    <a:pt x="18219" y="13466"/>
                    <a:pt x="18160" y="13466"/>
                  </a:cubicBezTo>
                  <a:cubicBezTo>
                    <a:pt x="17985" y="13466"/>
                    <a:pt x="17797" y="13500"/>
                    <a:pt x="17660" y="13568"/>
                  </a:cubicBezTo>
                  <a:cubicBezTo>
                    <a:pt x="17494" y="13632"/>
                    <a:pt x="17333" y="13658"/>
                    <a:pt x="17174" y="13658"/>
                  </a:cubicBezTo>
                  <a:cubicBezTo>
                    <a:pt x="16953" y="13658"/>
                    <a:pt x="16734" y="13608"/>
                    <a:pt x="16505" y="13538"/>
                  </a:cubicBezTo>
                  <a:cubicBezTo>
                    <a:pt x="16383" y="13508"/>
                    <a:pt x="16262" y="13477"/>
                    <a:pt x="16140" y="13447"/>
                  </a:cubicBezTo>
                  <a:lnTo>
                    <a:pt x="16140" y="13447"/>
                  </a:lnTo>
                  <a:cubicBezTo>
                    <a:pt x="16657" y="13720"/>
                    <a:pt x="17235" y="13811"/>
                    <a:pt x="17812" y="13933"/>
                  </a:cubicBezTo>
                  <a:cubicBezTo>
                    <a:pt x="17690" y="13963"/>
                    <a:pt x="17538" y="13994"/>
                    <a:pt x="17417" y="14024"/>
                  </a:cubicBezTo>
                  <a:cubicBezTo>
                    <a:pt x="17022" y="14115"/>
                    <a:pt x="16657" y="14176"/>
                    <a:pt x="16262" y="14207"/>
                  </a:cubicBezTo>
                  <a:cubicBezTo>
                    <a:pt x="14955" y="14328"/>
                    <a:pt x="13709" y="14693"/>
                    <a:pt x="12462" y="15119"/>
                  </a:cubicBezTo>
                  <a:cubicBezTo>
                    <a:pt x="12223" y="15206"/>
                    <a:pt x="11984" y="15250"/>
                    <a:pt x="11746" y="15250"/>
                  </a:cubicBezTo>
                  <a:cubicBezTo>
                    <a:pt x="11319" y="15250"/>
                    <a:pt x="10897" y="15107"/>
                    <a:pt x="10487" y="14815"/>
                  </a:cubicBezTo>
                  <a:cubicBezTo>
                    <a:pt x="9788" y="14267"/>
                    <a:pt x="8997" y="13842"/>
                    <a:pt x="8207" y="13447"/>
                  </a:cubicBezTo>
                  <a:cubicBezTo>
                    <a:pt x="7538" y="13112"/>
                    <a:pt x="6930" y="12656"/>
                    <a:pt x="6444" y="12140"/>
                  </a:cubicBezTo>
                  <a:cubicBezTo>
                    <a:pt x="6231" y="11897"/>
                    <a:pt x="6079" y="11623"/>
                    <a:pt x="5988" y="11319"/>
                  </a:cubicBezTo>
                  <a:cubicBezTo>
                    <a:pt x="5775" y="10620"/>
                    <a:pt x="5563" y="9921"/>
                    <a:pt x="5411" y="9191"/>
                  </a:cubicBezTo>
                  <a:cubicBezTo>
                    <a:pt x="5319" y="8766"/>
                    <a:pt x="5350" y="8310"/>
                    <a:pt x="5319" y="7854"/>
                  </a:cubicBezTo>
                  <a:cubicBezTo>
                    <a:pt x="5289" y="6760"/>
                    <a:pt x="5593" y="5665"/>
                    <a:pt x="5806" y="4602"/>
                  </a:cubicBezTo>
                  <a:cubicBezTo>
                    <a:pt x="5958" y="3842"/>
                    <a:pt x="6322" y="3264"/>
                    <a:pt x="6991" y="2839"/>
                  </a:cubicBezTo>
                  <a:cubicBezTo>
                    <a:pt x="7660" y="2444"/>
                    <a:pt x="8329" y="1988"/>
                    <a:pt x="8997" y="1592"/>
                  </a:cubicBezTo>
                  <a:cubicBezTo>
                    <a:pt x="9332" y="1410"/>
                    <a:pt x="9666" y="1289"/>
                    <a:pt x="10031" y="1167"/>
                  </a:cubicBezTo>
                  <a:cubicBezTo>
                    <a:pt x="10608" y="924"/>
                    <a:pt x="11186" y="741"/>
                    <a:pt x="11763" y="468"/>
                  </a:cubicBezTo>
                  <a:cubicBezTo>
                    <a:pt x="12098" y="316"/>
                    <a:pt x="12432" y="255"/>
                    <a:pt x="12770" y="255"/>
                  </a:cubicBezTo>
                  <a:close/>
                  <a:moveTo>
                    <a:pt x="20578" y="14359"/>
                  </a:moveTo>
                  <a:cubicBezTo>
                    <a:pt x="20700" y="14359"/>
                    <a:pt x="20791" y="14359"/>
                    <a:pt x="20882" y="14389"/>
                  </a:cubicBezTo>
                  <a:cubicBezTo>
                    <a:pt x="21186" y="14480"/>
                    <a:pt x="21460" y="14602"/>
                    <a:pt x="21763" y="14693"/>
                  </a:cubicBezTo>
                  <a:cubicBezTo>
                    <a:pt x="22371" y="14845"/>
                    <a:pt x="22858" y="15119"/>
                    <a:pt x="23162" y="15696"/>
                  </a:cubicBezTo>
                  <a:cubicBezTo>
                    <a:pt x="23344" y="16000"/>
                    <a:pt x="23314" y="16274"/>
                    <a:pt x="23070" y="16547"/>
                  </a:cubicBezTo>
                  <a:cubicBezTo>
                    <a:pt x="22753" y="16980"/>
                    <a:pt x="22353" y="17248"/>
                    <a:pt x="21819" y="17248"/>
                  </a:cubicBezTo>
                  <a:cubicBezTo>
                    <a:pt x="21791" y="17248"/>
                    <a:pt x="21762" y="17248"/>
                    <a:pt x="21733" y="17246"/>
                  </a:cubicBezTo>
                  <a:lnTo>
                    <a:pt x="20912" y="17246"/>
                  </a:lnTo>
                  <a:cubicBezTo>
                    <a:pt x="20335" y="17155"/>
                    <a:pt x="20061" y="16912"/>
                    <a:pt x="19970" y="16517"/>
                  </a:cubicBezTo>
                  <a:cubicBezTo>
                    <a:pt x="19849" y="15939"/>
                    <a:pt x="19788" y="15392"/>
                    <a:pt x="20031" y="14845"/>
                  </a:cubicBezTo>
                  <a:cubicBezTo>
                    <a:pt x="20153" y="14602"/>
                    <a:pt x="20304" y="14419"/>
                    <a:pt x="20578" y="14359"/>
                  </a:cubicBezTo>
                  <a:close/>
                  <a:moveTo>
                    <a:pt x="25857" y="1524"/>
                  </a:moveTo>
                  <a:cubicBezTo>
                    <a:pt x="26386" y="1524"/>
                    <a:pt x="26886" y="1682"/>
                    <a:pt x="27387" y="1896"/>
                  </a:cubicBezTo>
                  <a:cubicBezTo>
                    <a:pt x="28329" y="2292"/>
                    <a:pt x="29210" y="2808"/>
                    <a:pt x="30031" y="3447"/>
                  </a:cubicBezTo>
                  <a:cubicBezTo>
                    <a:pt x="30669" y="3933"/>
                    <a:pt x="31338" y="4358"/>
                    <a:pt x="32007" y="4814"/>
                  </a:cubicBezTo>
                  <a:cubicBezTo>
                    <a:pt x="32341" y="5027"/>
                    <a:pt x="32676" y="5240"/>
                    <a:pt x="33010" y="5483"/>
                  </a:cubicBezTo>
                  <a:cubicBezTo>
                    <a:pt x="33527" y="5878"/>
                    <a:pt x="33891" y="6425"/>
                    <a:pt x="34256" y="6972"/>
                  </a:cubicBezTo>
                  <a:cubicBezTo>
                    <a:pt x="34651" y="7611"/>
                    <a:pt x="34894" y="8249"/>
                    <a:pt x="34894" y="9009"/>
                  </a:cubicBezTo>
                  <a:cubicBezTo>
                    <a:pt x="34894" y="9070"/>
                    <a:pt x="34894" y="9131"/>
                    <a:pt x="34925" y="9191"/>
                  </a:cubicBezTo>
                  <a:cubicBezTo>
                    <a:pt x="35077" y="9982"/>
                    <a:pt x="34925" y="10742"/>
                    <a:pt x="34682" y="11501"/>
                  </a:cubicBezTo>
                  <a:cubicBezTo>
                    <a:pt x="34408" y="12261"/>
                    <a:pt x="34135" y="13021"/>
                    <a:pt x="33891" y="13781"/>
                  </a:cubicBezTo>
                  <a:cubicBezTo>
                    <a:pt x="33739" y="14328"/>
                    <a:pt x="33618" y="14875"/>
                    <a:pt x="33496" y="15453"/>
                  </a:cubicBezTo>
                  <a:cubicBezTo>
                    <a:pt x="33466" y="15605"/>
                    <a:pt x="33435" y="15787"/>
                    <a:pt x="33375" y="16000"/>
                  </a:cubicBezTo>
                  <a:cubicBezTo>
                    <a:pt x="33131" y="15939"/>
                    <a:pt x="32919" y="15909"/>
                    <a:pt x="32706" y="15848"/>
                  </a:cubicBezTo>
                  <a:cubicBezTo>
                    <a:pt x="32311" y="15757"/>
                    <a:pt x="31885" y="15666"/>
                    <a:pt x="31460" y="15574"/>
                  </a:cubicBezTo>
                  <a:cubicBezTo>
                    <a:pt x="31095" y="15483"/>
                    <a:pt x="30730" y="15422"/>
                    <a:pt x="30396" y="15301"/>
                  </a:cubicBezTo>
                  <a:cubicBezTo>
                    <a:pt x="30039" y="15165"/>
                    <a:pt x="29687" y="15105"/>
                    <a:pt x="29338" y="15105"/>
                  </a:cubicBezTo>
                  <a:cubicBezTo>
                    <a:pt x="28825" y="15105"/>
                    <a:pt x="28319" y="15236"/>
                    <a:pt x="27812" y="15453"/>
                  </a:cubicBezTo>
                  <a:cubicBezTo>
                    <a:pt x="27235" y="15726"/>
                    <a:pt x="26657" y="16030"/>
                    <a:pt x="26171" y="16456"/>
                  </a:cubicBezTo>
                  <a:cubicBezTo>
                    <a:pt x="26080" y="16547"/>
                    <a:pt x="25958" y="16608"/>
                    <a:pt x="25867" y="16699"/>
                  </a:cubicBezTo>
                  <a:cubicBezTo>
                    <a:pt x="25441" y="17064"/>
                    <a:pt x="24955" y="17368"/>
                    <a:pt x="24681" y="17945"/>
                  </a:cubicBezTo>
                  <a:cubicBezTo>
                    <a:pt x="24408" y="17611"/>
                    <a:pt x="24226" y="17277"/>
                    <a:pt x="24074" y="16942"/>
                  </a:cubicBezTo>
                  <a:cubicBezTo>
                    <a:pt x="23922" y="16577"/>
                    <a:pt x="23770" y="16243"/>
                    <a:pt x="23618" y="15909"/>
                  </a:cubicBezTo>
                  <a:cubicBezTo>
                    <a:pt x="23435" y="15514"/>
                    <a:pt x="23222" y="15179"/>
                    <a:pt x="22797" y="14936"/>
                  </a:cubicBezTo>
                  <a:cubicBezTo>
                    <a:pt x="23405" y="14723"/>
                    <a:pt x="23861" y="14359"/>
                    <a:pt x="24286" y="13963"/>
                  </a:cubicBezTo>
                  <a:cubicBezTo>
                    <a:pt x="24256" y="13933"/>
                    <a:pt x="24256" y="13903"/>
                    <a:pt x="24226" y="13903"/>
                  </a:cubicBezTo>
                  <a:cubicBezTo>
                    <a:pt x="24013" y="14024"/>
                    <a:pt x="23770" y="14146"/>
                    <a:pt x="23587" y="14328"/>
                  </a:cubicBezTo>
                  <a:cubicBezTo>
                    <a:pt x="23336" y="14496"/>
                    <a:pt x="23094" y="14562"/>
                    <a:pt x="22846" y="14562"/>
                  </a:cubicBezTo>
                  <a:cubicBezTo>
                    <a:pt x="22644" y="14562"/>
                    <a:pt x="22438" y="14518"/>
                    <a:pt x="22219" y="14450"/>
                  </a:cubicBezTo>
                  <a:cubicBezTo>
                    <a:pt x="21672" y="14237"/>
                    <a:pt x="21247" y="13933"/>
                    <a:pt x="20821" y="13599"/>
                  </a:cubicBezTo>
                  <a:cubicBezTo>
                    <a:pt x="20548" y="13356"/>
                    <a:pt x="20274" y="13173"/>
                    <a:pt x="20001" y="12960"/>
                  </a:cubicBezTo>
                  <a:cubicBezTo>
                    <a:pt x="19818" y="12839"/>
                    <a:pt x="19727" y="12717"/>
                    <a:pt x="19697" y="12504"/>
                  </a:cubicBezTo>
                  <a:cubicBezTo>
                    <a:pt x="19605" y="11988"/>
                    <a:pt x="19575" y="11501"/>
                    <a:pt x="19636" y="10985"/>
                  </a:cubicBezTo>
                  <a:cubicBezTo>
                    <a:pt x="19788" y="10012"/>
                    <a:pt x="19788" y="9009"/>
                    <a:pt x="19666" y="8036"/>
                  </a:cubicBezTo>
                  <a:cubicBezTo>
                    <a:pt x="19605" y="7520"/>
                    <a:pt x="19666" y="7064"/>
                    <a:pt x="19849" y="6577"/>
                  </a:cubicBezTo>
                  <a:cubicBezTo>
                    <a:pt x="20061" y="6091"/>
                    <a:pt x="20244" y="5544"/>
                    <a:pt x="20426" y="5027"/>
                  </a:cubicBezTo>
                  <a:cubicBezTo>
                    <a:pt x="20608" y="4541"/>
                    <a:pt x="20912" y="4115"/>
                    <a:pt x="21247" y="3720"/>
                  </a:cubicBezTo>
                  <a:cubicBezTo>
                    <a:pt x="21612" y="3355"/>
                    <a:pt x="22007" y="3021"/>
                    <a:pt x="22432" y="2656"/>
                  </a:cubicBezTo>
                  <a:cubicBezTo>
                    <a:pt x="22858" y="2292"/>
                    <a:pt x="23344" y="2018"/>
                    <a:pt x="23922" y="1896"/>
                  </a:cubicBezTo>
                  <a:cubicBezTo>
                    <a:pt x="24408" y="1775"/>
                    <a:pt x="24925" y="1653"/>
                    <a:pt x="25411" y="1562"/>
                  </a:cubicBezTo>
                  <a:cubicBezTo>
                    <a:pt x="25562" y="1536"/>
                    <a:pt x="25711" y="1524"/>
                    <a:pt x="25857" y="1524"/>
                  </a:cubicBezTo>
                  <a:close/>
                  <a:moveTo>
                    <a:pt x="5167" y="10772"/>
                  </a:moveTo>
                  <a:cubicBezTo>
                    <a:pt x="5289" y="11045"/>
                    <a:pt x="5411" y="11258"/>
                    <a:pt x="5532" y="11471"/>
                  </a:cubicBezTo>
                  <a:cubicBezTo>
                    <a:pt x="5836" y="12140"/>
                    <a:pt x="6292" y="12656"/>
                    <a:pt x="6900" y="13052"/>
                  </a:cubicBezTo>
                  <a:cubicBezTo>
                    <a:pt x="7265" y="13325"/>
                    <a:pt x="7660" y="13599"/>
                    <a:pt x="8025" y="13872"/>
                  </a:cubicBezTo>
                  <a:cubicBezTo>
                    <a:pt x="8237" y="14024"/>
                    <a:pt x="8450" y="14176"/>
                    <a:pt x="8693" y="14298"/>
                  </a:cubicBezTo>
                  <a:cubicBezTo>
                    <a:pt x="9362" y="14663"/>
                    <a:pt x="10092" y="15027"/>
                    <a:pt x="10760" y="15392"/>
                  </a:cubicBezTo>
                  <a:cubicBezTo>
                    <a:pt x="10912" y="15453"/>
                    <a:pt x="11034" y="15544"/>
                    <a:pt x="11155" y="15635"/>
                  </a:cubicBezTo>
                  <a:cubicBezTo>
                    <a:pt x="11342" y="15754"/>
                    <a:pt x="11528" y="15816"/>
                    <a:pt x="11720" y="15816"/>
                  </a:cubicBezTo>
                  <a:cubicBezTo>
                    <a:pt x="11872" y="15816"/>
                    <a:pt x="12027" y="15777"/>
                    <a:pt x="12189" y="15696"/>
                  </a:cubicBezTo>
                  <a:cubicBezTo>
                    <a:pt x="12523" y="15574"/>
                    <a:pt x="12888" y="15483"/>
                    <a:pt x="13222" y="15392"/>
                  </a:cubicBezTo>
                  <a:cubicBezTo>
                    <a:pt x="13587" y="15301"/>
                    <a:pt x="13921" y="15179"/>
                    <a:pt x="14286" y="15119"/>
                  </a:cubicBezTo>
                  <a:cubicBezTo>
                    <a:pt x="14742" y="15027"/>
                    <a:pt x="15198" y="14967"/>
                    <a:pt x="15624" y="14875"/>
                  </a:cubicBezTo>
                  <a:cubicBezTo>
                    <a:pt x="16171" y="14784"/>
                    <a:pt x="16718" y="14754"/>
                    <a:pt x="17265" y="14632"/>
                  </a:cubicBezTo>
                  <a:cubicBezTo>
                    <a:pt x="17569" y="14541"/>
                    <a:pt x="17842" y="14389"/>
                    <a:pt x="18086" y="14207"/>
                  </a:cubicBezTo>
                  <a:cubicBezTo>
                    <a:pt x="18378" y="14020"/>
                    <a:pt x="18671" y="13927"/>
                    <a:pt x="19004" y="13927"/>
                  </a:cubicBezTo>
                  <a:cubicBezTo>
                    <a:pt x="19052" y="13927"/>
                    <a:pt x="19100" y="13929"/>
                    <a:pt x="19149" y="13933"/>
                  </a:cubicBezTo>
                  <a:cubicBezTo>
                    <a:pt x="19514" y="13963"/>
                    <a:pt x="19879" y="14024"/>
                    <a:pt x="20274" y="14055"/>
                  </a:cubicBezTo>
                  <a:cubicBezTo>
                    <a:pt x="20244" y="14115"/>
                    <a:pt x="20244" y="14146"/>
                    <a:pt x="20244" y="14146"/>
                  </a:cubicBezTo>
                  <a:cubicBezTo>
                    <a:pt x="19636" y="14389"/>
                    <a:pt x="19453" y="14906"/>
                    <a:pt x="19332" y="15483"/>
                  </a:cubicBezTo>
                  <a:cubicBezTo>
                    <a:pt x="19332" y="15574"/>
                    <a:pt x="19332" y="15696"/>
                    <a:pt x="19362" y="15757"/>
                  </a:cubicBezTo>
                  <a:cubicBezTo>
                    <a:pt x="19605" y="16517"/>
                    <a:pt x="19970" y="17155"/>
                    <a:pt x="20821" y="17398"/>
                  </a:cubicBezTo>
                  <a:cubicBezTo>
                    <a:pt x="21095" y="17459"/>
                    <a:pt x="21399" y="17550"/>
                    <a:pt x="21672" y="17581"/>
                  </a:cubicBezTo>
                  <a:cubicBezTo>
                    <a:pt x="21773" y="17594"/>
                    <a:pt x="21871" y="17601"/>
                    <a:pt x="21968" y="17601"/>
                  </a:cubicBezTo>
                  <a:cubicBezTo>
                    <a:pt x="22312" y="17601"/>
                    <a:pt x="22634" y="17507"/>
                    <a:pt x="22919" y="17246"/>
                  </a:cubicBezTo>
                  <a:cubicBezTo>
                    <a:pt x="23131" y="17033"/>
                    <a:pt x="23314" y="16821"/>
                    <a:pt x="23314" y="16517"/>
                  </a:cubicBezTo>
                  <a:cubicBezTo>
                    <a:pt x="23314" y="16456"/>
                    <a:pt x="23374" y="16395"/>
                    <a:pt x="23405" y="16243"/>
                  </a:cubicBezTo>
                  <a:cubicBezTo>
                    <a:pt x="23496" y="16517"/>
                    <a:pt x="23557" y="16699"/>
                    <a:pt x="23648" y="16881"/>
                  </a:cubicBezTo>
                  <a:cubicBezTo>
                    <a:pt x="23800" y="17277"/>
                    <a:pt x="23982" y="17641"/>
                    <a:pt x="24165" y="18036"/>
                  </a:cubicBezTo>
                  <a:cubicBezTo>
                    <a:pt x="24195" y="18097"/>
                    <a:pt x="24226" y="18188"/>
                    <a:pt x="24256" y="18249"/>
                  </a:cubicBezTo>
                  <a:cubicBezTo>
                    <a:pt x="24378" y="18462"/>
                    <a:pt x="24347" y="18644"/>
                    <a:pt x="24195" y="18827"/>
                  </a:cubicBezTo>
                  <a:cubicBezTo>
                    <a:pt x="24013" y="19040"/>
                    <a:pt x="23891" y="19283"/>
                    <a:pt x="23709" y="19526"/>
                  </a:cubicBezTo>
                  <a:cubicBezTo>
                    <a:pt x="23648" y="19617"/>
                    <a:pt x="23557" y="19708"/>
                    <a:pt x="23466" y="19799"/>
                  </a:cubicBezTo>
                  <a:cubicBezTo>
                    <a:pt x="23400" y="19865"/>
                    <a:pt x="23335" y="19895"/>
                    <a:pt x="23265" y="19895"/>
                  </a:cubicBezTo>
                  <a:cubicBezTo>
                    <a:pt x="23205" y="19895"/>
                    <a:pt x="23141" y="19872"/>
                    <a:pt x="23070" y="19830"/>
                  </a:cubicBezTo>
                  <a:cubicBezTo>
                    <a:pt x="22798" y="19653"/>
                    <a:pt x="22508" y="19578"/>
                    <a:pt x="22210" y="19578"/>
                  </a:cubicBezTo>
                  <a:cubicBezTo>
                    <a:pt x="21944" y="19578"/>
                    <a:pt x="21671" y="19638"/>
                    <a:pt x="21399" y="19739"/>
                  </a:cubicBezTo>
                  <a:cubicBezTo>
                    <a:pt x="21277" y="19769"/>
                    <a:pt x="21186" y="19830"/>
                    <a:pt x="21064" y="19891"/>
                  </a:cubicBezTo>
                  <a:cubicBezTo>
                    <a:pt x="20643" y="20049"/>
                    <a:pt x="20245" y="20206"/>
                    <a:pt x="19790" y="20206"/>
                  </a:cubicBezTo>
                  <a:cubicBezTo>
                    <a:pt x="19720" y="20206"/>
                    <a:pt x="19648" y="20203"/>
                    <a:pt x="19575" y="20195"/>
                  </a:cubicBezTo>
                  <a:cubicBezTo>
                    <a:pt x="19432" y="20174"/>
                    <a:pt x="19287" y="20163"/>
                    <a:pt x="19142" y="20163"/>
                  </a:cubicBezTo>
                  <a:cubicBezTo>
                    <a:pt x="18644" y="20163"/>
                    <a:pt x="18152" y="20297"/>
                    <a:pt x="17751" y="20650"/>
                  </a:cubicBezTo>
                  <a:cubicBezTo>
                    <a:pt x="17083" y="21198"/>
                    <a:pt x="16505" y="21836"/>
                    <a:pt x="16049" y="22565"/>
                  </a:cubicBezTo>
                  <a:cubicBezTo>
                    <a:pt x="15776" y="23082"/>
                    <a:pt x="15502" y="23568"/>
                    <a:pt x="15198" y="24085"/>
                  </a:cubicBezTo>
                  <a:cubicBezTo>
                    <a:pt x="14469" y="25240"/>
                    <a:pt x="13526" y="26213"/>
                    <a:pt x="12189" y="26730"/>
                  </a:cubicBezTo>
                  <a:cubicBezTo>
                    <a:pt x="11459" y="27034"/>
                    <a:pt x="10699" y="27307"/>
                    <a:pt x="9940" y="27490"/>
                  </a:cubicBezTo>
                  <a:cubicBezTo>
                    <a:pt x="9472" y="27591"/>
                    <a:pt x="9010" y="27644"/>
                    <a:pt x="8551" y="27644"/>
                  </a:cubicBezTo>
                  <a:cubicBezTo>
                    <a:pt x="7905" y="27644"/>
                    <a:pt x="7266" y="27538"/>
                    <a:pt x="6626" y="27307"/>
                  </a:cubicBezTo>
                  <a:cubicBezTo>
                    <a:pt x="5897" y="27034"/>
                    <a:pt x="5137" y="26821"/>
                    <a:pt x="4408" y="26517"/>
                  </a:cubicBezTo>
                  <a:cubicBezTo>
                    <a:pt x="3496" y="26182"/>
                    <a:pt x="2675" y="25696"/>
                    <a:pt x="1915" y="25088"/>
                  </a:cubicBezTo>
                  <a:cubicBezTo>
                    <a:pt x="1125" y="24511"/>
                    <a:pt x="638" y="23690"/>
                    <a:pt x="395" y="22748"/>
                  </a:cubicBezTo>
                  <a:cubicBezTo>
                    <a:pt x="274" y="22261"/>
                    <a:pt x="335" y="21775"/>
                    <a:pt x="395" y="21289"/>
                  </a:cubicBezTo>
                  <a:cubicBezTo>
                    <a:pt x="456" y="20499"/>
                    <a:pt x="517" y="19708"/>
                    <a:pt x="608" y="18918"/>
                  </a:cubicBezTo>
                  <a:cubicBezTo>
                    <a:pt x="669" y="18401"/>
                    <a:pt x="760" y="17885"/>
                    <a:pt x="882" y="17368"/>
                  </a:cubicBezTo>
                  <a:cubicBezTo>
                    <a:pt x="973" y="17033"/>
                    <a:pt x="1216" y="16790"/>
                    <a:pt x="1459" y="16547"/>
                  </a:cubicBezTo>
                  <a:cubicBezTo>
                    <a:pt x="1550" y="16486"/>
                    <a:pt x="1642" y="16395"/>
                    <a:pt x="1733" y="16334"/>
                  </a:cubicBezTo>
                  <a:cubicBezTo>
                    <a:pt x="2128" y="16000"/>
                    <a:pt x="2341" y="15574"/>
                    <a:pt x="2371" y="15027"/>
                  </a:cubicBezTo>
                  <a:cubicBezTo>
                    <a:pt x="2371" y="14419"/>
                    <a:pt x="2432" y="13811"/>
                    <a:pt x="2493" y="13204"/>
                  </a:cubicBezTo>
                  <a:cubicBezTo>
                    <a:pt x="2523" y="12900"/>
                    <a:pt x="2584" y="12626"/>
                    <a:pt x="2736" y="12353"/>
                  </a:cubicBezTo>
                  <a:cubicBezTo>
                    <a:pt x="2827" y="12170"/>
                    <a:pt x="2979" y="11957"/>
                    <a:pt x="3192" y="11836"/>
                  </a:cubicBezTo>
                  <a:cubicBezTo>
                    <a:pt x="3830" y="11471"/>
                    <a:pt x="4468" y="11137"/>
                    <a:pt x="5167" y="10772"/>
                  </a:cubicBezTo>
                  <a:close/>
                  <a:moveTo>
                    <a:pt x="29100" y="15491"/>
                  </a:moveTo>
                  <a:cubicBezTo>
                    <a:pt x="29172" y="15491"/>
                    <a:pt x="29241" y="15498"/>
                    <a:pt x="29302" y="15514"/>
                  </a:cubicBezTo>
                  <a:cubicBezTo>
                    <a:pt x="29818" y="15635"/>
                    <a:pt x="30305" y="15757"/>
                    <a:pt x="30791" y="15878"/>
                  </a:cubicBezTo>
                  <a:cubicBezTo>
                    <a:pt x="31672" y="16122"/>
                    <a:pt x="32524" y="16395"/>
                    <a:pt x="33375" y="16608"/>
                  </a:cubicBezTo>
                  <a:cubicBezTo>
                    <a:pt x="34256" y="16821"/>
                    <a:pt x="34986" y="17246"/>
                    <a:pt x="35533" y="17976"/>
                  </a:cubicBezTo>
                  <a:cubicBezTo>
                    <a:pt x="36110" y="18705"/>
                    <a:pt x="36597" y="19465"/>
                    <a:pt x="37083" y="20286"/>
                  </a:cubicBezTo>
                  <a:cubicBezTo>
                    <a:pt x="37630" y="21228"/>
                    <a:pt x="38056" y="22201"/>
                    <a:pt x="38268" y="23265"/>
                  </a:cubicBezTo>
                  <a:cubicBezTo>
                    <a:pt x="38451" y="24116"/>
                    <a:pt x="38481" y="24997"/>
                    <a:pt x="38390" y="25848"/>
                  </a:cubicBezTo>
                  <a:cubicBezTo>
                    <a:pt x="38360" y="26395"/>
                    <a:pt x="38116" y="26882"/>
                    <a:pt x="37752" y="27277"/>
                  </a:cubicBezTo>
                  <a:cubicBezTo>
                    <a:pt x="37174" y="27915"/>
                    <a:pt x="36627" y="28584"/>
                    <a:pt x="35928" y="29070"/>
                  </a:cubicBezTo>
                  <a:cubicBezTo>
                    <a:pt x="35746" y="29192"/>
                    <a:pt x="35594" y="29313"/>
                    <a:pt x="35411" y="29404"/>
                  </a:cubicBezTo>
                  <a:cubicBezTo>
                    <a:pt x="34347" y="29921"/>
                    <a:pt x="33405" y="30620"/>
                    <a:pt x="32524" y="31380"/>
                  </a:cubicBezTo>
                  <a:cubicBezTo>
                    <a:pt x="32250" y="31623"/>
                    <a:pt x="31946" y="31866"/>
                    <a:pt x="31612" y="32079"/>
                  </a:cubicBezTo>
                  <a:cubicBezTo>
                    <a:pt x="31256" y="32325"/>
                    <a:pt x="30827" y="32449"/>
                    <a:pt x="30390" y="32449"/>
                  </a:cubicBezTo>
                  <a:cubicBezTo>
                    <a:pt x="30341" y="32449"/>
                    <a:pt x="30293" y="32447"/>
                    <a:pt x="30244" y="32444"/>
                  </a:cubicBezTo>
                  <a:cubicBezTo>
                    <a:pt x="29788" y="32383"/>
                    <a:pt x="29332" y="32322"/>
                    <a:pt x="28876" y="32262"/>
                  </a:cubicBezTo>
                  <a:cubicBezTo>
                    <a:pt x="28754" y="32231"/>
                    <a:pt x="28603" y="32170"/>
                    <a:pt x="28511" y="32110"/>
                  </a:cubicBezTo>
                  <a:cubicBezTo>
                    <a:pt x="27934" y="31623"/>
                    <a:pt x="27356" y="31167"/>
                    <a:pt x="26931" y="30559"/>
                  </a:cubicBezTo>
                  <a:cubicBezTo>
                    <a:pt x="26809" y="30407"/>
                    <a:pt x="26748" y="30225"/>
                    <a:pt x="26748" y="30043"/>
                  </a:cubicBezTo>
                  <a:cubicBezTo>
                    <a:pt x="26718" y="29374"/>
                    <a:pt x="26657" y="28705"/>
                    <a:pt x="26627" y="28067"/>
                  </a:cubicBezTo>
                  <a:cubicBezTo>
                    <a:pt x="26596" y="27429"/>
                    <a:pt x="26353" y="26851"/>
                    <a:pt x="25928" y="26365"/>
                  </a:cubicBezTo>
                  <a:cubicBezTo>
                    <a:pt x="25441" y="25818"/>
                    <a:pt x="24985" y="25210"/>
                    <a:pt x="24469" y="24663"/>
                  </a:cubicBezTo>
                  <a:cubicBezTo>
                    <a:pt x="24165" y="24268"/>
                    <a:pt x="23861" y="23872"/>
                    <a:pt x="23435" y="23629"/>
                  </a:cubicBezTo>
                  <a:cubicBezTo>
                    <a:pt x="23283" y="23568"/>
                    <a:pt x="23162" y="23447"/>
                    <a:pt x="23101" y="23325"/>
                  </a:cubicBezTo>
                  <a:cubicBezTo>
                    <a:pt x="23010" y="23173"/>
                    <a:pt x="22919" y="23021"/>
                    <a:pt x="22919" y="22869"/>
                  </a:cubicBezTo>
                  <a:cubicBezTo>
                    <a:pt x="22919" y="22444"/>
                    <a:pt x="22979" y="21988"/>
                    <a:pt x="23040" y="21562"/>
                  </a:cubicBezTo>
                  <a:cubicBezTo>
                    <a:pt x="23040" y="21410"/>
                    <a:pt x="23131" y="21319"/>
                    <a:pt x="23192" y="21198"/>
                  </a:cubicBezTo>
                  <a:cubicBezTo>
                    <a:pt x="23222" y="21198"/>
                    <a:pt x="23253" y="21198"/>
                    <a:pt x="23283" y="21228"/>
                  </a:cubicBezTo>
                  <a:cubicBezTo>
                    <a:pt x="23283" y="21319"/>
                    <a:pt x="23314" y="21410"/>
                    <a:pt x="23314" y="21502"/>
                  </a:cubicBezTo>
                  <a:cubicBezTo>
                    <a:pt x="23344" y="21471"/>
                    <a:pt x="23405" y="21471"/>
                    <a:pt x="23405" y="21441"/>
                  </a:cubicBezTo>
                  <a:cubicBezTo>
                    <a:pt x="23526" y="21137"/>
                    <a:pt x="23678" y="20802"/>
                    <a:pt x="23770" y="20468"/>
                  </a:cubicBezTo>
                  <a:cubicBezTo>
                    <a:pt x="23861" y="20164"/>
                    <a:pt x="23982" y="19891"/>
                    <a:pt x="24195" y="19647"/>
                  </a:cubicBezTo>
                  <a:cubicBezTo>
                    <a:pt x="24590" y="19222"/>
                    <a:pt x="24955" y="18736"/>
                    <a:pt x="25229" y="18219"/>
                  </a:cubicBezTo>
                  <a:cubicBezTo>
                    <a:pt x="25441" y="17763"/>
                    <a:pt x="25837" y="17459"/>
                    <a:pt x="26201" y="17094"/>
                  </a:cubicBezTo>
                  <a:cubicBezTo>
                    <a:pt x="26444" y="16851"/>
                    <a:pt x="26718" y="16638"/>
                    <a:pt x="26992" y="16395"/>
                  </a:cubicBezTo>
                  <a:cubicBezTo>
                    <a:pt x="27539" y="15909"/>
                    <a:pt x="28177" y="15666"/>
                    <a:pt x="28876" y="15514"/>
                  </a:cubicBezTo>
                  <a:cubicBezTo>
                    <a:pt x="28952" y="15498"/>
                    <a:pt x="29028" y="15491"/>
                    <a:pt x="29100" y="15491"/>
                  </a:cubicBezTo>
                  <a:close/>
                  <a:moveTo>
                    <a:pt x="21835" y="19993"/>
                  </a:moveTo>
                  <a:cubicBezTo>
                    <a:pt x="22104" y="19993"/>
                    <a:pt x="22384" y="20069"/>
                    <a:pt x="22645" y="20164"/>
                  </a:cubicBezTo>
                  <a:cubicBezTo>
                    <a:pt x="22280" y="20954"/>
                    <a:pt x="21733" y="21623"/>
                    <a:pt x="21733" y="22535"/>
                  </a:cubicBezTo>
                  <a:cubicBezTo>
                    <a:pt x="21885" y="21441"/>
                    <a:pt x="22432" y="20650"/>
                    <a:pt x="23496" y="20225"/>
                  </a:cubicBezTo>
                  <a:lnTo>
                    <a:pt x="23496" y="20225"/>
                  </a:lnTo>
                  <a:cubicBezTo>
                    <a:pt x="23496" y="20529"/>
                    <a:pt x="23526" y="20833"/>
                    <a:pt x="23192" y="21015"/>
                  </a:cubicBezTo>
                  <a:cubicBezTo>
                    <a:pt x="22675" y="21258"/>
                    <a:pt x="22493" y="21714"/>
                    <a:pt x="22432" y="22261"/>
                  </a:cubicBezTo>
                  <a:cubicBezTo>
                    <a:pt x="22402" y="22353"/>
                    <a:pt x="22402" y="22474"/>
                    <a:pt x="22402" y="22596"/>
                  </a:cubicBezTo>
                  <a:cubicBezTo>
                    <a:pt x="22280" y="23204"/>
                    <a:pt x="22554" y="23629"/>
                    <a:pt x="22979" y="23994"/>
                  </a:cubicBezTo>
                  <a:cubicBezTo>
                    <a:pt x="23070" y="24055"/>
                    <a:pt x="23192" y="24116"/>
                    <a:pt x="23314" y="24146"/>
                  </a:cubicBezTo>
                  <a:cubicBezTo>
                    <a:pt x="23739" y="24268"/>
                    <a:pt x="24043" y="24511"/>
                    <a:pt x="24317" y="24815"/>
                  </a:cubicBezTo>
                  <a:cubicBezTo>
                    <a:pt x="24773" y="25362"/>
                    <a:pt x="25229" y="25909"/>
                    <a:pt x="25685" y="26426"/>
                  </a:cubicBezTo>
                  <a:cubicBezTo>
                    <a:pt x="25988" y="26790"/>
                    <a:pt x="26140" y="27155"/>
                    <a:pt x="26171" y="27611"/>
                  </a:cubicBezTo>
                  <a:cubicBezTo>
                    <a:pt x="26201" y="28675"/>
                    <a:pt x="26262" y="29769"/>
                    <a:pt x="26292" y="30833"/>
                  </a:cubicBezTo>
                  <a:cubicBezTo>
                    <a:pt x="26323" y="31015"/>
                    <a:pt x="26292" y="31228"/>
                    <a:pt x="26323" y="31411"/>
                  </a:cubicBezTo>
                  <a:cubicBezTo>
                    <a:pt x="26384" y="32778"/>
                    <a:pt x="26110" y="34116"/>
                    <a:pt x="25654" y="35392"/>
                  </a:cubicBezTo>
                  <a:cubicBezTo>
                    <a:pt x="25472" y="35939"/>
                    <a:pt x="25137" y="36365"/>
                    <a:pt x="24712" y="36730"/>
                  </a:cubicBezTo>
                  <a:cubicBezTo>
                    <a:pt x="24195" y="37155"/>
                    <a:pt x="23618" y="37490"/>
                    <a:pt x="22979" y="37672"/>
                  </a:cubicBezTo>
                  <a:cubicBezTo>
                    <a:pt x="22432" y="37824"/>
                    <a:pt x="21885" y="37976"/>
                    <a:pt x="21338" y="38128"/>
                  </a:cubicBezTo>
                  <a:cubicBezTo>
                    <a:pt x="21095" y="38189"/>
                    <a:pt x="20882" y="38250"/>
                    <a:pt x="20669" y="38341"/>
                  </a:cubicBezTo>
                  <a:cubicBezTo>
                    <a:pt x="20301" y="38468"/>
                    <a:pt x="19943" y="38526"/>
                    <a:pt x="19591" y="38526"/>
                  </a:cubicBezTo>
                  <a:cubicBezTo>
                    <a:pt x="19101" y="38526"/>
                    <a:pt x="18624" y="38414"/>
                    <a:pt x="18146" y="38219"/>
                  </a:cubicBezTo>
                  <a:cubicBezTo>
                    <a:pt x="17508" y="37946"/>
                    <a:pt x="16931" y="37581"/>
                    <a:pt x="16414" y="37155"/>
                  </a:cubicBezTo>
                  <a:cubicBezTo>
                    <a:pt x="16110" y="36912"/>
                    <a:pt x="15776" y="36730"/>
                    <a:pt x="15502" y="36487"/>
                  </a:cubicBezTo>
                  <a:cubicBezTo>
                    <a:pt x="14985" y="36091"/>
                    <a:pt x="14469" y="35696"/>
                    <a:pt x="13952" y="35240"/>
                  </a:cubicBezTo>
                  <a:cubicBezTo>
                    <a:pt x="13374" y="34754"/>
                    <a:pt x="12918" y="34207"/>
                    <a:pt x="12523" y="33538"/>
                  </a:cubicBezTo>
                  <a:cubicBezTo>
                    <a:pt x="12189" y="32930"/>
                    <a:pt x="11672" y="32505"/>
                    <a:pt x="11155" y="32079"/>
                  </a:cubicBezTo>
                  <a:cubicBezTo>
                    <a:pt x="10912" y="31897"/>
                    <a:pt x="10791" y="31654"/>
                    <a:pt x="10760" y="31380"/>
                  </a:cubicBezTo>
                  <a:cubicBezTo>
                    <a:pt x="10760" y="31107"/>
                    <a:pt x="10760" y="30863"/>
                    <a:pt x="10791" y="30620"/>
                  </a:cubicBezTo>
                  <a:cubicBezTo>
                    <a:pt x="10821" y="30104"/>
                    <a:pt x="10760" y="29587"/>
                    <a:pt x="10608" y="29100"/>
                  </a:cubicBezTo>
                  <a:cubicBezTo>
                    <a:pt x="10517" y="28736"/>
                    <a:pt x="10456" y="28401"/>
                    <a:pt x="10365" y="28006"/>
                  </a:cubicBezTo>
                  <a:cubicBezTo>
                    <a:pt x="10487" y="27945"/>
                    <a:pt x="10578" y="27915"/>
                    <a:pt x="10699" y="27885"/>
                  </a:cubicBezTo>
                  <a:cubicBezTo>
                    <a:pt x="11824" y="27611"/>
                    <a:pt x="12827" y="27094"/>
                    <a:pt x="13709" y="26395"/>
                  </a:cubicBezTo>
                  <a:cubicBezTo>
                    <a:pt x="14165" y="26000"/>
                    <a:pt x="14590" y="25544"/>
                    <a:pt x="14985" y="25088"/>
                  </a:cubicBezTo>
                  <a:cubicBezTo>
                    <a:pt x="15745" y="24207"/>
                    <a:pt x="16292" y="23173"/>
                    <a:pt x="16961" y="22231"/>
                  </a:cubicBezTo>
                  <a:cubicBezTo>
                    <a:pt x="17204" y="21866"/>
                    <a:pt x="17508" y="21562"/>
                    <a:pt x="17782" y="21258"/>
                  </a:cubicBezTo>
                  <a:cubicBezTo>
                    <a:pt x="17842" y="21198"/>
                    <a:pt x="17903" y="21167"/>
                    <a:pt x="17934" y="21106"/>
                  </a:cubicBezTo>
                  <a:cubicBezTo>
                    <a:pt x="18329" y="20499"/>
                    <a:pt x="18937" y="20559"/>
                    <a:pt x="19514" y="20499"/>
                  </a:cubicBezTo>
                  <a:cubicBezTo>
                    <a:pt x="19545" y="20529"/>
                    <a:pt x="19545" y="20529"/>
                    <a:pt x="19575" y="20559"/>
                  </a:cubicBezTo>
                  <a:cubicBezTo>
                    <a:pt x="19423" y="20681"/>
                    <a:pt x="19301" y="20833"/>
                    <a:pt x="19149" y="20924"/>
                  </a:cubicBezTo>
                  <a:cubicBezTo>
                    <a:pt x="18876" y="21106"/>
                    <a:pt x="18724" y="21350"/>
                    <a:pt x="18633" y="21623"/>
                  </a:cubicBezTo>
                  <a:cubicBezTo>
                    <a:pt x="18511" y="22049"/>
                    <a:pt x="18390" y="22474"/>
                    <a:pt x="18329" y="22930"/>
                  </a:cubicBezTo>
                  <a:cubicBezTo>
                    <a:pt x="18450" y="22626"/>
                    <a:pt x="18572" y="22322"/>
                    <a:pt x="18694" y="22018"/>
                  </a:cubicBezTo>
                  <a:cubicBezTo>
                    <a:pt x="18845" y="21684"/>
                    <a:pt x="19058" y="21380"/>
                    <a:pt x="19393" y="21167"/>
                  </a:cubicBezTo>
                  <a:cubicBezTo>
                    <a:pt x="19697" y="20954"/>
                    <a:pt x="19970" y="20681"/>
                    <a:pt x="20274" y="20468"/>
                  </a:cubicBezTo>
                  <a:cubicBezTo>
                    <a:pt x="20669" y="20225"/>
                    <a:pt x="21125" y="20103"/>
                    <a:pt x="21612" y="20012"/>
                  </a:cubicBezTo>
                  <a:cubicBezTo>
                    <a:pt x="21685" y="19999"/>
                    <a:pt x="21760" y="19993"/>
                    <a:pt x="21835" y="19993"/>
                  </a:cubicBezTo>
                  <a:close/>
                  <a:moveTo>
                    <a:pt x="12614" y="1"/>
                  </a:moveTo>
                  <a:cubicBezTo>
                    <a:pt x="12432" y="1"/>
                    <a:pt x="12250" y="35"/>
                    <a:pt x="12067" y="103"/>
                  </a:cubicBezTo>
                  <a:cubicBezTo>
                    <a:pt x="11064" y="437"/>
                    <a:pt x="10031" y="772"/>
                    <a:pt x="9088" y="1228"/>
                  </a:cubicBezTo>
                  <a:cubicBezTo>
                    <a:pt x="8207" y="1623"/>
                    <a:pt x="7417" y="2170"/>
                    <a:pt x="6626" y="2656"/>
                  </a:cubicBezTo>
                  <a:cubicBezTo>
                    <a:pt x="6049" y="3021"/>
                    <a:pt x="5654" y="3538"/>
                    <a:pt x="5502" y="4237"/>
                  </a:cubicBezTo>
                  <a:cubicBezTo>
                    <a:pt x="5350" y="5058"/>
                    <a:pt x="5167" y="5878"/>
                    <a:pt x="4985" y="6669"/>
                  </a:cubicBezTo>
                  <a:cubicBezTo>
                    <a:pt x="4924" y="6912"/>
                    <a:pt x="4894" y="7155"/>
                    <a:pt x="4894" y="7368"/>
                  </a:cubicBezTo>
                  <a:cubicBezTo>
                    <a:pt x="4863" y="8431"/>
                    <a:pt x="4772" y="9495"/>
                    <a:pt x="5107" y="10529"/>
                  </a:cubicBezTo>
                  <a:cubicBezTo>
                    <a:pt x="5107" y="10529"/>
                    <a:pt x="5107" y="10559"/>
                    <a:pt x="5076" y="10650"/>
                  </a:cubicBezTo>
                  <a:cubicBezTo>
                    <a:pt x="5076" y="10650"/>
                    <a:pt x="5015" y="10681"/>
                    <a:pt x="4955" y="10711"/>
                  </a:cubicBezTo>
                  <a:cubicBezTo>
                    <a:pt x="4529" y="10863"/>
                    <a:pt x="4134" y="11076"/>
                    <a:pt x="3708" y="11197"/>
                  </a:cubicBezTo>
                  <a:cubicBezTo>
                    <a:pt x="2827" y="11501"/>
                    <a:pt x="2432" y="12170"/>
                    <a:pt x="2280" y="13052"/>
                  </a:cubicBezTo>
                  <a:cubicBezTo>
                    <a:pt x="2158" y="13720"/>
                    <a:pt x="2037" y="14389"/>
                    <a:pt x="1945" y="15058"/>
                  </a:cubicBezTo>
                  <a:cubicBezTo>
                    <a:pt x="1915" y="15483"/>
                    <a:pt x="1733" y="15787"/>
                    <a:pt x="1398" y="16061"/>
                  </a:cubicBezTo>
                  <a:cubicBezTo>
                    <a:pt x="760" y="16577"/>
                    <a:pt x="456" y="17246"/>
                    <a:pt x="395" y="18067"/>
                  </a:cubicBezTo>
                  <a:cubicBezTo>
                    <a:pt x="335" y="18888"/>
                    <a:pt x="243" y="19739"/>
                    <a:pt x="152" y="20559"/>
                  </a:cubicBezTo>
                  <a:cubicBezTo>
                    <a:pt x="31" y="21471"/>
                    <a:pt x="0" y="22353"/>
                    <a:pt x="243" y="23234"/>
                  </a:cubicBezTo>
                  <a:cubicBezTo>
                    <a:pt x="365" y="23629"/>
                    <a:pt x="517" y="23964"/>
                    <a:pt x="760" y="24268"/>
                  </a:cubicBezTo>
                  <a:cubicBezTo>
                    <a:pt x="912" y="24450"/>
                    <a:pt x="1034" y="24602"/>
                    <a:pt x="1186" y="24754"/>
                  </a:cubicBezTo>
                  <a:cubicBezTo>
                    <a:pt x="1976" y="25696"/>
                    <a:pt x="2857" y="26517"/>
                    <a:pt x="4012" y="27003"/>
                  </a:cubicBezTo>
                  <a:cubicBezTo>
                    <a:pt x="4863" y="27368"/>
                    <a:pt x="5745" y="27702"/>
                    <a:pt x="6626" y="28006"/>
                  </a:cubicBezTo>
                  <a:cubicBezTo>
                    <a:pt x="7252" y="28203"/>
                    <a:pt x="7888" y="28326"/>
                    <a:pt x="8523" y="28326"/>
                  </a:cubicBezTo>
                  <a:cubicBezTo>
                    <a:pt x="8967" y="28326"/>
                    <a:pt x="9410" y="28266"/>
                    <a:pt x="9848" y="28128"/>
                  </a:cubicBezTo>
                  <a:cubicBezTo>
                    <a:pt x="9879" y="28097"/>
                    <a:pt x="9940" y="28097"/>
                    <a:pt x="10000" y="28097"/>
                  </a:cubicBezTo>
                  <a:cubicBezTo>
                    <a:pt x="10031" y="28189"/>
                    <a:pt x="10061" y="28280"/>
                    <a:pt x="10061" y="28371"/>
                  </a:cubicBezTo>
                  <a:cubicBezTo>
                    <a:pt x="10122" y="28614"/>
                    <a:pt x="10183" y="28857"/>
                    <a:pt x="10244" y="29100"/>
                  </a:cubicBezTo>
                  <a:cubicBezTo>
                    <a:pt x="10395" y="29648"/>
                    <a:pt x="10487" y="30195"/>
                    <a:pt x="10456" y="30803"/>
                  </a:cubicBezTo>
                  <a:cubicBezTo>
                    <a:pt x="10456" y="30955"/>
                    <a:pt x="10456" y="31137"/>
                    <a:pt x="10456" y="31319"/>
                  </a:cubicBezTo>
                  <a:cubicBezTo>
                    <a:pt x="10487" y="31714"/>
                    <a:pt x="10639" y="32018"/>
                    <a:pt x="10973" y="32292"/>
                  </a:cubicBezTo>
                  <a:cubicBezTo>
                    <a:pt x="11581" y="32778"/>
                    <a:pt x="12158" y="33356"/>
                    <a:pt x="12554" y="34055"/>
                  </a:cubicBezTo>
                  <a:cubicBezTo>
                    <a:pt x="12736" y="34359"/>
                    <a:pt x="12979" y="34632"/>
                    <a:pt x="13222" y="34876"/>
                  </a:cubicBezTo>
                  <a:cubicBezTo>
                    <a:pt x="13921" y="35575"/>
                    <a:pt x="14651" y="36213"/>
                    <a:pt x="15472" y="36760"/>
                  </a:cubicBezTo>
                  <a:cubicBezTo>
                    <a:pt x="15745" y="36943"/>
                    <a:pt x="16019" y="37125"/>
                    <a:pt x="16262" y="37307"/>
                  </a:cubicBezTo>
                  <a:cubicBezTo>
                    <a:pt x="16779" y="37733"/>
                    <a:pt x="17356" y="38067"/>
                    <a:pt x="17964" y="38371"/>
                  </a:cubicBezTo>
                  <a:cubicBezTo>
                    <a:pt x="18616" y="38669"/>
                    <a:pt x="19279" y="38853"/>
                    <a:pt x="19960" y="38853"/>
                  </a:cubicBezTo>
                  <a:cubicBezTo>
                    <a:pt x="20391" y="38853"/>
                    <a:pt x="20830" y="38779"/>
                    <a:pt x="21277" y="38614"/>
                  </a:cubicBezTo>
                  <a:cubicBezTo>
                    <a:pt x="22067" y="38341"/>
                    <a:pt x="22888" y="38098"/>
                    <a:pt x="23678" y="37824"/>
                  </a:cubicBezTo>
                  <a:cubicBezTo>
                    <a:pt x="24803" y="37429"/>
                    <a:pt x="25685" y="36760"/>
                    <a:pt x="26110" y="35636"/>
                  </a:cubicBezTo>
                  <a:cubicBezTo>
                    <a:pt x="26627" y="34268"/>
                    <a:pt x="26931" y="32870"/>
                    <a:pt x="26809" y="31411"/>
                  </a:cubicBezTo>
                  <a:cubicBezTo>
                    <a:pt x="26809" y="31350"/>
                    <a:pt x="26809" y="31259"/>
                    <a:pt x="26809" y="31137"/>
                  </a:cubicBezTo>
                  <a:cubicBezTo>
                    <a:pt x="27144" y="31411"/>
                    <a:pt x="27387" y="31654"/>
                    <a:pt x="27691" y="31866"/>
                  </a:cubicBezTo>
                  <a:cubicBezTo>
                    <a:pt x="27934" y="32079"/>
                    <a:pt x="28177" y="32353"/>
                    <a:pt x="28481" y="32474"/>
                  </a:cubicBezTo>
                  <a:cubicBezTo>
                    <a:pt x="28965" y="32675"/>
                    <a:pt x="29459" y="32793"/>
                    <a:pt x="29956" y="32793"/>
                  </a:cubicBezTo>
                  <a:cubicBezTo>
                    <a:pt x="30364" y="32793"/>
                    <a:pt x="30775" y="32713"/>
                    <a:pt x="31186" y="32535"/>
                  </a:cubicBezTo>
                  <a:cubicBezTo>
                    <a:pt x="31490" y="32414"/>
                    <a:pt x="31794" y="32201"/>
                    <a:pt x="32098" y="32049"/>
                  </a:cubicBezTo>
                  <a:cubicBezTo>
                    <a:pt x="32615" y="31806"/>
                    <a:pt x="33040" y="31471"/>
                    <a:pt x="33466" y="31107"/>
                  </a:cubicBezTo>
                  <a:cubicBezTo>
                    <a:pt x="34074" y="30590"/>
                    <a:pt x="34742" y="30164"/>
                    <a:pt x="35472" y="29800"/>
                  </a:cubicBezTo>
                  <a:cubicBezTo>
                    <a:pt x="35746" y="29648"/>
                    <a:pt x="36019" y="29465"/>
                    <a:pt x="36293" y="29283"/>
                  </a:cubicBezTo>
                  <a:cubicBezTo>
                    <a:pt x="36840" y="28948"/>
                    <a:pt x="37204" y="28432"/>
                    <a:pt x="37630" y="27976"/>
                  </a:cubicBezTo>
                  <a:cubicBezTo>
                    <a:pt x="38086" y="27520"/>
                    <a:pt x="38390" y="27003"/>
                    <a:pt x="38572" y="26395"/>
                  </a:cubicBezTo>
                  <a:cubicBezTo>
                    <a:pt x="38694" y="25939"/>
                    <a:pt x="38785" y="25453"/>
                    <a:pt x="38815" y="24967"/>
                  </a:cubicBezTo>
                  <a:cubicBezTo>
                    <a:pt x="38846" y="24663"/>
                    <a:pt x="38815" y="24359"/>
                    <a:pt x="38785" y="24024"/>
                  </a:cubicBezTo>
                  <a:cubicBezTo>
                    <a:pt x="38724" y="23660"/>
                    <a:pt x="38724" y="23295"/>
                    <a:pt x="38633" y="22930"/>
                  </a:cubicBezTo>
                  <a:cubicBezTo>
                    <a:pt x="38177" y="21076"/>
                    <a:pt x="37356" y="19404"/>
                    <a:pt x="36080" y="18006"/>
                  </a:cubicBezTo>
                  <a:cubicBezTo>
                    <a:pt x="35715" y="17581"/>
                    <a:pt x="35381" y="17185"/>
                    <a:pt x="35016" y="16790"/>
                  </a:cubicBezTo>
                  <a:cubicBezTo>
                    <a:pt x="34803" y="16517"/>
                    <a:pt x="34530" y="16365"/>
                    <a:pt x="34226" y="16274"/>
                  </a:cubicBezTo>
                  <a:cubicBezTo>
                    <a:pt x="34043" y="16213"/>
                    <a:pt x="33891" y="16152"/>
                    <a:pt x="33679" y="16061"/>
                  </a:cubicBezTo>
                  <a:cubicBezTo>
                    <a:pt x="33922" y="15240"/>
                    <a:pt x="34104" y="14419"/>
                    <a:pt x="34347" y="13629"/>
                  </a:cubicBezTo>
                  <a:cubicBezTo>
                    <a:pt x="34590" y="12778"/>
                    <a:pt x="34894" y="11957"/>
                    <a:pt x="35168" y="11106"/>
                  </a:cubicBezTo>
                  <a:cubicBezTo>
                    <a:pt x="35259" y="10924"/>
                    <a:pt x="35290" y="10711"/>
                    <a:pt x="35320" y="10498"/>
                  </a:cubicBezTo>
                  <a:cubicBezTo>
                    <a:pt x="35381" y="9587"/>
                    <a:pt x="35198" y="8735"/>
                    <a:pt x="35046" y="7854"/>
                  </a:cubicBezTo>
                  <a:cubicBezTo>
                    <a:pt x="35046" y="7793"/>
                    <a:pt x="35016" y="7763"/>
                    <a:pt x="34986" y="7702"/>
                  </a:cubicBezTo>
                  <a:cubicBezTo>
                    <a:pt x="34621" y="6942"/>
                    <a:pt x="34135" y="6213"/>
                    <a:pt x="33496" y="5605"/>
                  </a:cubicBezTo>
                  <a:cubicBezTo>
                    <a:pt x="32888" y="5058"/>
                    <a:pt x="32189" y="4632"/>
                    <a:pt x="31520" y="4146"/>
                  </a:cubicBezTo>
                  <a:cubicBezTo>
                    <a:pt x="30700" y="3568"/>
                    <a:pt x="29910" y="2960"/>
                    <a:pt x="29119" y="2383"/>
                  </a:cubicBezTo>
                  <a:cubicBezTo>
                    <a:pt x="28967" y="2261"/>
                    <a:pt x="28815" y="2170"/>
                    <a:pt x="28663" y="2079"/>
                  </a:cubicBezTo>
                  <a:cubicBezTo>
                    <a:pt x="28268" y="1866"/>
                    <a:pt x="27873" y="1684"/>
                    <a:pt x="27508" y="1501"/>
                  </a:cubicBezTo>
                  <a:cubicBezTo>
                    <a:pt x="26961" y="1228"/>
                    <a:pt x="26384" y="1076"/>
                    <a:pt x="25806" y="1076"/>
                  </a:cubicBezTo>
                  <a:cubicBezTo>
                    <a:pt x="24590" y="1137"/>
                    <a:pt x="23466" y="1440"/>
                    <a:pt x="22463" y="2109"/>
                  </a:cubicBezTo>
                  <a:cubicBezTo>
                    <a:pt x="22067" y="2383"/>
                    <a:pt x="21733" y="2748"/>
                    <a:pt x="21368" y="3082"/>
                  </a:cubicBezTo>
                  <a:cubicBezTo>
                    <a:pt x="21095" y="3355"/>
                    <a:pt x="20821" y="3629"/>
                    <a:pt x="20517" y="3933"/>
                  </a:cubicBezTo>
                  <a:cubicBezTo>
                    <a:pt x="20122" y="3720"/>
                    <a:pt x="19697" y="3568"/>
                    <a:pt x="19332" y="3355"/>
                  </a:cubicBezTo>
                  <a:cubicBezTo>
                    <a:pt x="18511" y="2839"/>
                    <a:pt x="17721" y="2261"/>
                    <a:pt x="16931" y="1714"/>
                  </a:cubicBezTo>
                  <a:cubicBezTo>
                    <a:pt x="16505" y="1440"/>
                    <a:pt x="16079" y="1137"/>
                    <a:pt x="15654" y="863"/>
                  </a:cubicBezTo>
                  <a:cubicBezTo>
                    <a:pt x="14803" y="316"/>
                    <a:pt x="13830" y="42"/>
                    <a:pt x="12797" y="12"/>
                  </a:cubicBezTo>
                  <a:cubicBezTo>
                    <a:pt x="12736" y="4"/>
                    <a:pt x="12675" y="1"/>
                    <a:pt x="126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6"/>
            <p:cNvSpPr/>
            <p:nvPr/>
          </p:nvSpPr>
          <p:spPr>
            <a:xfrm>
              <a:off x="3260200" y="2439525"/>
              <a:ext cx="602625" cy="421850"/>
            </a:xfrm>
            <a:custGeom>
              <a:avLst/>
              <a:gdLst/>
              <a:ahLst/>
              <a:cxnLst/>
              <a:rect l="l" t="t" r="r" b="b"/>
              <a:pathLst>
                <a:path w="24105" h="16874" extrusionOk="0">
                  <a:moveTo>
                    <a:pt x="18724" y="4226"/>
                  </a:moveTo>
                  <a:cubicBezTo>
                    <a:pt x="18724" y="4591"/>
                    <a:pt x="18724" y="4864"/>
                    <a:pt x="18724" y="5138"/>
                  </a:cubicBezTo>
                  <a:cubicBezTo>
                    <a:pt x="18755" y="5898"/>
                    <a:pt x="19120" y="6475"/>
                    <a:pt x="19636" y="6962"/>
                  </a:cubicBezTo>
                  <a:cubicBezTo>
                    <a:pt x="19819" y="7174"/>
                    <a:pt x="20092" y="7296"/>
                    <a:pt x="20366" y="7326"/>
                  </a:cubicBezTo>
                  <a:cubicBezTo>
                    <a:pt x="20758" y="7349"/>
                    <a:pt x="21133" y="7408"/>
                    <a:pt x="21517" y="7408"/>
                  </a:cubicBezTo>
                  <a:cubicBezTo>
                    <a:pt x="21639" y="7408"/>
                    <a:pt x="21761" y="7402"/>
                    <a:pt x="21886" y="7387"/>
                  </a:cubicBezTo>
                  <a:lnTo>
                    <a:pt x="21886" y="7387"/>
                  </a:lnTo>
                  <a:cubicBezTo>
                    <a:pt x="21734" y="7417"/>
                    <a:pt x="21582" y="7478"/>
                    <a:pt x="21460" y="7509"/>
                  </a:cubicBezTo>
                  <a:cubicBezTo>
                    <a:pt x="20822" y="7509"/>
                    <a:pt x="20183" y="7478"/>
                    <a:pt x="19576" y="7205"/>
                  </a:cubicBezTo>
                  <a:cubicBezTo>
                    <a:pt x="18937" y="6931"/>
                    <a:pt x="18664" y="6414"/>
                    <a:pt x="18542" y="5806"/>
                  </a:cubicBezTo>
                  <a:cubicBezTo>
                    <a:pt x="18421" y="5290"/>
                    <a:pt x="18542" y="4803"/>
                    <a:pt x="18724" y="4226"/>
                  </a:cubicBezTo>
                  <a:close/>
                  <a:moveTo>
                    <a:pt x="17384" y="6812"/>
                  </a:moveTo>
                  <a:cubicBezTo>
                    <a:pt x="17539" y="6812"/>
                    <a:pt x="17695" y="6842"/>
                    <a:pt x="17843" y="6901"/>
                  </a:cubicBezTo>
                  <a:cubicBezTo>
                    <a:pt x="17813" y="7083"/>
                    <a:pt x="17691" y="7144"/>
                    <a:pt x="17539" y="7174"/>
                  </a:cubicBezTo>
                  <a:cubicBezTo>
                    <a:pt x="17387" y="7205"/>
                    <a:pt x="17265" y="7235"/>
                    <a:pt x="17113" y="7265"/>
                  </a:cubicBezTo>
                  <a:cubicBezTo>
                    <a:pt x="16749" y="7265"/>
                    <a:pt x="16506" y="7478"/>
                    <a:pt x="16323" y="7752"/>
                  </a:cubicBezTo>
                  <a:cubicBezTo>
                    <a:pt x="16232" y="7934"/>
                    <a:pt x="16141" y="8117"/>
                    <a:pt x="16050" y="8269"/>
                  </a:cubicBezTo>
                  <a:cubicBezTo>
                    <a:pt x="16099" y="7314"/>
                    <a:pt x="16739" y="6812"/>
                    <a:pt x="17384" y="6812"/>
                  </a:cubicBezTo>
                  <a:close/>
                  <a:moveTo>
                    <a:pt x="22463" y="6962"/>
                  </a:moveTo>
                  <a:lnTo>
                    <a:pt x="22524" y="7022"/>
                  </a:lnTo>
                  <a:cubicBezTo>
                    <a:pt x="22463" y="7114"/>
                    <a:pt x="22402" y="7205"/>
                    <a:pt x="22342" y="7265"/>
                  </a:cubicBezTo>
                  <a:cubicBezTo>
                    <a:pt x="21577" y="8107"/>
                    <a:pt x="20663" y="8563"/>
                    <a:pt x="19581" y="8563"/>
                  </a:cubicBezTo>
                  <a:cubicBezTo>
                    <a:pt x="19373" y="8563"/>
                    <a:pt x="19158" y="8546"/>
                    <a:pt x="18937" y="8512"/>
                  </a:cubicBezTo>
                  <a:cubicBezTo>
                    <a:pt x="18755" y="8481"/>
                    <a:pt x="18572" y="8451"/>
                    <a:pt x="18360" y="8451"/>
                  </a:cubicBezTo>
                  <a:cubicBezTo>
                    <a:pt x="18306" y="8445"/>
                    <a:pt x="18254" y="8443"/>
                    <a:pt x="18203" y="8443"/>
                  </a:cubicBezTo>
                  <a:cubicBezTo>
                    <a:pt x="17699" y="8443"/>
                    <a:pt x="17298" y="8709"/>
                    <a:pt x="17022" y="9150"/>
                  </a:cubicBezTo>
                  <a:cubicBezTo>
                    <a:pt x="16931" y="9272"/>
                    <a:pt x="16840" y="9424"/>
                    <a:pt x="16749" y="9606"/>
                  </a:cubicBezTo>
                  <a:cubicBezTo>
                    <a:pt x="16870" y="8846"/>
                    <a:pt x="17357" y="8390"/>
                    <a:pt x="18086" y="8360"/>
                  </a:cubicBezTo>
                  <a:cubicBezTo>
                    <a:pt x="18253" y="8345"/>
                    <a:pt x="18428" y="8337"/>
                    <a:pt x="18603" y="8337"/>
                  </a:cubicBezTo>
                  <a:cubicBezTo>
                    <a:pt x="18778" y="8337"/>
                    <a:pt x="18952" y="8345"/>
                    <a:pt x="19120" y="8360"/>
                  </a:cubicBezTo>
                  <a:cubicBezTo>
                    <a:pt x="19849" y="8360"/>
                    <a:pt x="20548" y="8208"/>
                    <a:pt x="21217" y="7934"/>
                  </a:cubicBezTo>
                  <a:cubicBezTo>
                    <a:pt x="21642" y="7752"/>
                    <a:pt x="22007" y="7509"/>
                    <a:pt x="22281" y="7144"/>
                  </a:cubicBezTo>
                  <a:cubicBezTo>
                    <a:pt x="22311" y="7083"/>
                    <a:pt x="22402" y="7022"/>
                    <a:pt x="22463" y="6962"/>
                  </a:cubicBezTo>
                  <a:close/>
                  <a:moveTo>
                    <a:pt x="4894" y="1"/>
                  </a:moveTo>
                  <a:cubicBezTo>
                    <a:pt x="4195" y="366"/>
                    <a:pt x="3557" y="700"/>
                    <a:pt x="2919" y="1065"/>
                  </a:cubicBezTo>
                  <a:cubicBezTo>
                    <a:pt x="2706" y="1186"/>
                    <a:pt x="2554" y="1399"/>
                    <a:pt x="2463" y="1582"/>
                  </a:cubicBezTo>
                  <a:cubicBezTo>
                    <a:pt x="2311" y="1855"/>
                    <a:pt x="2250" y="2129"/>
                    <a:pt x="2220" y="2433"/>
                  </a:cubicBezTo>
                  <a:cubicBezTo>
                    <a:pt x="2159" y="3040"/>
                    <a:pt x="2098" y="3648"/>
                    <a:pt x="2098" y="4256"/>
                  </a:cubicBezTo>
                  <a:cubicBezTo>
                    <a:pt x="2068" y="4803"/>
                    <a:pt x="1855" y="5229"/>
                    <a:pt x="1460" y="5563"/>
                  </a:cubicBezTo>
                  <a:cubicBezTo>
                    <a:pt x="1369" y="5624"/>
                    <a:pt x="1277" y="5715"/>
                    <a:pt x="1186" y="5776"/>
                  </a:cubicBezTo>
                  <a:cubicBezTo>
                    <a:pt x="943" y="6019"/>
                    <a:pt x="700" y="6262"/>
                    <a:pt x="609" y="6597"/>
                  </a:cubicBezTo>
                  <a:cubicBezTo>
                    <a:pt x="487" y="7114"/>
                    <a:pt x="396" y="7630"/>
                    <a:pt x="335" y="8147"/>
                  </a:cubicBezTo>
                  <a:cubicBezTo>
                    <a:pt x="244" y="8937"/>
                    <a:pt x="183" y="9728"/>
                    <a:pt x="122" y="10518"/>
                  </a:cubicBezTo>
                  <a:cubicBezTo>
                    <a:pt x="62" y="11004"/>
                    <a:pt x="1" y="11490"/>
                    <a:pt x="122" y="11977"/>
                  </a:cubicBezTo>
                  <a:cubicBezTo>
                    <a:pt x="365" y="12919"/>
                    <a:pt x="852" y="13740"/>
                    <a:pt x="1642" y="14317"/>
                  </a:cubicBezTo>
                  <a:cubicBezTo>
                    <a:pt x="2402" y="14925"/>
                    <a:pt x="3223" y="15411"/>
                    <a:pt x="4135" y="15746"/>
                  </a:cubicBezTo>
                  <a:cubicBezTo>
                    <a:pt x="4864" y="16050"/>
                    <a:pt x="5624" y="16263"/>
                    <a:pt x="6353" y="16536"/>
                  </a:cubicBezTo>
                  <a:cubicBezTo>
                    <a:pt x="6993" y="16767"/>
                    <a:pt x="7632" y="16873"/>
                    <a:pt x="8278" y="16873"/>
                  </a:cubicBezTo>
                  <a:cubicBezTo>
                    <a:pt x="8737" y="16873"/>
                    <a:pt x="9199" y="16820"/>
                    <a:pt x="9667" y="16719"/>
                  </a:cubicBezTo>
                  <a:cubicBezTo>
                    <a:pt x="10426" y="16536"/>
                    <a:pt x="11186" y="16263"/>
                    <a:pt x="11916" y="15959"/>
                  </a:cubicBezTo>
                  <a:cubicBezTo>
                    <a:pt x="13253" y="15442"/>
                    <a:pt x="14196" y="14469"/>
                    <a:pt x="14925" y="13314"/>
                  </a:cubicBezTo>
                  <a:cubicBezTo>
                    <a:pt x="15229" y="12797"/>
                    <a:pt x="15503" y="12311"/>
                    <a:pt x="15776" y="11794"/>
                  </a:cubicBezTo>
                  <a:cubicBezTo>
                    <a:pt x="16232" y="11065"/>
                    <a:pt x="16810" y="10427"/>
                    <a:pt x="17478" y="9879"/>
                  </a:cubicBezTo>
                  <a:cubicBezTo>
                    <a:pt x="17879" y="9526"/>
                    <a:pt x="18371" y="9392"/>
                    <a:pt x="18869" y="9392"/>
                  </a:cubicBezTo>
                  <a:cubicBezTo>
                    <a:pt x="19014" y="9392"/>
                    <a:pt x="19159" y="9403"/>
                    <a:pt x="19302" y="9424"/>
                  </a:cubicBezTo>
                  <a:cubicBezTo>
                    <a:pt x="19375" y="9432"/>
                    <a:pt x="19447" y="9435"/>
                    <a:pt x="19517" y="9435"/>
                  </a:cubicBezTo>
                  <a:cubicBezTo>
                    <a:pt x="19972" y="9435"/>
                    <a:pt x="20370" y="9278"/>
                    <a:pt x="20791" y="9120"/>
                  </a:cubicBezTo>
                  <a:cubicBezTo>
                    <a:pt x="20913" y="9059"/>
                    <a:pt x="21004" y="8998"/>
                    <a:pt x="21095" y="8968"/>
                  </a:cubicBezTo>
                  <a:cubicBezTo>
                    <a:pt x="21382" y="8867"/>
                    <a:pt x="21656" y="8807"/>
                    <a:pt x="21922" y="8807"/>
                  </a:cubicBezTo>
                  <a:cubicBezTo>
                    <a:pt x="22220" y="8807"/>
                    <a:pt x="22509" y="8882"/>
                    <a:pt x="22797" y="9059"/>
                  </a:cubicBezTo>
                  <a:cubicBezTo>
                    <a:pt x="22868" y="9101"/>
                    <a:pt x="22932" y="9124"/>
                    <a:pt x="22992" y="9124"/>
                  </a:cubicBezTo>
                  <a:cubicBezTo>
                    <a:pt x="23062" y="9124"/>
                    <a:pt x="23127" y="9094"/>
                    <a:pt x="23193" y="9028"/>
                  </a:cubicBezTo>
                  <a:cubicBezTo>
                    <a:pt x="23284" y="8937"/>
                    <a:pt x="23375" y="8846"/>
                    <a:pt x="23436" y="8755"/>
                  </a:cubicBezTo>
                  <a:cubicBezTo>
                    <a:pt x="23618" y="8512"/>
                    <a:pt x="23740" y="8269"/>
                    <a:pt x="23922" y="8056"/>
                  </a:cubicBezTo>
                  <a:cubicBezTo>
                    <a:pt x="24074" y="7873"/>
                    <a:pt x="24105" y="7691"/>
                    <a:pt x="23983" y="7478"/>
                  </a:cubicBezTo>
                  <a:cubicBezTo>
                    <a:pt x="23953" y="7417"/>
                    <a:pt x="23922" y="7326"/>
                    <a:pt x="23892" y="7265"/>
                  </a:cubicBezTo>
                  <a:cubicBezTo>
                    <a:pt x="23709" y="6870"/>
                    <a:pt x="23527" y="6506"/>
                    <a:pt x="23375" y="6110"/>
                  </a:cubicBezTo>
                  <a:cubicBezTo>
                    <a:pt x="23284" y="5928"/>
                    <a:pt x="23223" y="5746"/>
                    <a:pt x="23132" y="5472"/>
                  </a:cubicBezTo>
                  <a:cubicBezTo>
                    <a:pt x="23101" y="5624"/>
                    <a:pt x="23041" y="5685"/>
                    <a:pt x="23041" y="5746"/>
                  </a:cubicBezTo>
                  <a:cubicBezTo>
                    <a:pt x="23041" y="6050"/>
                    <a:pt x="22858" y="6262"/>
                    <a:pt x="22646" y="6475"/>
                  </a:cubicBezTo>
                  <a:cubicBezTo>
                    <a:pt x="22361" y="6736"/>
                    <a:pt x="22039" y="6830"/>
                    <a:pt x="21695" y="6830"/>
                  </a:cubicBezTo>
                  <a:cubicBezTo>
                    <a:pt x="21598" y="6830"/>
                    <a:pt x="21500" y="6823"/>
                    <a:pt x="21399" y="6810"/>
                  </a:cubicBezTo>
                  <a:cubicBezTo>
                    <a:pt x="21126" y="6779"/>
                    <a:pt x="20822" y="6688"/>
                    <a:pt x="20548" y="6627"/>
                  </a:cubicBezTo>
                  <a:cubicBezTo>
                    <a:pt x="19697" y="6384"/>
                    <a:pt x="19332" y="5746"/>
                    <a:pt x="19089" y="4986"/>
                  </a:cubicBezTo>
                  <a:cubicBezTo>
                    <a:pt x="19059" y="4925"/>
                    <a:pt x="19059" y="4803"/>
                    <a:pt x="19059" y="4712"/>
                  </a:cubicBezTo>
                  <a:cubicBezTo>
                    <a:pt x="19180" y="4135"/>
                    <a:pt x="19363" y="3618"/>
                    <a:pt x="19971" y="3375"/>
                  </a:cubicBezTo>
                  <a:cubicBezTo>
                    <a:pt x="19971" y="3375"/>
                    <a:pt x="19971" y="3344"/>
                    <a:pt x="20001" y="3284"/>
                  </a:cubicBezTo>
                  <a:cubicBezTo>
                    <a:pt x="19606" y="3253"/>
                    <a:pt x="19241" y="3192"/>
                    <a:pt x="18876" y="3162"/>
                  </a:cubicBezTo>
                  <a:cubicBezTo>
                    <a:pt x="18827" y="3158"/>
                    <a:pt x="18779" y="3156"/>
                    <a:pt x="18731" y="3156"/>
                  </a:cubicBezTo>
                  <a:cubicBezTo>
                    <a:pt x="18398" y="3156"/>
                    <a:pt x="18105" y="3249"/>
                    <a:pt x="17813" y="3436"/>
                  </a:cubicBezTo>
                  <a:cubicBezTo>
                    <a:pt x="17569" y="3618"/>
                    <a:pt x="17296" y="3770"/>
                    <a:pt x="16992" y="3861"/>
                  </a:cubicBezTo>
                  <a:cubicBezTo>
                    <a:pt x="16445" y="3983"/>
                    <a:pt x="15898" y="4013"/>
                    <a:pt x="15351" y="4104"/>
                  </a:cubicBezTo>
                  <a:cubicBezTo>
                    <a:pt x="14895" y="4196"/>
                    <a:pt x="14469" y="4256"/>
                    <a:pt x="14013" y="4348"/>
                  </a:cubicBezTo>
                  <a:cubicBezTo>
                    <a:pt x="13648" y="4408"/>
                    <a:pt x="13314" y="4530"/>
                    <a:pt x="12949" y="4621"/>
                  </a:cubicBezTo>
                  <a:cubicBezTo>
                    <a:pt x="12615" y="4712"/>
                    <a:pt x="12250" y="4803"/>
                    <a:pt x="11916" y="4925"/>
                  </a:cubicBezTo>
                  <a:cubicBezTo>
                    <a:pt x="11754" y="5006"/>
                    <a:pt x="11599" y="5045"/>
                    <a:pt x="11447" y="5045"/>
                  </a:cubicBezTo>
                  <a:cubicBezTo>
                    <a:pt x="11255" y="5045"/>
                    <a:pt x="11069" y="4983"/>
                    <a:pt x="10882" y="4864"/>
                  </a:cubicBezTo>
                  <a:cubicBezTo>
                    <a:pt x="10761" y="4773"/>
                    <a:pt x="10639" y="4682"/>
                    <a:pt x="10487" y="4621"/>
                  </a:cubicBezTo>
                  <a:cubicBezTo>
                    <a:pt x="9819" y="4256"/>
                    <a:pt x="9089" y="3892"/>
                    <a:pt x="8420" y="3527"/>
                  </a:cubicBezTo>
                  <a:cubicBezTo>
                    <a:pt x="8177" y="3405"/>
                    <a:pt x="7964" y="3253"/>
                    <a:pt x="7752" y="3101"/>
                  </a:cubicBezTo>
                  <a:cubicBezTo>
                    <a:pt x="7387" y="2828"/>
                    <a:pt x="6992" y="2554"/>
                    <a:pt x="6627" y="2281"/>
                  </a:cubicBezTo>
                  <a:cubicBezTo>
                    <a:pt x="6019" y="1885"/>
                    <a:pt x="5563" y="1369"/>
                    <a:pt x="5259" y="700"/>
                  </a:cubicBezTo>
                  <a:cubicBezTo>
                    <a:pt x="5138" y="487"/>
                    <a:pt x="5016" y="274"/>
                    <a:pt x="48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6"/>
            <p:cNvSpPr/>
            <p:nvPr/>
          </p:nvSpPr>
          <p:spPr>
            <a:xfrm>
              <a:off x="3512500" y="2670050"/>
              <a:ext cx="400475" cy="463350"/>
            </a:xfrm>
            <a:custGeom>
              <a:avLst/>
              <a:gdLst/>
              <a:ahLst/>
              <a:cxnLst/>
              <a:rect l="l" t="t" r="r" b="b"/>
              <a:pathLst>
                <a:path w="16019" h="18534" extrusionOk="0">
                  <a:moveTo>
                    <a:pt x="11470" y="1"/>
                  </a:moveTo>
                  <a:cubicBezTo>
                    <a:pt x="11395" y="1"/>
                    <a:pt x="11320" y="7"/>
                    <a:pt x="11247" y="20"/>
                  </a:cubicBezTo>
                  <a:cubicBezTo>
                    <a:pt x="10760" y="111"/>
                    <a:pt x="10304" y="233"/>
                    <a:pt x="9909" y="476"/>
                  </a:cubicBezTo>
                  <a:cubicBezTo>
                    <a:pt x="9605" y="689"/>
                    <a:pt x="9332" y="962"/>
                    <a:pt x="9028" y="1175"/>
                  </a:cubicBezTo>
                  <a:cubicBezTo>
                    <a:pt x="8693" y="1388"/>
                    <a:pt x="8480" y="1692"/>
                    <a:pt x="8329" y="2026"/>
                  </a:cubicBezTo>
                  <a:cubicBezTo>
                    <a:pt x="8207" y="2330"/>
                    <a:pt x="8085" y="2634"/>
                    <a:pt x="7964" y="2938"/>
                  </a:cubicBezTo>
                  <a:cubicBezTo>
                    <a:pt x="8025" y="2482"/>
                    <a:pt x="8146" y="2057"/>
                    <a:pt x="8268" y="1631"/>
                  </a:cubicBezTo>
                  <a:cubicBezTo>
                    <a:pt x="8359" y="1358"/>
                    <a:pt x="8511" y="1114"/>
                    <a:pt x="8784" y="932"/>
                  </a:cubicBezTo>
                  <a:cubicBezTo>
                    <a:pt x="8936" y="841"/>
                    <a:pt x="9058" y="689"/>
                    <a:pt x="9210" y="567"/>
                  </a:cubicBezTo>
                  <a:cubicBezTo>
                    <a:pt x="9180" y="537"/>
                    <a:pt x="9180" y="537"/>
                    <a:pt x="9149" y="507"/>
                  </a:cubicBezTo>
                  <a:cubicBezTo>
                    <a:pt x="8572" y="567"/>
                    <a:pt x="7964" y="507"/>
                    <a:pt x="7569" y="1114"/>
                  </a:cubicBezTo>
                  <a:cubicBezTo>
                    <a:pt x="7538" y="1175"/>
                    <a:pt x="7477" y="1206"/>
                    <a:pt x="7417" y="1266"/>
                  </a:cubicBezTo>
                  <a:cubicBezTo>
                    <a:pt x="7143" y="1570"/>
                    <a:pt x="6839" y="1874"/>
                    <a:pt x="6596" y="2239"/>
                  </a:cubicBezTo>
                  <a:cubicBezTo>
                    <a:pt x="5927" y="3181"/>
                    <a:pt x="5380" y="4215"/>
                    <a:pt x="4620" y="5096"/>
                  </a:cubicBezTo>
                  <a:cubicBezTo>
                    <a:pt x="4225" y="5552"/>
                    <a:pt x="3800" y="6008"/>
                    <a:pt x="3344" y="6403"/>
                  </a:cubicBezTo>
                  <a:cubicBezTo>
                    <a:pt x="2462" y="7102"/>
                    <a:pt x="1459" y="7619"/>
                    <a:pt x="334" y="7893"/>
                  </a:cubicBezTo>
                  <a:cubicBezTo>
                    <a:pt x="213" y="7923"/>
                    <a:pt x="122" y="7953"/>
                    <a:pt x="0" y="8014"/>
                  </a:cubicBezTo>
                  <a:cubicBezTo>
                    <a:pt x="91" y="8379"/>
                    <a:pt x="152" y="8744"/>
                    <a:pt x="243" y="9108"/>
                  </a:cubicBezTo>
                  <a:cubicBezTo>
                    <a:pt x="395" y="9595"/>
                    <a:pt x="456" y="10112"/>
                    <a:pt x="426" y="10628"/>
                  </a:cubicBezTo>
                  <a:cubicBezTo>
                    <a:pt x="395" y="10871"/>
                    <a:pt x="395" y="11115"/>
                    <a:pt x="395" y="11388"/>
                  </a:cubicBezTo>
                  <a:cubicBezTo>
                    <a:pt x="426" y="11662"/>
                    <a:pt x="547" y="11905"/>
                    <a:pt x="790" y="12087"/>
                  </a:cubicBezTo>
                  <a:cubicBezTo>
                    <a:pt x="1307" y="12513"/>
                    <a:pt x="1824" y="12938"/>
                    <a:pt x="2158" y="13546"/>
                  </a:cubicBezTo>
                  <a:cubicBezTo>
                    <a:pt x="2553" y="14185"/>
                    <a:pt x="3009" y="14762"/>
                    <a:pt x="3587" y="15248"/>
                  </a:cubicBezTo>
                  <a:cubicBezTo>
                    <a:pt x="4104" y="15674"/>
                    <a:pt x="4620" y="16099"/>
                    <a:pt x="5137" y="16495"/>
                  </a:cubicBezTo>
                  <a:cubicBezTo>
                    <a:pt x="5411" y="16738"/>
                    <a:pt x="5745" y="16920"/>
                    <a:pt x="6049" y="17163"/>
                  </a:cubicBezTo>
                  <a:cubicBezTo>
                    <a:pt x="6566" y="17589"/>
                    <a:pt x="7143" y="17954"/>
                    <a:pt x="7781" y="18227"/>
                  </a:cubicBezTo>
                  <a:cubicBezTo>
                    <a:pt x="8259" y="18422"/>
                    <a:pt x="8736" y="18534"/>
                    <a:pt x="9226" y="18534"/>
                  </a:cubicBezTo>
                  <a:cubicBezTo>
                    <a:pt x="9578" y="18534"/>
                    <a:pt x="9936" y="18476"/>
                    <a:pt x="10304" y="18349"/>
                  </a:cubicBezTo>
                  <a:cubicBezTo>
                    <a:pt x="10517" y="18258"/>
                    <a:pt x="10730" y="18197"/>
                    <a:pt x="10973" y="18136"/>
                  </a:cubicBezTo>
                  <a:cubicBezTo>
                    <a:pt x="11520" y="17984"/>
                    <a:pt x="12067" y="17832"/>
                    <a:pt x="12614" y="17680"/>
                  </a:cubicBezTo>
                  <a:cubicBezTo>
                    <a:pt x="13253" y="17498"/>
                    <a:pt x="13830" y="17163"/>
                    <a:pt x="14347" y="16738"/>
                  </a:cubicBezTo>
                  <a:cubicBezTo>
                    <a:pt x="14772" y="16373"/>
                    <a:pt x="15107" y="15947"/>
                    <a:pt x="15289" y="15400"/>
                  </a:cubicBezTo>
                  <a:cubicBezTo>
                    <a:pt x="15745" y="14124"/>
                    <a:pt x="16019" y="12786"/>
                    <a:pt x="15958" y="11419"/>
                  </a:cubicBezTo>
                  <a:cubicBezTo>
                    <a:pt x="15927" y="11236"/>
                    <a:pt x="15958" y="11023"/>
                    <a:pt x="15927" y="10841"/>
                  </a:cubicBezTo>
                  <a:cubicBezTo>
                    <a:pt x="15897" y="9777"/>
                    <a:pt x="15836" y="8683"/>
                    <a:pt x="15806" y="7619"/>
                  </a:cubicBezTo>
                  <a:cubicBezTo>
                    <a:pt x="15775" y="7163"/>
                    <a:pt x="15623" y="6798"/>
                    <a:pt x="15320" y="6434"/>
                  </a:cubicBezTo>
                  <a:cubicBezTo>
                    <a:pt x="14864" y="5917"/>
                    <a:pt x="14408" y="5370"/>
                    <a:pt x="13952" y="4823"/>
                  </a:cubicBezTo>
                  <a:cubicBezTo>
                    <a:pt x="13678" y="4519"/>
                    <a:pt x="13374" y="4276"/>
                    <a:pt x="12949" y="4154"/>
                  </a:cubicBezTo>
                  <a:cubicBezTo>
                    <a:pt x="12827" y="4124"/>
                    <a:pt x="12705" y="4063"/>
                    <a:pt x="12614" y="4002"/>
                  </a:cubicBezTo>
                  <a:cubicBezTo>
                    <a:pt x="12189" y="3637"/>
                    <a:pt x="11915" y="3212"/>
                    <a:pt x="12037" y="2604"/>
                  </a:cubicBezTo>
                  <a:cubicBezTo>
                    <a:pt x="12037" y="2482"/>
                    <a:pt x="12037" y="2361"/>
                    <a:pt x="12067" y="2239"/>
                  </a:cubicBezTo>
                  <a:cubicBezTo>
                    <a:pt x="12128" y="1722"/>
                    <a:pt x="12310" y="1266"/>
                    <a:pt x="12827" y="1023"/>
                  </a:cubicBezTo>
                  <a:cubicBezTo>
                    <a:pt x="13161" y="841"/>
                    <a:pt x="13131" y="537"/>
                    <a:pt x="13131" y="233"/>
                  </a:cubicBezTo>
                  <a:lnTo>
                    <a:pt x="13131" y="233"/>
                  </a:lnTo>
                  <a:cubicBezTo>
                    <a:pt x="12067" y="658"/>
                    <a:pt x="11520" y="1449"/>
                    <a:pt x="11368" y="2513"/>
                  </a:cubicBezTo>
                  <a:cubicBezTo>
                    <a:pt x="11368" y="1631"/>
                    <a:pt x="11915" y="932"/>
                    <a:pt x="12280" y="172"/>
                  </a:cubicBezTo>
                  <a:cubicBezTo>
                    <a:pt x="12019" y="77"/>
                    <a:pt x="11739" y="1"/>
                    <a:pt x="114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6"/>
            <p:cNvSpPr/>
            <p:nvPr/>
          </p:nvSpPr>
          <p:spPr>
            <a:xfrm>
              <a:off x="3826325" y="2557500"/>
              <a:ext cx="389100" cy="423975"/>
            </a:xfrm>
            <a:custGeom>
              <a:avLst/>
              <a:gdLst/>
              <a:ahLst/>
              <a:cxnLst/>
              <a:rect l="l" t="t" r="r" b="b"/>
              <a:pathLst>
                <a:path w="15564" h="16959" extrusionOk="0">
                  <a:moveTo>
                    <a:pt x="1642" y="6072"/>
                  </a:moveTo>
                  <a:lnTo>
                    <a:pt x="1642" y="6072"/>
                  </a:lnTo>
                  <a:cubicBezTo>
                    <a:pt x="2463" y="6680"/>
                    <a:pt x="3405" y="6984"/>
                    <a:pt x="4286" y="7410"/>
                  </a:cubicBezTo>
                  <a:cubicBezTo>
                    <a:pt x="4590" y="7562"/>
                    <a:pt x="4864" y="7683"/>
                    <a:pt x="5168" y="7835"/>
                  </a:cubicBezTo>
                  <a:cubicBezTo>
                    <a:pt x="5168" y="7835"/>
                    <a:pt x="5168" y="7866"/>
                    <a:pt x="5137" y="7866"/>
                  </a:cubicBezTo>
                  <a:lnTo>
                    <a:pt x="5016" y="7866"/>
                  </a:lnTo>
                  <a:cubicBezTo>
                    <a:pt x="3922" y="7683"/>
                    <a:pt x="2949" y="7227"/>
                    <a:pt x="2037" y="6589"/>
                  </a:cubicBezTo>
                  <a:cubicBezTo>
                    <a:pt x="1855" y="6468"/>
                    <a:pt x="1733" y="6316"/>
                    <a:pt x="1642" y="6072"/>
                  </a:cubicBezTo>
                  <a:close/>
                  <a:moveTo>
                    <a:pt x="6182" y="1"/>
                  </a:moveTo>
                  <a:cubicBezTo>
                    <a:pt x="6110" y="1"/>
                    <a:pt x="6034" y="8"/>
                    <a:pt x="5958" y="24"/>
                  </a:cubicBezTo>
                  <a:cubicBezTo>
                    <a:pt x="5259" y="176"/>
                    <a:pt x="4621" y="419"/>
                    <a:pt x="4074" y="905"/>
                  </a:cubicBezTo>
                  <a:cubicBezTo>
                    <a:pt x="3800" y="1148"/>
                    <a:pt x="3526" y="1361"/>
                    <a:pt x="3283" y="1604"/>
                  </a:cubicBezTo>
                  <a:cubicBezTo>
                    <a:pt x="2919" y="1969"/>
                    <a:pt x="2523" y="2273"/>
                    <a:pt x="2311" y="2729"/>
                  </a:cubicBezTo>
                  <a:cubicBezTo>
                    <a:pt x="2037" y="3246"/>
                    <a:pt x="1672" y="3732"/>
                    <a:pt x="1277" y="4157"/>
                  </a:cubicBezTo>
                  <a:cubicBezTo>
                    <a:pt x="1064" y="4401"/>
                    <a:pt x="943" y="4674"/>
                    <a:pt x="852" y="4978"/>
                  </a:cubicBezTo>
                  <a:cubicBezTo>
                    <a:pt x="760" y="5312"/>
                    <a:pt x="608" y="5647"/>
                    <a:pt x="487" y="5951"/>
                  </a:cubicBezTo>
                  <a:cubicBezTo>
                    <a:pt x="487" y="5981"/>
                    <a:pt x="426" y="5981"/>
                    <a:pt x="396" y="6012"/>
                  </a:cubicBezTo>
                  <a:cubicBezTo>
                    <a:pt x="396" y="5920"/>
                    <a:pt x="365" y="5829"/>
                    <a:pt x="365" y="5738"/>
                  </a:cubicBezTo>
                  <a:cubicBezTo>
                    <a:pt x="335" y="5708"/>
                    <a:pt x="304" y="5708"/>
                    <a:pt x="274" y="5708"/>
                  </a:cubicBezTo>
                  <a:cubicBezTo>
                    <a:pt x="213" y="5829"/>
                    <a:pt x="122" y="5920"/>
                    <a:pt x="122" y="6072"/>
                  </a:cubicBezTo>
                  <a:cubicBezTo>
                    <a:pt x="61" y="6498"/>
                    <a:pt x="1" y="6954"/>
                    <a:pt x="1" y="7379"/>
                  </a:cubicBezTo>
                  <a:cubicBezTo>
                    <a:pt x="1" y="7531"/>
                    <a:pt x="92" y="7683"/>
                    <a:pt x="183" y="7835"/>
                  </a:cubicBezTo>
                  <a:cubicBezTo>
                    <a:pt x="244" y="7957"/>
                    <a:pt x="365" y="8078"/>
                    <a:pt x="517" y="8139"/>
                  </a:cubicBezTo>
                  <a:cubicBezTo>
                    <a:pt x="943" y="8382"/>
                    <a:pt x="1247" y="8778"/>
                    <a:pt x="1551" y="9173"/>
                  </a:cubicBezTo>
                  <a:cubicBezTo>
                    <a:pt x="2067" y="9720"/>
                    <a:pt x="2523" y="10328"/>
                    <a:pt x="3010" y="10875"/>
                  </a:cubicBezTo>
                  <a:cubicBezTo>
                    <a:pt x="3435" y="11361"/>
                    <a:pt x="3678" y="11939"/>
                    <a:pt x="3709" y="12577"/>
                  </a:cubicBezTo>
                  <a:cubicBezTo>
                    <a:pt x="3739" y="13215"/>
                    <a:pt x="3800" y="13884"/>
                    <a:pt x="3830" y="14553"/>
                  </a:cubicBezTo>
                  <a:cubicBezTo>
                    <a:pt x="3830" y="14735"/>
                    <a:pt x="3891" y="14917"/>
                    <a:pt x="4013" y="15069"/>
                  </a:cubicBezTo>
                  <a:cubicBezTo>
                    <a:pt x="4438" y="15677"/>
                    <a:pt x="5016" y="16133"/>
                    <a:pt x="5593" y="16620"/>
                  </a:cubicBezTo>
                  <a:cubicBezTo>
                    <a:pt x="5685" y="16680"/>
                    <a:pt x="5836" y="16741"/>
                    <a:pt x="5958" y="16772"/>
                  </a:cubicBezTo>
                  <a:cubicBezTo>
                    <a:pt x="6414" y="16832"/>
                    <a:pt x="6870" y="16893"/>
                    <a:pt x="7326" y="16954"/>
                  </a:cubicBezTo>
                  <a:cubicBezTo>
                    <a:pt x="7375" y="16957"/>
                    <a:pt x="7423" y="16959"/>
                    <a:pt x="7472" y="16959"/>
                  </a:cubicBezTo>
                  <a:cubicBezTo>
                    <a:pt x="7909" y="16959"/>
                    <a:pt x="8338" y="16835"/>
                    <a:pt x="8694" y="16589"/>
                  </a:cubicBezTo>
                  <a:cubicBezTo>
                    <a:pt x="9028" y="16376"/>
                    <a:pt x="9332" y="16133"/>
                    <a:pt x="9606" y="15890"/>
                  </a:cubicBezTo>
                  <a:cubicBezTo>
                    <a:pt x="10487" y="15130"/>
                    <a:pt x="11429" y="14431"/>
                    <a:pt x="12493" y="13914"/>
                  </a:cubicBezTo>
                  <a:cubicBezTo>
                    <a:pt x="12676" y="13823"/>
                    <a:pt x="12828" y="13702"/>
                    <a:pt x="13010" y="13580"/>
                  </a:cubicBezTo>
                  <a:cubicBezTo>
                    <a:pt x="13709" y="13094"/>
                    <a:pt x="14256" y="12425"/>
                    <a:pt x="14834" y="11787"/>
                  </a:cubicBezTo>
                  <a:cubicBezTo>
                    <a:pt x="15198" y="11392"/>
                    <a:pt x="15442" y="10905"/>
                    <a:pt x="15472" y="10358"/>
                  </a:cubicBezTo>
                  <a:cubicBezTo>
                    <a:pt x="15563" y="9507"/>
                    <a:pt x="15533" y="8626"/>
                    <a:pt x="15350" y="7775"/>
                  </a:cubicBezTo>
                  <a:cubicBezTo>
                    <a:pt x="15138" y="6711"/>
                    <a:pt x="14712" y="5738"/>
                    <a:pt x="14165" y="4796"/>
                  </a:cubicBezTo>
                  <a:cubicBezTo>
                    <a:pt x="13679" y="3975"/>
                    <a:pt x="13192" y="3215"/>
                    <a:pt x="12615" y="2486"/>
                  </a:cubicBezTo>
                  <a:cubicBezTo>
                    <a:pt x="12068" y="1756"/>
                    <a:pt x="11338" y="1331"/>
                    <a:pt x="10457" y="1118"/>
                  </a:cubicBezTo>
                  <a:cubicBezTo>
                    <a:pt x="9606" y="905"/>
                    <a:pt x="8754" y="632"/>
                    <a:pt x="7873" y="388"/>
                  </a:cubicBezTo>
                  <a:cubicBezTo>
                    <a:pt x="7387" y="267"/>
                    <a:pt x="6900" y="145"/>
                    <a:pt x="6384" y="24"/>
                  </a:cubicBezTo>
                  <a:cubicBezTo>
                    <a:pt x="6323" y="8"/>
                    <a:pt x="6254" y="1"/>
                    <a:pt x="6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6"/>
            <p:cNvSpPr/>
            <p:nvPr/>
          </p:nvSpPr>
          <p:spPr>
            <a:xfrm>
              <a:off x="3742725" y="2208325"/>
              <a:ext cx="387575" cy="410575"/>
            </a:xfrm>
            <a:custGeom>
              <a:avLst/>
              <a:gdLst/>
              <a:ahLst/>
              <a:cxnLst/>
              <a:rect l="l" t="t" r="r" b="b"/>
              <a:pathLst>
                <a:path w="15503" h="16423" extrusionOk="0">
                  <a:moveTo>
                    <a:pt x="6283" y="1"/>
                  </a:moveTo>
                  <a:cubicBezTo>
                    <a:pt x="6137" y="1"/>
                    <a:pt x="5988" y="13"/>
                    <a:pt x="5837" y="39"/>
                  </a:cubicBezTo>
                  <a:cubicBezTo>
                    <a:pt x="5351" y="130"/>
                    <a:pt x="4834" y="252"/>
                    <a:pt x="4348" y="373"/>
                  </a:cubicBezTo>
                  <a:cubicBezTo>
                    <a:pt x="3770" y="495"/>
                    <a:pt x="3284" y="769"/>
                    <a:pt x="2858" y="1133"/>
                  </a:cubicBezTo>
                  <a:cubicBezTo>
                    <a:pt x="2433" y="1498"/>
                    <a:pt x="2038" y="1832"/>
                    <a:pt x="1673" y="2197"/>
                  </a:cubicBezTo>
                  <a:cubicBezTo>
                    <a:pt x="1338" y="2592"/>
                    <a:pt x="1034" y="3018"/>
                    <a:pt x="852" y="3504"/>
                  </a:cubicBezTo>
                  <a:cubicBezTo>
                    <a:pt x="670" y="4021"/>
                    <a:pt x="487" y="4568"/>
                    <a:pt x="275" y="5054"/>
                  </a:cubicBezTo>
                  <a:cubicBezTo>
                    <a:pt x="92" y="5541"/>
                    <a:pt x="31" y="5997"/>
                    <a:pt x="92" y="6513"/>
                  </a:cubicBezTo>
                  <a:cubicBezTo>
                    <a:pt x="214" y="7486"/>
                    <a:pt x="214" y="8489"/>
                    <a:pt x="62" y="9462"/>
                  </a:cubicBezTo>
                  <a:cubicBezTo>
                    <a:pt x="1" y="9978"/>
                    <a:pt x="31" y="10465"/>
                    <a:pt x="123" y="10981"/>
                  </a:cubicBezTo>
                  <a:cubicBezTo>
                    <a:pt x="153" y="11194"/>
                    <a:pt x="244" y="11316"/>
                    <a:pt x="427" y="11437"/>
                  </a:cubicBezTo>
                  <a:cubicBezTo>
                    <a:pt x="700" y="11650"/>
                    <a:pt x="974" y="11833"/>
                    <a:pt x="1247" y="12076"/>
                  </a:cubicBezTo>
                  <a:cubicBezTo>
                    <a:pt x="1673" y="12410"/>
                    <a:pt x="2098" y="12714"/>
                    <a:pt x="2645" y="12927"/>
                  </a:cubicBezTo>
                  <a:cubicBezTo>
                    <a:pt x="2864" y="12995"/>
                    <a:pt x="3070" y="13039"/>
                    <a:pt x="3272" y="13039"/>
                  </a:cubicBezTo>
                  <a:cubicBezTo>
                    <a:pt x="3520" y="13039"/>
                    <a:pt x="3762" y="12973"/>
                    <a:pt x="4013" y="12805"/>
                  </a:cubicBezTo>
                  <a:cubicBezTo>
                    <a:pt x="4196" y="12623"/>
                    <a:pt x="4439" y="12501"/>
                    <a:pt x="4652" y="12380"/>
                  </a:cubicBezTo>
                  <a:cubicBezTo>
                    <a:pt x="4682" y="12380"/>
                    <a:pt x="4682" y="12410"/>
                    <a:pt x="4712" y="12440"/>
                  </a:cubicBezTo>
                  <a:cubicBezTo>
                    <a:pt x="4287" y="12836"/>
                    <a:pt x="3831" y="13200"/>
                    <a:pt x="3223" y="13413"/>
                  </a:cubicBezTo>
                  <a:cubicBezTo>
                    <a:pt x="3648" y="13656"/>
                    <a:pt x="3861" y="13991"/>
                    <a:pt x="4044" y="14386"/>
                  </a:cubicBezTo>
                  <a:cubicBezTo>
                    <a:pt x="4196" y="14720"/>
                    <a:pt x="4348" y="15054"/>
                    <a:pt x="4500" y="15419"/>
                  </a:cubicBezTo>
                  <a:cubicBezTo>
                    <a:pt x="4652" y="15754"/>
                    <a:pt x="4834" y="16088"/>
                    <a:pt x="5107" y="16422"/>
                  </a:cubicBezTo>
                  <a:cubicBezTo>
                    <a:pt x="5381" y="15845"/>
                    <a:pt x="5867" y="15541"/>
                    <a:pt x="6293" y="15176"/>
                  </a:cubicBezTo>
                  <a:cubicBezTo>
                    <a:pt x="6384" y="15085"/>
                    <a:pt x="6506" y="15024"/>
                    <a:pt x="6597" y="14933"/>
                  </a:cubicBezTo>
                  <a:cubicBezTo>
                    <a:pt x="7083" y="14507"/>
                    <a:pt x="7661" y="14203"/>
                    <a:pt x="8238" y="13930"/>
                  </a:cubicBezTo>
                  <a:cubicBezTo>
                    <a:pt x="8745" y="13713"/>
                    <a:pt x="9251" y="13582"/>
                    <a:pt x="9764" y="13582"/>
                  </a:cubicBezTo>
                  <a:cubicBezTo>
                    <a:pt x="10113" y="13582"/>
                    <a:pt x="10465" y="13642"/>
                    <a:pt x="10822" y="13778"/>
                  </a:cubicBezTo>
                  <a:cubicBezTo>
                    <a:pt x="11156" y="13899"/>
                    <a:pt x="11521" y="13960"/>
                    <a:pt x="11886" y="14051"/>
                  </a:cubicBezTo>
                  <a:cubicBezTo>
                    <a:pt x="12311" y="14143"/>
                    <a:pt x="12737" y="14234"/>
                    <a:pt x="13132" y="14325"/>
                  </a:cubicBezTo>
                  <a:cubicBezTo>
                    <a:pt x="13345" y="14386"/>
                    <a:pt x="13557" y="14416"/>
                    <a:pt x="13801" y="14477"/>
                  </a:cubicBezTo>
                  <a:cubicBezTo>
                    <a:pt x="13861" y="14264"/>
                    <a:pt x="13892" y="14082"/>
                    <a:pt x="13922" y="13930"/>
                  </a:cubicBezTo>
                  <a:cubicBezTo>
                    <a:pt x="14044" y="13352"/>
                    <a:pt x="14165" y="12805"/>
                    <a:pt x="14317" y="12258"/>
                  </a:cubicBezTo>
                  <a:cubicBezTo>
                    <a:pt x="14561" y="11498"/>
                    <a:pt x="14834" y="10738"/>
                    <a:pt x="15108" y="9978"/>
                  </a:cubicBezTo>
                  <a:cubicBezTo>
                    <a:pt x="15351" y="9219"/>
                    <a:pt x="15503" y="8459"/>
                    <a:pt x="15351" y="7668"/>
                  </a:cubicBezTo>
                  <a:cubicBezTo>
                    <a:pt x="15320" y="7608"/>
                    <a:pt x="15320" y="7547"/>
                    <a:pt x="15320" y="7486"/>
                  </a:cubicBezTo>
                  <a:cubicBezTo>
                    <a:pt x="15320" y="6726"/>
                    <a:pt x="15077" y="6088"/>
                    <a:pt x="14682" y="5449"/>
                  </a:cubicBezTo>
                  <a:cubicBezTo>
                    <a:pt x="14317" y="4902"/>
                    <a:pt x="13953" y="4355"/>
                    <a:pt x="13436" y="3960"/>
                  </a:cubicBezTo>
                  <a:cubicBezTo>
                    <a:pt x="13102" y="3717"/>
                    <a:pt x="12767" y="3504"/>
                    <a:pt x="12433" y="3291"/>
                  </a:cubicBezTo>
                  <a:cubicBezTo>
                    <a:pt x="11764" y="2835"/>
                    <a:pt x="11095" y="2410"/>
                    <a:pt x="10457" y="1924"/>
                  </a:cubicBezTo>
                  <a:cubicBezTo>
                    <a:pt x="9636" y="1285"/>
                    <a:pt x="8755" y="769"/>
                    <a:pt x="7813" y="373"/>
                  </a:cubicBezTo>
                  <a:cubicBezTo>
                    <a:pt x="7312" y="159"/>
                    <a:pt x="6812" y="1"/>
                    <a:pt x="6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6"/>
            <p:cNvSpPr/>
            <p:nvPr/>
          </p:nvSpPr>
          <p:spPr>
            <a:xfrm>
              <a:off x="3385600" y="2176625"/>
              <a:ext cx="375400" cy="374875"/>
            </a:xfrm>
            <a:custGeom>
              <a:avLst/>
              <a:gdLst/>
              <a:ahLst/>
              <a:cxnLst/>
              <a:rect l="l" t="t" r="r" b="b"/>
              <a:pathLst>
                <a:path w="15016" h="14995" extrusionOk="0">
                  <a:moveTo>
                    <a:pt x="7481" y="0"/>
                  </a:moveTo>
                  <a:cubicBezTo>
                    <a:pt x="7143" y="0"/>
                    <a:pt x="6809" y="61"/>
                    <a:pt x="6474" y="213"/>
                  </a:cubicBezTo>
                  <a:cubicBezTo>
                    <a:pt x="5897" y="486"/>
                    <a:pt x="5319" y="669"/>
                    <a:pt x="4742" y="912"/>
                  </a:cubicBezTo>
                  <a:cubicBezTo>
                    <a:pt x="4377" y="1034"/>
                    <a:pt x="4043" y="1155"/>
                    <a:pt x="3708" y="1337"/>
                  </a:cubicBezTo>
                  <a:cubicBezTo>
                    <a:pt x="3040" y="1733"/>
                    <a:pt x="2371" y="2189"/>
                    <a:pt x="1702" y="2584"/>
                  </a:cubicBezTo>
                  <a:cubicBezTo>
                    <a:pt x="1033" y="3009"/>
                    <a:pt x="669" y="3587"/>
                    <a:pt x="517" y="4347"/>
                  </a:cubicBezTo>
                  <a:cubicBezTo>
                    <a:pt x="304" y="5410"/>
                    <a:pt x="0" y="6505"/>
                    <a:pt x="30" y="7599"/>
                  </a:cubicBezTo>
                  <a:cubicBezTo>
                    <a:pt x="61" y="8055"/>
                    <a:pt x="30" y="8511"/>
                    <a:pt x="122" y="8936"/>
                  </a:cubicBezTo>
                  <a:cubicBezTo>
                    <a:pt x="274" y="9666"/>
                    <a:pt x="486" y="10365"/>
                    <a:pt x="699" y="11064"/>
                  </a:cubicBezTo>
                  <a:cubicBezTo>
                    <a:pt x="790" y="11368"/>
                    <a:pt x="942" y="11672"/>
                    <a:pt x="1155" y="11885"/>
                  </a:cubicBezTo>
                  <a:cubicBezTo>
                    <a:pt x="1641" y="12432"/>
                    <a:pt x="2249" y="12857"/>
                    <a:pt x="2918" y="13192"/>
                  </a:cubicBezTo>
                  <a:cubicBezTo>
                    <a:pt x="3708" y="13587"/>
                    <a:pt x="4499" y="14012"/>
                    <a:pt x="5228" y="14560"/>
                  </a:cubicBezTo>
                  <a:cubicBezTo>
                    <a:pt x="5618" y="14852"/>
                    <a:pt x="6034" y="14995"/>
                    <a:pt x="6458" y="14995"/>
                  </a:cubicBezTo>
                  <a:cubicBezTo>
                    <a:pt x="6695" y="14995"/>
                    <a:pt x="6934" y="14951"/>
                    <a:pt x="7173" y="14864"/>
                  </a:cubicBezTo>
                  <a:cubicBezTo>
                    <a:pt x="8420" y="14438"/>
                    <a:pt x="9666" y="14104"/>
                    <a:pt x="10973" y="13982"/>
                  </a:cubicBezTo>
                  <a:cubicBezTo>
                    <a:pt x="11368" y="13921"/>
                    <a:pt x="11733" y="13860"/>
                    <a:pt x="12128" y="13769"/>
                  </a:cubicBezTo>
                  <a:cubicBezTo>
                    <a:pt x="12249" y="13739"/>
                    <a:pt x="12401" y="13708"/>
                    <a:pt x="12523" y="13678"/>
                  </a:cubicBezTo>
                  <a:cubicBezTo>
                    <a:pt x="11946" y="13587"/>
                    <a:pt x="11368" y="13465"/>
                    <a:pt x="10851" y="13192"/>
                  </a:cubicBezTo>
                  <a:lnTo>
                    <a:pt x="10851" y="13192"/>
                  </a:lnTo>
                  <a:cubicBezTo>
                    <a:pt x="10973" y="13222"/>
                    <a:pt x="11094" y="13253"/>
                    <a:pt x="11216" y="13283"/>
                  </a:cubicBezTo>
                  <a:cubicBezTo>
                    <a:pt x="11445" y="13353"/>
                    <a:pt x="11664" y="13403"/>
                    <a:pt x="11885" y="13403"/>
                  </a:cubicBezTo>
                  <a:cubicBezTo>
                    <a:pt x="12044" y="13403"/>
                    <a:pt x="12205" y="13377"/>
                    <a:pt x="12371" y="13313"/>
                  </a:cubicBezTo>
                  <a:cubicBezTo>
                    <a:pt x="12508" y="13245"/>
                    <a:pt x="12696" y="13211"/>
                    <a:pt x="12871" y="13211"/>
                  </a:cubicBezTo>
                  <a:cubicBezTo>
                    <a:pt x="12930" y="13211"/>
                    <a:pt x="12987" y="13215"/>
                    <a:pt x="13040" y="13222"/>
                  </a:cubicBezTo>
                  <a:cubicBezTo>
                    <a:pt x="13587" y="13283"/>
                    <a:pt x="14134" y="13222"/>
                    <a:pt x="14651" y="13405"/>
                  </a:cubicBezTo>
                  <a:cubicBezTo>
                    <a:pt x="14651" y="13405"/>
                    <a:pt x="14681" y="13374"/>
                    <a:pt x="14681" y="13344"/>
                  </a:cubicBezTo>
                  <a:cubicBezTo>
                    <a:pt x="14560" y="13222"/>
                    <a:pt x="14408" y="13131"/>
                    <a:pt x="14256" y="13040"/>
                  </a:cubicBezTo>
                  <a:cubicBezTo>
                    <a:pt x="13952" y="12797"/>
                    <a:pt x="13830" y="12493"/>
                    <a:pt x="13860" y="12098"/>
                  </a:cubicBezTo>
                  <a:cubicBezTo>
                    <a:pt x="13860" y="11915"/>
                    <a:pt x="13830" y="11702"/>
                    <a:pt x="13800" y="11520"/>
                  </a:cubicBezTo>
                  <a:cubicBezTo>
                    <a:pt x="13800" y="11338"/>
                    <a:pt x="13769" y="11125"/>
                    <a:pt x="13800" y="10942"/>
                  </a:cubicBezTo>
                  <a:cubicBezTo>
                    <a:pt x="13891" y="9848"/>
                    <a:pt x="13921" y="8724"/>
                    <a:pt x="13860" y="7599"/>
                  </a:cubicBezTo>
                  <a:cubicBezTo>
                    <a:pt x="13860" y="7082"/>
                    <a:pt x="13860" y="6566"/>
                    <a:pt x="14043" y="6079"/>
                  </a:cubicBezTo>
                  <a:cubicBezTo>
                    <a:pt x="14347" y="5350"/>
                    <a:pt x="14590" y="4620"/>
                    <a:pt x="15015" y="3921"/>
                  </a:cubicBezTo>
                  <a:cubicBezTo>
                    <a:pt x="14985" y="3891"/>
                    <a:pt x="14924" y="3860"/>
                    <a:pt x="14894" y="3860"/>
                  </a:cubicBezTo>
                  <a:cubicBezTo>
                    <a:pt x="14286" y="3708"/>
                    <a:pt x="13739" y="3435"/>
                    <a:pt x="13253" y="3070"/>
                  </a:cubicBezTo>
                  <a:cubicBezTo>
                    <a:pt x="13070" y="2948"/>
                    <a:pt x="12888" y="2857"/>
                    <a:pt x="12705" y="2736"/>
                  </a:cubicBezTo>
                  <a:cubicBezTo>
                    <a:pt x="12401" y="2523"/>
                    <a:pt x="12097" y="2341"/>
                    <a:pt x="11824" y="2128"/>
                  </a:cubicBezTo>
                  <a:cubicBezTo>
                    <a:pt x="11246" y="1733"/>
                    <a:pt x="10730" y="1307"/>
                    <a:pt x="10152" y="942"/>
                  </a:cubicBezTo>
                  <a:cubicBezTo>
                    <a:pt x="9666" y="578"/>
                    <a:pt x="9119" y="304"/>
                    <a:pt x="8511" y="152"/>
                  </a:cubicBezTo>
                  <a:cubicBezTo>
                    <a:pt x="8161" y="61"/>
                    <a:pt x="7819" y="0"/>
                    <a:pt x="7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6"/>
            <p:cNvSpPr/>
            <p:nvPr/>
          </p:nvSpPr>
          <p:spPr>
            <a:xfrm>
              <a:off x="3748050" y="2529200"/>
              <a:ext cx="88950" cy="72275"/>
            </a:xfrm>
            <a:custGeom>
              <a:avLst/>
              <a:gdLst/>
              <a:ahLst/>
              <a:cxnLst/>
              <a:rect l="l" t="t" r="r" b="b"/>
              <a:pathLst>
                <a:path w="3558" h="2891" extrusionOk="0">
                  <a:moveTo>
                    <a:pt x="791" y="1"/>
                  </a:moveTo>
                  <a:cubicBezTo>
                    <a:pt x="517" y="61"/>
                    <a:pt x="366" y="244"/>
                    <a:pt x="244" y="487"/>
                  </a:cubicBezTo>
                  <a:cubicBezTo>
                    <a:pt x="1" y="1034"/>
                    <a:pt x="62" y="1581"/>
                    <a:pt x="183" y="2159"/>
                  </a:cubicBezTo>
                  <a:cubicBezTo>
                    <a:pt x="274" y="2554"/>
                    <a:pt x="548" y="2797"/>
                    <a:pt x="1125" y="2888"/>
                  </a:cubicBezTo>
                  <a:lnTo>
                    <a:pt x="1946" y="2888"/>
                  </a:lnTo>
                  <a:cubicBezTo>
                    <a:pt x="1975" y="2890"/>
                    <a:pt x="2004" y="2890"/>
                    <a:pt x="2032" y="2890"/>
                  </a:cubicBezTo>
                  <a:cubicBezTo>
                    <a:pt x="2566" y="2890"/>
                    <a:pt x="2966" y="2622"/>
                    <a:pt x="3283" y="2189"/>
                  </a:cubicBezTo>
                  <a:cubicBezTo>
                    <a:pt x="3527" y="1916"/>
                    <a:pt x="3557" y="1642"/>
                    <a:pt x="3375" y="1338"/>
                  </a:cubicBezTo>
                  <a:cubicBezTo>
                    <a:pt x="3071" y="761"/>
                    <a:pt x="2584" y="487"/>
                    <a:pt x="1976" y="335"/>
                  </a:cubicBezTo>
                  <a:cubicBezTo>
                    <a:pt x="1673" y="244"/>
                    <a:pt x="1399" y="122"/>
                    <a:pt x="1095" y="31"/>
                  </a:cubicBezTo>
                  <a:cubicBezTo>
                    <a:pt x="1004" y="1"/>
                    <a:pt x="913" y="1"/>
                    <a:pt x="7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6"/>
            <p:cNvSpPr/>
            <p:nvPr/>
          </p:nvSpPr>
          <p:spPr>
            <a:xfrm>
              <a:off x="3678900" y="2613550"/>
              <a:ext cx="144400" cy="66125"/>
            </a:xfrm>
            <a:custGeom>
              <a:avLst/>
              <a:gdLst/>
              <a:ahLst/>
              <a:cxnLst/>
              <a:rect l="l" t="t" r="r" b="b"/>
              <a:pathLst>
                <a:path w="5776" h="2645" extrusionOk="0">
                  <a:moveTo>
                    <a:pt x="5715" y="1"/>
                  </a:moveTo>
                  <a:cubicBezTo>
                    <a:pt x="5654" y="61"/>
                    <a:pt x="5563" y="122"/>
                    <a:pt x="5533" y="183"/>
                  </a:cubicBezTo>
                  <a:cubicBezTo>
                    <a:pt x="5229" y="548"/>
                    <a:pt x="4894" y="791"/>
                    <a:pt x="4469" y="973"/>
                  </a:cubicBezTo>
                  <a:cubicBezTo>
                    <a:pt x="3800" y="1247"/>
                    <a:pt x="3101" y="1399"/>
                    <a:pt x="2372" y="1399"/>
                  </a:cubicBezTo>
                  <a:cubicBezTo>
                    <a:pt x="2204" y="1384"/>
                    <a:pt x="2030" y="1376"/>
                    <a:pt x="1851" y="1376"/>
                  </a:cubicBezTo>
                  <a:cubicBezTo>
                    <a:pt x="1673" y="1376"/>
                    <a:pt x="1490" y="1384"/>
                    <a:pt x="1308" y="1399"/>
                  </a:cubicBezTo>
                  <a:cubicBezTo>
                    <a:pt x="609" y="1429"/>
                    <a:pt x="122" y="1885"/>
                    <a:pt x="1" y="2645"/>
                  </a:cubicBezTo>
                  <a:cubicBezTo>
                    <a:pt x="92" y="2463"/>
                    <a:pt x="183" y="2311"/>
                    <a:pt x="274" y="2189"/>
                  </a:cubicBezTo>
                  <a:cubicBezTo>
                    <a:pt x="550" y="1748"/>
                    <a:pt x="951" y="1482"/>
                    <a:pt x="1455" y="1482"/>
                  </a:cubicBezTo>
                  <a:cubicBezTo>
                    <a:pt x="1506" y="1482"/>
                    <a:pt x="1558" y="1484"/>
                    <a:pt x="1612" y="1490"/>
                  </a:cubicBezTo>
                  <a:cubicBezTo>
                    <a:pt x="1824" y="1490"/>
                    <a:pt x="2007" y="1520"/>
                    <a:pt x="2189" y="1551"/>
                  </a:cubicBezTo>
                  <a:cubicBezTo>
                    <a:pt x="2410" y="1585"/>
                    <a:pt x="2625" y="1602"/>
                    <a:pt x="2833" y="1602"/>
                  </a:cubicBezTo>
                  <a:cubicBezTo>
                    <a:pt x="3915" y="1602"/>
                    <a:pt x="4829" y="1146"/>
                    <a:pt x="5594" y="304"/>
                  </a:cubicBezTo>
                  <a:cubicBezTo>
                    <a:pt x="5654" y="244"/>
                    <a:pt x="5715" y="153"/>
                    <a:pt x="5776" y="61"/>
                  </a:cubicBezTo>
                  <a:cubicBezTo>
                    <a:pt x="5746" y="61"/>
                    <a:pt x="5715" y="31"/>
                    <a:pt x="5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6"/>
            <p:cNvSpPr/>
            <p:nvPr/>
          </p:nvSpPr>
          <p:spPr>
            <a:xfrm>
              <a:off x="3720700" y="2545150"/>
              <a:ext cx="86650" cy="82100"/>
            </a:xfrm>
            <a:custGeom>
              <a:avLst/>
              <a:gdLst/>
              <a:ahLst/>
              <a:cxnLst/>
              <a:rect l="l" t="t" r="r" b="b"/>
              <a:pathLst>
                <a:path w="3466" h="3284" extrusionOk="0">
                  <a:moveTo>
                    <a:pt x="304" y="1"/>
                  </a:moveTo>
                  <a:cubicBezTo>
                    <a:pt x="122" y="578"/>
                    <a:pt x="1" y="1065"/>
                    <a:pt x="122" y="1581"/>
                  </a:cubicBezTo>
                  <a:cubicBezTo>
                    <a:pt x="244" y="2189"/>
                    <a:pt x="517" y="2706"/>
                    <a:pt x="1156" y="2980"/>
                  </a:cubicBezTo>
                  <a:cubicBezTo>
                    <a:pt x="1763" y="3253"/>
                    <a:pt x="2402" y="3284"/>
                    <a:pt x="3040" y="3284"/>
                  </a:cubicBezTo>
                  <a:cubicBezTo>
                    <a:pt x="3162" y="3253"/>
                    <a:pt x="3314" y="3192"/>
                    <a:pt x="3466" y="3162"/>
                  </a:cubicBezTo>
                  <a:lnTo>
                    <a:pt x="3466" y="3162"/>
                  </a:lnTo>
                  <a:cubicBezTo>
                    <a:pt x="3341" y="3177"/>
                    <a:pt x="3219" y="3183"/>
                    <a:pt x="3097" y="3183"/>
                  </a:cubicBezTo>
                  <a:cubicBezTo>
                    <a:pt x="2713" y="3183"/>
                    <a:pt x="2338" y="3124"/>
                    <a:pt x="1946" y="3101"/>
                  </a:cubicBezTo>
                  <a:cubicBezTo>
                    <a:pt x="1672" y="3071"/>
                    <a:pt x="1399" y="2949"/>
                    <a:pt x="1216" y="2737"/>
                  </a:cubicBezTo>
                  <a:cubicBezTo>
                    <a:pt x="700" y="2250"/>
                    <a:pt x="335" y="1673"/>
                    <a:pt x="304" y="913"/>
                  </a:cubicBezTo>
                  <a:cubicBezTo>
                    <a:pt x="304" y="639"/>
                    <a:pt x="304" y="366"/>
                    <a:pt x="3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6"/>
            <p:cNvSpPr/>
            <p:nvPr/>
          </p:nvSpPr>
          <p:spPr>
            <a:xfrm>
              <a:off x="3661425" y="2609825"/>
              <a:ext cx="44850" cy="36425"/>
            </a:xfrm>
            <a:custGeom>
              <a:avLst/>
              <a:gdLst/>
              <a:ahLst/>
              <a:cxnLst/>
              <a:rect l="l" t="t" r="r" b="b"/>
              <a:pathLst>
                <a:path w="1794" h="1457" extrusionOk="0">
                  <a:moveTo>
                    <a:pt x="1335" y="0"/>
                  </a:moveTo>
                  <a:cubicBezTo>
                    <a:pt x="690" y="0"/>
                    <a:pt x="50" y="502"/>
                    <a:pt x="1" y="1457"/>
                  </a:cubicBezTo>
                  <a:cubicBezTo>
                    <a:pt x="92" y="1305"/>
                    <a:pt x="183" y="1122"/>
                    <a:pt x="274" y="940"/>
                  </a:cubicBezTo>
                  <a:cubicBezTo>
                    <a:pt x="457" y="666"/>
                    <a:pt x="700" y="453"/>
                    <a:pt x="1064" y="453"/>
                  </a:cubicBezTo>
                  <a:cubicBezTo>
                    <a:pt x="1216" y="423"/>
                    <a:pt x="1338" y="393"/>
                    <a:pt x="1490" y="362"/>
                  </a:cubicBezTo>
                  <a:cubicBezTo>
                    <a:pt x="1642" y="332"/>
                    <a:pt x="1764" y="271"/>
                    <a:pt x="1794" y="89"/>
                  </a:cubicBezTo>
                  <a:cubicBezTo>
                    <a:pt x="1646" y="30"/>
                    <a:pt x="1490" y="0"/>
                    <a:pt x="13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6"/>
            <p:cNvSpPr/>
            <p:nvPr/>
          </p:nvSpPr>
          <p:spPr>
            <a:xfrm>
              <a:off x="3867350" y="2709300"/>
              <a:ext cx="88175" cy="44850"/>
            </a:xfrm>
            <a:custGeom>
              <a:avLst/>
              <a:gdLst/>
              <a:ahLst/>
              <a:cxnLst/>
              <a:rect l="l" t="t" r="r" b="b"/>
              <a:pathLst>
                <a:path w="3527" h="1794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244"/>
                    <a:pt x="214" y="396"/>
                    <a:pt x="396" y="517"/>
                  </a:cubicBezTo>
                  <a:cubicBezTo>
                    <a:pt x="1308" y="1155"/>
                    <a:pt x="2281" y="1611"/>
                    <a:pt x="3375" y="1794"/>
                  </a:cubicBezTo>
                  <a:lnTo>
                    <a:pt x="3496" y="1794"/>
                  </a:lnTo>
                  <a:cubicBezTo>
                    <a:pt x="3527" y="1794"/>
                    <a:pt x="3527" y="1763"/>
                    <a:pt x="3527" y="1763"/>
                  </a:cubicBezTo>
                  <a:cubicBezTo>
                    <a:pt x="3223" y="1611"/>
                    <a:pt x="2949" y="1490"/>
                    <a:pt x="2645" y="1338"/>
                  </a:cubicBezTo>
                  <a:cubicBezTo>
                    <a:pt x="1764" y="882"/>
                    <a:pt x="822" y="608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14" name="Google Shape;1014;p26"/>
          <p:cNvGrpSpPr/>
          <p:nvPr/>
        </p:nvGrpSpPr>
        <p:grpSpPr>
          <a:xfrm rot="9384077">
            <a:off x="-457271" y="5697437"/>
            <a:ext cx="1961168" cy="1943536"/>
            <a:chOff x="1881750" y="575525"/>
            <a:chExt cx="1010700" cy="1001550"/>
          </a:xfrm>
        </p:grpSpPr>
        <p:sp>
          <p:nvSpPr>
            <p:cNvPr id="1015" name="Google Shape;1015;p26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6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6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8" name="Google Shape;1018;p26"/>
          <p:cNvSpPr/>
          <p:nvPr/>
        </p:nvSpPr>
        <p:spPr>
          <a:xfrm rot="-2353124" flipH="1">
            <a:off x="326784" y="1088621"/>
            <a:ext cx="1657635" cy="561244"/>
          </a:xfrm>
          <a:custGeom>
            <a:avLst/>
            <a:gdLst/>
            <a:ahLst/>
            <a:cxnLst/>
            <a:rect l="l" t="t" r="r" b="b"/>
            <a:pathLst>
              <a:path w="68117" h="13114" extrusionOk="0">
                <a:moveTo>
                  <a:pt x="1" y="1"/>
                </a:moveTo>
                <a:lnTo>
                  <a:pt x="1" y="1"/>
                </a:lnTo>
                <a:cubicBezTo>
                  <a:pt x="2834" y="1001"/>
                  <a:pt x="5573" y="2227"/>
                  <a:pt x="8144" y="3691"/>
                </a:cubicBezTo>
                <a:cubicBezTo>
                  <a:pt x="9430" y="4418"/>
                  <a:pt x="10680" y="5215"/>
                  <a:pt x="11847" y="6108"/>
                </a:cubicBezTo>
                <a:cubicBezTo>
                  <a:pt x="12431" y="6549"/>
                  <a:pt x="12990" y="7013"/>
                  <a:pt x="13526" y="7501"/>
                </a:cubicBezTo>
                <a:cubicBezTo>
                  <a:pt x="14086" y="7990"/>
                  <a:pt x="14526" y="8490"/>
                  <a:pt x="15157" y="9061"/>
                </a:cubicBezTo>
                <a:cubicBezTo>
                  <a:pt x="16384" y="10133"/>
                  <a:pt x="17824" y="10871"/>
                  <a:pt x="19289" y="11407"/>
                </a:cubicBezTo>
                <a:cubicBezTo>
                  <a:pt x="20765" y="11942"/>
                  <a:pt x="22277" y="12300"/>
                  <a:pt x="23789" y="12562"/>
                </a:cubicBezTo>
                <a:cubicBezTo>
                  <a:pt x="26288" y="12983"/>
                  <a:pt x="28803" y="13114"/>
                  <a:pt x="31307" y="13114"/>
                </a:cubicBezTo>
                <a:cubicBezTo>
                  <a:pt x="31846" y="13114"/>
                  <a:pt x="32384" y="13108"/>
                  <a:pt x="32921" y="13097"/>
                </a:cubicBezTo>
                <a:cubicBezTo>
                  <a:pt x="35957" y="13002"/>
                  <a:pt x="38970" y="12704"/>
                  <a:pt x="41958" y="12300"/>
                </a:cubicBezTo>
                <a:cubicBezTo>
                  <a:pt x="44947" y="11859"/>
                  <a:pt x="47923" y="11335"/>
                  <a:pt x="50864" y="10657"/>
                </a:cubicBezTo>
                <a:cubicBezTo>
                  <a:pt x="56734" y="9335"/>
                  <a:pt x="62508" y="7597"/>
                  <a:pt x="68116" y="5454"/>
                </a:cubicBezTo>
                <a:lnTo>
                  <a:pt x="68116" y="5454"/>
                </a:lnTo>
                <a:cubicBezTo>
                  <a:pt x="62270" y="6835"/>
                  <a:pt x="56436" y="8156"/>
                  <a:pt x="50566" y="9192"/>
                </a:cubicBezTo>
                <a:cubicBezTo>
                  <a:pt x="47626" y="9692"/>
                  <a:pt x="44685" y="10180"/>
                  <a:pt x="41732" y="10514"/>
                </a:cubicBezTo>
                <a:cubicBezTo>
                  <a:pt x="38779" y="10871"/>
                  <a:pt x="35815" y="11121"/>
                  <a:pt x="32862" y="11204"/>
                </a:cubicBezTo>
                <a:cubicBezTo>
                  <a:pt x="32174" y="11226"/>
                  <a:pt x="31486" y="11238"/>
                  <a:pt x="30798" y="11238"/>
                </a:cubicBezTo>
                <a:cubicBezTo>
                  <a:pt x="28536" y="11238"/>
                  <a:pt x="26282" y="11110"/>
                  <a:pt x="24063" y="10799"/>
                </a:cubicBezTo>
                <a:cubicBezTo>
                  <a:pt x="22622" y="10597"/>
                  <a:pt x="21194" y="10299"/>
                  <a:pt x="19836" y="9847"/>
                </a:cubicBezTo>
                <a:cubicBezTo>
                  <a:pt x="18479" y="9395"/>
                  <a:pt x="17169" y="8811"/>
                  <a:pt x="16086" y="7954"/>
                </a:cubicBezTo>
                <a:cubicBezTo>
                  <a:pt x="15586" y="7549"/>
                  <a:pt x="15002" y="6954"/>
                  <a:pt x="14407" y="6478"/>
                </a:cubicBezTo>
                <a:cubicBezTo>
                  <a:pt x="13812" y="5989"/>
                  <a:pt x="13181" y="5537"/>
                  <a:pt x="12550" y="5120"/>
                </a:cubicBezTo>
                <a:cubicBezTo>
                  <a:pt x="11264" y="4275"/>
                  <a:pt x="9930" y="3525"/>
                  <a:pt x="8561" y="2882"/>
                </a:cubicBezTo>
                <a:cubicBezTo>
                  <a:pt x="5811" y="1608"/>
                  <a:pt x="2941" y="620"/>
                  <a:pt x="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8404718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36042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27"/>
          <p:cNvSpPr/>
          <p:nvPr/>
        </p:nvSpPr>
        <p:spPr>
          <a:xfrm>
            <a:off x="-42967" y="-155861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21" name="Google Shape;1021;p27"/>
          <p:cNvGrpSpPr/>
          <p:nvPr/>
        </p:nvGrpSpPr>
        <p:grpSpPr>
          <a:xfrm>
            <a:off x="4467" y="221019"/>
            <a:ext cx="12196877" cy="6637124"/>
            <a:chOff x="7105" y="1112698"/>
            <a:chExt cx="9144000" cy="3519900"/>
          </a:xfrm>
        </p:grpSpPr>
        <p:sp>
          <p:nvSpPr>
            <p:cNvPr id="1022" name="Google Shape;1022;p27"/>
            <p:cNvSpPr/>
            <p:nvPr/>
          </p:nvSpPr>
          <p:spPr>
            <a:xfrm>
              <a:off x="5737700" y="1250075"/>
              <a:ext cx="3412450" cy="316100"/>
            </a:xfrm>
            <a:custGeom>
              <a:avLst/>
              <a:gdLst/>
              <a:ahLst/>
              <a:cxnLst/>
              <a:rect l="l" t="t" r="r" b="b"/>
              <a:pathLst>
                <a:path w="136498" h="12644" extrusionOk="0">
                  <a:moveTo>
                    <a:pt x="109645" y="301"/>
                  </a:moveTo>
                  <a:cubicBezTo>
                    <a:pt x="104575" y="468"/>
                    <a:pt x="99505" y="968"/>
                    <a:pt x="94434" y="1168"/>
                  </a:cubicBezTo>
                  <a:cubicBezTo>
                    <a:pt x="89297" y="1368"/>
                    <a:pt x="84094" y="835"/>
                    <a:pt x="78957" y="1468"/>
                  </a:cubicBezTo>
                  <a:cubicBezTo>
                    <a:pt x="73886" y="2102"/>
                    <a:pt x="68983" y="3303"/>
                    <a:pt x="63846" y="3436"/>
                  </a:cubicBezTo>
                  <a:cubicBezTo>
                    <a:pt x="58576" y="3537"/>
                    <a:pt x="53372" y="2836"/>
                    <a:pt x="48101" y="2836"/>
                  </a:cubicBezTo>
                  <a:cubicBezTo>
                    <a:pt x="42831" y="2803"/>
                    <a:pt x="37561" y="3103"/>
                    <a:pt x="32290" y="3136"/>
                  </a:cubicBezTo>
                  <a:cubicBezTo>
                    <a:pt x="27153" y="3170"/>
                    <a:pt x="22049" y="2903"/>
                    <a:pt x="16946" y="2402"/>
                  </a:cubicBezTo>
                  <a:cubicBezTo>
                    <a:pt x="14511" y="2169"/>
                    <a:pt x="12009" y="1902"/>
                    <a:pt x="9541" y="2035"/>
                  </a:cubicBezTo>
                  <a:cubicBezTo>
                    <a:pt x="7439" y="2136"/>
                    <a:pt x="5371" y="2736"/>
                    <a:pt x="3369" y="3370"/>
                  </a:cubicBezTo>
                  <a:cubicBezTo>
                    <a:pt x="2269" y="3737"/>
                    <a:pt x="1135" y="4104"/>
                    <a:pt x="0" y="4437"/>
                  </a:cubicBezTo>
                  <a:lnTo>
                    <a:pt x="0" y="12643"/>
                  </a:lnTo>
                  <a:lnTo>
                    <a:pt x="136498" y="12643"/>
                  </a:lnTo>
                  <a:lnTo>
                    <a:pt x="136498" y="1468"/>
                  </a:lnTo>
                  <a:cubicBezTo>
                    <a:pt x="127625" y="234"/>
                    <a:pt x="118618" y="1"/>
                    <a:pt x="109645" y="3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7"/>
            <p:cNvSpPr/>
            <p:nvPr/>
          </p:nvSpPr>
          <p:spPr>
            <a:xfrm flipH="1">
              <a:off x="7105" y="1112698"/>
              <a:ext cx="9144000" cy="3519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24" name="Google Shape;1024;p27"/>
          <p:cNvSpPr/>
          <p:nvPr/>
        </p:nvSpPr>
        <p:spPr>
          <a:xfrm flipH="1">
            <a:off x="-42759" y="117402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7"/>
          <p:cNvSpPr/>
          <p:nvPr/>
        </p:nvSpPr>
        <p:spPr>
          <a:xfrm flipH="1">
            <a:off x="-100" y="5688734"/>
            <a:ext cx="8354075" cy="1158813"/>
          </a:xfrm>
          <a:custGeom>
            <a:avLst/>
            <a:gdLst/>
            <a:ahLst/>
            <a:cxnLst/>
            <a:rect l="l" t="t" r="r" b="b"/>
            <a:pathLst>
              <a:path w="234687" h="32554" extrusionOk="0">
                <a:moveTo>
                  <a:pt x="234686" y="517"/>
                </a:moveTo>
                <a:cubicBezTo>
                  <a:pt x="147633" y="0"/>
                  <a:pt x="64865" y="16080"/>
                  <a:pt x="1" y="32554"/>
                </a:cubicBezTo>
                <a:lnTo>
                  <a:pt x="234686" y="322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7" name="Google Shape;1027;p27"/>
          <p:cNvSpPr/>
          <p:nvPr/>
        </p:nvSpPr>
        <p:spPr>
          <a:xfrm flipH="1">
            <a:off x="1" y="5772867"/>
            <a:ext cx="7822900" cy="1085133"/>
          </a:xfrm>
          <a:custGeom>
            <a:avLst/>
            <a:gdLst/>
            <a:ahLst/>
            <a:cxnLst/>
            <a:rect l="l" t="t" r="r" b="b"/>
            <a:pathLst>
              <a:path w="234687" h="32554" extrusionOk="0">
                <a:moveTo>
                  <a:pt x="234686" y="517"/>
                </a:moveTo>
                <a:cubicBezTo>
                  <a:pt x="147633" y="0"/>
                  <a:pt x="64865" y="16080"/>
                  <a:pt x="1" y="32554"/>
                </a:cubicBezTo>
                <a:lnTo>
                  <a:pt x="234686" y="3225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28" name="Google Shape;1028;p27"/>
          <p:cNvGrpSpPr/>
          <p:nvPr/>
        </p:nvGrpSpPr>
        <p:grpSpPr>
          <a:xfrm rot="2953641">
            <a:off x="-514897" y="-1294737"/>
            <a:ext cx="1967445" cy="2989159"/>
            <a:chOff x="3047425" y="3463875"/>
            <a:chExt cx="948375" cy="1440875"/>
          </a:xfrm>
        </p:grpSpPr>
        <p:sp>
          <p:nvSpPr>
            <p:cNvPr id="1029" name="Google Shape;1029;p27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7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1" name="Google Shape;1031;p27"/>
          <p:cNvGrpSpPr/>
          <p:nvPr/>
        </p:nvGrpSpPr>
        <p:grpSpPr>
          <a:xfrm rot="5760019">
            <a:off x="-709939" y="-303214"/>
            <a:ext cx="2269312" cy="3447788"/>
            <a:chOff x="3047425" y="3463875"/>
            <a:chExt cx="948375" cy="1440875"/>
          </a:xfrm>
        </p:grpSpPr>
        <p:sp>
          <p:nvSpPr>
            <p:cNvPr id="1032" name="Google Shape;1032;p27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7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4" name="Google Shape;1034;p27"/>
          <p:cNvGrpSpPr/>
          <p:nvPr/>
        </p:nvGrpSpPr>
        <p:grpSpPr>
          <a:xfrm rot="-797618" flipH="1">
            <a:off x="-848593" y="5145984"/>
            <a:ext cx="1904141" cy="1898889"/>
            <a:chOff x="1887850" y="1652000"/>
            <a:chExt cx="879200" cy="876775"/>
          </a:xfrm>
        </p:grpSpPr>
        <p:sp>
          <p:nvSpPr>
            <p:cNvPr id="1035" name="Google Shape;1035;p27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7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7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8" name="Google Shape;1038;p27"/>
          <p:cNvGrpSpPr/>
          <p:nvPr/>
        </p:nvGrpSpPr>
        <p:grpSpPr>
          <a:xfrm rot="-973776" flipH="1">
            <a:off x="-194302" y="5368103"/>
            <a:ext cx="2081057" cy="1798531"/>
            <a:chOff x="254075" y="742700"/>
            <a:chExt cx="917975" cy="793350"/>
          </a:xfrm>
        </p:grpSpPr>
        <p:sp>
          <p:nvSpPr>
            <p:cNvPr id="1039" name="Google Shape;1039;p27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7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7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7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7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7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7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7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7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7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7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7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7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7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7327178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lt1"/>
        </a:solidFill>
        <a:effectLst/>
      </p:bgPr>
    </p:bg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" name="Google Shape;1054;p28"/>
          <p:cNvGrpSpPr/>
          <p:nvPr/>
        </p:nvGrpSpPr>
        <p:grpSpPr>
          <a:xfrm>
            <a:off x="610467" y="-17870"/>
            <a:ext cx="11581533" cy="6875603"/>
            <a:chOff x="1219850" y="-13402"/>
            <a:chExt cx="8686150" cy="5156702"/>
          </a:xfrm>
        </p:grpSpPr>
        <p:sp>
          <p:nvSpPr>
            <p:cNvPr id="1055" name="Google Shape;1055;p28"/>
            <p:cNvSpPr/>
            <p:nvPr/>
          </p:nvSpPr>
          <p:spPr>
            <a:xfrm rot="5400000">
              <a:off x="-149137" y="1355585"/>
              <a:ext cx="5156674" cy="2418700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8"/>
            <p:cNvSpPr/>
            <p:nvPr/>
          </p:nvSpPr>
          <p:spPr>
            <a:xfrm rot="5400000">
              <a:off x="31838" y="1355585"/>
              <a:ext cx="5156674" cy="2418700"/>
            </a:xfrm>
            <a:custGeom>
              <a:avLst/>
              <a:gdLst/>
              <a:ahLst/>
              <a:cxnLst/>
              <a:rect l="l" t="t" r="r" b="b"/>
              <a:pathLst>
                <a:path w="182715" h="96748" extrusionOk="0">
                  <a:moveTo>
                    <a:pt x="0" y="1"/>
                  </a:moveTo>
                  <a:lnTo>
                    <a:pt x="0" y="42929"/>
                  </a:lnTo>
                  <a:cubicBezTo>
                    <a:pt x="4038" y="41736"/>
                    <a:pt x="7937" y="40144"/>
                    <a:pt x="11816" y="38632"/>
                  </a:cubicBezTo>
                  <a:cubicBezTo>
                    <a:pt x="17801" y="36301"/>
                    <a:pt x="24090" y="33874"/>
                    <a:pt x="30682" y="33874"/>
                  </a:cubicBezTo>
                  <a:cubicBezTo>
                    <a:pt x="30839" y="33874"/>
                    <a:pt x="30995" y="33875"/>
                    <a:pt x="31152" y="33878"/>
                  </a:cubicBezTo>
                  <a:cubicBezTo>
                    <a:pt x="37756" y="33977"/>
                    <a:pt x="43287" y="37061"/>
                    <a:pt x="47961" y="41258"/>
                  </a:cubicBezTo>
                  <a:cubicBezTo>
                    <a:pt x="52497" y="45336"/>
                    <a:pt x="56257" y="50110"/>
                    <a:pt x="60931" y="54049"/>
                  </a:cubicBezTo>
                  <a:cubicBezTo>
                    <a:pt x="65885" y="58247"/>
                    <a:pt x="71654" y="60634"/>
                    <a:pt x="78238" y="61569"/>
                  </a:cubicBezTo>
                  <a:cubicBezTo>
                    <a:pt x="85240" y="62563"/>
                    <a:pt x="92402" y="62205"/>
                    <a:pt x="99404" y="63240"/>
                  </a:cubicBezTo>
                  <a:cubicBezTo>
                    <a:pt x="102885" y="63757"/>
                    <a:pt x="106307" y="64652"/>
                    <a:pt x="109430" y="66243"/>
                  </a:cubicBezTo>
                  <a:cubicBezTo>
                    <a:pt x="112712" y="67914"/>
                    <a:pt x="115437" y="70381"/>
                    <a:pt x="117824" y="73067"/>
                  </a:cubicBezTo>
                  <a:cubicBezTo>
                    <a:pt x="122539" y="78398"/>
                    <a:pt x="126199" y="84485"/>
                    <a:pt x="131650" y="89239"/>
                  </a:cubicBezTo>
                  <a:cubicBezTo>
                    <a:pt x="136631" y="93603"/>
                    <a:pt x="142942" y="96748"/>
                    <a:pt x="149838" y="96748"/>
                  </a:cubicBezTo>
                  <a:cubicBezTo>
                    <a:pt x="150047" y="96748"/>
                    <a:pt x="150258" y="96745"/>
                    <a:pt x="150468" y="96739"/>
                  </a:cubicBezTo>
                  <a:cubicBezTo>
                    <a:pt x="153790" y="96640"/>
                    <a:pt x="157132" y="95784"/>
                    <a:pt x="159937" y="94034"/>
                  </a:cubicBezTo>
                  <a:cubicBezTo>
                    <a:pt x="162782" y="92263"/>
                    <a:pt x="164851" y="89657"/>
                    <a:pt x="166900" y="87111"/>
                  </a:cubicBezTo>
                  <a:cubicBezTo>
                    <a:pt x="169028" y="84445"/>
                    <a:pt x="171236" y="81839"/>
                    <a:pt x="174359" y="80168"/>
                  </a:cubicBezTo>
                  <a:cubicBezTo>
                    <a:pt x="176926" y="78816"/>
                    <a:pt x="179830" y="78100"/>
                    <a:pt x="182714" y="77523"/>
                  </a:cubicBezTo>
                  <a:lnTo>
                    <a:pt x="1827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3724800" y="-13400"/>
              <a:ext cx="6181200" cy="51567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58" name="Google Shape;1058;p28"/>
          <p:cNvSpPr txBox="1"/>
          <p:nvPr/>
        </p:nvSpPr>
        <p:spPr>
          <a:xfrm>
            <a:off x="7164467" y="4969413"/>
            <a:ext cx="4066400" cy="6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Space Grotesk"/>
                <a:ea typeface="Space Grotesk"/>
                <a:cs typeface="Space Grotesk"/>
                <a:sym typeface="Space Grotesk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Space Grotesk"/>
                <a:ea typeface="Space Grotesk"/>
                <a:cs typeface="Space Grotesk"/>
                <a:sym typeface="Space Grotesk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Space Grotesk"/>
                <a:ea typeface="Space Grotesk"/>
                <a:cs typeface="Space Grotesk"/>
                <a:sym typeface="Space Grotesk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Space Grotesk"/>
              <a:ea typeface="Space Grotesk"/>
              <a:cs typeface="Space Grotesk"/>
              <a:sym typeface="Space Grotesk"/>
            </a:endParaRPr>
          </a:p>
        </p:txBody>
      </p:sp>
      <p:sp>
        <p:nvSpPr>
          <p:cNvPr id="1059" name="Google Shape;1059;p28"/>
          <p:cNvSpPr txBox="1">
            <a:spLocks noGrp="1"/>
          </p:cNvSpPr>
          <p:nvPr>
            <p:ph type="subTitle" idx="1"/>
          </p:nvPr>
        </p:nvSpPr>
        <p:spPr>
          <a:xfrm>
            <a:off x="6654800" y="4383047"/>
            <a:ext cx="45808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0" name="Google Shape;1060;p28"/>
          <p:cNvSpPr/>
          <p:nvPr/>
        </p:nvSpPr>
        <p:spPr>
          <a:xfrm rot="-5400000" flipH="1">
            <a:off x="-1485058" y="1459757"/>
            <a:ext cx="3744375" cy="804192"/>
          </a:xfrm>
          <a:custGeom>
            <a:avLst/>
            <a:gdLst/>
            <a:ahLst/>
            <a:cxnLst/>
            <a:rect l="l" t="t" r="r" b="b"/>
            <a:pathLst>
              <a:path w="284960" h="99941" extrusionOk="0">
                <a:moveTo>
                  <a:pt x="275598" y="0"/>
                </a:moveTo>
                <a:cubicBezTo>
                  <a:pt x="275598" y="0"/>
                  <a:pt x="260572" y="12256"/>
                  <a:pt x="242574" y="12256"/>
                </a:cubicBezTo>
                <a:cubicBezTo>
                  <a:pt x="241813" y="12256"/>
                  <a:pt x="241048" y="12234"/>
                  <a:pt x="240278" y="12189"/>
                </a:cubicBezTo>
                <a:cubicBezTo>
                  <a:pt x="225801" y="11308"/>
                  <a:pt x="216620" y="8010"/>
                  <a:pt x="204825" y="8010"/>
                </a:cubicBezTo>
                <a:cubicBezTo>
                  <a:pt x="201142" y="8010"/>
                  <a:pt x="197203" y="8332"/>
                  <a:pt x="192770" y="9149"/>
                </a:cubicBezTo>
                <a:cubicBezTo>
                  <a:pt x="174167" y="12553"/>
                  <a:pt x="172252" y="29666"/>
                  <a:pt x="163894" y="32706"/>
                </a:cubicBezTo>
                <a:cubicBezTo>
                  <a:pt x="155535" y="35745"/>
                  <a:pt x="165049" y="46748"/>
                  <a:pt x="145656" y="49970"/>
                </a:cubicBezTo>
                <a:cubicBezTo>
                  <a:pt x="133494" y="52013"/>
                  <a:pt x="128887" y="57307"/>
                  <a:pt x="118155" y="57307"/>
                </a:cubicBezTo>
                <a:cubicBezTo>
                  <a:pt x="111802" y="57307"/>
                  <a:pt x="103303" y="55452"/>
                  <a:pt x="89819" y="49970"/>
                </a:cubicBezTo>
                <a:cubicBezTo>
                  <a:pt x="78221" y="45262"/>
                  <a:pt x="70827" y="43788"/>
                  <a:pt x="64956" y="43788"/>
                </a:cubicBezTo>
                <a:cubicBezTo>
                  <a:pt x="55440" y="43788"/>
                  <a:pt x="49924" y="47659"/>
                  <a:pt x="36992" y="47903"/>
                </a:cubicBezTo>
                <a:cubicBezTo>
                  <a:pt x="21429" y="48177"/>
                  <a:pt x="29909" y="61186"/>
                  <a:pt x="14955" y="62706"/>
                </a:cubicBezTo>
                <a:cubicBezTo>
                  <a:pt x="0" y="64226"/>
                  <a:pt x="0" y="72676"/>
                  <a:pt x="0" y="72676"/>
                </a:cubicBezTo>
                <a:lnTo>
                  <a:pt x="0" y="99941"/>
                </a:lnTo>
                <a:cubicBezTo>
                  <a:pt x="0" y="99941"/>
                  <a:pt x="10395" y="74287"/>
                  <a:pt x="25228" y="72676"/>
                </a:cubicBezTo>
                <a:cubicBezTo>
                  <a:pt x="39264" y="71148"/>
                  <a:pt x="41358" y="55356"/>
                  <a:pt x="55788" y="55356"/>
                </a:cubicBezTo>
                <a:cubicBezTo>
                  <a:pt x="56577" y="55356"/>
                  <a:pt x="57402" y="55403"/>
                  <a:pt x="58269" y="55502"/>
                </a:cubicBezTo>
                <a:cubicBezTo>
                  <a:pt x="74986" y="57387"/>
                  <a:pt x="84865" y="65746"/>
                  <a:pt x="96658" y="66506"/>
                </a:cubicBezTo>
                <a:cubicBezTo>
                  <a:pt x="98711" y="66638"/>
                  <a:pt x="100844" y="66678"/>
                  <a:pt x="103027" y="66678"/>
                </a:cubicBezTo>
                <a:cubicBezTo>
                  <a:pt x="106361" y="66678"/>
                  <a:pt x="109809" y="66585"/>
                  <a:pt x="113257" y="66585"/>
                </a:cubicBezTo>
                <a:cubicBezTo>
                  <a:pt x="120492" y="66585"/>
                  <a:pt x="127724" y="66996"/>
                  <a:pt x="133893" y="69545"/>
                </a:cubicBezTo>
                <a:cubicBezTo>
                  <a:pt x="137352" y="70978"/>
                  <a:pt x="141226" y="71625"/>
                  <a:pt x="145041" y="71625"/>
                </a:cubicBezTo>
                <a:cubicBezTo>
                  <a:pt x="153364" y="71625"/>
                  <a:pt x="161413" y="68550"/>
                  <a:pt x="164289" y="63861"/>
                </a:cubicBezTo>
                <a:cubicBezTo>
                  <a:pt x="168453" y="57022"/>
                  <a:pt x="165049" y="44864"/>
                  <a:pt x="171128" y="38785"/>
                </a:cubicBezTo>
                <a:cubicBezTo>
                  <a:pt x="176495" y="33417"/>
                  <a:pt x="184825" y="23002"/>
                  <a:pt x="197687" y="23002"/>
                </a:cubicBezTo>
                <a:cubicBezTo>
                  <a:pt x="199391" y="23002"/>
                  <a:pt x="201176" y="23185"/>
                  <a:pt x="203043" y="23587"/>
                </a:cubicBezTo>
                <a:cubicBezTo>
                  <a:pt x="216801" y="26522"/>
                  <a:pt x="221951" y="31174"/>
                  <a:pt x="229985" y="31174"/>
                </a:cubicBezTo>
                <a:cubicBezTo>
                  <a:pt x="231270" y="31174"/>
                  <a:pt x="232628" y="31055"/>
                  <a:pt x="234108" y="30791"/>
                </a:cubicBezTo>
                <a:cubicBezTo>
                  <a:pt x="244837" y="28906"/>
                  <a:pt x="248637" y="21307"/>
                  <a:pt x="258515" y="20547"/>
                </a:cubicBezTo>
                <a:cubicBezTo>
                  <a:pt x="268394" y="19788"/>
                  <a:pt x="276844" y="15563"/>
                  <a:pt x="284960" y="6079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28"/>
          <p:cNvSpPr/>
          <p:nvPr/>
        </p:nvSpPr>
        <p:spPr>
          <a:xfrm rot="-4557140" flipH="1">
            <a:off x="1291656" y="749652"/>
            <a:ext cx="1657587" cy="561240"/>
          </a:xfrm>
          <a:custGeom>
            <a:avLst/>
            <a:gdLst/>
            <a:ahLst/>
            <a:cxnLst/>
            <a:rect l="l" t="t" r="r" b="b"/>
            <a:pathLst>
              <a:path w="68117" h="13114" extrusionOk="0">
                <a:moveTo>
                  <a:pt x="1" y="1"/>
                </a:moveTo>
                <a:lnTo>
                  <a:pt x="1" y="1"/>
                </a:lnTo>
                <a:cubicBezTo>
                  <a:pt x="2834" y="1001"/>
                  <a:pt x="5573" y="2227"/>
                  <a:pt x="8144" y="3691"/>
                </a:cubicBezTo>
                <a:cubicBezTo>
                  <a:pt x="9430" y="4418"/>
                  <a:pt x="10680" y="5215"/>
                  <a:pt x="11847" y="6108"/>
                </a:cubicBezTo>
                <a:cubicBezTo>
                  <a:pt x="12431" y="6549"/>
                  <a:pt x="12990" y="7013"/>
                  <a:pt x="13526" y="7501"/>
                </a:cubicBezTo>
                <a:cubicBezTo>
                  <a:pt x="14086" y="7990"/>
                  <a:pt x="14526" y="8490"/>
                  <a:pt x="15157" y="9061"/>
                </a:cubicBezTo>
                <a:cubicBezTo>
                  <a:pt x="16384" y="10133"/>
                  <a:pt x="17824" y="10871"/>
                  <a:pt x="19289" y="11407"/>
                </a:cubicBezTo>
                <a:cubicBezTo>
                  <a:pt x="20765" y="11942"/>
                  <a:pt x="22277" y="12300"/>
                  <a:pt x="23789" y="12562"/>
                </a:cubicBezTo>
                <a:cubicBezTo>
                  <a:pt x="26288" y="12983"/>
                  <a:pt x="28803" y="13114"/>
                  <a:pt x="31307" y="13114"/>
                </a:cubicBezTo>
                <a:cubicBezTo>
                  <a:pt x="31846" y="13114"/>
                  <a:pt x="32384" y="13108"/>
                  <a:pt x="32921" y="13097"/>
                </a:cubicBezTo>
                <a:cubicBezTo>
                  <a:pt x="35957" y="13002"/>
                  <a:pt x="38970" y="12704"/>
                  <a:pt x="41958" y="12300"/>
                </a:cubicBezTo>
                <a:cubicBezTo>
                  <a:pt x="44947" y="11859"/>
                  <a:pt x="47923" y="11335"/>
                  <a:pt x="50864" y="10657"/>
                </a:cubicBezTo>
                <a:cubicBezTo>
                  <a:pt x="56734" y="9335"/>
                  <a:pt x="62508" y="7597"/>
                  <a:pt x="68116" y="5454"/>
                </a:cubicBezTo>
                <a:lnTo>
                  <a:pt x="68116" y="5454"/>
                </a:lnTo>
                <a:cubicBezTo>
                  <a:pt x="62270" y="6835"/>
                  <a:pt x="56436" y="8156"/>
                  <a:pt x="50566" y="9192"/>
                </a:cubicBezTo>
                <a:cubicBezTo>
                  <a:pt x="47626" y="9692"/>
                  <a:pt x="44685" y="10180"/>
                  <a:pt x="41732" y="10514"/>
                </a:cubicBezTo>
                <a:cubicBezTo>
                  <a:pt x="38779" y="10871"/>
                  <a:pt x="35815" y="11121"/>
                  <a:pt x="32862" y="11204"/>
                </a:cubicBezTo>
                <a:cubicBezTo>
                  <a:pt x="32174" y="11226"/>
                  <a:pt x="31486" y="11238"/>
                  <a:pt x="30798" y="11238"/>
                </a:cubicBezTo>
                <a:cubicBezTo>
                  <a:pt x="28536" y="11238"/>
                  <a:pt x="26282" y="11110"/>
                  <a:pt x="24063" y="10799"/>
                </a:cubicBezTo>
                <a:cubicBezTo>
                  <a:pt x="22622" y="10597"/>
                  <a:pt x="21194" y="10299"/>
                  <a:pt x="19836" y="9847"/>
                </a:cubicBezTo>
                <a:cubicBezTo>
                  <a:pt x="18479" y="9395"/>
                  <a:pt x="17169" y="8811"/>
                  <a:pt x="16086" y="7954"/>
                </a:cubicBezTo>
                <a:cubicBezTo>
                  <a:pt x="15586" y="7549"/>
                  <a:pt x="15002" y="6954"/>
                  <a:pt x="14407" y="6478"/>
                </a:cubicBezTo>
                <a:cubicBezTo>
                  <a:pt x="13812" y="5989"/>
                  <a:pt x="13181" y="5537"/>
                  <a:pt x="12550" y="5120"/>
                </a:cubicBezTo>
                <a:cubicBezTo>
                  <a:pt x="11264" y="4275"/>
                  <a:pt x="9930" y="3525"/>
                  <a:pt x="8561" y="2882"/>
                </a:cubicBezTo>
                <a:cubicBezTo>
                  <a:pt x="5811" y="1608"/>
                  <a:pt x="2941" y="620"/>
                  <a:pt x="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28"/>
          <p:cNvSpPr/>
          <p:nvPr/>
        </p:nvSpPr>
        <p:spPr>
          <a:xfrm rot="5400000" flipH="1">
            <a:off x="-594827" y="5182800"/>
            <a:ext cx="2361616" cy="799648"/>
          </a:xfrm>
          <a:custGeom>
            <a:avLst/>
            <a:gdLst/>
            <a:ahLst/>
            <a:cxnLst/>
            <a:rect l="l" t="t" r="r" b="b"/>
            <a:pathLst>
              <a:path w="68117" h="13114" extrusionOk="0">
                <a:moveTo>
                  <a:pt x="1" y="1"/>
                </a:moveTo>
                <a:lnTo>
                  <a:pt x="1" y="1"/>
                </a:lnTo>
                <a:cubicBezTo>
                  <a:pt x="2834" y="1001"/>
                  <a:pt x="5573" y="2227"/>
                  <a:pt x="8144" y="3691"/>
                </a:cubicBezTo>
                <a:cubicBezTo>
                  <a:pt x="9430" y="4418"/>
                  <a:pt x="10680" y="5215"/>
                  <a:pt x="11847" y="6108"/>
                </a:cubicBezTo>
                <a:cubicBezTo>
                  <a:pt x="12431" y="6549"/>
                  <a:pt x="12990" y="7013"/>
                  <a:pt x="13526" y="7501"/>
                </a:cubicBezTo>
                <a:cubicBezTo>
                  <a:pt x="14086" y="7990"/>
                  <a:pt x="14526" y="8490"/>
                  <a:pt x="15157" y="9061"/>
                </a:cubicBezTo>
                <a:cubicBezTo>
                  <a:pt x="16384" y="10133"/>
                  <a:pt x="17824" y="10871"/>
                  <a:pt x="19289" y="11407"/>
                </a:cubicBezTo>
                <a:cubicBezTo>
                  <a:pt x="20765" y="11942"/>
                  <a:pt x="22277" y="12300"/>
                  <a:pt x="23789" y="12562"/>
                </a:cubicBezTo>
                <a:cubicBezTo>
                  <a:pt x="26288" y="12983"/>
                  <a:pt x="28803" y="13114"/>
                  <a:pt x="31307" y="13114"/>
                </a:cubicBezTo>
                <a:cubicBezTo>
                  <a:pt x="31846" y="13114"/>
                  <a:pt x="32384" y="13108"/>
                  <a:pt x="32921" y="13097"/>
                </a:cubicBezTo>
                <a:cubicBezTo>
                  <a:pt x="35957" y="13002"/>
                  <a:pt x="38970" y="12704"/>
                  <a:pt x="41958" y="12300"/>
                </a:cubicBezTo>
                <a:cubicBezTo>
                  <a:pt x="44947" y="11859"/>
                  <a:pt x="47923" y="11335"/>
                  <a:pt x="50864" y="10657"/>
                </a:cubicBezTo>
                <a:cubicBezTo>
                  <a:pt x="56734" y="9335"/>
                  <a:pt x="62508" y="7597"/>
                  <a:pt x="68116" y="5454"/>
                </a:cubicBezTo>
                <a:lnTo>
                  <a:pt x="68116" y="5454"/>
                </a:lnTo>
                <a:cubicBezTo>
                  <a:pt x="62270" y="6835"/>
                  <a:pt x="56436" y="8156"/>
                  <a:pt x="50566" y="9192"/>
                </a:cubicBezTo>
                <a:cubicBezTo>
                  <a:pt x="47626" y="9692"/>
                  <a:pt x="44685" y="10180"/>
                  <a:pt x="41732" y="10514"/>
                </a:cubicBezTo>
                <a:cubicBezTo>
                  <a:pt x="38779" y="10871"/>
                  <a:pt x="35815" y="11121"/>
                  <a:pt x="32862" y="11204"/>
                </a:cubicBezTo>
                <a:cubicBezTo>
                  <a:pt x="32174" y="11226"/>
                  <a:pt x="31486" y="11238"/>
                  <a:pt x="30798" y="11238"/>
                </a:cubicBezTo>
                <a:cubicBezTo>
                  <a:pt x="28536" y="11238"/>
                  <a:pt x="26282" y="11110"/>
                  <a:pt x="24063" y="10799"/>
                </a:cubicBezTo>
                <a:cubicBezTo>
                  <a:pt x="22622" y="10597"/>
                  <a:pt x="21194" y="10299"/>
                  <a:pt x="19836" y="9847"/>
                </a:cubicBezTo>
                <a:cubicBezTo>
                  <a:pt x="18479" y="9395"/>
                  <a:pt x="17169" y="8811"/>
                  <a:pt x="16086" y="7954"/>
                </a:cubicBezTo>
                <a:cubicBezTo>
                  <a:pt x="15586" y="7549"/>
                  <a:pt x="15002" y="6954"/>
                  <a:pt x="14407" y="6478"/>
                </a:cubicBezTo>
                <a:cubicBezTo>
                  <a:pt x="13812" y="5989"/>
                  <a:pt x="13181" y="5537"/>
                  <a:pt x="12550" y="5120"/>
                </a:cubicBezTo>
                <a:cubicBezTo>
                  <a:pt x="11264" y="4275"/>
                  <a:pt x="9930" y="3525"/>
                  <a:pt x="8561" y="2882"/>
                </a:cubicBezTo>
                <a:cubicBezTo>
                  <a:pt x="5811" y="1608"/>
                  <a:pt x="2941" y="620"/>
                  <a:pt x="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63" name="Google Shape;1063;p28"/>
          <p:cNvGrpSpPr/>
          <p:nvPr/>
        </p:nvGrpSpPr>
        <p:grpSpPr>
          <a:xfrm rot="6269725">
            <a:off x="-836683" y="-1206070"/>
            <a:ext cx="2269307" cy="3447779"/>
            <a:chOff x="3047425" y="3463875"/>
            <a:chExt cx="948375" cy="1440875"/>
          </a:xfrm>
        </p:grpSpPr>
        <p:sp>
          <p:nvSpPr>
            <p:cNvPr id="1064" name="Google Shape;1064;p28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8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66" name="Google Shape;1066;p28"/>
          <p:cNvGrpSpPr/>
          <p:nvPr/>
        </p:nvGrpSpPr>
        <p:grpSpPr>
          <a:xfrm>
            <a:off x="9881379" y="-1944799"/>
            <a:ext cx="4123495" cy="3860105"/>
            <a:chOff x="7411034" y="-1458600"/>
            <a:chExt cx="3092621" cy="2895079"/>
          </a:xfrm>
        </p:grpSpPr>
        <p:grpSp>
          <p:nvGrpSpPr>
            <p:cNvPr id="1067" name="Google Shape;1067;p28"/>
            <p:cNvGrpSpPr/>
            <p:nvPr/>
          </p:nvGrpSpPr>
          <p:grpSpPr>
            <a:xfrm rot="-7554418">
              <a:off x="8106351" y="-1303982"/>
              <a:ext cx="1701985" cy="2585842"/>
              <a:chOff x="3047425" y="3463875"/>
              <a:chExt cx="948375" cy="1440875"/>
            </a:xfrm>
          </p:grpSpPr>
          <p:sp>
            <p:nvSpPr>
              <p:cNvPr id="1068" name="Google Shape;1068;p2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28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0" name="Google Shape;1070;p28"/>
            <p:cNvGrpSpPr/>
            <p:nvPr/>
          </p:nvGrpSpPr>
          <p:grpSpPr>
            <a:xfrm>
              <a:off x="8288118" y="38629"/>
              <a:ext cx="1065546" cy="1065738"/>
              <a:chOff x="3253375" y="2170250"/>
              <a:chExt cx="971150" cy="971325"/>
            </a:xfrm>
          </p:grpSpPr>
          <p:sp>
            <p:nvSpPr>
              <p:cNvPr id="1071" name="Google Shape;1071;p28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28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28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28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28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28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28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28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28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28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28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82" name="Google Shape;1082;p28"/>
          <p:cNvSpPr txBox="1">
            <a:spLocks noGrp="1"/>
          </p:cNvSpPr>
          <p:nvPr>
            <p:ph type="ctrTitle"/>
          </p:nvPr>
        </p:nvSpPr>
        <p:spPr>
          <a:xfrm>
            <a:off x="6134812" y="1004200"/>
            <a:ext cx="50952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3" name="Google Shape;1083;p28"/>
          <p:cNvSpPr txBox="1">
            <a:spLocks noGrp="1"/>
          </p:cNvSpPr>
          <p:nvPr>
            <p:ph type="subTitle" idx="2"/>
          </p:nvPr>
        </p:nvSpPr>
        <p:spPr>
          <a:xfrm>
            <a:off x="6128915" y="2290569"/>
            <a:ext cx="5106800" cy="12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731741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" name="Google Shape;1085;p29"/>
          <p:cNvSpPr/>
          <p:nvPr/>
        </p:nvSpPr>
        <p:spPr>
          <a:xfrm flipH="1">
            <a:off x="-27597" y="241767"/>
            <a:ext cx="12257597" cy="888263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6" name="Google Shape;1086;p29"/>
          <p:cNvSpPr/>
          <p:nvPr/>
        </p:nvSpPr>
        <p:spPr>
          <a:xfrm>
            <a:off x="-41933" y="623416"/>
            <a:ext cx="12291600" cy="178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7" name="Google Shape;1087;p29"/>
          <p:cNvSpPr/>
          <p:nvPr/>
        </p:nvSpPr>
        <p:spPr>
          <a:xfrm flipH="1">
            <a:off x="-30825" y="611318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8" name="Google Shape;1088;p29"/>
          <p:cNvSpPr/>
          <p:nvPr/>
        </p:nvSpPr>
        <p:spPr>
          <a:xfrm>
            <a:off x="-48733" y="1892833"/>
            <a:ext cx="12291837" cy="1612283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9" name="Google Shape;1089;p29"/>
          <p:cNvSpPr/>
          <p:nvPr/>
        </p:nvSpPr>
        <p:spPr>
          <a:xfrm>
            <a:off x="-450733" y="2028800"/>
            <a:ext cx="12693925" cy="1273216"/>
          </a:xfrm>
          <a:custGeom>
            <a:avLst/>
            <a:gdLst/>
            <a:ahLst/>
            <a:cxnLst/>
            <a:rect l="l" t="t" r="r" b="b"/>
            <a:pathLst>
              <a:path w="303634" h="51827" extrusionOk="0">
                <a:moveTo>
                  <a:pt x="123927" y="1"/>
                </a:moveTo>
                <a:cubicBezTo>
                  <a:pt x="119327" y="1"/>
                  <a:pt x="113331" y="742"/>
                  <a:pt x="105002" y="2738"/>
                </a:cubicBezTo>
                <a:cubicBezTo>
                  <a:pt x="81159" y="8446"/>
                  <a:pt x="45046" y="15565"/>
                  <a:pt x="28606" y="15565"/>
                </a:cubicBezTo>
                <a:cubicBezTo>
                  <a:pt x="20598" y="15565"/>
                  <a:pt x="17258" y="13876"/>
                  <a:pt x="22277" y="9512"/>
                </a:cubicBezTo>
                <a:cubicBezTo>
                  <a:pt x="30945" y="1969"/>
                  <a:pt x="22679" y="331"/>
                  <a:pt x="13863" y="331"/>
                </a:cubicBezTo>
                <a:cubicBezTo>
                  <a:pt x="7094" y="331"/>
                  <a:pt x="0" y="1297"/>
                  <a:pt x="0" y="1297"/>
                </a:cubicBezTo>
                <a:lnTo>
                  <a:pt x="0" y="51827"/>
                </a:lnTo>
                <a:lnTo>
                  <a:pt x="303634" y="51827"/>
                </a:lnTo>
                <a:lnTo>
                  <a:pt x="303634" y="5202"/>
                </a:lnTo>
                <a:cubicBezTo>
                  <a:pt x="303634" y="5202"/>
                  <a:pt x="262002" y="16903"/>
                  <a:pt x="236430" y="16903"/>
                </a:cubicBezTo>
                <a:cubicBezTo>
                  <a:pt x="228667" y="16903"/>
                  <a:pt x="222383" y="15824"/>
                  <a:pt x="219195" y="13013"/>
                </a:cubicBezTo>
                <a:cubicBezTo>
                  <a:pt x="209798" y="4729"/>
                  <a:pt x="197701" y="2439"/>
                  <a:pt x="186437" y="2439"/>
                </a:cubicBezTo>
                <a:cubicBezTo>
                  <a:pt x="175421" y="2439"/>
                  <a:pt x="165202" y="4629"/>
                  <a:pt x="159080" y="5547"/>
                </a:cubicBezTo>
                <a:cubicBezTo>
                  <a:pt x="156086" y="5997"/>
                  <a:pt x="153550" y="6188"/>
                  <a:pt x="151351" y="6188"/>
                </a:cubicBezTo>
                <a:cubicBezTo>
                  <a:pt x="138843" y="6188"/>
                  <a:pt x="137217" y="1"/>
                  <a:pt x="1239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0" name="Google Shape;1090;p29"/>
          <p:cNvSpPr/>
          <p:nvPr/>
        </p:nvSpPr>
        <p:spPr>
          <a:xfrm>
            <a:off x="-8100" y="3173100"/>
            <a:ext cx="12257600" cy="3748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91" name="Google Shape;1091;p29"/>
          <p:cNvGrpSpPr/>
          <p:nvPr/>
        </p:nvGrpSpPr>
        <p:grpSpPr>
          <a:xfrm rot="5400000" flipH="1">
            <a:off x="-543509" y="-520592"/>
            <a:ext cx="1904113" cy="1898861"/>
            <a:chOff x="1887850" y="1652000"/>
            <a:chExt cx="879200" cy="876775"/>
          </a:xfrm>
        </p:grpSpPr>
        <p:sp>
          <p:nvSpPr>
            <p:cNvPr id="1092" name="Google Shape;1092;p2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9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95" name="Google Shape;1095;p29"/>
          <p:cNvGrpSpPr/>
          <p:nvPr/>
        </p:nvGrpSpPr>
        <p:grpSpPr>
          <a:xfrm>
            <a:off x="10151143" y="-956103"/>
            <a:ext cx="2516059" cy="2677667"/>
            <a:chOff x="7613357" y="-717077"/>
            <a:chExt cx="1887044" cy="2008250"/>
          </a:xfrm>
        </p:grpSpPr>
        <p:grpSp>
          <p:nvGrpSpPr>
            <p:cNvPr id="1096" name="Google Shape;1096;p29"/>
            <p:cNvGrpSpPr/>
            <p:nvPr/>
          </p:nvGrpSpPr>
          <p:grpSpPr>
            <a:xfrm rot="-4555622">
              <a:off x="7712462" y="-473989"/>
              <a:ext cx="1688834" cy="1522074"/>
              <a:chOff x="592975" y="3419025"/>
              <a:chExt cx="1038050" cy="935550"/>
            </a:xfrm>
          </p:grpSpPr>
          <p:sp>
            <p:nvSpPr>
              <p:cNvPr id="1097" name="Google Shape;1097;p29"/>
              <p:cNvSpPr/>
              <p:nvPr/>
            </p:nvSpPr>
            <p:spPr>
              <a:xfrm>
                <a:off x="592975" y="3419025"/>
                <a:ext cx="1038050" cy="935550"/>
              </a:xfrm>
              <a:custGeom>
                <a:avLst/>
                <a:gdLst/>
                <a:ahLst/>
                <a:cxnLst/>
                <a:rect l="l" t="t" r="r" b="b"/>
                <a:pathLst>
                  <a:path w="41522" h="37422" extrusionOk="0">
                    <a:moveTo>
                      <a:pt x="8800" y="7594"/>
                    </a:moveTo>
                    <a:cubicBezTo>
                      <a:pt x="9148" y="7594"/>
                      <a:pt x="9787" y="8291"/>
                      <a:pt x="9484" y="8694"/>
                    </a:cubicBezTo>
                    <a:cubicBezTo>
                      <a:pt x="9409" y="8801"/>
                      <a:pt x="9314" y="8847"/>
                      <a:pt x="9214" y="8847"/>
                    </a:cubicBezTo>
                    <a:cubicBezTo>
                      <a:pt x="8829" y="8847"/>
                      <a:pt x="8368" y="8173"/>
                      <a:pt x="8633" y="7691"/>
                    </a:cubicBezTo>
                    <a:cubicBezTo>
                      <a:pt x="8669" y="7624"/>
                      <a:pt x="8729" y="7594"/>
                      <a:pt x="8800" y="7594"/>
                    </a:cubicBezTo>
                    <a:close/>
                    <a:moveTo>
                      <a:pt x="7887" y="9064"/>
                    </a:moveTo>
                    <a:cubicBezTo>
                      <a:pt x="8375" y="9064"/>
                      <a:pt x="9227" y="9413"/>
                      <a:pt x="8846" y="9819"/>
                    </a:cubicBezTo>
                    <a:cubicBezTo>
                      <a:pt x="8772" y="9900"/>
                      <a:pt x="8635" y="9936"/>
                      <a:pt x="8475" y="9936"/>
                    </a:cubicBezTo>
                    <a:cubicBezTo>
                      <a:pt x="7982" y="9936"/>
                      <a:pt x="7278" y="9587"/>
                      <a:pt x="7600" y="9150"/>
                    </a:cubicBezTo>
                    <a:cubicBezTo>
                      <a:pt x="7646" y="9091"/>
                      <a:pt x="7753" y="9064"/>
                      <a:pt x="7887" y="9064"/>
                    </a:cubicBezTo>
                    <a:close/>
                    <a:moveTo>
                      <a:pt x="14195" y="10428"/>
                    </a:moveTo>
                    <a:cubicBezTo>
                      <a:pt x="14336" y="10428"/>
                      <a:pt x="14477" y="10477"/>
                      <a:pt x="14591" y="10578"/>
                    </a:cubicBezTo>
                    <a:cubicBezTo>
                      <a:pt x="14773" y="10730"/>
                      <a:pt x="14895" y="10943"/>
                      <a:pt x="15016" y="11126"/>
                    </a:cubicBezTo>
                    <a:cubicBezTo>
                      <a:pt x="15199" y="11490"/>
                      <a:pt x="15411" y="12007"/>
                      <a:pt x="15138" y="12341"/>
                    </a:cubicBezTo>
                    <a:cubicBezTo>
                      <a:pt x="15138" y="12615"/>
                      <a:pt x="14895" y="12858"/>
                      <a:pt x="14682" y="12889"/>
                    </a:cubicBezTo>
                    <a:cubicBezTo>
                      <a:pt x="14661" y="12891"/>
                      <a:pt x="14640" y="12891"/>
                      <a:pt x="14619" y="12891"/>
                    </a:cubicBezTo>
                    <a:cubicBezTo>
                      <a:pt x="14321" y="12891"/>
                      <a:pt x="14129" y="12689"/>
                      <a:pt x="14044" y="12433"/>
                    </a:cubicBezTo>
                    <a:cubicBezTo>
                      <a:pt x="14044" y="12402"/>
                      <a:pt x="14044" y="12372"/>
                      <a:pt x="14013" y="12341"/>
                    </a:cubicBezTo>
                    <a:cubicBezTo>
                      <a:pt x="14013" y="12311"/>
                      <a:pt x="13983" y="12311"/>
                      <a:pt x="13983" y="12281"/>
                    </a:cubicBezTo>
                    <a:cubicBezTo>
                      <a:pt x="13800" y="12068"/>
                      <a:pt x="13709" y="11764"/>
                      <a:pt x="13679" y="11490"/>
                    </a:cubicBezTo>
                    <a:lnTo>
                      <a:pt x="13648" y="11490"/>
                    </a:lnTo>
                    <a:cubicBezTo>
                      <a:pt x="13557" y="11217"/>
                      <a:pt x="13527" y="10913"/>
                      <a:pt x="13679" y="10700"/>
                    </a:cubicBezTo>
                    <a:cubicBezTo>
                      <a:pt x="13803" y="10523"/>
                      <a:pt x="13999" y="10428"/>
                      <a:pt x="14195" y="10428"/>
                    </a:cubicBezTo>
                    <a:close/>
                    <a:moveTo>
                      <a:pt x="17391" y="11245"/>
                    </a:moveTo>
                    <a:cubicBezTo>
                      <a:pt x="17587" y="11245"/>
                      <a:pt x="17775" y="11351"/>
                      <a:pt x="17873" y="11582"/>
                    </a:cubicBezTo>
                    <a:cubicBezTo>
                      <a:pt x="18208" y="12250"/>
                      <a:pt x="18360" y="12919"/>
                      <a:pt x="18329" y="13648"/>
                    </a:cubicBezTo>
                    <a:cubicBezTo>
                      <a:pt x="18299" y="14165"/>
                      <a:pt x="18299" y="14834"/>
                      <a:pt x="17752" y="15047"/>
                    </a:cubicBezTo>
                    <a:cubicBezTo>
                      <a:pt x="17661" y="15228"/>
                      <a:pt x="17503" y="15376"/>
                      <a:pt x="17302" y="15376"/>
                    </a:cubicBezTo>
                    <a:cubicBezTo>
                      <a:pt x="17233" y="15376"/>
                      <a:pt x="17160" y="15359"/>
                      <a:pt x="17083" y="15320"/>
                    </a:cubicBezTo>
                    <a:cubicBezTo>
                      <a:pt x="15715" y="14621"/>
                      <a:pt x="16080" y="12402"/>
                      <a:pt x="16931" y="11460"/>
                    </a:cubicBezTo>
                    <a:cubicBezTo>
                      <a:pt x="17057" y="11321"/>
                      <a:pt x="17226" y="11245"/>
                      <a:pt x="17391" y="11245"/>
                    </a:cubicBezTo>
                    <a:close/>
                    <a:moveTo>
                      <a:pt x="21210" y="13048"/>
                    </a:moveTo>
                    <a:cubicBezTo>
                      <a:pt x="21251" y="13048"/>
                      <a:pt x="21257" y="13111"/>
                      <a:pt x="21278" y="13132"/>
                    </a:cubicBezTo>
                    <a:cubicBezTo>
                      <a:pt x="21339" y="13193"/>
                      <a:pt x="21308" y="13314"/>
                      <a:pt x="21339" y="13375"/>
                    </a:cubicBezTo>
                    <a:cubicBezTo>
                      <a:pt x="21369" y="13436"/>
                      <a:pt x="21399" y="13496"/>
                      <a:pt x="21430" y="13557"/>
                    </a:cubicBezTo>
                    <a:cubicBezTo>
                      <a:pt x="21430" y="13618"/>
                      <a:pt x="21430" y="13709"/>
                      <a:pt x="21399" y="13770"/>
                    </a:cubicBezTo>
                    <a:cubicBezTo>
                      <a:pt x="21399" y="13831"/>
                      <a:pt x="21369" y="13892"/>
                      <a:pt x="21339" y="13952"/>
                    </a:cubicBezTo>
                    <a:cubicBezTo>
                      <a:pt x="21339" y="14013"/>
                      <a:pt x="21339" y="14074"/>
                      <a:pt x="21339" y="14135"/>
                    </a:cubicBezTo>
                    <a:cubicBezTo>
                      <a:pt x="21339" y="14196"/>
                      <a:pt x="21308" y="14256"/>
                      <a:pt x="21308" y="14317"/>
                    </a:cubicBezTo>
                    <a:cubicBezTo>
                      <a:pt x="21339" y="14560"/>
                      <a:pt x="21339" y="14773"/>
                      <a:pt x="21339" y="14955"/>
                    </a:cubicBezTo>
                    <a:cubicBezTo>
                      <a:pt x="21339" y="15290"/>
                      <a:pt x="21278" y="15655"/>
                      <a:pt x="21278" y="15959"/>
                    </a:cubicBezTo>
                    <a:cubicBezTo>
                      <a:pt x="21278" y="16202"/>
                      <a:pt x="21339" y="16445"/>
                      <a:pt x="21247" y="16688"/>
                    </a:cubicBezTo>
                    <a:cubicBezTo>
                      <a:pt x="21217" y="16840"/>
                      <a:pt x="21156" y="16901"/>
                      <a:pt x="21065" y="16962"/>
                    </a:cubicBezTo>
                    <a:cubicBezTo>
                      <a:pt x="21035" y="17053"/>
                      <a:pt x="20974" y="17144"/>
                      <a:pt x="20883" y="17205"/>
                    </a:cubicBezTo>
                    <a:cubicBezTo>
                      <a:pt x="20743" y="17317"/>
                      <a:pt x="20584" y="17377"/>
                      <a:pt x="20429" y="17377"/>
                    </a:cubicBezTo>
                    <a:cubicBezTo>
                      <a:pt x="20247" y="17377"/>
                      <a:pt x="20072" y="17294"/>
                      <a:pt x="19940" y="17114"/>
                    </a:cubicBezTo>
                    <a:cubicBezTo>
                      <a:pt x="19880" y="17053"/>
                      <a:pt x="19819" y="16962"/>
                      <a:pt x="19788" y="16840"/>
                    </a:cubicBezTo>
                    <a:cubicBezTo>
                      <a:pt x="19363" y="16323"/>
                      <a:pt x="19302" y="15655"/>
                      <a:pt x="19454" y="14986"/>
                    </a:cubicBezTo>
                    <a:cubicBezTo>
                      <a:pt x="19545" y="14591"/>
                      <a:pt x="19819" y="13861"/>
                      <a:pt x="20244" y="13618"/>
                    </a:cubicBezTo>
                    <a:cubicBezTo>
                      <a:pt x="20244" y="13618"/>
                      <a:pt x="20244" y="13588"/>
                      <a:pt x="20244" y="13588"/>
                    </a:cubicBezTo>
                    <a:cubicBezTo>
                      <a:pt x="20275" y="13527"/>
                      <a:pt x="20305" y="13466"/>
                      <a:pt x="20366" y="13405"/>
                    </a:cubicBezTo>
                    <a:cubicBezTo>
                      <a:pt x="20366" y="13405"/>
                      <a:pt x="20396" y="13405"/>
                      <a:pt x="20396" y="13375"/>
                    </a:cubicBezTo>
                    <a:cubicBezTo>
                      <a:pt x="20396" y="13375"/>
                      <a:pt x="20427" y="13344"/>
                      <a:pt x="20427" y="13314"/>
                    </a:cubicBezTo>
                    <a:cubicBezTo>
                      <a:pt x="20487" y="13253"/>
                      <a:pt x="20579" y="13193"/>
                      <a:pt x="20670" y="13132"/>
                    </a:cubicBezTo>
                    <a:cubicBezTo>
                      <a:pt x="20700" y="13132"/>
                      <a:pt x="20761" y="13101"/>
                      <a:pt x="20791" y="13101"/>
                    </a:cubicBezTo>
                    <a:cubicBezTo>
                      <a:pt x="20852" y="13101"/>
                      <a:pt x="20940" y="13088"/>
                      <a:pt x="21019" y="13088"/>
                    </a:cubicBezTo>
                    <a:cubicBezTo>
                      <a:pt x="21058" y="13088"/>
                      <a:pt x="21095" y="13091"/>
                      <a:pt x="21126" y="13101"/>
                    </a:cubicBezTo>
                    <a:cubicBezTo>
                      <a:pt x="21165" y="13062"/>
                      <a:pt x="21191" y="13048"/>
                      <a:pt x="21210" y="13048"/>
                    </a:cubicBezTo>
                    <a:close/>
                    <a:moveTo>
                      <a:pt x="23793" y="13625"/>
                    </a:moveTo>
                    <a:cubicBezTo>
                      <a:pt x="24060" y="13625"/>
                      <a:pt x="24351" y="13834"/>
                      <a:pt x="24409" y="14104"/>
                    </a:cubicBezTo>
                    <a:cubicBezTo>
                      <a:pt x="24409" y="14226"/>
                      <a:pt x="24439" y="14378"/>
                      <a:pt x="24439" y="14530"/>
                    </a:cubicBezTo>
                    <a:cubicBezTo>
                      <a:pt x="24469" y="14560"/>
                      <a:pt x="24469" y="14591"/>
                      <a:pt x="24500" y="14621"/>
                    </a:cubicBezTo>
                    <a:cubicBezTo>
                      <a:pt x="24804" y="15351"/>
                      <a:pt x="24378" y="16080"/>
                      <a:pt x="24196" y="16779"/>
                    </a:cubicBezTo>
                    <a:cubicBezTo>
                      <a:pt x="24135" y="16931"/>
                      <a:pt x="24044" y="17022"/>
                      <a:pt x="23922" y="17083"/>
                    </a:cubicBezTo>
                    <a:cubicBezTo>
                      <a:pt x="23904" y="17396"/>
                      <a:pt x="23607" y="17619"/>
                      <a:pt x="23329" y="17619"/>
                    </a:cubicBezTo>
                    <a:cubicBezTo>
                      <a:pt x="23147" y="17619"/>
                      <a:pt x="22973" y="17524"/>
                      <a:pt x="22889" y="17296"/>
                    </a:cubicBezTo>
                    <a:cubicBezTo>
                      <a:pt x="22798" y="17114"/>
                      <a:pt x="22767" y="16901"/>
                      <a:pt x="22767" y="16658"/>
                    </a:cubicBezTo>
                    <a:cubicBezTo>
                      <a:pt x="22706" y="16566"/>
                      <a:pt x="22646" y="16445"/>
                      <a:pt x="22646" y="16293"/>
                    </a:cubicBezTo>
                    <a:cubicBezTo>
                      <a:pt x="22676" y="15867"/>
                      <a:pt x="22798" y="15472"/>
                      <a:pt x="22950" y="15077"/>
                    </a:cubicBezTo>
                    <a:cubicBezTo>
                      <a:pt x="23041" y="14652"/>
                      <a:pt x="23193" y="14256"/>
                      <a:pt x="23405" y="13861"/>
                    </a:cubicBezTo>
                    <a:cubicBezTo>
                      <a:pt x="23494" y="13695"/>
                      <a:pt x="23640" y="13625"/>
                      <a:pt x="23793" y="13625"/>
                    </a:cubicBezTo>
                    <a:close/>
                    <a:moveTo>
                      <a:pt x="15214" y="16197"/>
                    </a:moveTo>
                    <a:cubicBezTo>
                      <a:pt x="15708" y="16197"/>
                      <a:pt x="16191" y="16366"/>
                      <a:pt x="16627" y="16688"/>
                    </a:cubicBezTo>
                    <a:cubicBezTo>
                      <a:pt x="16992" y="16962"/>
                      <a:pt x="16840" y="17448"/>
                      <a:pt x="16475" y="17630"/>
                    </a:cubicBezTo>
                    <a:cubicBezTo>
                      <a:pt x="16414" y="17752"/>
                      <a:pt x="16323" y="17843"/>
                      <a:pt x="16171" y="17904"/>
                    </a:cubicBezTo>
                    <a:cubicBezTo>
                      <a:pt x="15807" y="18086"/>
                      <a:pt x="15351" y="18147"/>
                      <a:pt x="14955" y="18238"/>
                    </a:cubicBezTo>
                    <a:cubicBezTo>
                      <a:pt x="14769" y="18281"/>
                      <a:pt x="14583" y="18311"/>
                      <a:pt x="14399" y="18311"/>
                    </a:cubicBezTo>
                    <a:cubicBezTo>
                      <a:pt x="14194" y="18311"/>
                      <a:pt x="13993" y="18274"/>
                      <a:pt x="13800" y="18177"/>
                    </a:cubicBezTo>
                    <a:cubicBezTo>
                      <a:pt x="13588" y="18177"/>
                      <a:pt x="13375" y="18117"/>
                      <a:pt x="13253" y="17873"/>
                    </a:cubicBezTo>
                    <a:cubicBezTo>
                      <a:pt x="12858" y="17144"/>
                      <a:pt x="13770" y="16597"/>
                      <a:pt x="14317" y="16384"/>
                    </a:cubicBezTo>
                    <a:cubicBezTo>
                      <a:pt x="14614" y="16258"/>
                      <a:pt x="14916" y="16197"/>
                      <a:pt x="15214" y="16197"/>
                    </a:cubicBezTo>
                    <a:close/>
                    <a:moveTo>
                      <a:pt x="22624" y="18005"/>
                    </a:moveTo>
                    <a:cubicBezTo>
                      <a:pt x="22686" y="18005"/>
                      <a:pt x="22747" y="18013"/>
                      <a:pt x="22798" y="18025"/>
                    </a:cubicBezTo>
                    <a:cubicBezTo>
                      <a:pt x="22950" y="18086"/>
                      <a:pt x="23010" y="18208"/>
                      <a:pt x="23102" y="18329"/>
                    </a:cubicBezTo>
                    <a:cubicBezTo>
                      <a:pt x="23162" y="18421"/>
                      <a:pt x="23193" y="18542"/>
                      <a:pt x="23223" y="18664"/>
                    </a:cubicBezTo>
                    <a:cubicBezTo>
                      <a:pt x="23345" y="18937"/>
                      <a:pt x="23223" y="19241"/>
                      <a:pt x="22950" y="19393"/>
                    </a:cubicBezTo>
                    <a:cubicBezTo>
                      <a:pt x="22884" y="19422"/>
                      <a:pt x="22816" y="19436"/>
                      <a:pt x="22748" y="19436"/>
                    </a:cubicBezTo>
                    <a:cubicBezTo>
                      <a:pt x="22529" y="19436"/>
                      <a:pt x="22313" y="19298"/>
                      <a:pt x="22220" y="19089"/>
                    </a:cubicBezTo>
                    <a:cubicBezTo>
                      <a:pt x="22190" y="18998"/>
                      <a:pt x="22159" y="18876"/>
                      <a:pt x="22098" y="18755"/>
                    </a:cubicBezTo>
                    <a:cubicBezTo>
                      <a:pt x="22038" y="18633"/>
                      <a:pt x="22038" y="18481"/>
                      <a:pt x="22098" y="18360"/>
                    </a:cubicBezTo>
                    <a:cubicBezTo>
                      <a:pt x="22129" y="18208"/>
                      <a:pt x="22250" y="18117"/>
                      <a:pt x="22372" y="18056"/>
                    </a:cubicBezTo>
                    <a:cubicBezTo>
                      <a:pt x="22443" y="18020"/>
                      <a:pt x="22535" y="18005"/>
                      <a:pt x="22624" y="18005"/>
                    </a:cubicBezTo>
                    <a:close/>
                    <a:moveTo>
                      <a:pt x="29185" y="18106"/>
                    </a:moveTo>
                    <a:cubicBezTo>
                      <a:pt x="29306" y="18106"/>
                      <a:pt x="29424" y="18143"/>
                      <a:pt x="29515" y="18208"/>
                    </a:cubicBezTo>
                    <a:cubicBezTo>
                      <a:pt x="29789" y="18390"/>
                      <a:pt x="29789" y="18725"/>
                      <a:pt x="29637" y="18968"/>
                    </a:cubicBezTo>
                    <a:cubicBezTo>
                      <a:pt x="29637" y="18968"/>
                      <a:pt x="29637" y="18998"/>
                      <a:pt x="29637" y="18998"/>
                    </a:cubicBezTo>
                    <a:lnTo>
                      <a:pt x="29606" y="18998"/>
                    </a:lnTo>
                    <a:cubicBezTo>
                      <a:pt x="29576" y="19059"/>
                      <a:pt x="29576" y="19120"/>
                      <a:pt x="29545" y="19180"/>
                    </a:cubicBezTo>
                    <a:cubicBezTo>
                      <a:pt x="29485" y="19272"/>
                      <a:pt x="29424" y="19393"/>
                      <a:pt x="29363" y="19515"/>
                    </a:cubicBezTo>
                    <a:cubicBezTo>
                      <a:pt x="29268" y="19728"/>
                      <a:pt x="29082" y="19849"/>
                      <a:pt x="28860" y="19849"/>
                    </a:cubicBezTo>
                    <a:cubicBezTo>
                      <a:pt x="28797" y="19849"/>
                      <a:pt x="28731" y="19839"/>
                      <a:pt x="28664" y="19819"/>
                    </a:cubicBezTo>
                    <a:cubicBezTo>
                      <a:pt x="28421" y="19728"/>
                      <a:pt x="28238" y="19363"/>
                      <a:pt x="28360" y="19120"/>
                    </a:cubicBezTo>
                    <a:cubicBezTo>
                      <a:pt x="28482" y="18846"/>
                      <a:pt x="28603" y="18573"/>
                      <a:pt x="28755" y="18329"/>
                    </a:cubicBezTo>
                    <a:cubicBezTo>
                      <a:pt x="28860" y="18173"/>
                      <a:pt x="29024" y="18106"/>
                      <a:pt x="29185" y="18106"/>
                    </a:cubicBezTo>
                    <a:close/>
                    <a:moveTo>
                      <a:pt x="26248" y="15184"/>
                    </a:moveTo>
                    <a:cubicBezTo>
                      <a:pt x="26373" y="15184"/>
                      <a:pt x="26498" y="15230"/>
                      <a:pt x="26597" y="15290"/>
                    </a:cubicBezTo>
                    <a:cubicBezTo>
                      <a:pt x="26810" y="15442"/>
                      <a:pt x="26871" y="15624"/>
                      <a:pt x="26901" y="15837"/>
                    </a:cubicBezTo>
                    <a:cubicBezTo>
                      <a:pt x="26931" y="15867"/>
                      <a:pt x="26931" y="15867"/>
                      <a:pt x="26962" y="15898"/>
                    </a:cubicBezTo>
                    <a:cubicBezTo>
                      <a:pt x="27266" y="16323"/>
                      <a:pt x="27175" y="16931"/>
                      <a:pt x="27114" y="17418"/>
                    </a:cubicBezTo>
                    <a:cubicBezTo>
                      <a:pt x="27053" y="18056"/>
                      <a:pt x="26901" y="18633"/>
                      <a:pt x="26536" y="19150"/>
                    </a:cubicBezTo>
                    <a:cubicBezTo>
                      <a:pt x="26506" y="19180"/>
                      <a:pt x="26475" y="19211"/>
                      <a:pt x="26445" y="19241"/>
                    </a:cubicBezTo>
                    <a:cubicBezTo>
                      <a:pt x="26293" y="19545"/>
                      <a:pt x="26141" y="19819"/>
                      <a:pt x="25898" y="20032"/>
                    </a:cubicBezTo>
                    <a:cubicBezTo>
                      <a:pt x="25837" y="20092"/>
                      <a:pt x="25746" y="20153"/>
                      <a:pt x="25685" y="20153"/>
                    </a:cubicBezTo>
                    <a:cubicBezTo>
                      <a:pt x="25573" y="20329"/>
                      <a:pt x="25359" y="20447"/>
                      <a:pt x="25151" y="20447"/>
                    </a:cubicBezTo>
                    <a:cubicBezTo>
                      <a:pt x="24965" y="20447"/>
                      <a:pt x="24783" y="20353"/>
                      <a:pt x="24682" y="20123"/>
                    </a:cubicBezTo>
                    <a:cubicBezTo>
                      <a:pt x="24348" y="19332"/>
                      <a:pt x="24348" y="18329"/>
                      <a:pt x="24652" y="17509"/>
                    </a:cubicBezTo>
                    <a:cubicBezTo>
                      <a:pt x="24834" y="17053"/>
                      <a:pt x="25108" y="16627"/>
                      <a:pt x="25320" y="16171"/>
                    </a:cubicBezTo>
                    <a:cubicBezTo>
                      <a:pt x="25503" y="15807"/>
                      <a:pt x="25685" y="15442"/>
                      <a:pt x="26050" y="15229"/>
                    </a:cubicBezTo>
                    <a:cubicBezTo>
                      <a:pt x="26113" y="15197"/>
                      <a:pt x="26181" y="15184"/>
                      <a:pt x="26248" y="15184"/>
                    </a:cubicBezTo>
                    <a:close/>
                    <a:moveTo>
                      <a:pt x="18353" y="18697"/>
                    </a:moveTo>
                    <a:cubicBezTo>
                      <a:pt x="18909" y="18697"/>
                      <a:pt x="19443" y="18920"/>
                      <a:pt x="19940" y="19180"/>
                    </a:cubicBezTo>
                    <a:cubicBezTo>
                      <a:pt x="20305" y="19363"/>
                      <a:pt x="20487" y="20032"/>
                      <a:pt x="19971" y="20183"/>
                    </a:cubicBezTo>
                    <a:cubicBezTo>
                      <a:pt x="19940" y="20183"/>
                      <a:pt x="19910" y="20214"/>
                      <a:pt x="19880" y="20214"/>
                    </a:cubicBezTo>
                    <a:cubicBezTo>
                      <a:pt x="19849" y="20275"/>
                      <a:pt x="19788" y="20366"/>
                      <a:pt x="19697" y="20427"/>
                    </a:cubicBezTo>
                    <a:cubicBezTo>
                      <a:pt x="19272" y="20731"/>
                      <a:pt x="18846" y="20791"/>
                      <a:pt x="18329" y="20822"/>
                    </a:cubicBezTo>
                    <a:cubicBezTo>
                      <a:pt x="17782" y="20822"/>
                      <a:pt x="17296" y="20943"/>
                      <a:pt x="16779" y="20974"/>
                    </a:cubicBezTo>
                    <a:cubicBezTo>
                      <a:pt x="16627" y="20974"/>
                      <a:pt x="16506" y="20913"/>
                      <a:pt x="16384" y="20822"/>
                    </a:cubicBezTo>
                    <a:cubicBezTo>
                      <a:pt x="16349" y="20829"/>
                      <a:pt x="16314" y="20833"/>
                      <a:pt x="16279" y="20833"/>
                    </a:cubicBezTo>
                    <a:cubicBezTo>
                      <a:pt x="15889" y="20833"/>
                      <a:pt x="15530" y="20389"/>
                      <a:pt x="15837" y="19971"/>
                    </a:cubicBezTo>
                    <a:cubicBezTo>
                      <a:pt x="16293" y="19363"/>
                      <a:pt x="17144" y="18907"/>
                      <a:pt x="17873" y="18755"/>
                    </a:cubicBezTo>
                    <a:cubicBezTo>
                      <a:pt x="18035" y="18715"/>
                      <a:pt x="18195" y="18697"/>
                      <a:pt x="18353" y="18697"/>
                    </a:cubicBezTo>
                    <a:close/>
                    <a:moveTo>
                      <a:pt x="27583" y="20701"/>
                    </a:moveTo>
                    <a:cubicBezTo>
                      <a:pt x="27648" y="20701"/>
                      <a:pt x="27715" y="20710"/>
                      <a:pt x="27782" y="20731"/>
                    </a:cubicBezTo>
                    <a:cubicBezTo>
                      <a:pt x="28056" y="20822"/>
                      <a:pt x="28178" y="21156"/>
                      <a:pt x="28086" y="21430"/>
                    </a:cubicBezTo>
                    <a:cubicBezTo>
                      <a:pt x="28026" y="21582"/>
                      <a:pt x="27965" y="21734"/>
                      <a:pt x="27874" y="21855"/>
                    </a:cubicBezTo>
                    <a:cubicBezTo>
                      <a:pt x="27776" y="22075"/>
                      <a:pt x="27581" y="22216"/>
                      <a:pt x="27350" y="22216"/>
                    </a:cubicBezTo>
                    <a:cubicBezTo>
                      <a:pt x="27293" y="22216"/>
                      <a:pt x="27235" y="22208"/>
                      <a:pt x="27175" y="22190"/>
                    </a:cubicBezTo>
                    <a:cubicBezTo>
                      <a:pt x="27053" y="22129"/>
                      <a:pt x="26931" y="22007"/>
                      <a:pt x="26871" y="21886"/>
                    </a:cubicBezTo>
                    <a:cubicBezTo>
                      <a:pt x="26840" y="21764"/>
                      <a:pt x="26810" y="21582"/>
                      <a:pt x="26871" y="21460"/>
                    </a:cubicBezTo>
                    <a:cubicBezTo>
                      <a:pt x="26931" y="21339"/>
                      <a:pt x="26992" y="21187"/>
                      <a:pt x="27053" y="21035"/>
                    </a:cubicBezTo>
                    <a:cubicBezTo>
                      <a:pt x="27148" y="20822"/>
                      <a:pt x="27353" y="20701"/>
                      <a:pt x="27583" y="20701"/>
                    </a:cubicBezTo>
                    <a:close/>
                    <a:moveTo>
                      <a:pt x="24223" y="23196"/>
                    </a:moveTo>
                    <a:cubicBezTo>
                      <a:pt x="24609" y="23196"/>
                      <a:pt x="25001" y="23644"/>
                      <a:pt x="24713" y="24044"/>
                    </a:cubicBezTo>
                    <a:cubicBezTo>
                      <a:pt x="24594" y="24204"/>
                      <a:pt x="24441" y="24271"/>
                      <a:pt x="24290" y="24271"/>
                    </a:cubicBezTo>
                    <a:cubicBezTo>
                      <a:pt x="23898" y="24271"/>
                      <a:pt x="23524" y="23822"/>
                      <a:pt x="23831" y="23405"/>
                    </a:cubicBezTo>
                    <a:cubicBezTo>
                      <a:pt x="23938" y="23258"/>
                      <a:pt x="24080" y="23196"/>
                      <a:pt x="24223" y="23196"/>
                    </a:cubicBezTo>
                    <a:close/>
                    <a:moveTo>
                      <a:pt x="22027" y="21422"/>
                    </a:moveTo>
                    <a:cubicBezTo>
                      <a:pt x="22292" y="21422"/>
                      <a:pt x="22560" y="21471"/>
                      <a:pt x="22828" y="21582"/>
                    </a:cubicBezTo>
                    <a:cubicBezTo>
                      <a:pt x="23162" y="21734"/>
                      <a:pt x="23254" y="22129"/>
                      <a:pt x="23071" y="22433"/>
                    </a:cubicBezTo>
                    <a:cubicBezTo>
                      <a:pt x="22767" y="22889"/>
                      <a:pt x="22342" y="23345"/>
                      <a:pt x="21886" y="23679"/>
                    </a:cubicBezTo>
                    <a:cubicBezTo>
                      <a:pt x="21369" y="24044"/>
                      <a:pt x="20822" y="24135"/>
                      <a:pt x="20275" y="24378"/>
                    </a:cubicBezTo>
                    <a:cubicBezTo>
                      <a:pt x="20213" y="24399"/>
                      <a:pt x="20152" y="24408"/>
                      <a:pt x="20091" y="24408"/>
                    </a:cubicBezTo>
                    <a:cubicBezTo>
                      <a:pt x="19884" y="24408"/>
                      <a:pt x="19693" y="24293"/>
                      <a:pt x="19576" y="24105"/>
                    </a:cubicBezTo>
                    <a:cubicBezTo>
                      <a:pt x="19454" y="24074"/>
                      <a:pt x="19363" y="23983"/>
                      <a:pt x="19272" y="23861"/>
                    </a:cubicBezTo>
                    <a:cubicBezTo>
                      <a:pt x="18907" y="23101"/>
                      <a:pt x="19758" y="22402"/>
                      <a:pt x="20305" y="22038"/>
                    </a:cubicBezTo>
                    <a:cubicBezTo>
                      <a:pt x="20834" y="21678"/>
                      <a:pt x="21421" y="21422"/>
                      <a:pt x="22027" y="21422"/>
                    </a:cubicBezTo>
                    <a:close/>
                    <a:moveTo>
                      <a:pt x="17691" y="24044"/>
                    </a:moveTo>
                    <a:cubicBezTo>
                      <a:pt x="17782" y="24044"/>
                      <a:pt x="17843" y="24044"/>
                      <a:pt x="17904" y="24074"/>
                    </a:cubicBezTo>
                    <a:cubicBezTo>
                      <a:pt x="17995" y="24074"/>
                      <a:pt x="18056" y="24105"/>
                      <a:pt x="18117" y="24135"/>
                    </a:cubicBezTo>
                    <a:lnTo>
                      <a:pt x="18117" y="24165"/>
                    </a:lnTo>
                    <a:cubicBezTo>
                      <a:pt x="18208" y="24226"/>
                      <a:pt x="18269" y="24287"/>
                      <a:pt x="18299" y="24378"/>
                    </a:cubicBezTo>
                    <a:cubicBezTo>
                      <a:pt x="18299" y="24439"/>
                      <a:pt x="18329" y="24469"/>
                      <a:pt x="18329" y="24500"/>
                    </a:cubicBezTo>
                    <a:cubicBezTo>
                      <a:pt x="18360" y="24621"/>
                      <a:pt x="18329" y="24712"/>
                      <a:pt x="18299" y="24804"/>
                    </a:cubicBezTo>
                    <a:cubicBezTo>
                      <a:pt x="18269" y="24834"/>
                      <a:pt x="18269" y="24864"/>
                      <a:pt x="18238" y="24925"/>
                    </a:cubicBezTo>
                    <a:cubicBezTo>
                      <a:pt x="18177" y="24986"/>
                      <a:pt x="18147" y="25016"/>
                      <a:pt x="18086" y="25047"/>
                    </a:cubicBezTo>
                    <a:cubicBezTo>
                      <a:pt x="18056" y="25077"/>
                      <a:pt x="18025" y="25077"/>
                      <a:pt x="17995" y="25077"/>
                    </a:cubicBezTo>
                    <a:cubicBezTo>
                      <a:pt x="17995" y="25108"/>
                      <a:pt x="17995" y="25108"/>
                      <a:pt x="17995" y="25108"/>
                    </a:cubicBezTo>
                    <a:lnTo>
                      <a:pt x="17995" y="25138"/>
                    </a:lnTo>
                    <a:cubicBezTo>
                      <a:pt x="17934" y="25199"/>
                      <a:pt x="17843" y="25260"/>
                      <a:pt x="17752" y="25290"/>
                    </a:cubicBezTo>
                    <a:cubicBezTo>
                      <a:pt x="17721" y="25320"/>
                      <a:pt x="17661" y="25320"/>
                      <a:pt x="17630" y="25351"/>
                    </a:cubicBezTo>
                    <a:lnTo>
                      <a:pt x="17600" y="25351"/>
                    </a:lnTo>
                    <a:cubicBezTo>
                      <a:pt x="17600" y="25351"/>
                      <a:pt x="17600" y="25351"/>
                      <a:pt x="17600" y="25381"/>
                    </a:cubicBezTo>
                    <a:cubicBezTo>
                      <a:pt x="17539" y="25503"/>
                      <a:pt x="17418" y="25624"/>
                      <a:pt x="17296" y="25685"/>
                    </a:cubicBezTo>
                    <a:cubicBezTo>
                      <a:pt x="17235" y="25715"/>
                      <a:pt x="17144" y="25746"/>
                      <a:pt x="17083" y="25776"/>
                    </a:cubicBezTo>
                    <a:cubicBezTo>
                      <a:pt x="17032" y="25802"/>
                      <a:pt x="16975" y="25811"/>
                      <a:pt x="16917" y="25811"/>
                    </a:cubicBezTo>
                    <a:cubicBezTo>
                      <a:pt x="16839" y="25811"/>
                      <a:pt x="16758" y="25794"/>
                      <a:pt x="16688" y="25776"/>
                    </a:cubicBezTo>
                    <a:cubicBezTo>
                      <a:pt x="16536" y="25715"/>
                      <a:pt x="16445" y="25624"/>
                      <a:pt x="16384" y="25472"/>
                    </a:cubicBezTo>
                    <a:cubicBezTo>
                      <a:pt x="16323" y="25351"/>
                      <a:pt x="16323" y="25199"/>
                      <a:pt x="16354" y="25077"/>
                    </a:cubicBezTo>
                    <a:cubicBezTo>
                      <a:pt x="16414" y="24925"/>
                      <a:pt x="16536" y="24834"/>
                      <a:pt x="16658" y="24773"/>
                    </a:cubicBezTo>
                    <a:cubicBezTo>
                      <a:pt x="16718" y="24743"/>
                      <a:pt x="16810" y="24712"/>
                      <a:pt x="16870" y="24682"/>
                    </a:cubicBezTo>
                    <a:cubicBezTo>
                      <a:pt x="16931" y="24652"/>
                      <a:pt x="16992" y="24652"/>
                      <a:pt x="17022" y="24621"/>
                    </a:cubicBezTo>
                    <a:cubicBezTo>
                      <a:pt x="17053" y="24591"/>
                      <a:pt x="17083" y="24530"/>
                      <a:pt x="17114" y="24469"/>
                    </a:cubicBezTo>
                    <a:cubicBezTo>
                      <a:pt x="17174" y="24408"/>
                      <a:pt x="17235" y="24348"/>
                      <a:pt x="17326" y="24287"/>
                    </a:cubicBezTo>
                    <a:cubicBezTo>
                      <a:pt x="17326" y="24287"/>
                      <a:pt x="17357" y="24287"/>
                      <a:pt x="17357" y="24257"/>
                    </a:cubicBezTo>
                    <a:cubicBezTo>
                      <a:pt x="17387" y="24196"/>
                      <a:pt x="17448" y="24165"/>
                      <a:pt x="17509" y="24135"/>
                    </a:cubicBezTo>
                    <a:cubicBezTo>
                      <a:pt x="17570" y="24074"/>
                      <a:pt x="17630" y="24044"/>
                      <a:pt x="17691" y="24044"/>
                    </a:cubicBezTo>
                    <a:close/>
                    <a:moveTo>
                      <a:pt x="26197" y="24648"/>
                    </a:moveTo>
                    <a:cubicBezTo>
                      <a:pt x="26414" y="24648"/>
                      <a:pt x="26627" y="24757"/>
                      <a:pt x="26719" y="24986"/>
                    </a:cubicBezTo>
                    <a:cubicBezTo>
                      <a:pt x="26931" y="25533"/>
                      <a:pt x="26962" y="26232"/>
                      <a:pt x="26871" y="26810"/>
                    </a:cubicBezTo>
                    <a:cubicBezTo>
                      <a:pt x="26814" y="27094"/>
                      <a:pt x="26597" y="27299"/>
                      <a:pt x="26320" y="27299"/>
                    </a:cubicBezTo>
                    <a:cubicBezTo>
                      <a:pt x="26301" y="27299"/>
                      <a:pt x="26282" y="27298"/>
                      <a:pt x="26263" y="27296"/>
                    </a:cubicBezTo>
                    <a:cubicBezTo>
                      <a:pt x="25989" y="27266"/>
                      <a:pt x="25746" y="26992"/>
                      <a:pt x="25776" y="26719"/>
                    </a:cubicBezTo>
                    <a:cubicBezTo>
                      <a:pt x="25868" y="26293"/>
                      <a:pt x="25837" y="25776"/>
                      <a:pt x="25716" y="25412"/>
                    </a:cubicBezTo>
                    <a:cubicBezTo>
                      <a:pt x="25624" y="25138"/>
                      <a:pt x="25716" y="24804"/>
                      <a:pt x="25989" y="24682"/>
                    </a:cubicBezTo>
                    <a:cubicBezTo>
                      <a:pt x="26056" y="24660"/>
                      <a:pt x="26127" y="24648"/>
                      <a:pt x="26197" y="24648"/>
                    </a:cubicBezTo>
                    <a:close/>
                    <a:moveTo>
                      <a:pt x="14864" y="1"/>
                    </a:moveTo>
                    <a:cubicBezTo>
                      <a:pt x="14560" y="1"/>
                      <a:pt x="14439" y="122"/>
                      <a:pt x="14408" y="426"/>
                    </a:cubicBezTo>
                    <a:cubicBezTo>
                      <a:pt x="14408" y="700"/>
                      <a:pt x="14408" y="973"/>
                      <a:pt x="14408" y="1247"/>
                    </a:cubicBezTo>
                    <a:cubicBezTo>
                      <a:pt x="14439" y="1703"/>
                      <a:pt x="14439" y="2159"/>
                      <a:pt x="14348" y="2645"/>
                    </a:cubicBezTo>
                    <a:cubicBezTo>
                      <a:pt x="14317" y="2797"/>
                      <a:pt x="14317" y="2949"/>
                      <a:pt x="14317" y="3101"/>
                    </a:cubicBezTo>
                    <a:cubicBezTo>
                      <a:pt x="14439" y="3709"/>
                      <a:pt x="14500" y="4287"/>
                      <a:pt x="14652" y="4864"/>
                    </a:cubicBezTo>
                    <a:cubicBezTo>
                      <a:pt x="14925" y="5685"/>
                      <a:pt x="15047" y="6505"/>
                      <a:pt x="15168" y="7326"/>
                    </a:cubicBezTo>
                    <a:cubicBezTo>
                      <a:pt x="15259" y="7843"/>
                      <a:pt x="15168" y="8329"/>
                      <a:pt x="14955" y="8785"/>
                    </a:cubicBezTo>
                    <a:cubicBezTo>
                      <a:pt x="14925" y="8876"/>
                      <a:pt x="14864" y="8968"/>
                      <a:pt x="14804" y="9059"/>
                    </a:cubicBezTo>
                    <a:cubicBezTo>
                      <a:pt x="14591" y="9028"/>
                      <a:pt x="14530" y="8876"/>
                      <a:pt x="14439" y="8755"/>
                    </a:cubicBezTo>
                    <a:cubicBezTo>
                      <a:pt x="14104" y="8177"/>
                      <a:pt x="13892" y="7600"/>
                      <a:pt x="13892" y="6931"/>
                    </a:cubicBezTo>
                    <a:cubicBezTo>
                      <a:pt x="13922" y="6749"/>
                      <a:pt x="13892" y="6566"/>
                      <a:pt x="13892" y="6384"/>
                    </a:cubicBezTo>
                    <a:cubicBezTo>
                      <a:pt x="13861" y="5715"/>
                      <a:pt x="13709" y="5107"/>
                      <a:pt x="13375" y="4530"/>
                    </a:cubicBezTo>
                    <a:cubicBezTo>
                      <a:pt x="13132" y="4043"/>
                      <a:pt x="13010" y="3527"/>
                      <a:pt x="13010" y="2980"/>
                    </a:cubicBezTo>
                    <a:cubicBezTo>
                      <a:pt x="13041" y="2432"/>
                      <a:pt x="12980" y="1855"/>
                      <a:pt x="12858" y="1308"/>
                    </a:cubicBezTo>
                    <a:cubicBezTo>
                      <a:pt x="12767" y="943"/>
                      <a:pt x="12554" y="670"/>
                      <a:pt x="12220" y="548"/>
                    </a:cubicBezTo>
                    <a:cubicBezTo>
                      <a:pt x="11794" y="366"/>
                      <a:pt x="11308" y="305"/>
                      <a:pt x="10852" y="274"/>
                    </a:cubicBezTo>
                    <a:cubicBezTo>
                      <a:pt x="10578" y="274"/>
                      <a:pt x="10487" y="396"/>
                      <a:pt x="10518" y="670"/>
                    </a:cubicBezTo>
                    <a:cubicBezTo>
                      <a:pt x="10578" y="1338"/>
                      <a:pt x="10639" y="2007"/>
                      <a:pt x="10700" y="2676"/>
                    </a:cubicBezTo>
                    <a:cubicBezTo>
                      <a:pt x="10761" y="3162"/>
                      <a:pt x="10822" y="3679"/>
                      <a:pt x="11034" y="4135"/>
                    </a:cubicBezTo>
                    <a:cubicBezTo>
                      <a:pt x="11430" y="4986"/>
                      <a:pt x="11673" y="5898"/>
                      <a:pt x="11977" y="6809"/>
                    </a:cubicBezTo>
                    <a:cubicBezTo>
                      <a:pt x="12037" y="7022"/>
                      <a:pt x="12098" y="7265"/>
                      <a:pt x="12098" y="7478"/>
                    </a:cubicBezTo>
                    <a:cubicBezTo>
                      <a:pt x="12159" y="7904"/>
                      <a:pt x="12189" y="8299"/>
                      <a:pt x="12220" y="8694"/>
                    </a:cubicBezTo>
                    <a:cubicBezTo>
                      <a:pt x="12220" y="8937"/>
                      <a:pt x="12220" y="9180"/>
                      <a:pt x="12189" y="9423"/>
                    </a:cubicBezTo>
                    <a:cubicBezTo>
                      <a:pt x="12159" y="9545"/>
                      <a:pt x="12098" y="9667"/>
                      <a:pt x="12068" y="9788"/>
                    </a:cubicBezTo>
                    <a:cubicBezTo>
                      <a:pt x="11855" y="9727"/>
                      <a:pt x="11794" y="9697"/>
                      <a:pt x="11673" y="9515"/>
                    </a:cubicBezTo>
                    <a:cubicBezTo>
                      <a:pt x="11490" y="9271"/>
                      <a:pt x="11338" y="9028"/>
                      <a:pt x="11217" y="8755"/>
                    </a:cubicBezTo>
                    <a:cubicBezTo>
                      <a:pt x="10943" y="8086"/>
                      <a:pt x="10670" y="7417"/>
                      <a:pt x="10427" y="6749"/>
                    </a:cubicBezTo>
                    <a:cubicBezTo>
                      <a:pt x="10244" y="6141"/>
                      <a:pt x="9971" y="5624"/>
                      <a:pt x="9636" y="5107"/>
                    </a:cubicBezTo>
                    <a:cubicBezTo>
                      <a:pt x="9211" y="4469"/>
                      <a:pt x="8937" y="3770"/>
                      <a:pt x="8816" y="3010"/>
                    </a:cubicBezTo>
                    <a:cubicBezTo>
                      <a:pt x="8785" y="2584"/>
                      <a:pt x="8633" y="2159"/>
                      <a:pt x="8481" y="1764"/>
                    </a:cubicBezTo>
                    <a:cubicBezTo>
                      <a:pt x="8329" y="1369"/>
                      <a:pt x="8025" y="1065"/>
                      <a:pt x="7600" y="973"/>
                    </a:cubicBezTo>
                    <a:cubicBezTo>
                      <a:pt x="7505" y="948"/>
                      <a:pt x="7410" y="936"/>
                      <a:pt x="7316" y="936"/>
                    </a:cubicBezTo>
                    <a:cubicBezTo>
                      <a:pt x="7078" y="936"/>
                      <a:pt x="6845" y="1008"/>
                      <a:pt x="6627" y="1095"/>
                    </a:cubicBezTo>
                    <a:cubicBezTo>
                      <a:pt x="6414" y="1217"/>
                      <a:pt x="6353" y="1369"/>
                      <a:pt x="6445" y="1581"/>
                    </a:cubicBezTo>
                    <a:cubicBezTo>
                      <a:pt x="6445" y="1612"/>
                      <a:pt x="6475" y="1673"/>
                      <a:pt x="6505" y="1703"/>
                    </a:cubicBezTo>
                    <a:cubicBezTo>
                      <a:pt x="6718" y="2311"/>
                      <a:pt x="6931" y="2919"/>
                      <a:pt x="7053" y="3557"/>
                    </a:cubicBezTo>
                    <a:cubicBezTo>
                      <a:pt x="7235" y="4469"/>
                      <a:pt x="7417" y="5381"/>
                      <a:pt x="7600" y="6323"/>
                    </a:cubicBezTo>
                    <a:cubicBezTo>
                      <a:pt x="7661" y="6597"/>
                      <a:pt x="7721" y="6901"/>
                      <a:pt x="7752" y="7174"/>
                    </a:cubicBezTo>
                    <a:cubicBezTo>
                      <a:pt x="7782" y="7387"/>
                      <a:pt x="7752" y="7569"/>
                      <a:pt x="7661" y="7721"/>
                    </a:cubicBezTo>
                    <a:cubicBezTo>
                      <a:pt x="7357" y="7661"/>
                      <a:pt x="7235" y="7600"/>
                      <a:pt x="7053" y="7326"/>
                    </a:cubicBezTo>
                    <a:cubicBezTo>
                      <a:pt x="6688" y="6809"/>
                      <a:pt x="6353" y="6293"/>
                      <a:pt x="5989" y="5776"/>
                    </a:cubicBezTo>
                    <a:cubicBezTo>
                      <a:pt x="5654" y="5259"/>
                      <a:pt x="5320" y="4743"/>
                      <a:pt x="4955" y="4256"/>
                    </a:cubicBezTo>
                    <a:cubicBezTo>
                      <a:pt x="4654" y="3869"/>
                      <a:pt x="4246" y="3664"/>
                      <a:pt x="3796" y="3664"/>
                    </a:cubicBezTo>
                    <a:cubicBezTo>
                      <a:pt x="3610" y="3664"/>
                      <a:pt x="3418" y="3699"/>
                      <a:pt x="3223" y="3770"/>
                    </a:cubicBezTo>
                    <a:cubicBezTo>
                      <a:pt x="3071" y="3831"/>
                      <a:pt x="2919" y="3891"/>
                      <a:pt x="2767" y="3983"/>
                    </a:cubicBezTo>
                    <a:cubicBezTo>
                      <a:pt x="2311" y="4226"/>
                      <a:pt x="1825" y="4317"/>
                      <a:pt x="1338" y="4378"/>
                    </a:cubicBezTo>
                    <a:cubicBezTo>
                      <a:pt x="1285" y="4387"/>
                      <a:pt x="1234" y="4390"/>
                      <a:pt x="1184" y="4390"/>
                    </a:cubicBezTo>
                    <a:cubicBezTo>
                      <a:pt x="1064" y="4390"/>
                      <a:pt x="950" y="4369"/>
                      <a:pt x="821" y="4347"/>
                    </a:cubicBezTo>
                    <a:cubicBezTo>
                      <a:pt x="700" y="4317"/>
                      <a:pt x="548" y="4226"/>
                      <a:pt x="426" y="4195"/>
                    </a:cubicBezTo>
                    <a:cubicBezTo>
                      <a:pt x="335" y="4165"/>
                      <a:pt x="274" y="4104"/>
                      <a:pt x="183" y="4104"/>
                    </a:cubicBezTo>
                    <a:cubicBezTo>
                      <a:pt x="122" y="4135"/>
                      <a:pt x="62" y="4165"/>
                      <a:pt x="31" y="4226"/>
                    </a:cubicBezTo>
                    <a:cubicBezTo>
                      <a:pt x="1" y="4256"/>
                      <a:pt x="31" y="4317"/>
                      <a:pt x="31" y="4378"/>
                    </a:cubicBezTo>
                    <a:cubicBezTo>
                      <a:pt x="62" y="4408"/>
                      <a:pt x="92" y="4439"/>
                      <a:pt x="122" y="4469"/>
                    </a:cubicBezTo>
                    <a:cubicBezTo>
                      <a:pt x="457" y="4712"/>
                      <a:pt x="639" y="5047"/>
                      <a:pt x="761" y="5442"/>
                    </a:cubicBezTo>
                    <a:cubicBezTo>
                      <a:pt x="882" y="5776"/>
                      <a:pt x="913" y="6110"/>
                      <a:pt x="943" y="6475"/>
                    </a:cubicBezTo>
                    <a:cubicBezTo>
                      <a:pt x="973" y="6901"/>
                      <a:pt x="1095" y="7326"/>
                      <a:pt x="1399" y="7630"/>
                    </a:cubicBezTo>
                    <a:cubicBezTo>
                      <a:pt x="1885" y="8086"/>
                      <a:pt x="2463" y="8360"/>
                      <a:pt x="3101" y="8451"/>
                    </a:cubicBezTo>
                    <a:cubicBezTo>
                      <a:pt x="3739" y="8572"/>
                      <a:pt x="4347" y="8633"/>
                      <a:pt x="4986" y="8724"/>
                    </a:cubicBezTo>
                    <a:cubicBezTo>
                      <a:pt x="5442" y="8816"/>
                      <a:pt x="5867" y="8998"/>
                      <a:pt x="6262" y="9241"/>
                    </a:cubicBezTo>
                    <a:cubicBezTo>
                      <a:pt x="6353" y="9302"/>
                      <a:pt x="6445" y="9363"/>
                      <a:pt x="6536" y="9454"/>
                    </a:cubicBezTo>
                    <a:cubicBezTo>
                      <a:pt x="6110" y="9667"/>
                      <a:pt x="5715" y="9849"/>
                      <a:pt x="5259" y="9879"/>
                    </a:cubicBezTo>
                    <a:cubicBezTo>
                      <a:pt x="5162" y="9888"/>
                      <a:pt x="5065" y="9893"/>
                      <a:pt x="4970" y="9893"/>
                    </a:cubicBezTo>
                    <a:cubicBezTo>
                      <a:pt x="4413" y="9893"/>
                      <a:pt x="3894" y="9744"/>
                      <a:pt x="3375" y="9484"/>
                    </a:cubicBezTo>
                    <a:cubicBezTo>
                      <a:pt x="3101" y="9363"/>
                      <a:pt x="2858" y="9211"/>
                      <a:pt x="2615" y="9059"/>
                    </a:cubicBezTo>
                    <a:cubicBezTo>
                      <a:pt x="2280" y="8876"/>
                      <a:pt x="1946" y="8694"/>
                      <a:pt x="1612" y="8542"/>
                    </a:cubicBezTo>
                    <a:cubicBezTo>
                      <a:pt x="1551" y="8512"/>
                      <a:pt x="1498" y="8496"/>
                      <a:pt x="1445" y="8496"/>
                    </a:cubicBezTo>
                    <a:cubicBezTo>
                      <a:pt x="1391" y="8496"/>
                      <a:pt x="1338" y="8512"/>
                      <a:pt x="1277" y="8542"/>
                    </a:cubicBezTo>
                    <a:cubicBezTo>
                      <a:pt x="1186" y="8633"/>
                      <a:pt x="1217" y="8755"/>
                      <a:pt x="1247" y="8846"/>
                    </a:cubicBezTo>
                    <a:cubicBezTo>
                      <a:pt x="1277" y="8968"/>
                      <a:pt x="1338" y="9089"/>
                      <a:pt x="1369" y="9211"/>
                    </a:cubicBezTo>
                    <a:cubicBezTo>
                      <a:pt x="1399" y="9515"/>
                      <a:pt x="1460" y="9819"/>
                      <a:pt x="1490" y="10123"/>
                    </a:cubicBezTo>
                    <a:cubicBezTo>
                      <a:pt x="1521" y="10244"/>
                      <a:pt x="1490" y="10335"/>
                      <a:pt x="1521" y="10457"/>
                    </a:cubicBezTo>
                    <a:cubicBezTo>
                      <a:pt x="1521" y="10852"/>
                      <a:pt x="1703" y="11156"/>
                      <a:pt x="1977" y="11399"/>
                    </a:cubicBezTo>
                    <a:cubicBezTo>
                      <a:pt x="2159" y="11551"/>
                      <a:pt x="2341" y="11673"/>
                      <a:pt x="2524" y="11794"/>
                    </a:cubicBezTo>
                    <a:cubicBezTo>
                      <a:pt x="2874" y="12019"/>
                      <a:pt x="3265" y="12183"/>
                      <a:pt x="3681" y="12183"/>
                    </a:cubicBezTo>
                    <a:cubicBezTo>
                      <a:pt x="3770" y="12183"/>
                      <a:pt x="3861" y="12175"/>
                      <a:pt x="3952" y="12159"/>
                    </a:cubicBezTo>
                    <a:cubicBezTo>
                      <a:pt x="4469" y="12098"/>
                      <a:pt x="4986" y="11977"/>
                      <a:pt x="5502" y="11886"/>
                    </a:cubicBezTo>
                    <a:cubicBezTo>
                      <a:pt x="5533" y="11886"/>
                      <a:pt x="5594" y="11855"/>
                      <a:pt x="5624" y="11855"/>
                    </a:cubicBezTo>
                    <a:cubicBezTo>
                      <a:pt x="5958" y="11794"/>
                      <a:pt x="6262" y="11703"/>
                      <a:pt x="6597" y="11642"/>
                    </a:cubicBezTo>
                    <a:cubicBezTo>
                      <a:pt x="7053" y="11551"/>
                      <a:pt x="7509" y="11460"/>
                      <a:pt x="7995" y="11369"/>
                    </a:cubicBezTo>
                    <a:cubicBezTo>
                      <a:pt x="8145" y="11344"/>
                      <a:pt x="8293" y="11332"/>
                      <a:pt x="8439" y="11332"/>
                    </a:cubicBezTo>
                    <a:cubicBezTo>
                      <a:pt x="8998" y="11332"/>
                      <a:pt x="9519" y="11511"/>
                      <a:pt x="10001" y="11825"/>
                    </a:cubicBezTo>
                    <a:cubicBezTo>
                      <a:pt x="10275" y="12007"/>
                      <a:pt x="10305" y="12250"/>
                      <a:pt x="10123" y="12524"/>
                    </a:cubicBezTo>
                    <a:cubicBezTo>
                      <a:pt x="9940" y="12797"/>
                      <a:pt x="9697" y="12980"/>
                      <a:pt x="9393" y="13101"/>
                    </a:cubicBezTo>
                    <a:cubicBezTo>
                      <a:pt x="9211" y="13193"/>
                      <a:pt x="9028" y="13253"/>
                      <a:pt x="8846" y="13314"/>
                    </a:cubicBezTo>
                    <a:cubicBezTo>
                      <a:pt x="7934" y="13679"/>
                      <a:pt x="6961" y="13892"/>
                      <a:pt x="5958" y="13952"/>
                    </a:cubicBezTo>
                    <a:cubicBezTo>
                      <a:pt x="5822" y="13968"/>
                      <a:pt x="5677" y="13968"/>
                      <a:pt x="5533" y="13968"/>
                    </a:cubicBezTo>
                    <a:cubicBezTo>
                      <a:pt x="5388" y="13968"/>
                      <a:pt x="5244" y="13968"/>
                      <a:pt x="5107" y="13983"/>
                    </a:cubicBezTo>
                    <a:cubicBezTo>
                      <a:pt x="4987" y="13994"/>
                      <a:pt x="4867" y="13999"/>
                      <a:pt x="4749" y="13999"/>
                    </a:cubicBezTo>
                    <a:cubicBezTo>
                      <a:pt x="4209" y="13999"/>
                      <a:pt x="3685" y="13895"/>
                      <a:pt x="3162" y="13770"/>
                    </a:cubicBezTo>
                    <a:cubicBezTo>
                      <a:pt x="2706" y="13648"/>
                      <a:pt x="2250" y="13466"/>
                      <a:pt x="1825" y="13284"/>
                    </a:cubicBezTo>
                    <a:cubicBezTo>
                      <a:pt x="1746" y="13255"/>
                      <a:pt x="1678" y="13242"/>
                      <a:pt x="1620" y="13242"/>
                    </a:cubicBezTo>
                    <a:cubicBezTo>
                      <a:pt x="1431" y="13242"/>
                      <a:pt x="1352" y="13385"/>
                      <a:pt x="1399" y="13618"/>
                    </a:cubicBezTo>
                    <a:cubicBezTo>
                      <a:pt x="1521" y="14256"/>
                      <a:pt x="1673" y="14895"/>
                      <a:pt x="1794" y="15503"/>
                    </a:cubicBezTo>
                    <a:cubicBezTo>
                      <a:pt x="1855" y="15715"/>
                      <a:pt x="1946" y="15928"/>
                      <a:pt x="2068" y="16080"/>
                    </a:cubicBezTo>
                    <a:cubicBezTo>
                      <a:pt x="2402" y="16627"/>
                      <a:pt x="2888" y="16901"/>
                      <a:pt x="3527" y="16962"/>
                    </a:cubicBezTo>
                    <a:cubicBezTo>
                      <a:pt x="3592" y="16966"/>
                      <a:pt x="3657" y="16968"/>
                      <a:pt x="3722" y="16968"/>
                    </a:cubicBezTo>
                    <a:cubicBezTo>
                      <a:pt x="4143" y="16968"/>
                      <a:pt x="4560" y="16889"/>
                      <a:pt x="4955" y="16810"/>
                    </a:cubicBezTo>
                    <a:cubicBezTo>
                      <a:pt x="5229" y="16779"/>
                      <a:pt x="5472" y="16688"/>
                      <a:pt x="5715" y="16597"/>
                    </a:cubicBezTo>
                    <a:cubicBezTo>
                      <a:pt x="6262" y="16384"/>
                      <a:pt x="6809" y="16141"/>
                      <a:pt x="7357" y="15928"/>
                    </a:cubicBezTo>
                    <a:cubicBezTo>
                      <a:pt x="7782" y="15776"/>
                      <a:pt x="8208" y="15685"/>
                      <a:pt x="8633" y="15563"/>
                    </a:cubicBezTo>
                    <a:cubicBezTo>
                      <a:pt x="8846" y="15503"/>
                      <a:pt x="9059" y="15472"/>
                      <a:pt x="9271" y="15442"/>
                    </a:cubicBezTo>
                    <a:cubicBezTo>
                      <a:pt x="9819" y="15351"/>
                      <a:pt x="10366" y="15259"/>
                      <a:pt x="10913" y="15168"/>
                    </a:cubicBezTo>
                    <a:cubicBezTo>
                      <a:pt x="11399" y="15077"/>
                      <a:pt x="11916" y="14986"/>
                      <a:pt x="12433" y="14895"/>
                    </a:cubicBezTo>
                    <a:cubicBezTo>
                      <a:pt x="12483" y="14886"/>
                      <a:pt x="12535" y="14881"/>
                      <a:pt x="12589" y="14881"/>
                    </a:cubicBezTo>
                    <a:cubicBezTo>
                      <a:pt x="12898" y="14881"/>
                      <a:pt x="13255" y="15022"/>
                      <a:pt x="13436" y="15229"/>
                    </a:cubicBezTo>
                    <a:cubicBezTo>
                      <a:pt x="13345" y="15411"/>
                      <a:pt x="13162" y="15472"/>
                      <a:pt x="13010" y="15563"/>
                    </a:cubicBezTo>
                    <a:cubicBezTo>
                      <a:pt x="12737" y="15655"/>
                      <a:pt x="12463" y="15776"/>
                      <a:pt x="12189" y="15867"/>
                    </a:cubicBezTo>
                    <a:cubicBezTo>
                      <a:pt x="11946" y="15959"/>
                      <a:pt x="11673" y="16050"/>
                      <a:pt x="11399" y="16110"/>
                    </a:cubicBezTo>
                    <a:cubicBezTo>
                      <a:pt x="10761" y="16232"/>
                      <a:pt x="10123" y="16323"/>
                      <a:pt x="9484" y="16384"/>
                    </a:cubicBezTo>
                    <a:cubicBezTo>
                      <a:pt x="8633" y="16506"/>
                      <a:pt x="7904" y="16810"/>
                      <a:pt x="7326" y="17418"/>
                    </a:cubicBezTo>
                    <a:cubicBezTo>
                      <a:pt x="6840" y="17904"/>
                      <a:pt x="6232" y="18269"/>
                      <a:pt x="5594" y="18481"/>
                    </a:cubicBezTo>
                    <a:cubicBezTo>
                      <a:pt x="4834" y="18725"/>
                      <a:pt x="4074" y="18998"/>
                      <a:pt x="3253" y="19059"/>
                    </a:cubicBezTo>
                    <a:cubicBezTo>
                      <a:pt x="2980" y="19089"/>
                      <a:pt x="2888" y="19180"/>
                      <a:pt x="2888" y="19454"/>
                    </a:cubicBezTo>
                    <a:cubicBezTo>
                      <a:pt x="2888" y="19971"/>
                      <a:pt x="2980" y="20487"/>
                      <a:pt x="3223" y="20974"/>
                    </a:cubicBezTo>
                    <a:cubicBezTo>
                      <a:pt x="3436" y="21339"/>
                      <a:pt x="3648" y="21734"/>
                      <a:pt x="3922" y="22098"/>
                    </a:cubicBezTo>
                    <a:cubicBezTo>
                      <a:pt x="4074" y="22311"/>
                      <a:pt x="4287" y="22524"/>
                      <a:pt x="4530" y="22706"/>
                    </a:cubicBezTo>
                    <a:cubicBezTo>
                      <a:pt x="4641" y="22802"/>
                      <a:pt x="4727" y="22847"/>
                      <a:pt x="4819" y="22847"/>
                    </a:cubicBezTo>
                    <a:cubicBezTo>
                      <a:pt x="4903" y="22847"/>
                      <a:pt x="4991" y="22809"/>
                      <a:pt x="5107" y="22737"/>
                    </a:cubicBezTo>
                    <a:cubicBezTo>
                      <a:pt x="5259" y="22646"/>
                      <a:pt x="5381" y="22554"/>
                      <a:pt x="5533" y="22463"/>
                    </a:cubicBezTo>
                    <a:cubicBezTo>
                      <a:pt x="5989" y="22190"/>
                      <a:pt x="6414" y="21946"/>
                      <a:pt x="6840" y="21673"/>
                    </a:cubicBezTo>
                    <a:cubicBezTo>
                      <a:pt x="7326" y="21369"/>
                      <a:pt x="7752" y="21035"/>
                      <a:pt x="8208" y="20670"/>
                    </a:cubicBezTo>
                    <a:cubicBezTo>
                      <a:pt x="8633" y="20366"/>
                      <a:pt x="9028" y="20062"/>
                      <a:pt x="9515" y="19819"/>
                    </a:cubicBezTo>
                    <a:cubicBezTo>
                      <a:pt x="10062" y="19515"/>
                      <a:pt x="10609" y="19302"/>
                      <a:pt x="11186" y="19120"/>
                    </a:cubicBezTo>
                    <a:cubicBezTo>
                      <a:pt x="11338" y="19059"/>
                      <a:pt x="11490" y="19028"/>
                      <a:pt x="11642" y="19028"/>
                    </a:cubicBezTo>
                    <a:cubicBezTo>
                      <a:pt x="11734" y="19028"/>
                      <a:pt x="11825" y="19059"/>
                      <a:pt x="11946" y="19059"/>
                    </a:cubicBezTo>
                    <a:cubicBezTo>
                      <a:pt x="11855" y="19180"/>
                      <a:pt x="11794" y="19241"/>
                      <a:pt x="11734" y="19302"/>
                    </a:cubicBezTo>
                    <a:cubicBezTo>
                      <a:pt x="11642" y="19393"/>
                      <a:pt x="11521" y="19515"/>
                      <a:pt x="11399" y="19606"/>
                    </a:cubicBezTo>
                    <a:cubicBezTo>
                      <a:pt x="11065" y="20001"/>
                      <a:pt x="10700" y="20366"/>
                      <a:pt x="10335" y="20731"/>
                    </a:cubicBezTo>
                    <a:cubicBezTo>
                      <a:pt x="9606" y="21430"/>
                      <a:pt x="8785" y="22038"/>
                      <a:pt x="7843" y="22494"/>
                    </a:cubicBezTo>
                    <a:cubicBezTo>
                      <a:pt x="7752" y="22524"/>
                      <a:pt x="7661" y="22615"/>
                      <a:pt x="7569" y="22646"/>
                    </a:cubicBezTo>
                    <a:cubicBezTo>
                      <a:pt x="7174" y="22858"/>
                      <a:pt x="6779" y="23041"/>
                      <a:pt x="6414" y="23223"/>
                    </a:cubicBezTo>
                    <a:cubicBezTo>
                      <a:pt x="6202" y="23314"/>
                      <a:pt x="6019" y="23375"/>
                      <a:pt x="5806" y="23466"/>
                    </a:cubicBezTo>
                    <a:cubicBezTo>
                      <a:pt x="5746" y="23497"/>
                      <a:pt x="5654" y="23527"/>
                      <a:pt x="5594" y="23588"/>
                    </a:cubicBezTo>
                    <a:cubicBezTo>
                      <a:pt x="5320" y="23740"/>
                      <a:pt x="5290" y="23861"/>
                      <a:pt x="5502" y="24105"/>
                    </a:cubicBezTo>
                    <a:cubicBezTo>
                      <a:pt x="5563" y="24196"/>
                      <a:pt x="5654" y="24257"/>
                      <a:pt x="5746" y="24348"/>
                    </a:cubicBezTo>
                    <a:cubicBezTo>
                      <a:pt x="5989" y="24621"/>
                      <a:pt x="6262" y="24895"/>
                      <a:pt x="6505" y="25168"/>
                    </a:cubicBezTo>
                    <a:cubicBezTo>
                      <a:pt x="6961" y="25655"/>
                      <a:pt x="7417" y="26080"/>
                      <a:pt x="7934" y="26475"/>
                    </a:cubicBezTo>
                    <a:cubicBezTo>
                      <a:pt x="8058" y="26564"/>
                      <a:pt x="8182" y="26611"/>
                      <a:pt x="8306" y="26611"/>
                    </a:cubicBezTo>
                    <a:cubicBezTo>
                      <a:pt x="8395" y="26611"/>
                      <a:pt x="8484" y="26587"/>
                      <a:pt x="8572" y="26536"/>
                    </a:cubicBezTo>
                    <a:cubicBezTo>
                      <a:pt x="8724" y="26475"/>
                      <a:pt x="8876" y="26384"/>
                      <a:pt x="8998" y="26293"/>
                    </a:cubicBezTo>
                    <a:cubicBezTo>
                      <a:pt x="9606" y="25776"/>
                      <a:pt x="10214" y="25260"/>
                      <a:pt x="10730" y="24652"/>
                    </a:cubicBezTo>
                    <a:cubicBezTo>
                      <a:pt x="11126" y="24226"/>
                      <a:pt x="11551" y="23861"/>
                      <a:pt x="12037" y="23527"/>
                    </a:cubicBezTo>
                    <a:cubicBezTo>
                      <a:pt x="12737" y="23071"/>
                      <a:pt x="13496" y="22798"/>
                      <a:pt x="14287" y="22494"/>
                    </a:cubicBezTo>
                    <a:cubicBezTo>
                      <a:pt x="14469" y="22433"/>
                      <a:pt x="14652" y="22433"/>
                      <a:pt x="14834" y="22433"/>
                    </a:cubicBezTo>
                    <a:cubicBezTo>
                      <a:pt x="14863" y="22427"/>
                      <a:pt x="14891" y="22424"/>
                      <a:pt x="14918" y="22424"/>
                    </a:cubicBezTo>
                    <a:cubicBezTo>
                      <a:pt x="15035" y="22424"/>
                      <a:pt x="15142" y="22469"/>
                      <a:pt x="15290" y="22494"/>
                    </a:cubicBezTo>
                    <a:cubicBezTo>
                      <a:pt x="15199" y="22706"/>
                      <a:pt x="15138" y="22858"/>
                      <a:pt x="15047" y="23010"/>
                    </a:cubicBezTo>
                    <a:cubicBezTo>
                      <a:pt x="14773" y="23557"/>
                      <a:pt x="14469" y="24135"/>
                      <a:pt x="14044" y="24591"/>
                    </a:cubicBezTo>
                    <a:cubicBezTo>
                      <a:pt x="13284" y="25351"/>
                      <a:pt x="12433" y="25989"/>
                      <a:pt x="11460" y="26475"/>
                    </a:cubicBezTo>
                    <a:cubicBezTo>
                      <a:pt x="10791" y="26779"/>
                      <a:pt x="10123" y="27114"/>
                      <a:pt x="9454" y="27448"/>
                    </a:cubicBezTo>
                    <a:cubicBezTo>
                      <a:pt x="9089" y="27630"/>
                      <a:pt x="8694" y="27752"/>
                      <a:pt x="8299" y="27843"/>
                    </a:cubicBezTo>
                    <a:cubicBezTo>
                      <a:pt x="8177" y="27843"/>
                      <a:pt x="8025" y="27843"/>
                      <a:pt x="7995" y="27995"/>
                    </a:cubicBezTo>
                    <a:cubicBezTo>
                      <a:pt x="7934" y="28178"/>
                      <a:pt x="8086" y="28238"/>
                      <a:pt x="8208" y="28299"/>
                    </a:cubicBezTo>
                    <a:cubicBezTo>
                      <a:pt x="8724" y="28664"/>
                      <a:pt x="9271" y="29029"/>
                      <a:pt x="9758" y="29393"/>
                    </a:cubicBezTo>
                    <a:cubicBezTo>
                      <a:pt x="9927" y="29512"/>
                      <a:pt x="10078" y="29574"/>
                      <a:pt x="10225" y="29574"/>
                    </a:cubicBezTo>
                    <a:cubicBezTo>
                      <a:pt x="10342" y="29574"/>
                      <a:pt x="10457" y="29535"/>
                      <a:pt x="10578" y="29454"/>
                    </a:cubicBezTo>
                    <a:cubicBezTo>
                      <a:pt x="10670" y="29393"/>
                      <a:pt x="10730" y="29363"/>
                      <a:pt x="10822" y="29302"/>
                    </a:cubicBezTo>
                    <a:cubicBezTo>
                      <a:pt x="11186" y="29029"/>
                      <a:pt x="11582" y="28755"/>
                      <a:pt x="11977" y="28451"/>
                    </a:cubicBezTo>
                    <a:cubicBezTo>
                      <a:pt x="12767" y="27874"/>
                      <a:pt x="13527" y="27235"/>
                      <a:pt x="14408" y="26779"/>
                    </a:cubicBezTo>
                    <a:cubicBezTo>
                      <a:pt x="14712" y="26597"/>
                      <a:pt x="15016" y="26384"/>
                      <a:pt x="15320" y="26202"/>
                    </a:cubicBezTo>
                    <a:cubicBezTo>
                      <a:pt x="15381" y="26141"/>
                      <a:pt x="15472" y="26141"/>
                      <a:pt x="15594" y="26111"/>
                    </a:cubicBezTo>
                    <a:lnTo>
                      <a:pt x="15594" y="26111"/>
                    </a:lnTo>
                    <a:cubicBezTo>
                      <a:pt x="15563" y="26263"/>
                      <a:pt x="15533" y="26354"/>
                      <a:pt x="15503" y="26445"/>
                    </a:cubicBezTo>
                    <a:cubicBezTo>
                      <a:pt x="15411" y="26658"/>
                      <a:pt x="15351" y="26871"/>
                      <a:pt x="15259" y="27083"/>
                    </a:cubicBezTo>
                    <a:cubicBezTo>
                      <a:pt x="15016" y="27661"/>
                      <a:pt x="14652" y="28178"/>
                      <a:pt x="14196" y="28603"/>
                    </a:cubicBezTo>
                    <a:cubicBezTo>
                      <a:pt x="13436" y="29272"/>
                      <a:pt x="12645" y="29849"/>
                      <a:pt x="11764" y="30305"/>
                    </a:cubicBezTo>
                    <a:cubicBezTo>
                      <a:pt x="11703" y="30336"/>
                      <a:pt x="11612" y="30396"/>
                      <a:pt x="11551" y="30457"/>
                    </a:cubicBezTo>
                    <a:cubicBezTo>
                      <a:pt x="11278" y="30670"/>
                      <a:pt x="11278" y="30822"/>
                      <a:pt x="11521" y="31065"/>
                    </a:cubicBezTo>
                    <a:cubicBezTo>
                      <a:pt x="11673" y="31187"/>
                      <a:pt x="11825" y="31308"/>
                      <a:pt x="11946" y="31430"/>
                    </a:cubicBezTo>
                    <a:cubicBezTo>
                      <a:pt x="12493" y="31977"/>
                      <a:pt x="13041" y="32494"/>
                      <a:pt x="13648" y="32889"/>
                    </a:cubicBezTo>
                    <a:cubicBezTo>
                      <a:pt x="14013" y="33132"/>
                      <a:pt x="14378" y="33314"/>
                      <a:pt x="14804" y="33406"/>
                    </a:cubicBezTo>
                    <a:cubicBezTo>
                      <a:pt x="14925" y="33436"/>
                      <a:pt x="15043" y="33453"/>
                      <a:pt x="15158" y="33453"/>
                    </a:cubicBezTo>
                    <a:cubicBezTo>
                      <a:pt x="15388" y="33453"/>
                      <a:pt x="15604" y="33385"/>
                      <a:pt x="15807" y="33223"/>
                    </a:cubicBezTo>
                    <a:cubicBezTo>
                      <a:pt x="16171" y="32919"/>
                      <a:pt x="16566" y="32646"/>
                      <a:pt x="16870" y="32311"/>
                    </a:cubicBezTo>
                    <a:cubicBezTo>
                      <a:pt x="17539" y="31612"/>
                      <a:pt x="18147" y="30852"/>
                      <a:pt x="18785" y="30123"/>
                    </a:cubicBezTo>
                    <a:cubicBezTo>
                      <a:pt x="19059" y="29758"/>
                      <a:pt x="19332" y="29393"/>
                      <a:pt x="19667" y="29089"/>
                    </a:cubicBezTo>
                    <a:cubicBezTo>
                      <a:pt x="20214" y="28633"/>
                      <a:pt x="20700" y="28086"/>
                      <a:pt x="21126" y="27509"/>
                    </a:cubicBezTo>
                    <a:cubicBezTo>
                      <a:pt x="21308" y="27296"/>
                      <a:pt x="21460" y="27053"/>
                      <a:pt x="21643" y="26840"/>
                    </a:cubicBezTo>
                    <a:cubicBezTo>
                      <a:pt x="21795" y="26658"/>
                      <a:pt x="21946" y="26506"/>
                      <a:pt x="22220" y="26445"/>
                    </a:cubicBezTo>
                    <a:cubicBezTo>
                      <a:pt x="22250" y="26597"/>
                      <a:pt x="22281" y="26719"/>
                      <a:pt x="22281" y="26840"/>
                    </a:cubicBezTo>
                    <a:cubicBezTo>
                      <a:pt x="22250" y="27053"/>
                      <a:pt x="22220" y="27296"/>
                      <a:pt x="22159" y="27478"/>
                    </a:cubicBezTo>
                    <a:cubicBezTo>
                      <a:pt x="21916" y="28269"/>
                      <a:pt x="21582" y="28968"/>
                      <a:pt x="21126" y="29637"/>
                    </a:cubicBezTo>
                    <a:cubicBezTo>
                      <a:pt x="20123" y="31035"/>
                      <a:pt x="19150" y="32433"/>
                      <a:pt x="18147" y="33801"/>
                    </a:cubicBezTo>
                    <a:cubicBezTo>
                      <a:pt x="17721" y="34348"/>
                      <a:pt x="17296" y="34895"/>
                      <a:pt x="16718" y="35290"/>
                    </a:cubicBezTo>
                    <a:cubicBezTo>
                      <a:pt x="16688" y="35320"/>
                      <a:pt x="16627" y="35351"/>
                      <a:pt x="16597" y="35381"/>
                    </a:cubicBezTo>
                    <a:cubicBezTo>
                      <a:pt x="16506" y="35503"/>
                      <a:pt x="16506" y="35624"/>
                      <a:pt x="16627" y="35746"/>
                    </a:cubicBezTo>
                    <a:cubicBezTo>
                      <a:pt x="16658" y="35807"/>
                      <a:pt x="16718" y="35837"/>
                      <a:pt x="16779" y="35868"/>
                    </a:cubicBezTo>
                    <a:cubicBezTo>
                      <a:pt x="17478" y="36202"/>
                      <a:pt x="18208" y="36506"/>
                      <a:pt x="18968" y="36628"/>
                    </a:cubicBezTo>
                    <a:cubicBezTo>
                      <a:pt x="19211" y="36658"/>
                      <a:pt x="19424" y="36688"/>
                      <a:pt x="19636" y="36719"/>
                    </a:cubicBezTo>
                    <a:cubicBezTo>
                      <a:pt x="19831" y="36759"/>
                      <a:pt x="20023" y="36777"/>
                      <a:pt x="20213" y="36777"/>
                    </a:cubicBezTo>
                    <a:cubicBezTo>
                      <a:pt x="20879" y="36777"/>
                      <a:pt x="21513" y="36554"/>
                      <a:pt x="22129" y="36293"/>
                    </a:cubicBezTo>
                    <a:cubicBezTo>
                      <a:pt x="22250" y="36232"/>
                      <a:pt x="22342" y="36141"/>
                      <a:pt x="22463" y="36050"/>
                    </a:cubicBezTo>
                    <a:cubicBezTo>
                      <a:pt x="23041" y="35533"/>
                      <a:pt x="23497" y="34895"/>
                      <a:pt x="23801" y="34165"/>
                    </a:cubicBezTo>
                    <a:cubicBezTo>
                      <a:pt x="24196" y="33162"/>
                      <a:pt x="24561" y="32159"/>
                      <a:pt x="24773" y="31096"/>
                    </a:cubicBezTo>
                    <a:cubicBezTo>
                      <a:pt x="24804" y="31035"/>
                      <a:pt x="24834" y="30974"/>
                      <a:pt x="24834" y="30883"/>
                    </a:cubicBezTo>
                    <a:cubicBezTo>
                      <a:pt x="24895" y="30640"/>
                      <a:pt x="24925" y="30366"/>
                      <a:pt x="24986" y="30092"/>
                    </a:cubicBezTo>
                    <a:cubicBezTo>
                      <a:pt x="25016" y="29971"/>
                      <a:pt x="24986" y="29819"/>
                      <a:pt x="25016" y="29697"/>
                    </a:cubicBezTo>
                    <a:cubicBezTo>
                      <a:pt x="25047" y="29637"/>
                      <a:pt x="25077" y="29545"/>
                      <a:pt x="25138" y="29515"/>
                    </a:cubicBezTo>
                    <a:cubicBezTo>
                      <a:pt x="25154" y="29511"/>
                      <a:pt x="25169" y="29509"/>
                      <a:pt x="25182" y="29509"/>
                    </a:cubicBezTo>
                    <a:cubicBezTo>
                      <a:pt x="25268" y="29509"/>
                      <a:pt x="25294" y="29588"/>
                      <a:pt x="25320" y="29667"/>
                    </a:cubicBezTo>
                    <a:cubicBezTo>
                      <a:pt x="25472" y="30092"/>
                      <a:pt x="25624" y="30518"/>
                      <a:pt x="25655" y="30974"/>
                    </a:cubicBezTo>
                    <a:cubicBezTo>
                      <a:pt x="25655" y="31217"/>
                      <a:pt x="25685" y="31460"/>
                      <a:pt x="25716" y="31703"/>
                    </a:cubicBezTo>
                    <a:cubicBezTo>
                      <a:pt x="25716" y="32068"/>
                      <a:pt x="25716" y="32403"/>
                      <a:pt x="25685" y="32767"/>
                    </a:cubicBezTo>
                    <a:cubicBezTo>
                      <a:pt x="25594" y="33770"/>
                      <a:pt x="25351" y="34743"/>
                      <a:pt x="25138" y="35716"/>
                    </a:cubicBezTo>
                    <a:cubicBezTo>
                      <a:pt x="25016" y="36202"/>
                      <a:pt x="24925" y="36658"/>
                      <a:pt x="24682" y="37083"/>
                    </a:cubicBezTo>
                    <a:cubicBezTo>
                      <a:pt x="24571" y="37278"/>
                      <a:pt x="24638" y="37422"/>
                      <a:pt x="24859" y="37422"/>
                    </a:cubicBezTo>
                    <a:cubicBezTo>
                      <a:pt x="24880" y="37422"/>
                      <a:pt x="24902" y="37420"/>
                      <a:pt x="24925" y="37418"/>
                    </a:cubicBezTo>
                    <a:cubicBezTo>
                      <a:pt x="25138" y="37418"/>
                      <a:pt x="25351" y="37357"/>
                      <a:pt x="25564" y="37357"/>
                    </a:cubicBezTo>
                    <a:cubicBezTo>
                      <a:pt x="25928" y="37327"/>
                      <a:pt x="26263" y="37235"/>
                      <a:pt x="26597" y="37114"/>
                    </a:cubicBezTo>
                    <a:cubicBezTo>
                      <a:pt x="26901" y="36992"/>
                      <a:pt x="27175" y="36901"/>
                      <a:pt x="27448" y="36779"/>
                    </a:cubicBezTo>
                    <a:cubicBezTo>
                      <a:pt x="28208" y="36476"/>
                      <a:pt x="28816" y="35989"/>
                      <a:pt x="29120" y="35199"/>
                    </a:cubicBezTo>
                    <a:cubicBezTo>
                      <a:pt x="29363" y="34591"/>
                      <a:pt x="29515" y="33953"/>
                      <a:pt x="29576" y="33314"/>
                    </a:cubicBezTo>
                    <a:cubicBezTo>
                      <a:pt x="29637" y="32646"/>
                      <a:pt x="29697" y="32007"/>
                      <a:pt x="29789" y="31339"/>
                    </a:cubicBezTo>
                    <a:cubicBezTo>
                      <a:pt x="29819" y="30974"/>
                      <a:pt x="29910" y="30609"/>
                      <a:pt x="29941" y="30244"/>
                    </a:cubicBezTo>
                    <a:cubicBezTo>
                      <a:pt x="29971" y="29485"/>
                      <a:pt x="29971" y="28755"/>
                      <a:pt x="30032" y="27995"/>
                    </a:cubicBezTo>
                    <a:cubicBezTo>
                      <a:pt x="30062" y="27357"/>
                      <a:pt x="30214" y="26779"/>
                      <a:pt x="30488" y="26202"/>
                    </a:cubicBezTo>
                    <a:cubicBezTo>
                      <a:pt x="30548" y="26111"/>
                      <a:pt x="30609" y="26019"/>
                      <a:pt x="30731" y="26019"/>
                    </a:cubicBezTo>
                    <a:cubicBezTo>
                      <a:pt x="31400" y="25898"/>
                      <a:pt x="32038" y="25807"/>
                      <a:pt x="32707" y="25776"/>
                    </a:cubicBezTo>
                    <a:cubicBezTo>
                      <a:pt x="32980" y="25776"/>
                      <a:pt x="33284" y="25746"/>
                      <a:pt x="33558" y="25685"/>
                    </a:cubicBezTo>
                    <a:cubicBezTo>
                      <a:pt x="34530" y="25472"/>
                      <a:pt x="35473" y="25199"/>
                      <a:pt x="36354" y="24743"/>
                    </a:cubicBezTo>
                    <a:cubicBezTo>
                      <a:pt x="37357" y="24257"/>
                      <a:pt x="38299" y="23679"/>
                      <a:pt x="39120" y="22889"/>
                    </a:cubicBezTo>
                    <a:cubicBezTo>
                      <a:pt x="39637" y="22342"/>
                      <a:pt x="40123" y="21794"/>
                      <a:pt x="40488" y="21126"/>
                    </a:cubicBezTo>
                    <a:cubicBezTo>
                      <a:pt x="40853" y="20457"/>
                      <a:pt x="41157" y="19788"/>
                      <a:pt x="41369" y="19059"/>
                    </a:cubicBezTo>
                    <a:cubicBezTo>
                      <a:pt x="41491" y="18633"/>
                      <a:pt x="41521" y="18208"/>
                      <a:pt x="41521" y="17782"/>
                    </a:cubicBezTo>
                    <a:cubicBezTo>
                      <a:pt x="41521" y="17661"/>
                      <a:pt x="41521" y="17539"/>
                      <a:pt x="41400" y="17509"/>
                    </a:cubicBezTo>
                    <a:cubicBezTo>
                      <a:pt x="41357" y="17492"/>
                      <a:pt x="41320" y="17484"/>
                      <a:pt x="41286" y="17484"/>
                    </a:cubicBezTo>
                    <a:cubicBezTo>
                      <a:pt x="41199" y="17484"/>
                      <a:pt x="41140" y="17534"/>
                      <a:pt x="41096" y="17600"/>
                    </a:cubicBezTo>
                    <a:cubicBezTo>
                      <a:pt x="41065" y="17630"/>
                      <a:pt x="41035" y="17661"/>
                      <a:pt x="41005" y="17691"/>
                    </a:cubicBezTo>
                    <a:cubicBezTo>
                      <a:pt x="40701" y="18025"/>
                      <a:pt x="40397" y="18329"/>
                      <a:pt x="39971" y="18481"/>
                    </a:cubicBezTo>
                    <a:cubicBezTo>
                      <a:pt x="39880" y="18542"/>
                      <a:pt x="39789" y="18603"/>
                      <a:pt x="39698" y="18633"/>
                    </a:cubicBezTo>
                    <a:cubicBezTo>
                      <a:pt x="39394" y="18816"/>
                      <a:pt x="39090" y="18907"/>
                      <a:pt x="38755" y="18998"/>
                    </a:cubicBezTo>
                    <a:cubicBezTo>
                      <a:pt x="38087" y="19120"/>
                      <a:pt x="37448" y="19211"/>
                      <a:pt x="36780" y="19211"/>
                    </a:cubicBezTo>
                    <a:cubicBezTo>
                      <a:pt x="35685" y="19241"/>
                      <a:pt x="34622" y="19424"/>
                      <a:pt x="33588" y="19758"/>
                    </a:cubicBezTo>
                    <a:cubicBezTo>
                      <a:pt x="33223" y="19910"/>
                      <a:pt x="32828" y="20001"/>
                      <a:pt x="32403" y="20123"/>
                    </a:cubicBezTo>
                    <a:cubicBezTo>
                      <a:pt x="32433" y="20062"/>
                      <a:pt x="32433" y="20001"/>
                      <a:pt x="32463" y="19971"/>
                    </a:cubicBezTo>
                    <a:cubicBezTo>
                      <a:pt x="32767" y="19484"/>
                      <a:pt x="33071" y="19028"/>
                      <a:pt x="33406" y="18573"/>
                    </a:cubicBezTo>
                    <a:cubicBezTo>
                      <a:pt x="33497" y="18421"/>
                      <a:pt x="33649" y="18269"/>
                      <a:pt x="33831" y="18147"/>
                    </a:cubicBezTo>
                    <a:cubicBezTo>
                      <a:pt x="34226" y="17904"/>
                      <a:pt x="34622" y="17630"/>
                      <a:pt x="35017" y="17387"/>
                    </a:cubicBezTo>
                    <a:cubicBezTo>
                      <a:pt x="35746" y="16992"/>
                      <a:pt x="36476" y="16627"/>
                      <a:pt x="37205" y="16262"/>
                    </a:cubicBezTo>
                    <a:cubicBezTo>
                      <a:pt x="37479" y="16141"/>
                      <a:pt x="37752" y="16019"/>
                      <a:pt x="38056" y="15898"/>
                    </a:cubicBezTo>
                    <a:cubicBezTo>
                      <a:pt x="38421" y="15746"/>
                      <a:pt x="38816" y="15594"/>
                      <a:pt x="39211" y="15411"/>
                    </a:cubicBezTo>
                    <a:cubicBezTo>
                      <a:pt x="39606" y="15199"/>
                      <a:pt x="40002" y="14986"/>
                      <a:pt x="40336" y="14652"/>
                    </a:cubicBezTo>
                    <a:cubicBezTo>
                      <a:pt x="40974" y="14013"/>
                      <a:pt x="41126" y="13253"/>
                      <a:pt x="40913" y="12402"/>
                    </a:cubicBezTo>
                    <a:cubicBezTo>
                      <a:pt x="40853" y="12098"/>
                      <a:pt x="40731" y="11825"/>
                      <a:pt x="40640" y="11521"/>
                    </a:cubicBezTo>
                    <a:cubicBezTo>
                      <a:pt x="40488" y="11034"/>
                      <a:pt x="40245" y="10578"/>
                      <a:pt x="39910" y="10183"/>
                    </a:cubicBezTo>
                    <a:cubicBezTo>
                      <a:pt x="39758" y="10001"/>
                      <a:pt x="39637" y="9849"/>
                      <a:pt x="39485" y="9667"/>
                    </a:cubicBezTo>
                    <a:cubicBezTo>
                      <a:pt x="39420" y="9624"/>
                      <a:pt x="39356" y="9581"/>
                      <a:pt x="39291" y="9581"/>
                    </a:cubicBezTo>
                    <a:cubicBezTo>
                      <a:pt x="39265" y="9581"/>
                      <a:pt x="39238" y="9588"/>
                      <a:pt x="39211" y="9606"/>
                    </a:cubicBezTo>
                    <a:cubicBezTo>
                      <a:pt x="39120" y="9667"/>
                      <a:pt x="39120" y="9758"/>
                      <a:pt x="39120" y="9849"/>
                    </a:cubicBezTo>
                    <a:cubicBezTo>
                      <a:pt x="39120" y="10001"/>
                      <a:pt x="39120" y="10183"/>
                      <a:pt x="39090" y="10335"/>
                    </a:cubicBezTo>
                    <a:cubicBezTo>
                      <a:pt x="38998" y="10639"/>
                      <a:pt x="38907" y="10943"/>
                      <a:pt x="38755" y="11247"/>
                    </a:cubicBezTo>
                    <a:cubicBezTo>
                      <a:pt x="38330" y="12129"/>
                      <a:pt x="37722" y="12767"/>
                      <a:pt x="36688" y="12980"/>
                    </a:cubicBezTo>
                    <a:cubicBezTo>
                      <a:pt x="36658" y="12980"/>
                      <a:pt x="36658" y="12980"/>
                      <a:pt x="36628" y="13010"/>
                    </a:cubicBezTo>
                    <a:cubicBezTo>
                      <a:pt x="35959" y="13253"/>
                      <a:pt x="35260" y="13496"/>
                      <a:pt x="34682" y="13892"/>
                    </a:cubicBezTo>
                    <a:cubicBezTo>
                      <a:pt x="34166" y="14256"/>
                      <a:pt x="33710" y="14652"/>
                      <a:pt x="33254" y="15047"/>
                    </a:cubicBezTo>
                    <a:cubicBezTo>
                      <a:pt x="32767" y="15472"/>
                      <a:pt x="32311" y="15928"/>
                      <a:pt x="31795" y="16293"/>
                    </a:cubicBezTo>
                    <a:cubicBezTo>
                      <a:pt x="31582" y="16414"/>
                      <a:pt x="31369" y="16536"/>
                      <a:pt x="31126" y="16627"/>
                    </a:cubicBezTo>
                    <a:cubicBezTo>
                      <a:pt x="31082" y="16640"/>
                      <a:pt x="31039" y="16647"/>
                      <a:pt x="30998" y="16647"/>
                    </a:cubicBezTo>
                    <a:cubicBezTo>
                      <a:pt x="30757" y="16647"/>
                      <a:pt x="30583" y="16431"/>
                      <a:pt x="30609" y="16171"/>
                    </a:cubicBezTo>
                    <a:cubicBezTo>
                      <a:pt x="30609" y="16080"/>
                      <a:pt x="30640" y="16019"/>
                      <a:pt x="30640" y="15959"/>
                    </a:cubicBezTo>
                    <a:cubicBezTo>
                      <a:pt x="30761" y="15594"/>
                      <a:pt x="30913" y="15229"/>
                      <a:pt x="31156" y="14895"/>
                    </a:cubicBezTo>
                    <a:cubicBezTo>
                      <a:pt x="31673" y="14135"/>
                      <a:pt x="32281" y="13405"/>
                      <a:pt x="32950" y="12737"/>
                    </a:cubicBezTo>
                    <a:cubicBezTo>
                      <a:pt x="33770" y="11946"/>
                      <a:pt x="34682" y="11308"/>
                      <a:pt x="35625" y="10700"/>
                    </a:cubicBezTo>
                    <a:cubicBezTo>
                      <a:pt x="36050" y="10427"/>
                      <a:pt x="36415" y="10123"/>
                      <a:pt x="36810" y="9819"/>
                    </a:cubicBezTo>
                    <a:cubicBezTo>
                      <a:pt x="36962" y="9697"/>
                      <a:pt x="37114" y="9545"/>
                      <a:pt x="37205" y="9363"/>
                    </a:cubicBezTo>
                    <a:cubicBezTo>
                      <a:pt x="37509" y="8755"/>
                      <a:pt x="37509" y="8512"/>
                      <a:pt x="37144" y="8086"/>
                    </a:cubicBezTo>
                    <a:cubicBezTo>
                      <a:pt x="36719" y="7600"/>
                      <a:pt x="36293" y="7083"/>
                      <a:pt x="35807" y="6657"/>
                    </a:cubicBezTo>
                    <a:cubicBezTo>
                      <a:pt x="35260" y="6202"/>
                      <a:pt x="34743" y="5776"/>
                      <a:pt x="34105" y="5442"/>
                    </a:cubicBezTo>
                    <a:cubicBezTo>
                      <a:pt x="34010" y="5394"/>
                      <a:pt x="33933" y="5370"/>
                      <a:pt x="33870" y="5370"/>
                    </a:cubicBezTo>
                    <a:cubicBezTo>
                      <a:pt x="33731" y="5370"/>
                      <a:pt x="33660" y="5485"/>
                      <a:pt x="33618" y="5715"/>
                    </a:cubicBezTo>
                    <a:cubicBezTo>
                      <a:pt x="33588" y="5928"/>
                      <a:pt x="33558" y="6141"/>
                      <a:pt x="33466" y="6323"/>
                    </a:cubicBezTo>
                    <a:cubicBezTo>
                      <a:pt x="33314" y="6566"/>
                      <a:pt x="33132" y="6840"/>
                      <a:pt x="32919" y="7053"/>
                    </a:cubicBezTo>
                    <a:cubicBezTo>
                      <a:pt x="32524" y="7478"/>
                      <a:pt x="32038" y="7873"/>
                      <a:pt x="31521" y="8177"/>
                    </a:cubicBezTo>
                    <a:cubicBezTo>
                      <a:pt x="31156" y="8390"/>
                      <a:pt x="30822" y="8664"/>
                      <a:pt x="30548" y="8968"/>
                    </a:cubicBezTo>
                    <a:cubicBezTo>
                      <a:pt x="30001" y="9606"/>
                      <a:pt x="29606" y="10275"/>
                      <a:pt x="29485" y="11126"/>
                    </a:cubicBezTo>
                    <a:cubicBezTo>
                      <a:pt x="29454" y="11521"/>
                      <a:pt x="29333" y="11886"/>
                      <a:pt x="29211" y="12281"/>
                    </a:cubicBezTo>
                    <a:cubicBezTo>
                      <a:pt x="28968" y="12980"/>
                      <a:pt x="28451" y="13405"/>
                      <a:pt x="27782" y="13648"/>
                    </a:cubicBezTo>
                    <a:cubicBezTo>
                      <a:pt x="27661" y="13709"/>
                      <a:pt x="27539" y="13709"/>
                      <a:pt x="27418" y="13709"/>
                    </a:cubicBezTo>
                    <a:cubicBezTo>
                      <a:pt x="27235" y="13679"/>
                      <a:pt x="27175" y="13618"/>
                      <a:pt x="27205" y="13405"/>
                    </a:cubicBezTo>
                    <a:cubicBezTo>
                      <a:pt x="27235" y="13284"/>
                      <a:pt x="27235" y="13132"/>
                      <a:pt x="27266" y="12980"/>
                    </a:cubicBezTo>
                    <a:cubicBezTo>
                      <a:pt x="27357" y="12645"/>
                      <a:pt x="27387" y="12311"/>
                      <a:pt x="27570" y="12007"/>
                    </a:cubicBezTo>
                    <a:cubicBezTo>
                      <a:pt x="27782" y="11642"/>
                      <a:pt x="27995" y="11278"/>
                      <a:pt x="28238" y="10943"/>
                    </a:cubicBezTo>
                    <a:cubicBezTo>
                      <a:pt x="28786" y="10244"/>
                      <a:pt x="29181" y="9484"/>
                      <a:pt x="29424" y="8633"/>
                    </a:cubicBezTo>
                    <a:cubicBezTo>
                      <a:pt x="29606" y="7934"/>
                      <a:pt x="30001" y="7357"/>
                      <a:pt x="30518" y="6870"/>
                    </a:cubicBezTo>
                    <a:cubicBezTo>
                      <a:pt x="30761" y="6657"/>
                      <a:pt x="30944" y="6445"/>
                      <a:pt x="31126" y="6202"/>
                    </a:cubicBezTo>
                    <a:cubicBezTo>
                      <a:pt x="31400" y="5867"/>
                      <a:pt x="31460" y="5502"/>
                      <a:pt x="31248" y="5138"/>
                    </a:cubicBezTo>
                    <a:cubicBezTo>
                      <a:pt x="31096" y="4864"/>
                      <a:pt x="30944" y="4591"/>
                      <a:pt x="30822" y="4317"/>
                    </a:cubicBezTo>
                    <a:cubicBezTo>
                      <a:pt x="30488" y="3679"/>
                      <a:pt x="30001" y="3192"/>
                      <a:pt x="29393" y="2797"/>
                    </a:cubicBezTo>
                    <a:cubicBezTo>
                      <a:pt x="29302" y="2736"/>
                      <a:pt x="29181" y="2706"/>
                      <a:pt x="29059" y="2676"/>
                    </a:cubicBezTo>
                    <a:cubicBezTo>
                      <a:pt x="29029" y="2671"/>
                      <a:pt x="29002" y="2668"/>
                      <a:pt x="28977" y="2668"/>
                    </a:cubicBezTo>
                    <a:cubicBezTo>
                      <a:pt x="28849" y="2668"/>
                      <a:pt x="28781" y="2736"/>
                      <a:pt x="28755" y="2888"/>
                    </a:cubicBezTo>
                    <a:cubicBezTo>
                      <a:pt x="28725" y="3010"/>
                      <a:pt x="28755" y="3132"/>
                      <a:pt x="28725" y="3223"/>
                    </a:cubicBezTo>
                    <a:cubicBezTo>
                      <a:pt x="28694" y="3405"/>
                      <a:pt x="28694" y="3557"/>
                      <a:pt x="28603" y="3709"/>
                    </a:cubicBezTo>
                    <a:cubicBezTo>
                      <a:pt x="28269" y="4378"/>
                      <a:pt x="27934" y="5047"/>
                      <a:pt x="27479" y="5654"/>
                    </a:cubicBezTo>
                    <a:cubicBezTo>
                      <a:pt x="27053" y="6262"/>
                      <a:pt x="26688" y="6901"/>
                      <a:pt x="26567" y="7630"/>
                    </a:cubicBezTo>
                    <a:cubicBezTo>
                      <a:pt x="26506" y="7843"/>
                      <a:pt x="26445" y="8025"/>
                      <a:pt x="26415" y="8238"/>
                    </a:cubicBezTo>
                    <a:cubicBezTo>
                      <a:pt x="26263" y="8907"/>
                      <a:pt x="25989" y="9515"/>
                      <a:pt x="25624" y="10092"/>
                    </a:cubicBezTo>
                    <a:cubicBezTo>
                      <a:pt x="25381" y="10518"/>
                      <a:pt x="25138" y="10974"/>
                      <a:pt x="24864" y="11430"/>
                    </a:cubicBezTo>
                    <a:cubicBezTo>
                      <a:pt x="24773" y="11612"/>
                      <a:pt x="24652" y="11794"/>
                      <a:pt x="24530" y="11977"/>
                    </a:cubicBezTo>
                    <a:cubicBezTo>
                      <a:pt x="24454" y="12098"/>
                      <a:pt x="24363" y="12159"/>
                      <a:pt x="24276" y="12159"/>
                    </a:cubicBezTo>
                    <a:cubicBezTo>
                      <a:pt x="24188" y="12159"/>
                      <a:pt x="24105" y="12098"/>
                      <a:pt x="24044" y="11977"/>
                    </a:cubicBezTo>
                    <a:cubicBezTo>
                      <a:pt x="23892" y="11734"/>
                      <a:pt x="23770" y="11460"/>
                      <a:pt x="23679" y="11186"/>
                    </a:cubicBezTo>
                    <a:cubicBezTo>
                      <a:pt x="23405" y="9940"/>
                      <a:pt x="23405" y="8664"/>
                      <a:pt x="23649" y="7417"/>
                    </a:cubicBezTo>
                    <a:cubicBezTo>
                      <a:pt x="23801" y="6718"/>
                      <a:pt x="24044" y="6019"/>
                      <a:pt x="24226" y="5320"/>
                    </a:cubicBezTo>
                    <a:cubicBezTo>
                      <a:pt x="24530" y="4195"/>
                      <a:pt x="24713" y="3071"/>
                      <a:pt x="24500" y="1916"/>
                    </a:cubicBezTo>
                    <a:cubicBezTo>
                      <a:pt x="24469" y="1612"/>
                      <a:pt x="24348" y="1429"/>
                      <a:pt x="24105" y="1308"/>
                    </a:cubicBezTo>
                    <a:cubicBezTo>
                      <a:pt x="23527" y="1004"/>
                      <a:pt x="22950" y="791"/>
                      <a:pt x="22342" y="700"/>
                    </a:cubicBezTo>
                    <a:cubicBezTo>
                      <a:pt x="22270" y="686"/>
                      <a:pt x="22210" y="678"/>
                      <a:pt x="22159" y="678"/>
                    </a:cubicBezTo>
                    <a:cubicBezTo>
                      <a:pt x="21993" y="678"/>
                      <a:pt x="21918" y="757"/>
                      <a:pt x="21825" y="943"/>
                    </a:cubicBezTo>
                    <a:cubicBezTo>
                      <a:pt x="21795" y="1034"/>
                      <a:pt x="21764" y="1095"/>
                      <a:pt x="21734" y="1186"/>
                    </a:cubicBezTo>
                    <a:cubicBezTo>
                      <a:pt x="21612" y="1581"/>
                      <a:pt x="21491" y="1977"/>
                      <a:pt x="21399" y="2402"/>
                    </a:cubicBezTo>
                    <a:cubicBezTo>
                      <a:pt x="21217" y="3192"/>
                      <a:pt x="21278" y="4013"/>
                      <a:pt x="21339" y="4834"/>
                    </a:cubicBezTo>
                    <a:cubicBezTo>
                      <a:pt x="21339" y="4864"/>
                      <a:pt x="21369" y="4895"/>
                      <a:pt x="21369" y="4955"/>
                    </a:cubicBezTo>
                    <a:cubicBezTo>
                      <a:pt x="21460" y="5502"/>
                      <a:pt x="21582" y="6050"/>
                      <a:pt x="21673" y="6597"/>
                    </a:cubicBezTo>
                    <a:cubicBezTo>
                      <a:pt x="21703" y="6809"/>
                      <a:pt x="21764" y="7022"/>
                      <a:pt x="21795" y="7235"/>
                    </a:cubicBezTo>
                    <a:cubicBezTo>
                      <a:pt x="22068" y="8208"/>
                      <a:pt x="21946" y="9120"/>
                      <a:pt x="21582" y="10031"/>
                    </a:cubicBezTo>
                    <a:cubicBezTo>
                      <a:pt x="21460" y="10305"/>
                      <a:pt x="21278" y="10518"/>
                      <a:pt x="21004" y="10670"/>
                    </a:cubicBezTo>
                    <a:cubicBezTo>
                      <a:pt x="20942" y="10696"/>
                      <a:pt x="20883" y="10710"/>
                      <a:pt x="20827" y="10710"/>
                    </a:cubicBezTo>
                    <a:cubicBezTo>
                      <a:pt x="20690" y="10710"/>
                      <a:pt x="20574" y="10629"/>
                      <a:pt x="20487" y="10457"/>
                    </a:cubicBezTo>
                    <a:cubicBezTo>
                      <a:pt x="20457" y="10366"/>
                      <a:pt x="20457" y="10275"/>
                      <a:pt x="20427" y="10214"/>
                    </a:cubicBezTo>
                    <a:cubicBezTo>
                      <a:pt x="20153" y="9363"/>
                      <a:pt x="20062" y="8512"/>
                      <a:pt x="20062" y="7661"/>
                    </a:cubicBezTo>
                    <a:cubicBezTo>
                      <a:pt x="20062" y="7296"/>
                      <a:pt x="20092" y="6931"/>
                      <a:pt x="20123" y="6566"/>
                    </a:cubicBezTo>
                    <a:cubicBezTo>
                      <a:pt x="20123" y="6323"/>
                      <a:pt x="20153" y="6080"/>
                      <a:pt x="20184" y="5837"/>
                    </a:cubicBezTo>
                    <a:cubicBezTo>
                      <a:pt x="20214" y="5472"/>
                      <a:pt x="20214" y="5077"/>
                      <a:pt x="20305" y="4712"/>
                    </a:cubicBezTo>
                    <a:cubicBezTo>
                      <a:pt x="20518" y="3648"/>
                      <a:pt x="20579" y="2584"/>
                      <a:pt x="20609" y="1551"/>
                    </a:cubicBezTo>
                    <a:cubicBezTo>
                      <a:pt x="20609" y="1217"/>
                      <a:pt x="20487" y="943"/>
                      <a:pt x="20214" y="730"/>
                    </a:cubicBezTo>
                    <a:cubicBezTo>
                      <a:pt x="20001" y="578"/>
                      <a:pt x="19788" y="426"/>
                      <a:pt x="19515" y="396"/>
                    </a:cubicBezTo>
                    <a:cubicBezTo>
                      <a:pt x="19180" y="335"/>
                      <a:pt x="18846" y="305"/>
                      <a:pt x="18512" y="274"/>
                    </a:cubicBezTo>
                    <a:cubicBezTo>
                      <a:pt x="18147" y="274"/>
                      <a:pt x="17995" y="487"/>
                      <a:pt x="18117" y="822"/>
                    </a:cubicBezTo>
                    <a:cubicBezTo>
                      <a:pt x="18238" y="1186"/>
                      <a:pt x="18299" y="1581"/>
                      <a:pt x="18329" y="1977"/>
                    </a:cubicBezTo>
                    <a:cubicBezTo>
                      <a:pt x="18360" y="2281"/>
                      <a:pt x="18390" y="2584"/>
                      <a:pt x="18421" y="2888"/>
                    </a:cubicBezTo>
                    <a:cubicBezTo>
                      <a:pt x="18451" y="3040"/>
                      <a:pt x="18481" y="3192"/>
                      <a:pt x="18451" y="3375"/>
                    </a:cubicBezTo>
                    <a:cubicBezTo>
                      <a:pt x="18421" y="4287"/>
                      <a:pt x="18542" y="5198"/>
                      <a:pt x="18603" y="6141"/>
                    </a:cubicBezTo>
                    <a:cubicBezTo>
                      <a:pt x="18633" y="6809"/>
                      <a:pt x="18664" y="7478"/>
                      <a:pt x="18633" y="8147"/>
                    </a:cubicBezTo>
                    <a:cubicBezTo>
                      <a:pt x="18603" y="8572"/>
                      <a:pt x="18481" y="8968"/>
                      <a:pt x="18299" y="9332"/>
                    </a:cubicBezTo>
                    <a:cubicBezTo>
                      <a:pt x="18223" y="9485"/>
                      <a:pt x="18158" y="9554"/>
                      <a:pt x="18061" y="9554"/>
                    </a:cubicBezTo>
                    <a:cubicBezTo>
                      <a:pt x="18003" y="9554"/>
                      <a:pt x="17934" y="9530"/>
                      <a:pt x="17843" y="9484"/>
                    </a:cubicBezTo>
                    <a:cubicBezTo>
                      <a:pt x="17721" y="9423"/>
                      <a:pt x="17600" y="9302"/>
                      <a:pt x="17509" y="9180"/>
                    </a:cubicBezTo>
                    <a:cubicBezTo>
                      <a:pt x="17418" y="8998"/>
                      <a:pt x="17296" y="8785"/>
                      <a:pt x="17266" y="8542"/>
                    </a:cubicBezTo>
                    <a:cubicBezTo>
                      <a:pt x="17144" y="7843"/>
                      <a:pt x="17022" y="7144"/>
                      <a:pt x="17083" y="6445"/>
                    </a:cubicBezTo>
                    <a:cubicBezTo>
                      <a:pt x="17174" y="5138"/>
                      <a:pt x="17235" y="3831"/>
                      <a:pt x="17174" y="2524"/>
                    </a:cubicBezTo>
                    <a:cubicBezTo>
                      <a:pt x="17174" y="2068"/>
                      <a:pt x="17053" y="1642"/>
                      <a:pt x="16901" y="1217"/>
                    </a:cubicBezTo>
                    <a:cubicBezTo>
                      <a:pt x="16749" y="852"/>
                      <a:pt x="16536" y="548"/>
                      <a:pt x="16202" y="366"/>
                    </a:cubicBezTo>
                    <a:cubicBezTo>
                      <a:pt x="15776" y="153"/>
                      <a:pt x="15351" y="31"/>
                      <a:pt x="148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29"/>
              <p:cNvSpPr/>
              <p:nvPr/>
            </p:nvSpPr>
            <p:spPr>
              <a:xfrm>
                <a:off x="592975" y="3419025"/>
                <a:ext cx="1038050" cy="935550"/>
              </a:xfrm>
              <a:custGeom>
                <a:avLst/>
                <a:gdLst/>
                <a:ahLst/>
                <a:cxnLst/>
                <a:rect l="l" t="t" r="r" b="b"/>
                <a:pathLst>
                  <a:path w="41522" h="37422" extrusionOk="0">
                    <a:moveTo>
                      <a:pt x="14773" y="366"/>
                    </a:moveTo>
                    <a:cubicBezTo>
                      <a:pt x="15290" y="426"/>
                      <a:pt x="15685" y="518"/>
                      <a:pt x="16050" y="761"/>
                    </a:cubicBezTo>
                    <a:cubicBezTo>
                      <a:pt x="16323" y="913"/>
                      <a:pt x="16475" y="1186"/>
                      <a:pt x="16597" y="1460"/>
                    </a:cubicBezTo>
                    <a:cubicBezTo>
                      <a:pt x="16718" y="1825"/>
                      <a:pt x="16779" y="2189"/>
                      <a:pt x="16779" y="2584"/>
                    </a:cubicBezTo>
                    <a:cubicBezTo>
                      <a:pt x="16840" y="3861"/>
                      <a:pt x="16779" y="5138"/>
                      <a:pt x="16688" y="6414"/>
                    </a:cubicBezTo>
                    <a:cubicBezTo>
                      <a:pt x="16658" y="7174"/>
                      <a:pt x="16749" y="7904"/>
                      <a:pt x="16901" y="8633"/>
                    </a:cubicBezTo>
                    <a:cubicBezTo>
                      <a:pt x="16931" y="8876"/>
                      <a:pt x="17053" y="9089"/>
                      <a:pt x="17144" y="9302"/>
                    </a:cubicBezTo>
                    <a:cubicBezTo>
                      <a:pt x="17266" y="9575"/>
                      <a:pt x="17478" y="9758"/>
                      <a:pt x="17752" y="9879"/>
                    </a:cubicBezTo>
                    <a:cubicBezTo>
                      <a:pt x="17873" y="9926"/>
                      <a:pt x="17983" y="9950"/>
                      <a:pt x="18082" y="9950"/>
                    </a:cubicBezTo>
                    <a:cubicBezTo>
                      <a:pt x="18306" y="9950"/>
                      <a:pt x="18477" y="9828"/>
                      <a:pt x="18603" y="9575"/>
                    </a:cubicBezTo>
                    <a:cubicBezTo>
                      <a:pt x="18846" y="9150"/>
                      <a:pt x="18998" y="8694"/>
                      <a:pt x="19029" y="8208"/>
                    </a:cubicBezTo>
                    <a:cubicBezTo>
                      <a:pt x="19059" y="7509"/>
                      <a:pt x="19059" y="6840"/>
                      <a:pt x="18998" y="6141"/>
                    </a:cubicBezTo>
                    <a:cubicBezTo>
                      <a:pt x="18937" y="5229"/>
                      <a:pt x="18816" y="4287"/>
                      <a:pt x="18846" y="3344"/>
                    </a:cubicBezTo>
                    <a:cubicBezTo>
                      <a:pt x="18846" y="3284"/>
                      <a:pt x="18846" y="3192"/>
                      <a:pt x="18846" y="3101"/>
                    </a:cubicBezTo>
                    <a:cubicBezTo>
                      <a:pt x="18785" y="2524"/>
                      <a:pt x="18725" y="1916"/>
                      <a:pt x="18633" y="1308"/>
                    </a:cubicBezTo>
                    <a:cubicBezTo>
                      <a:pt x="18603" y="1095"/>
                      <a:pt x="18542" y="882"/>
                      <a:pt x="18512" y="670"/>
                    </a:cubicBezTo>
                    <a:lnTo>
                      <a:pt x="18512" y="670"/>
                    </a:lnTo>
                    <a:cubicBezTo>
                      <a:pt x="19029" y="700"/>
                      <a:pt x="19545" y="700"/>
                      <a:pt x="19971" y="1034"/>
                    </a:cubicBezTo>
                    <a:cubicBezTo>
                      <a:pt x="20123" y="1186"/>
                      <a:pt x="20244" y="1338"/>
                      <a:pt x="20214" y="1521"/>
                    </a:cubicBezTo>
                    <a:cubicBezTo>
                      <a:pt x="20153" y="2311"/>
                      <a:pt x="20214" y="3071"/>
                      <a:pt x="20062" y="3831"/>
                    </a:cubicBezTo>
                    <a:cubicBezTo>
                      <a:pt x="19910" y="4560"/>
                      <a:pt x="19758" y="5259"/>
                      <a:pt x="19788" y="5989"/>
                    </a:cubicBezTo>
                    <a:cubicBezTo>
                      <a:pt x="19788" y="6110"/>
                      <a:pt x="19788" y="6232"/>
                      <a:pt x="19758" y="6354"/>
                    </a:cubicBezTo>
                    <a:cubicBezTo>
                      <a:pt x="19545" y="7752"/>
                      <a:pt x="19728" y="9150"/>
                      <a:pt x="20123" y="10518"/>
                    </a:cubicBezTo>
                    <a:cubicBezTo>
                      <a:pt x="20153" y="10609"/>
                      <a:pt x="20214" y="10700"/>
                      <a:pt x="20275" y="10791"/>
                    </a:cubicBezTo>
                    <a:cubicBezTo>
                      <a:pt x="20398" y="10976"/>
                      <a:pt x="20604" y="11077"/>
                      <a:pt x="20818" y="11077"/>
                    </a:cubicBezTo>
                    <a:cubicBezTo>
                      <a:pt x="20921" y="11077"/>
                      <a:pt x="21027" y="11054"/>
                      <a:pt x="21126" y="11004"/>
                    </a:cubicBezTo>
                    <a:cubicBezTo>
                      <a:pt x="21491" y="10852"/>
                      <a:pt x="21734" y="10578"/>
                      <a:pt x="21916" y="10214"/>
                    </a:cubicBezTo>
                    <a:cubicBezTo>
                      <a:pt x="22342" y="9211"/>
                      <a:pt x="22463" y="8208"/>
                      <a:pt x="22190" y="7144"/>
                    </a:cubicBezTo>
                    <a:cubicBezTo>
                      <a:pt x="22129" y="6901"/>
                      <a:pt x="22098" y="6657"/>
                      <a:pt x="22068" y="6445"/>
                    </a:cubicBezTo>
                    <a:cubicBezTo>
                      <a:pt x="21946" y="5928"/>
                      <a:pt x="21855" y="5411"/>
                      <a:pt x="21764" y="4895"/>
                    </a:cubicBezTo>
                    <a:cubicBezTo>
                      <a:pt x="21764" y="4864"/>
                      <a:pt x="21734" y="4834"/>
                      <a:pt x="21734" y="4803"/>
                    </a:cubicBezTo>
                    <a:cubicBezTo>
                      <a:pt x="21703" y="4013"/>
                      <a:pt x="21612" y="3253"/>
                      <a:pt x="21795" y="2493"/>
                    </a:cubicBezTo>
                    <a:cubicBezTo>
                      <a:pt x="21886" y="2098"/>
                      <a:pt x="21977" y="1703"/>
                      <a:pt x="22098" y="1308"/>
                    </a:cubicBezTo>
                    <a:cubicBezTo>
                      <a:pt x="22129" y="1217"/>
                      <a:pt x="22159" y="1156"/>
                      <a:pt x="22190" y="1034"/>
                    </a:cubicBezTo>
                    <a:cubicBezTo>
                      <a:pt x="22433" y="1095"/>
                      <a:pt x="22676" y="1125"/>
                      <a:pt x="22919" y="1217"/>
                    </a:cubicBezTo>
                    <a:cubicBezTo>
                      <a:pt x="23254" y="1338"/>
                      <a:pt x="23588" y="1490"/>
                      <a:pt x="23922" y="1612"/>
                    </a:cubicBezTo>
                    <a:cubicBezTo>
                      <a:pt x="24074" y="1703"/>
                      <a:pt x="24135" y="1794"/>
                      <a:pt x="24165" y="1977"/>
                    </a:cubicBezTo>
                    <a:cubicBezTo>
                      <a:pt x="24348" y="3040"/>
                      <a:pt x="24196" y="4074"/>
                      <a:pt x="23892" y="5077"/>
                    </a:cubicBezTo>
                    <a:cubicBezTo>
                      <a:pt x="23740" y="5654"/>
                      <a:pt x="23557" y="6262"/>
                      <a:pt x="23405" y="6840"/>
                    </a:cubicBezTo>
                    <a:cubicBezTo>
                      <a:pt x="23223" y="7448"/>
                      <a:pt x="23132" y="8056"/>
                      <a:pt x="23102" y="8694"/>
                    </a:cubicBezTo>
                    <a:cubicBezTo>
                      <a:pt x="23071" y="9484"/>
                      <a:pt x="23132" y="10244"/>
                      <a:pt x="23254" y="11034"/>
                    </a:cubicBezTo>
                    <a:cubicBezTo>
                      <a:pt x="23345" y="11460"/>
                      <a:pt x="23497" y="11855"/>
                      <a:pt x="23740" y="12220"/>
                    </a:cubicBezTo>
                    <a:cubicBezTo>
                      <a:pt x="23884" y="12444"/>
                      <a:pt x="24088" y="12559"/>
                      <a:pt x="24297" y="12559"/>
                    </a:cubicBezTo>
                    <a:cubicBezTo>
                      <a:pt x="24484" y="12559"/>
                      <a:pt x="24676" y="12467"/>
                      <a:pt x="24834" y="12281"/>
                    </a:cubicBezTo>
                    <a:cubicBezTo>
                      <a:pt x="24956" y="12129"/>
                      <a:pt x="25047" y="11977"/>
                      <a:pt x="25138" y="11794"/>
                    </a:cubicBezTo>
                    <a:cubicBezTo>
                      <a:pt x="25472" y="11217"/>
                      <a:pt x="25807" y="10639"/>
                      <a:pt x="26141" y="10062"/>
                    </a:cubicBezTo>
                    <a:cubicBezTo>
                      <a:pt x="26445" y="9545"/>
                      <a:pt x="26658" y="8998"/>
                      <a:pt x="26810" y="8420"/>
                    </a:cubicBezTo>
                    <a:cubicBezTo>
                      <a:pt x="26840" y="8208"/>
                      <a:pt x="26901" y="8025"/>
                      <a:pt x="26931" y="7813"/>
                    </a:cubicBezTo>
                    <a:cubicBezTo>
                      <a:pt x="27053" y="7113"/>
                      <a:pt x="27387" y="6475"/>
                      <a:pt x="27813" y="5898"/>
                    </a:cubicBezTo>
                    <a:cubicBezTo>
                      <a:pt x="28208" y="5320"/>
                      <a:pt x="28542" y="4712"/>
                      <a:pt x="28877" y="4104"/>
                    </a:cubicBezTo>
                    <a:cubicBezTo>
                      <a:pt x="29029" y="3800"/>
                      <a:pt x="29150" y="3496"/>
                      <a:pt x="29120" y="3101"/>
                    </a:cubicBezTo>
                    <a:lnTo>
                      <a:pt x="29120" y="3101"/>
                    </a:lnTo>
                    <a:cubicBezTo>
                      <a:pt x="29424" y="3253"/>
                      <a:pt x="29637" y="3436"/>
                      <a:pt x="29849" y="3648"/>
                    </a:cubicBezTo>
                    <a:cubicBezTo>
                      <a:pt x="30032" y="3861"/>
                      <a:pt x="30184" y="4074"/>
                      <a:pt x="30336" y="4287"/>
                    </a:cubicBezTo>
                    <a:cubicBezTo>
                      <a:pt x="30548" y="4591"/>
                      <a:pt x="30700" y="4925"/>
                      <a:pt x="30883" y="5259"/>
                    </a:cubicBezTo>
                    <a:cubicBezTo>
                      <a:pt x="31065" y="5533"/>
                      <a:pt x="31004" y="5776"/>
                      <a:pt x="30792" y="6019"/>
                    </a:cubicBezTo>
                    <a:cubicBezTo>
                      <a:pt x="30640" y="6202"/>
                      <a:pt x="30488" y="6384"/>
                      <a:pt x="30305" y="6566"/>
                    </a:cubicBezTo>
                    <a:cubicBezTo>
                      <a:pt x="29606" y="7144"/>
                      <a:pt x="29211" y="7934"/>
                      <a:pt x="28968" y="8755"/>
                    </a:cubicBezTo>
                    <a:cubicBezTo>
                      <a:pt x="28846" y="9150"/>
                      <a:pt x="28725" y="9515"/>
                      <a:pt x="28512" y="9849"/>
                    </a:cubicBezTo>
                    <a:cubicBezTo>
                      <a:pt x="28390" y="10062"/>
                      <a:pt x="28238" y="10275"/>
                      <a:pt x="28086" y="10487"/>
                    </a:cubicBezTo>
                    <a:cubicBezTo>
                      <a:pt x="27813" y="10943"/>
                      <a:pt x="27509" y="11399"/>
                      <a:pt x="27235" y="11855"/>
                    </a:cubicBezTo>
                    <a:cubicBezTo>
                      <a:pt x="27023" y="12189"/>
                      <a:pt x="26992" y="12585"/>
                      <a:pt x="26901" y="12949"/>
                    </a:cubicBezTo>
                    <a:cubicBezTo>
                      <a:pt x="26840" y="13132"/>
                      <a:pt x="26840" y="13284"/>
                      <a:pt x="26810" y="13436"/>
                    </a:cubicBezTo>
                    <a:cubicBezTo>
                      <a:pt x="26779" y="13770"/>
                      <a:pt x="26931" y="13983"/>
                      <a:pt x="27235" y="14074"/>
                    </a:cubicBezTo>
                    <a:cubicBezTo>
                      <a:pt x="27331" y="14101"/>
                      <a:pt x="27427" y="14116"/>
                      <a:pt x="27522" y="14116"/>
                    </a:cubicBezTo>
                    <a:cubicBezTo>
                      <a:pt x="27639" y="14116"/>
                      <a:pt x="27757" y="14094"/>
                      <a:pt x="27874" y="14044"/>
                    </a:cubicBezTo>
                    <a:cubicBezTo>
                      <a:pt x="28664" y="13800"/>
                      <a:pt x="29272" y="13314"/>
                      <a:pt x="29545" y="12524"/>
                    </a:cubicBezTo>
                    <a:cubicBezTo>
                      <a:pt x="29697" y="12098"/>
                      <a:pt x="29849" y="11673"/>
                      <a:pt x="29880" y="11247"/>
                    </a:cubicBezTo>
                    <a:cubicBezTo>
                      <a:pt x="30001" y="10396"/>
                      <a:pt x="30427" y="9727"/>
                      <a:pt x="31004" y="9120"/>
                    </a:cubicBezTo>
                    <a:cubicBezTo>
                      <a:pt x="31187" y="8937"/>
                      <a:pt x="31430" y="8755"/>
                      <a:pt x="31673" y="8572"/>
                    </a:cubicBezTo>
                    <a:cubicBezTo>
                      <a:pt x="32220" y="8208"/>
                      <a:pt x="32737" y="7843"/>
                      <a:pt x="33193" y="7387"/>
                    </a:cubicBezTo>
                    <a:cubicBezTo>
                      <a:pt x="33588" y="6961"/>
                      <a:pt x="33922" y="6505"/>
                      <a:pt x="34014" y="5958"/>
                    </a:cubicBezTo>
                    <a:cubicBezTo>
                      <a:pt x="34014" y="5928"/>
                      <a:pt x="34044" y="5928"/>
                      <a:pt x="34074" y="5898"/>
                    </a:cubicBezTo>
                    <a:cubicBezTo>
                      <a:pt x="34135" y="5928"/>
                      <a:pt x="34196" y="5958"/>
                      <a:pt x="34257" y="5989"/>
                    </a:cubicBezTo>
                    <a:cubicBezTo>
                      <a:pt x="35290" y="6688"/>
                      <a:pt x="36202" y="7478"/>
                      <a:pt x="36932" y="8481"/>
                    </a:cubicBezTo>
                    <a:cubicBezTo>
                      <a:pt x="37023" y="8603"/>
                      <a:pt x="37023" y="8694"/>
                      <a:pt x="37023" y="8785"/>
                    </a:cubicBezTo>
                    <a:cubicBezTo>
                      <a:pt x="36962" y="9089"/>
                      <a:pt x="36780" y="9302"/>
                      <a:pt x="36567" y="9484"/>
                    </a:cubicBezTo>
                    <a:cubicBezTo>
                      <a:pt x="36202" y="9788"/>
                      <a:pt x="35837" y="10092"/>
                      <a:pt x="35442" y="10335"/>
                    </a:cubicBezTo>
                    <a:cubicBezTo>
                      <a:pt x="34500" y="10943"/>
                      <a:pt x="33588" y="11582"/>
                      <a:pt x="32798" y="12341"/>
                    </a:cubicBezTo>
                    <a:cubicBezTo>
                      <a:pt x="31977" y="13132"/>
                      <a:pt x="31248" y="13952"/>
                      <a:pt x="30670" y="14925"/>
                    </a:cubicBezTo>
                    <a:cubicBezTo>
                      <a:pt x="30457" y="15259"/>
                      <a:pt x="30366" y="15624"/>
                      <a:pt x="30245" y="15989"/>
                    </a:cubicBezTo>
                    <a:cubicBezTo>
                      <a:pt x="30214" y="16050"/>
                      <a:pt x="30214" y="16110"/>
                      <a:pt x="30214" y="16141"/>
                    </a:cubicBezTo>
                    <a:cubicBezTo>
                      <a:pt x="30161" y="16675"/>
                      <a:pt x="30529" y="17044"/>
                      <a:pt x="31011" y="17044"/>
                    </a:cubicBezTo>
                    <a:cubicBezTo>
                      <a:pt x="31078" y="17044"/>
                      <a:pt x="31147" y="17037"/>
                      <a:pt x="31217" y="17022"/>
                    </a:cubicBezTo>
                    <a:cubicBezTo>
                      <a:pt x="31430" y="16962"/>
                      <a:pt x="31673" y="16840"/>
                      <a:pt x="31855" y="16718"/>
                    </a:cubicBezTo>
                    <a:cubicBezTo>
                      <a:pt x="32281" y="16445"/>
                      <a:pt x="32676" y="16141"/>
                      <a:pt x="33041" y="15807"/>
                    </a:cubicBezTo>
                    <a:cubicBezTo>
                      <a:pt x="33618" y="15259"/>
                      <a:pt x="34226" y="14712"/>
                      <a:pt x="34895" y="14256"/>
                    </a:cubicBezTo>
                    <a:cubicBezTo>
                      <a:pt x="35473" y="13861"/>
                      <a:pt x="36080" y="13648"/>
                      <a:pt x="36719" y="13405"/>
                    </a:cubicBezTo>
                    <a:cubicBezTo>
                      <a:pt x="36780" y="13375"/>
                      <a:pt x="36840" y="13375"/>
                      <a:pt x="36901" y="13344"/>
                    </a:cubicBezTo>
                    <a:cubicBezTo>
                      <a:pt x="37904" y="13132"/>
                      <a:pt x="38543" y="12493"/>
                      <a:pt x="38998" y="11642"/>
                    </a:cubicBezTo>
                    <a:cubicBezTo>
                      <a:pt x="39150" y="11308"/>
                      <a:pt x="39272" y="10974"/>
                      <a:pt x="39394" y="10639"/>
                    </a:cubicBezTo>
                    <a:cubicBezTo>
                      <a:pt x="39424" y="10548"/>
                      <a:pt x="39454" y="10457"/>
                      <a:pt x="39485" y="10366"/>
                    </a:cubicBezTo>
                    <a:cubicBezTo>
                      <a:pt x="39546" y="10427"/>
                      <a:pt x="39606" y="10457"/>
                      <a:pt x="39637" y="10487"/>
                    </a:cubicBezTo>
                    <a:cubicBezTo>
                      <a:pt x="39819" y="10822"/>
                      <a:pt x="40032" y="11126"/>
                      <a:pt x="40154" y="11460"/>
                    </a:cubicBezTo>
                    <a:cubicBezTo>
                      <a:pt x="40305" y="11825"/>
                      <a:pt x="40457" y="12189"/>
                      <a:pt x="40518" y="12585"/>
                    </a:cubicBezTo>
                    <a:cubicBezTo>
                      <a:pt x="40640" y="13162"/>
                      <a:pt x="40579" y="13740"/>
                      <a:pt x="40154" y="14196"/>
                    </a:cubicBezTo>
                    <a:cubicBezTo>
                      <a:pt x="39819" y="14621"/>
                      <a:pt x="39363" y="14895"/>
                      <a:pt x="38877" y="15107"/>
                    </a:cubicBezTo>
                    <a:cubicBezTo>
                      <a:pt x="38543" y="15290"/>
                      <a:pt x="38178" y="15381"/>
                      <a:pt x="37813" y="15533"/>
                    </a:cubicBezTo>
                    <a:cubicBezTo>
                      <a:pt x="37600" y="15624"/>
                      <a:pt x="37357" y="15715"/>
                      <a:pt x="37144" y="15807"/>
                    </a:cubicBezTo>
                    <a:cubicBezTo>
                      <a:pt x="36324" y="16232"/>
                      <a:pt x="35533" y="16658"/>
                      <a:pt x="34713" y="17083"/>
                    </a:cubicBezTo>
                    <a:cubicBezTo>
                      <a:pt x="34166" y="17387"/>
                      <a:pt x="33649" y="17721"/>
                      <a:pt x="33193" y="18177"/>
                    </a:cubicBezTo>
                    <a:cubicBezTo>
                      <a:pt x="33102" y="18269"/>
                      <a:pt x="33011" y="18360"/>
                      <a:pt x="32950" y="18481"/>
                    </a:cubicBezTo>
                    <a:cubicBezTo>
                      <a:pt x="32524" y="19059"/>
                      <a:pt x="32129" y="19636"/>
                      <a:pt x="31855" y="20305"/>
                    </a:cubicBezTo>
                    <a:cubicBezTo>
                      <a:pt x="31825" y="20335"/>
                      <a:pt x="31795" y="20366"/>
                      <a:pt x="31795" y="20427"/>
                    </a:cubicBezTo>
                    <a:cubicBezTo>
                      <a:pt x="31739" y="20593"/>
                      <a:pt x="31836" y="20735"/>
                      <a:pt x="32015" y="20735"/>
                    </a:cubicBezTo>
                    <a:cubicBezTo>
                      <a:pt x="32032" y="20735"/>
                      <a:pt x="32050" y="20733"/>
                      <a:pt x="32068" y="20731"/>
                    </a:cubicBezTo>
                    <a:cubicBezTo>
                      <a:pt x="32159" y="20700"/>
                      <a:pt x="32251" y="20670"/>
                      <a:pt x="32342" y="20639"/>
                    </a:cubicBezTo>
                    <a:cubicBezTo>
                      <a:pt x="33406" y="20244"/>
                      <a:pt x="34500" y="19880"/>
                      <a:pt x="35625" y="19758"/>
                    </a:cubicBezTo>
                    <a:cubicBezTo>
                      <a:pt x="36050" y="19697"/>
                      <a:pt x="36445" y="19667"/>
                      <a:pt x="36871" y="19667"/>
                    </a:cubicBezTo>
                    <a:cubicBezTo>
                      <a:pt x="37570" y="19636"/>
                      <a:pt x="38269" y="19545"/>
                      <a:pt x="38968" y="19393"/>
                    </a:cubicBezTo>
                    <a:cubicBezTo>
                      <a:pt x="39272" y="19302"/>
                      <a:pt x="39546" y="19211"/>
                      <a:pt x="39850" y="19059"/>
                    </a:cubicBezTo>
                    <a:cubicBezTo>
                      <a:pt x="40245" y="18846"/>
                      <a:pt x="40670" y="18664"/>
                      <a:pt x="41005" y="18329"/>
                    </a:cubicBezTo>
                    <a:cubicBezTo>
                      <a:pt x="41035" y="18329"/>
                      <a:pt x="41035" y="18360"/>
                      <a:pt x="41065" y="18360"/>
                    </a:cubicBezTo>
                    <a:cubicBezTo>
                      <a:pt x="41035" y="18512"/>
                      <a:pt x="41005" y="18664"/>
                      <a:pt x="40974" y="18785"/>
                    </a:cubicBezTo>
                    <a:cubicBezTo>
                      <a:pt x="40761" y="19576"/>
                      <a:pt x="40457" y="20305"/>
                      <a:pt x="40062" y="20974"/>
                    </a:cubicBezTo>
                    <a:cubicBezTo>
                      <a:pt x="39728" y="21551"/>
                      <a:pt x="39302" y="22068"/>
                      <a:pt x="38816" y="22554"/>
                    </a:cubicBezTo>
                    <a:cubicBezTo>
                      <a:pt x="38087" y="23314"/>
                      <a:pt x="37175" y="23861"/>
                      <a:pt x="36232" y="24317"/>
                    </a:cubicBezTo>
                    <a:cubicBezTo>
                      <a:pt x="35929" y="24469"/>
                      <a:pt x="35594" y="24591"/>
                      <a:pt x="35290" y="24743"/>
                    </a:cubicBezTo>
                    <a:cubicBezTo>
                      <a:pt x="35199" y="24773"/>
                      <a:pt x="35108" y="24834"/>
                      <a:pt x="34986" y="24864"/>
                    </a:cubicBezTo>
                    <a:cubicBezTo>
                      <a:pt x="34196" y="25077"/>
                      <a:pt x="33375" y="25320"/>
                      <a:pt x="32524" y="25351"/>
                    </a:cubicBezTo>
                    <a:cubicBezTo>
                      <a:pt x="31916" y="25381"/>
                      <a:pt x="31308" y="25503"/>
                      <a:pt x="30700" y="25533"/>
                    </a:cubicBezTo>
                    <a:cubicBezTo>
                      <a:pt x="30518" y="25564"/>
                      <a:pt x="30396" y="25655"/>
                      <a:pt x="30305" y="25807"/>
                    </a:cubicBezTo>
                    <a:cubicBezTo>
                      <a:pt x="29880" y="26506"/>
                      <a:pt x="29697" y="27235"/>
                      <a:pt x="29637" y="28026"/>
                    </a:cubicBezTo>
                    <a:cubicBezTo>
                      <a:pt x="29606" y="28755"/>
                      <a:pt x="29576" y="29515"/>
                      <a:pt x="29545" y="30244"/>
                    </a:cubicBezTo>
                    <a:cubicBezTo>
                      <a:pt x="29515" y="30579"/>
                      <a:pt x="29424" y="30913"/>
                      <a:pt x="29393" y="31278"/>
                    </a:cubicBezTo>
                    <a:cubicBezTo>
                      <a:pt x="29302" y="31947"/>
                      <a:pt x="29272" y="32615"/>
                      <a:pt x="29211" y="33284"/>
                    </a:cubicBezTo>
                    <a:cubicBezTo>
                      <a:pt x="29150" y="33862"/>
                      <a:pt x="28998" y="34439"/>
                      <a:pt x="28786" y="35017"/>
                    </a:cubicBezTo>
                    <a:cubicBezTo>
                      <a:pt x="28542" y="35716"/>
                      <a:pt x="27995" y="36141"/>
                      <a:pt x="27327" y="36415"/>
                    </a:cubicBezTo>
                    <a:cubicBezTo>
                      <a:pt x="27053" y="36536"/>
                      <a:pt x="26749" y="36658"/>
                      <a:pt x="26475" y="36749"/>
                    </a:cubicBezTo>
                    <a:cubicBezTo>
                      <a:pt x="26050" y="36931"/>
                      <a:pt x="25624" y="36962"/>
                      <a:pt x="25168" y="36992"/>
                    </a:cubicBezTo>
                    <a:cubicBezTo>
                      <a:pt x="25229" y="36810"/>
                      <a:pt x="25260" y="36658"/>
                      <a:pt x="25320" y="36506"/>
                    </a:cubicBezTo>
                    <a:cubicBezTo>
                      <a:pt x="25685" y="35199"/>
                      <a:pt x="25989" y="33892"/>
                      <a:pt x="26080" y="32554"/>
                    </a:cubicBezTo>
                    <a:cubicBezTo>
                      <a:pt x="26171" y="31551"/>
                      <a:pt x="26111" y="30548"/>
                      <a:pt x="25716" y="29606"/>
                    </a:cubicBezTo>
                    <a:cubicBezTo>
                      <a:pt x="25685" y="29545"/>
                      <a:pt x="25655" y="29454"/>
                      <a:pt x="25624" y="29393"/>
                    </a:cubicBezTo>
                    <a:cubicBezTo>
                      <a:pt x="25518" y="29207"/>
                      <a:pt x="25412" y="29114"/>
                      <a:pt x="25224" y="29114"/>
                    </a:cubicBezTo>
                    <a:cubicBezTo>
                      <a:pt x="25197" y="29114"/>
                      <a:pt x="25168" y="29116"/>
                      <a:pt x="25138" y="29120"/>
                    </a:cubicBezTo>
                    <a:cubicBezTo>
                      <a:pt x="24895" y="29150"/>
                      <a:pt x="24743" y="29241"/>
                      <a:pt x="24682" y="29515"/>
                    </a:cubicBezTo>
                    <a:cubicBezTo>
                      <a:pt x="24652" y="29697"/>
                      <a:pt x="24621" y="29910"/>
                      <a:pt x="24621" y="30092"/>
                    </a:cubicBezTo>
                    <a:cubicBezTo>
                      <a:pt x="24591" y="30214"/>
                      <a:pt x="24591" y="30305"/>
                      <a:pt x="24591" y="30427"/>
                    </a:cubicBezTo>
                    <a:cubicBezTo>
                      <a:pt x="24409" y="31035"/>
                      <a:pt x="24257" y="31643"/>
                      <a:pt x="24074" y="32220"/>
                    </a:cubicBezTo>
                    <a:cubicBezTo>
                      <a:pt x="23892" y="32828"/>
                      <a:pt x="23679" y="33375"/>
                      <a:pt x="23466" y="33953"/>
                    </a:cubicBezTo>
                    <a:cubicBezTo>
                      <a:pt x="23223" y="34621"/>
                      <a:pt x="22828" y="35199"/>
                      <a:pt x="22311" y="35685"/>
                    </a:cubicBezTo>
                    <a:cubicBezTo>
                      <a:pt x="22129" y="35837"/>
                      <a:pt x="21946" y="35989"/>
                      <a:pt x="21703" y="36080"/>
                    </a:cubicBezTo>
                    <a:cubicBezTo>
                      <a:pt x="21430" y="36141"/>
                      <a:pt x="21187" y="36232"/>
                      <a:pt x="20943" y="36324"/>
                    </a:cubicBezTo>
                    <a:cubicBezTo>
                      <a:pt x="20731" y="36381"/>
                      <a:pt x="20507" y="36403"/>
                      <a:pt x="20279" y="36403"/>
                    </a:cubicBezTo>
                    <a:cubicBezTo>
                      <a:pt x="20147" y="36403"/>
                      <a:pt x="20013" y="36395"/>
                      <a:pt x="19880" y="36384"/>
                    </a:cubicBezTo>
                    <a:cubicBezTo>
                      <a:pt x="18968" y="36263"/>
                      <a:pt x="18056" y="36080"/>
                      <a:pt x="17235" y="35655"/>
                    </a:cubicBezTo>
                    <a:cubicBezTo>
                      <a:pt x="17174" y="35624"/>
                      <a:pt x="17144" y="35594"/>
                      <a:pt x="17053" y="35533"/>
                    </a:cubicBezTo>
                    <a:cubicBezTo>
                      <a:pt x="17083" y="35503"/>
                      <a:pt x="17114" y="35472"/>
                      <a:pt x="17144" y="35472"/>
                    </a:cubicBezTo>
                    <a:cubicBezTo>
                      <a:pt x="17630" y="35077"/>
                      <a:pt x="18025" y="34591"/>
                      <a:pt x="18421" y="34105"/>
                    </a:cubicBezTo>
                    <a:cubicBezTo>
                      <a:pt x="19545" y="32646"/>
                      <a:pt x="20609" y="31126"/>
                      <a:pt x="21643" y="29576"/>
                    </a:cubicBezTo>
                    <a:cubicBezTo>
                      <a:pt x="22068" y="28937"/>
                      <a:pt x="22372" y="28208"/>
                      <a:pt x="22585" y="27448"/>
                    </a:cubicBezTo>
                    <a:cubicBezTo>
                      <a:pt x="22676" y="27144"/>
                      <a:pt x="22737" y="26840"/>
                      <a:pt x="22646" y="26506"/>
                    </a:cubicBezTo>
                    <a:cubicBezTo>
                      <a:pt x="22584" y="26218"/>
                      <a:pt x="22452" y="26069"/>
                      <a:pt x="22242" y="26069"/>
                    </a:cubicBezTo>
                    <a:cubicBezTo>
                      <a:pt x="22142" y="26069"/>
                      <a:pt x="22023" y="26103"/>
                      <a:pt x="21886" y="26171"/>
                    </a:cubicBezTo>
                    <a:cubicBezTo>
                      <a:pt x="21643" y="26263"/>
                      <a:pt x="21460" y="26475"/>
                      <a:pt x="21308" y="26658"/>
                    </a:cubicBezTo>
                    <a:cubicBezTo>
                      <a:pt x="20974" y="27083"/>
                      <a:pt x="20670" y="27478"/>
                      <a:pt x="20336" y="27874"/>
                    </a:cubicBezTo>
                    <a:cubicBezTo>
                      <a:pt x="20062" y="28208"/>
                      <a:pt x="19758" y="28512"/>
                      <a:pt x="19424" y="28816"/>
                    </a:cubicBezTo>
                    <a:cubicBezTo>
                      <a:pt x="19120" y="29120"/>
                      <a:pt x="18846" y="29454"/>
                      <a:pt x="18542" y="29789"/>
                    </a:cubicBezTo>
                    <a:cubicBezTo>
                      <a:pt x="17995" y="30457"/>
                      <a:pt x="17418" y="31156"/>
                      <a:pt x="16840" y="31825"/>
                    </a:cubicBezTo>
                    <a:cubicBezTo>
                      <a:pt x="16445" y="32281"/>
                      <a:pt x="15959" y="32615"/>
                      <a:pt x="15472" y="32980"/>
                    </a:cubicBezTo>
                    <a:cubicBezTo>
                      <a:pt x="15371" y="33061"/>
                      <a:pt x="15256" y="33088"/>
                      <a:pt x="15137" y="33088"/>
                    </a:cubicBezTo>
                    <a:cubicBezTo>
                      <a:pt x="15077" y="33088"/>
                      <a:pt x="15016" y="33081"/>
                      <a:pt x="14955" y="33071"/>
                    </a:cubicBezTo>
                    <a:cubicBezTo>
                      <a:pt x="14591" y="33010"/>
                      <a:pt x="14256" y="32828"/>
                      <a:pt x="13952" y="32646"/>
                    </a:cubicBezTo>
                    <a:cubicBezTo>
                      <a:pt x="13314" y="32220"/>
                      <a:pt x="12737" y="31703"/>
                      <a:pt x="12220" y="31156"/>
                    </a:cubicBezTo>
                    <a:cubicBezTo>
                      <a:pt x="12098" y="31035"/>
                      <a:pt x="11946" y="30913"/>
                      <a:pt x="11794" y="30761"/>
                    </a:cubicBezTo>
                    <a:cubicBezTo>
                      <a:pt x="11855" y="30731"/>
                      <a:pt x="11886" y="30670"/>
                      <a:pt x="11946" y="30670"/>
                    </a:cubicBezTo>
                    <a:cubicBezTo>
                      <a:pt x="12645" y="30336"/>
                      <a:pt x="13253" y="29819"/>
                      <a:pt x="13861" y="29393"/>
                    </a:cubicBezTo>
                    <a:cubicBezTo>
                      <a:pt x="14469" y="28937"/>
                      <a:pt x="14955" y="28421"/>
                      <a:pt x="15320" y="27782"/>
                    </a:cubicBezTo>
                    <a:cubicBezTo>
                      <a:pt x="15594" y="27326"/>
                      <a:pt x="15776" y="26871"/>
                      <a:pt x="15928" y="26384"/>
                    </a:cubicBezTo>
                    <a:cubicBezTo>
                      <a:pt x="15989" y="26202"/>
                      <a:pt x="16019" y="25989"/>
                      <a:pt x="15837" y="25867"/>
                    </a:cubicBezTo>
                    <a:cubicBezTo>
                      <a:pt x="15720" y="25784"/>
                      <a:pt x="15612" y="25737"/>
                      <a:pt x="15499" y="25737"/>
                    </a:cubicBezTo>
                    <a:cubicBezTo>
                      <a:pt x="15405" y="25737"/>
                      <a:pt x="15308" y="25769"/>
                      <a:pt x="15199" y="25837"/>
                    </a:cubicBezTo>
                    <a:cubicBezTo>
                      <a:pt x="14955" y="25959"/>
                      <a:pt x="14712" y="26141"/>
                      <a:pt x="14469" y="26293"/>
                    </a:cubicBezTo>
                    <a:cubicBezTo>
                      <a:pt x="14165" y="26475"/>
                      <a:pt x="13831" y="26627"/>
                      <a:pt x="13557" y="26840"/>
                    </a:cubicBezTo>
                    <a:cubicBezTo>
                      <a:pt x="13010" y="27205"/>
                      <a:pt x="12493" y="27600"/>
                      <a:pt x="11977" y="27965"/>
                    </a:cubicBezTo>
                    <a:cubicBezTo>
                      <a:pt x="11490" y="28330"/>
                      <a:pt x="11034" y="28664"/>
                      <a:pt x="10578" y="28998"/>
                    </a:cubicBezTo>
                    <a:cubicBezTo>
                      <a:pt x="10548" y="29029"/>
                      <a:pt x="10548" y="29029"/>
                      <a:pt x="10518" y="29029"/>
                    </a:cubicBezTo>
                    <a:cubicBezTo>
                      <a:pt x="10366" y="29135"/>
                      <a:pt x="10290" y="29188"/>
                      <a:pt x="10210" y="29188"/>
                    </a:cubicBezTo>
                    <a:cubicBezTo>
                      <a:pt x="10130" y="29188"/>
                      <a:pt x="10047" y="29135"/>
                      <a:pt x="9879" y="29029"/>
                    </a:cubicBezTo>
                    <a:cubicBezTo>
                      <a:pt x="9545" y="28785"/>
                      <a:pt x="9180" y="28542"/>
                      <a:pt x="8846" y="28299"/>
                    </a:cubicBezTo>
                    <a:cubicBezTo>
                      <a:pt x="8785" y="28269"/>
                      <a:pt x="8724" y="28238"/>
                      <a:pt x="8664" y="28178"/>
                    </a:cubicBezTo>
                    <a:cubicBezTo>
                      <a:pt x="8694" y="28147"/>
                      <a:pt x="8694" y="28117"/>
                      <a:pt x="8724" y="28117"/>
                    </a:cubicBezTo>
                    <a:cubicBezTo>
                      <a:pt x="9454" y="27934"/>
                      <a:pt x="10092" y="27539"/>
                      <a:pt x="10791" y="27235"/>
                    </a:cubicBezTo>
                    <a:cubicBezTo>
                      <a:pt x="11004" y="27114"/>
                      <a:pt x="11217" y="26992"/>
                      <a:pt x="11460" y="26901"/>
                    </a:cubicBezTo>
                    <a:cubicBezTo>
                      <a:pt x="12524" y="26384"/>
                      <a:pt x="13466" y="25715"/>
                      <a:pt x="14287" y="24864"/>
                    </a:cubicBezTo>
                    <a:cubicBezTo>
                      <a:pt x="14682" y="24469"/>
                      <a:pt x="14986" y="23983"/>
                      <a:pt x="15229" y="23497"/>
                    </a:cubicBezTo>
                    <a:cubicBezTo>
                      <a:pt x="15351" y="23253"/>
                      <a:pt x="15472" y="23010"/>
                      <a:pt x="15594" y="22798"/>
                    </a:cubicBezTo>
                    <a:cubicBezTo>
                      <a:pt x="15715" y="22463"/>
                      <a:pt x="15624" y="22250"/>
                      <a:pt x="15290" y="22129"/>
                    </a:cubicBezTo>
                    <a:cubicBezTo>
                      <a:pt x="15167" y="22104"/>
                      <a:pt x="15044" y="22060"/>
                      <a:pt x="14921" y="22060"/>
                    </a:cubicBezTo>
                    <a:cubicBezTo>
                      <a:pt x="14892" y="22060"/>
                      <a:pt x="14863" y="22062"/>
                      <a:pt x="14834" y="22068"/>
                    </a:cubicBezTo>
                    <a:cubicBezTo>
                      <a:pt x="14591" y="22068"/>
                      <a:pt x="14348" y="22098"/>
                      <a:pt x="14104" y="22190"/>
                    </a:cubicBezTo>
                    <a:cubicBezTo>
                      <a:pt x="13284" y="22463"/>
                      <a:pt x="12493" y="22767"/>
                      <a:pt x="11764" y="23284"/>
                    </a:cubicBezTo>
                    <a:cubicBezTo>
                      <a:pt x="11338" y="23557"/>
                      <a:pt x="10974" y="23892"/>
                      <a:pt x="10639" y="24226"/>
                    </a:cubicBezTo>
                    <a:cubicBezTo>
                      <a:pt x="10062" y="24864"/>
                      <a:pt x="9454" y="25412"/>
                      <a:pt x="8816" y="25959"/>
                    </a:cubicBezTo>
                    <a:cubicBezTo>
                      <a:pt x="8816" y="25989"/>
                      <a:pt x="8785" y="25989"/>
                      <a:pt x="8755" y="26019"/>
                    </a:cubicBezTo>
                    <a:cubicBezTo>
                      <a:pt x="8562" y="26168"/>
                      <a:pt x="8441" y="26244"/>
                      <a:pt x="8326" y="26244"/>
                    </a:cubicBezTo>
                    <a:cubicBezTo>
                      <a:pt x="8205" y="26244"/>
                      <a:pt x="8090" y="26160"/>
                      <a:pt x="7904" y="25989"/>
                    </a:cubicBezTo>
                    <a:cubicBezTo>
                      <a:pt x="7539" y="25685"/>
                      <a:pt x="7235" y="25351"/>
                      <a:pt x="6901" y="25016"/>
                    </a:cubicBezTo>
                    <a:cubicBezTo>
                      <a:pt x="6566" y="24712"/>
                      <a:pt x="6262" y="24378"/>
                      <a:pt x="5958" y="24044"/>
                    </a:cubicBezTo>
                    <a:cubicBezTo>
                      <a:pt x="5928" y="24013"/>
                      <a:pt x="5867" y="23953"/>
                      <a:pt x="5806" y="23892"/>
                    </a:cubicBezTo>
                    <a:cubicBezTo>
                      <a:pt x="5898" y="23861"/>
                      <a:pt x="5928" y="23801"/>
                      <a:pt x="6019" y="23801"/>
                    </a:cubicBezTo>
                    <a:cubicBezTo>
                      <a:pt x="6232" y="23679"/>
                      <a:pt x="6475" y="23618"/>
                      <a:pt x="6718" y="23497"/>
                    </a:cubicBezTo>
                    <a:cubicBezTo>
                      <a:pt x="7053" y="23345"/>
                      <a:pt x="7387" y="23162"/>
                      <a:pt x="7721" y="23010"/>
                    </a:cubicBezTo>
                    <a:cubicBezTo>
                      <a:pt x="7812" y="22949"/>
                      <a:pt x="7904" y="22858"/>
                      <a:pt x="8025" y="22828"/>
                    </a:cubicBezTo>
                    <a:cubicBezTo>
                      <a:pt x="8998" y="22372"/>
                      <a:pt x="9819" y="21734"/>
                      <a:pt x="10578" y="21004"/>
                    </a:cubicBezTo>
                    <a:cubicBezTo>
                      <a:pt x="10974" y="20639"/>
                      <a:pt x="11338" y="20244"/>
                      <a:pt x="11703" y="19880"/>
                    </a:cubicBezTo>
                    <a:cubicBezTo>
                      <a:pt x="11825" y="19758"/>
                      <a:pt x="11946" y="19667"/>
                      <a:pt x="12037" y="19515"/>
                    </a:cubicBezTo>
                    <a:cubicBezTo>
                      <a:pt x="12129" y="19424"/>
                      <a:pt x="12220" y="19302"/>
                      <a:pt x="12281" y="19150"/>
                    </a:cubicBezTo>
                    <a:cubicBezTo>
                      <a:pt x="12372" y="18968"/>
                      <a:pt x="12311" y="18816"/>
                      <a:pt x="12129" y="18755"/>
                    </a:cubicBezTo>
                    <a:cubicBezTo>
                      <a:pt x="11977" y="18694"/>
                      <a:pt x="11825" y="18664"/>
                      <a:pt x="11673" y="18664"/>
                    </a:cubicBezTo>
                    <a:cubicBezTo>
                      <a:pt x="11460" y="18694"/>
                      <a:pt x="11217" y="18725"/>
                      <a:pt x="11004" y="18785"/>
                    </a:cubicBezTo>
                    <a:cubicBezTo>
                      <a:pt x="10244" y="19028"/>
                      <a:pt x="9515" y="19363"/>
                      <a:pt x="8816" y="19788"/>
                    </a:cubicBezTo>
                    <a:cubicBezTo>
                      <a:pt x="8512" y="19971"/>
                      <a:pt x="8238" y="20214"/>
                      <a:pt x="7964" y="20396"/>
                    </a:cubicBezTo>
                    <a:cubicBezTo>
                      <a:pt x="7569" y="20700"/>
                      <a:pt x="7205" y="20974"/>
                      <a:pt x="6809" y="21247"/>
                    </a:cubicBezTo>
                    <a:cubicBezTo>
                      <a:pt x="6718" y="21339"/>
                      <a:pt x="6627" y="21369"/>
                      <a:pt x="6536" y="21430"/>
                    </a:cubicBezTo>
                    <a:cubicBezTo>
                      <a:pt x="6019" y="21734"/>
                      <a:pt x="5533" y="22038"/>
                      <a:pt x="5016" y="22372"/>
                    </a:cubicBezTo>
                    <a:cubicBezTo>
                      <a:pt x="4930" y="22429"/>
                      <a:pt x="4878" y="22460"/>
                      <a:pt x="4831" y="22460"/>
                    </a:cubicBezTo>
                    <a:cubicBezTo>
                      <a:pt x="4778" y="22460"/>
                      <a:pt x="4732" y="22422"/>
                      <a:pt x="4651" y="22342"/>
                    </a:cubicBezTo>
                    <a:cubicBezTo>
                      <a:pt x="4469" y="22190"/>
                      <a:pt x="4317" y="22038"/>
                      <a:pt x="4195" y="21855"/>
                    </a:cubicBezTo>
                    <a:cubicBezTo>
                      <a:pt x="3952" y="21521"/>
                      <a:pt x="3770" y="21156"/>
                      <a:pt x="3587" y="20822"/>
                    </a:cubicBezTo>
                    <a:cubicBezTo>
                      <a:pt x="3344" y="20396"/>
                      <a:pt x="3253" y="19940"/>
                      <a:pt x="3284" y="19424"/>
                    </a:cubicBezTo>
                    <a:cubicBezTo>
                      <a:pt x="3436" y="19393"/>
                      <a:pt x="3587" y="19393"/>
                      <a:pt x="3739" y="19363"/>
                    </a:cubicBezTo>
                    <a:cubicBezTo>
                      <a:pt x="4013" y="19302"/>
                      <a:pt x="4287" y="19241"/>
                      <a:pt x="4560" y="19180"/>
                    </a:cubicBezTo>
                    <a:cubicBezTo>
                      <a:pt x="4803" y="19120"/>
                      <a:pt x="5046" y="19028"/>
                      <a:pt x="5259" y="18968"/>
                    </a:cubicBezTo>
                    <a:cubicBezTo>
                      <a:pt x="6141" y="18755"/>
                      <a:pt x="6931" y="18329"/>
                      <a:pt x="7569" y="17691"/>
                    </a:cubicBezTo>
                    <a:cubicBezTo>
                      <a:pt x="8116" y="17174"/>
                      <a:pt x="8785" y="16870"/>
                      <a:pt x="9545" y="16779"/>
                    </a:cubicBezTo>
                    <a:cubicBezTo>
                      <a:pt x="10214" y="16688"/>
                      <a:pt x="10882" y="16597"/>
                      <a:pt x="11551" y="16475"/>
                    </a:cubicBezTo>
                    <a:cubicBezTo>
                      <a:pt x="11794" y="16445"/>
                      <a:pt x="12068" y="16323"/>
                      <a:pt x="12311" y="16262"/>
                    </a:cubicBezTo>
                    <a:cubicBezTo>
                      <a:pt x="12585" y="16141"/>
                      <a:pt x="12828" y="16050"/>
                      <a:pt x="13101" y="15959"/>
                    </a:cubicBezTo>
                    <a:cubicBezTo>
                      <a:pt x="13314" y="15867"/>
                      <a:pt x="13496" y="15746"/>
                      <a:pt x="13648" y="15594"/>
                    </a:cubicBezTo>
                    <a:cubicBezTo>
                      <a:pt x="13892" y="15320"/>
                      <a:pt x="13861" y="14986"/>
                      <a:pt x="13557" y="14803"/>
                    </a:cubicBezTo>
                    <a:cubicBezTo>
                      <a:pt x="13256" y="14610"/>
                      <a:pt x="12924" y="14507"/>
                      <a:pt x="12572" y="14507"/>
                    </a:cubicBezTo>
                    <a:cubicBezTo>
                      <a:pt x="12428" y="14507"/>
                      <a:pt x="12279" y="14525"/>
                      <a:pt x="12129" y="14560"/>
                    </a:cubicBezTo>
                    <a:cubicBezTo>
                      <a:pt x="11126" y="14773"/>
                      <a:pt x="10153" y="15016"/>
                      <a:pt x="9150" y="15077"/>
                    </a:cubicBezTo>
                    <a:cubicBezTo>
                      <a:pt x="9028" y="15107"/>
                      <a:pt x="8937" y="15107"/>
                      <a:pt x="8816" y="15138"/>
                    </a:cubicBezTo>
                    <a:cubicBezTo>
                      <a:pt x="8025" y="15381"/>
                      <a:pt x="7205" y="15533"/>
                      <a:pt x="6445" y="15898"/>
                    </a:cubicBezTo>
                    <a:cubicBezTo>
                      <a:pt x="6110" y="16080"/>
                      <a:pt x="5746" y="16232"/>
                      <a:pt x="5411" y="16323"/>
                    </a:cubicBezTo>
                    <a:cubicBezTo>
                      <a:pt x="4903" y="16478"/>
                      <a:pt x="4411" y="16584"/>
                      <a:pt x="3900" y="16584"/>
                    </a:cubicBezTo>
                    <a:cubicBezTo>
                      <a:pt x="3708" y="16584"/>
                      <a:pt x="3513" y="16569"/>
                      <a:pt x="3314" y="16536"/>
                    </a:cubicBezTo>
                    <a:cubicBezTo>
                      <a:pt x="2706" y="16445"/>
                      <a:pt x="2341" y="16019"/>
                      <a:pt x="2189" y="15442"/>
                    </a:cubicBezTo>
                    <a:cubicBezTo>
                      <a:pt x="2068" y="15047"/>
                      <a:pt x="1977" y="14591"/>
                      <a:pt x="1885" y="14165"/>
                    </a:cubicBezTo>
                    <a:cubicBezTo>
                      <a:pt x="1885" y="14013"/>
                      <a:pt x="1855" y="13892"/>
                      <a:pt x="1825" y="13709"/>
                    </a:cubicBezTo>
                    <a:lnTo>
                      <a:pt x="1825" y="13709"/>
                    </a:lnTo>
                    <a:cubicBezTo>
                      <a:pt x="1885" y="13740"/>
                      <a:pt x="1946" y="13740"/>
                      <a:pt x="2007" y="13770"/>
                    </a:cubicBezTo>
                    <a:cubicBezTo>
                      <a:pt x="2645" y="14044"/>
                      <a:pt x="3314" y="14226"/>
                      <a:pt x="3983" y="14348"/>
                    </a:cubicBezTo>
                    <a:cubicBezTo>
                      <a:pt x="4165" y="14378"/>
                      <a:pt x="4317" y="14378"/>
                      <a:pt x="4499" y="14378"/>
                    </a:cubicBezTo>
                    <a:cubicBezTo>
                      <a:pt x="4674" y="14385"/>
                      <a:pt x="4849" y="14388"/>
                      <a:pt x="5023" y="14388"/>
                    </a:cubicBezTo>
                    <a:cubicBezTo>
                      <a:pt x="6453" y="14388"/>
                      <a:pt x="7856" y="14160"/>
                      <a:pt x="9211" y="13618"/>
                    </a:cubicBezTo>
                    <a:cubicBezTo>
                      <a:pt x="9484" y="13496"/>
                      <a:pt x="9788" y="13405"/>
                      <a:pt x="10031" y="13193"/>
                    </a:cubicBezTo>
                    <a:cubicBezTo>
                      <a:pt x="10183" y="13041"/>
                      <a:pt x="10335" y="12889"/>
                      <a:pt x="10457" y="12737"/>
                    </a:cubicBezTo>
                    <a:cubicBezTo>
                      <a:pt x="10730" y="12311"/>
                      <a:pt x="10670" y="11855"/>
                      <a:pt x="10244" y="11551"/>
                    </a:cubicBezTo>
                    <a:cubicBezTo>
                      <a:pt x="10092" y="11430"/>
                      <a:pt x="9910" y="11308"/>
                      <a:pt x="9727" y="11247"/>
                    </a:cubicBezTo>
                    <a:cubicBezTo>
                      <a:pt x="9302" y="11085"/>
                      <a:pt x="8863" y="10964"/>
                      <a:pt x="8401" y="10964"/>
                    </a:cubicBezTo>
                    <a:cubicBezTo>
                      <a:pt x="8170" y="10964"/>
                      <a:pt x="7934" y="10994"/>
                      <a:pt x="7691" y="11065"/>
                    </a:cubicBezTo>
                    <a:cubicBezTo>
                      <a:pt x="7417" y="11156"/>
                      <a:pt x="7083" y="11186"/>
                      <a:pt x="6779" y="11247"/>
                    </a:cubicBezTo>
                    <a:cubicBezTo>
                      <a:pt x="6353" y="11338"/>
                      <a:pt x="5928" y="11430"/>
                      <a:pt x="5472" y="11521"/>
                    </a:cubicBezTo>
                    <a:cubicBezTo>
                      <a:pt x="5350" y="11551"/>
                      <a:pt x="5198" y="11551"/>
                      <a:pt x="5077" y="11582"/>
                    </a:cubicBezTo>
                    <a:cubicBezTo>
                      <a:pt x="4803" y="11642"/>
                      <a:pt x="4560" y="11673"/>
                      <a:pt x="4287" y="11734"/>
                    </a:cubicBezTo>
                    <a:cubicBezTo>
                      <a:pt x="4111" y="11777"/>
                      <a:pt x="3942" y="11798"/>
                      <a:pt x="3779" y="11798"/>
                    </a:cubicBezTo>
                    <a:cubicBezTo>
                      <a:pt x="3151" y="11798"/>
                      <a:pt x="2611" y="11493"/>
                      <a:pt x="2128" y="11034"/>
                    </a:cubicBezTo>
                    <a:cubicBezTo>
                      <a:pt x="1977" y="10882"/>
                      <a:pt x="1885" y="10639"/>
                      <a:pt x="1885" y="10427"/>
                    </a:cubicBezTo>
                    <a:cubicBezTo>
                      <a:pt x="1885" y="9971"/>
                      <a:pt x="1885" y="9545"/>
                      <a:pt x="1764" y="9120"/>
                    </a:cubicBezTo>
                    <a:cubicBezTo>
                      <a:pt x="1733" y="9089"/>
                      <a:pt x="1764" y="9089"/>
                      <a:pt x="1764" y="9028"/>
                    </a:cubicBezTo>
                    <a:cubicBezTo>
                      <a:pt x="2007" y="9180"/>
                      <a:pt x="2220" y="9302"/>
                      <a:pt x="2463" y="9423"/>
                    </a:cubicBezTo>
                    <a:cubicBezTo>
                      <a:pt x="2706" y="9575"/>
                      <a:pt x="2949" y="9727"/>
                      <a:pt x="3223" y="9849"/>
                    </a:cubicBezTo>
                    <a:cubicBezTo>
                      <a:pt x="3795" y="10135"/>
                      <a:pt x="4389" y="10288"/>
                      <a:pt x="5025" y="10288"/>
                    </a:cubicBezTo>
                    <a:cubicBezTo>
                      <a:pt x="5132" y="10288"/>
                      <a:pt x="5241" y="10283"/>
                      <a:pt x="5350" y="10275"/>
                    </a:cubicBezTo>
                    <a:cubicBezTo>
                      <a:pt x="5867" y="10244"/>
                      <a:pt x="6323" y="10001"/>
                      <a:pt x="6749" y="9788"/>
                    </a:cubicBezTo>
                    <a:cubicBezTo>
                      <a:pt x="6961" y="9697"/>
                      <a:pt x="6992" y="9484"/>
                      <a:pt x="6870" y="9302"/>
                    </a:cubicBezTo>
                    <a:cubicBezTo>
                      <a:pt x="6779" y="9150"/>
                      <a:pt x="6627" y="9028"/>
                      <a:pt x="6505" y="8937"/>
                    </a:cubicBezTo>
                    <a:cubicBezTo>
                      <a:pt x="6110" y="8664"/>
                      <a:pt x="5654" y="8481"/>
                      <a:pt x="5198" y="8390"/>
                    </a:cubicBezTo>
                    <a:cubicBezTo>
                      <a:pt x="4560" y="8238"/>
                      <a:pt x="3922" y="8147"/>
                      <a:pt x="3253" y="8086"/>
                    </a:cubicBezTo>
                    <a:cubicBezTo>
                      <a:pt x="2706" y="8025"/>
                      <a:pt x="2250" y="7813"/>
                      <a:pt x="1825" y="7478"/>
                    </a:cubicBezTo>
                    <a:cubicBezTo>
                      <a:pt x="1551" y="7265"/>
                      <a:pt x="1369" y="6992"/>
                      <a:pt x="1338" y="6627"/>
                    </a:cubicBezTo>
                    <a:cubicBezTo>
                      <a:pt x="1308" y="6505"/>
                      <a:pt x="1308" y="6354"/>
                      <a:pt x="1277" y="6232"/>
                    </a:cubicBezTo>
                    <a:cubicBezTo>
                      <a:pt x="1247" y="5776"/>
                      <a:pt x="1125" y="5381"/>
                      <a:pt x="913" y="4955"/>
                    </a:cubicBezTo>
                    <a:cubicBezTo>
                      <a:pt x="882" y="4925"/>
                      <a:pt x="852" y="4864"/>
                      <a:pt x="852" y="4803"/>
                    </a:cubicBezTo>
                    <a:cubicBezTo>
                      <a:pt x="821" y="4803"/>
                      <a:pt x="852" y="4773"/>
                      <a:pt x="852" y="4743"/>
                    </a:cubicBezTo>
                    <a:cubicBezTo>
                      <a:pt x="971" y="4779"/>
                      <a:pt x="1090" y="4794"/>
                      <a:pt x="1208" y="4794"/>
                    </a:cubicBezTo>
                    <a:cubicBezTo>
                      <a:pt x="1482" y="4794"/>
                      <a:pt x="1752" y="4715"/>
                      <a:pt x="2007" y="4651"/>
                    </a:cubicBezTo>
                    <a:cubicBezTo>
                      <a:pt x="2311" y="4591"/>
                      <a:pt x="2615" y="4439"/>
                      <a:pt x="2919" y="4347"/>
                    </a:cubicBezTo>
                    <a:cubicBezTo>
                      <a:pt x="3010" y="4317"/>
                      <a:pt x="3132" y="4256"/>
                      <a:pt x="3223" y="4195"/>
                    </a:cubicBezTo>
                    <a:cubicBezTo>
                      <a:pt x="3407" y="4109"/>
                      <a:pt x="3602" y="4061"/>
                      <a:pt x="3795" y="4061"/>
                    </a:cubicBezTo>
                    <a:cubicBezTo>
                      <a:pt x="4145" y="4061"/>
                      <a:pt x="4488" y="4218"/>
                      <a:pt x="4743" y="4591"/>
                    </a:cubicBezTo>
                    <a:cubicBezTo>
                      <a:pt x="5107" y="5077"/>
                      <a:pt x="5442" y="5533"/>
                      <a:pt x="5746" y="6050"/>
                    </a:cubicBezTo>
                    <a:cubicBezTo>
                      <a:pt x="6050" y="6566"/>
                      <a:pt x="6414" y="7053"/>
                      <a:pt x="6749" y="7569"/>
                    </a:cubicBezTo>
                    <a:cubicBezTo>
                      <a:pt x="6931" y="7843"/>
                      <a:pt x="7205" y="8025"/>
                      <a:pt x="7509" y="8116"/>
                    </a:cubicBezTo>
                    <a:cubicBezTo>
                      <a:pt x="7590" y="8147"/>
                      <a:pt x="7657" y="8164"/>
                      <a:pt x="7716" y="8164"/>
                    </a:cubicBezTo>
                    <a:cubicBezTo>
                      <a:pt x="7833" y="8164"/>
                      <a:pt x="7914" y="8096"/>
                      <a:pt x="7995" y="7934"/>
                    </a:cubicBezTo>
                    <a:cubicBezTo>
                      <a:pt x="8116" y="7691"/>
                      <a:pt x="8177" y="7448"/>
                      <a:pt x="8147" y="7174"/>
                    </a:cubicBezTo>
                    <a:cubicBezTo>
                      <a:pt x="8086" y="6840"/>
                      <a:pt x="8056" y="6505"/>
                      <a:pt x="7964" y="6171"/>
                    </a:cubicBezTo>
                    <a:cubicBezTo>
                      <a:pt x="7812" y="5290"/>
                      <a:pt x="7600" y="4408"/>
                      <a:pt x="7448" y="3527"/>
                    </a:cubicBezTo>
                    <a:cubicBezTo>
                      <a:pt x="7326" y="2858"/>
                      <a:pt x="7113" y="2220"/>
                      <a:pt x="6870" y="1581"/>
                    </a:cubicBezTo>
                    <a:cubicBezTo>
                      <a:pt x="6840" y="1551"/>
                      <a:pt x="6840" y="1490"/>
                      <a:pt x="6809" y="1460"/>
                    </a:cubicBezTo>
                    <a:cubicBezTo>
                      <a:pt x="7002" y="1359"/>
                      <a:pt x="7182" y="1313"/>
                      <a:pt x="7343" y="1313"/>
                    </a:cubicBezTo>
                    <a:cubicBezTo>
                      <a:pt x="7714" y="1313"/>
                      <a:pt x="7989" y="1555"/>
                      <a:pt x="8116" y="1916"/>
                    </a:cubicBezTo>
                    <a:cubicBezTo>
                      <a:pt x="8268" y="2281"/>
                      <a:pt x="8390" y="2706"/>
                      <a:pt x="8451" y="3101"/>
                    </a:cubicBezTo>
                    <a:cubicBezTo>
                      <a:pt x="8542" y="3861"/>
                      <a:pt x="8816" y="4560"/>
                      <a:pt x="9241" y="5168"/>
                    </a:cubicBezTo>
                    <a:cubicBezTo>
                      <a:pt x="9606" y="5746"/>
                      <a:pt x="9910" y="6323"/>
                      <a:pt x="10123" y="6992"/>
                    </a:cubicBezTo>
                    <a:cubicBezTo>
                      <a:pt x="10366" y="7661"/>
                      <a:pt x="10639" y="8299"/>
                      <a:pt x="10882" y="8937"/>
                    </a:cubicBezTo>
                    <a:cubicBezTo>
                      <a:pt x="11065" y="9332"/>
                      <a:pt x="11278" y="9697"/>
                      <a:pt x="11582" y="10001"/>
                    </a:cubicBezTo>
                    <a:cubicBezTo>
                      <a:pt x="11642" y="10031"/>
                      <a:pt x="11703" y="10092"/>
                      <a:pt x="11764" y="10123"/>
                    </a:cubicBezTo>
                    <a:cubicBezTo>
                      <a:pt x="11851" y="10171"/>
                      <a:pt x="11938" y="10195"/>
                      <a:pt x="12021" y="10195"/>
                    </a:cubicBezTo>
                    <a:cubicBezTo>
                      <a:pt x="12196" y="10195"/>
                      <a:pt x="12350" y="10086"/>
                      <a:pt x="12433" y="9879"/>
                    </a:cubicBezTo>
                    <a:cubicBezTo>
                      <a:pt x="12554" y="9575"/>
                      <a:pt x="12645" y="9271"/>
                      <a:pt x="12615" y="8937"/>
                    </a:cubicBezTo>
                    <a:cubicBezTo>
                      <a:pt x="12585" y="8360"/>
                      <a:pt x="12524" y="7782"/>
                      <a:pt x="12493" y="7205"/>
                    </a:cubicBezTo>
                    <a:cubicBezTo>
                      <a:pt x="12463" y="7083"/>
                      <a:pt x="12433" y="6961"/>
                      <a:pt x="12402" y="6809"/>
                    </a:cubicBezTo>
                    <a:cubicBezTo>
                      <a:pt x="12098" y="5958"/>
                      <a:pt x="11886" y="5047"/>
                      <a:pt x="11490" y="4195"/>
                    </a:cubicBezTo>
                    <a:cubicBezTo>
                      <a:pt x="11308" y="3800"/>
                      <a:pt x="11186" y="3405"/>
                      <a:pt x="11126" y="2980"/>
                    </a:cubicBezTo>
                    <a:cubicBezTo>
                      <a:pt x="11065" y="2220"/>
                      <a:pt x="10974" y="1460"/>
                      <a:pt x="10913" y="670"/>
                    </a:cubicBezTo>
                    <a:cubicBezTo>
                      <a:pt x="10974" y="670"/>
                      <a:pt x="11034" y="670"/>
                      <a:pt x="11095" y="700"/>
                    </a:cubicBezTo>
                    <a:cubicBezTo>
                      <a:pt x="11369" y="730"/>
                      <a:pt x="11642" y="791"/>
                      <a:pt x="11916" y="852"/>
                    </a:cubicBezTo>
                    <a:cubicBezTo>
                      <a:pt x="12220" y="913"/>
                      <a:pt x="12433" y="1125"/>
                      <a:pt x="12463" y="1429"/>
                    </a:cubicBezTo>
                    <a:cubicBezTo>
                      <a:pt x="12554" y="1916"/>
                      <a:pt x="12645" y="2372"/>
                      <a:pt x="12615" y="2858"/>
                    </a:cubicBezTo>
                    <a:cubicBezTo>
                      <a:pt x="12615" y="3557"/>
                      <a:pt x="12767" y="4226"/>
                      <a:pt x="13101" y="4834"/>
                    </a:cubicBezTo>
                    <a:cubicBezTo>
                      <a:pt x="13314" y="5229"/>
                      <a:pt x="13436" y="5654"/>
                      <a:pt x="13466" y="6110"/>
                    </a:cubicBezTo>
                    <a:cubicBezTo>
                      <a:pt x="13496" y="6384"/>
                      <a:pt x="13527" y="6657"/>
                      <a:pt x="13527" y="6931"/>
                    </a:cubicBezTo>
                    <a:cubicBezTo>
                      <a:pt x="13496" y="7661"/>
                      <a:pt x="13740" y="8329"/>
                      <a:pt x="14074" y="8937"/>
                    </a:cubicBezTo>
                    <a:cubicBezTo>
                      <a:pt x="14196" y="9150"/>
                      <a:pt x="14348" y="9302"/>
                      <a:pt x="14560" y="9423"/>
                    </a:cubicBezTo>
                    <a:cubicBezTo>
                      <a:pt x="14644" y="9455"/>
                      <a:pt x="14721" y="9472"/>
                      <a:pt x="14792" y="9472"/>
                    </a:cubicBezTo>
                    <a:cubicBezTo>
                      <a:pt x="14926" y="9472"/>
                      <a:pt x="15038" y="9411"/>
                      <a:pt x="15138" y="9271"/>
                    </a:cubicBezTo>
                    <a:cubicBezTo>
                      <a:pt x="15259" y="9120"/>
                      <a:pt x="15351" y="8968"/>
                      <a:pt x="15411" y="8785"/>
                    </a:cubicBezTo>
                    <a:cubicBezTo>
                      <a:pt x="15563" y="8268"/>
                      <a:pt x="15655" y="7721"/>
                      <a:pt x="15533" y="7174"/>
                    </a:cubicBezTo>
                    <a:cubicBezTo>
                      <a:pt x="15472" y="6870"/>
                      <a:pt x="15472" y="6566"/>
                      <a:pt x="15411" y="6293"/>
                    </a:cubicBezTo>
                    <a:cubicBezTo>
                      <a:pt x="15320" y="5928"/>
                      <a:pt x="15229" y="5533"/>
                      <a:pt x="15168" y="5168"/>
                    </a:cubicBezTo>
                    <a:cubicBezTo>
                      <a:pt x="15077" y="4803"/>
                      <a:pt x="14986" y="4408"/>
                      <a:pt x="14895" y="4013"/>
                    </a:cubicBezTo>
                    <a:cubicBezTo>
                      <a:pt x="14743" y="3405"/>
                      <a:pt x="14682" y="2767"/>
                      <a:pt x="14804" y="2098"/>
                    </a:cubicBezTo>
                    <a:cubicBezTo>
                      <a:pt x="14864" y="1794"/>
                      <a:pt x="14804" y="1460"/>
                      <a:pt x="14804" y="1125"/>
                    </a:cubicBezTo>
                    <a:cubicBezTo>
                      <a:pt x="14804" y="882"/>
                      <a:pt x="14773" y="639"/>
                      <a:pt x="14773" y="366"/>
                    </a:cubicBezTo>
                    <a:close/>
                    <a:moveTo>
                      <a:pt x="14864" y="1"/>
                    </a:moveTo>
                    <a:cubicBezTo>
                      <a:pt x="14560" y="1"/>
                      <a:pt x="14439" y="122"/>
                      <a:pt x="14408" y="426"/>
                    </a:cubicBezTo>
                    <a:cubicBezTo>
                      <a:pt x="14378" y="700"/>
                      <a:pt x="14408" y="973"/>
                      <a:pt x="14408" y="1247"/>
                    </a:cubicBezTo>
                    <a:cubicBezTo>
                      <a:pt x="14439" y="1703"/>
                      <a:pt x="14439" y="2159"/>
                      <a:pt x="14348" y="2615"/>
                    </a:cubicBezTo>
                    <a:cubicBezTo>
                      <a:pt x="14317" y="2797"/>
                      <a:pt x="14317" y="2949"/>
                      <a:pt x="14317" y="3101"/>
                    </a:cubicBezTo>
                    <a:cubicBezTo>
                      <a:pt x="14439" y="3709"/>
                      <a:pt x="14500" y="4287"/>
                      <a:pt x="14652" y="4864"/>
                    </a:cubicBezTo>
                    <a:cubicBezTo>
                      <a:pt x="14925" y="5685"/>
                      <a:pt x="15047" y="6505"/>
                      <a:pt x="15168" y="7326"/>
                    </a:cubicBezTo>
                    <a:cubicBezTo>
                      <a:pt x="15259" y="7843"/>
                      <a:pt x="15138" y="8329"/>
                      <a:pt x="14955" y="8785"/>
                    </a:cubicBezTo>
                    <a:cubicBezTo>
                      <a:pt x="14925" y="8876"/>
                      <a:pt x="14864" y="8968"/>
                      <a:pt x="14804" y="9059"/>
                    </a:cubicBezTo>
                    <a:cubicBezTo>
                      <a:pt x="14591" y="9028"/>
                      <a:pt x="14530" y="8876"/>
                      <a:pt x="14439" y="8755"/>
                    </a:cubicBezTo>
                    <a:cubicBezTo>
                      <a:pt x="14104" y="8177"/>
                      <a:pt x="13892" y="7600"/>
                      <a:pt x="13892" y="6901"/>
                    </a:cubicBezTo>
                    <a:cubicBezTo>
                      <a:pt x="13892" y="6749"/>
                      <a:pt x="13892" y="6566"/>
                      <a:pt x="13892" y="6384"/>
                    </a:cubicBezTo>
                    <a:cubicBezTo>
                      <a:pt x="13861" y="5715"/>
                      <a:pt x="13709" y="5107"/>
                      <a:pt x="13375" y="4530"/>
                    </a:cubicBezTo>
                    <a:cubicBezTo>
                      <a:pt x="13132" y="4043"/>
                      <a:pt x="13010" y="3527"/>
                      <a:pt x="13010" y="2980"/>
                    </a:cubicBezTo>
                    <a:cubicBezTo>
                      <a:pt x="13041" y="2432"/>
                      <a:pt x="12980" y="1855"/>
                      <a:pt x="12858" y="1308"/>
                    </a:cubicBezTo>
                    <a:cubicBezTo>
                      <a:pt x="12767" y="943"/>
                      <a:pt x="12554" y="670"/>
                      <a:pt x="12220" y="548"/>
                    </a:cubicBezTo>
                    <a:cubicBezTo>
                      <a:pt x="11794" y="366"/>
                      <a:pt x="11308" y="305"/>
                      <a:pt x="10852" y="274"/>
                    </a:cubicBezTo>
                    <a:cubicBezTo>
                      <a:pt x="10578" y="274"/>
                      <a:pt x="10487" y="396"/>
                      <a:pt x="10518" y="670"/>
                    </a:cubicBezTo>
                    <a:cubicBezTo>
                      <a:pt x="10578" y="1338"/>
                      <a:pt x="10639" y="2007"/>
                      <a:pt x="10700" y="2676"/>
                    </a:cubicBezTo>
                    <a:cubicBezTo>
                      <a:pt x="10761" y="3162"/>
                      <a:pt x="10822" y="3679"/>
                      <a:pt x="11034" y="4135"/>
                    </a:cubicBezTo>
                    <a:cubicBezTo>
                      <a:pt x="11430" y="4986"/>
                      <a:pt x="11673" y="5898"/>
                      <a:pt x="11977" y="6809"/>
                    </a:cubicBezTo>
                    <a:cubicBezTo>
                      <a:pt x="12037" y="7022"/>
                      <a:pt x="12068" y="7265"/>
                      <a:pt x="12098" y="7478"/>
                    </a:cubicBezTo>
                    <a:cubicBezTo>
                      <a:pt x="12159" y="7904"/>
                      <a:pt x="12189" y="8299"/>
                      <a:pt x="12220" y="8694"/>
                    </a:cubicBezTo>
                    <a:cubicBezTo>
                      <a:pt x="12220" y="8937"/>
                      <a:pt x="12220" y="9180"/>
                      <a:pt x="12189" y="9423"/>
                    </a:cubicBezTo>
                    <a:cubicBezTo>
                      <a:pt x="12159" y="9545"/>
                      <a:pt x="12098" y="9667"/>
                      <a:pt x="12068" y="9788"/>
                    </a:cubicBezTo>
                    <a:cubicBezTo>
                      <a:pt x="11855" y="9727"/>
                      <a:pt x="11794" y="9697"/>
                      <a:pt x="11673" y="9515"/>
                    </a:cubicBezTo>
                    <a:cubicBezTo>
                      <a:pt x="11490" y="9271"/>
                      <a:pt x="11338" y="9028"/>
                      <a:pt x="11217" y="8755"/>
                    </a:cubicBezTo>
                    <a:cubicBezTo>
                      <a:pt x="10943" y="8086"/>
                      <a:pt x="10670" y="7417"/>
                      <a:pt x="10427" y="6749"/>
                    </a:cubicBezTo>
                    <a:cubicBezTo>
                      <a:pt x="10244" y="6141"/>
                      <a:pt x="9971" y="5594"/>
                      <a:pt x="9636" y="5107"/>
                    </a:cubicBezTo>
                    <a:cubicBezTo>
                      <a:pt x="9211" y="4469"/>
                      <a:pt x="8937" y="3770"/>
                      <a:pt x="8816" y="3010"/>
                    </a:cubicBezTo>
                    <a:cubicBezTo>
                      <a:pt x="8785" y="2584"/>
                      <a:pt x="8633" y="2159"/>
                      <a:pt x="8481" y="1764"/>
                    </a:cubicBezTo>
                    <a:cubicBezTo>
                      <a:pt x="8329" y="1338"/>
                      <a:pt x="8025" y="1065"/>
                      <a:pt x="7600" y="973"/>
                    </a:cubicBezTo>
                    <a:cubicBezTo>
                      <a:pt x="7505" y="948"/>
                      <a:pt x="7410" y="936"/>
                      <a:pt x="7316" y="936"/>
                    </a:cubicBezTo>
                    <a:cubicBezTo>
                      <a:pt x="7078" y="936"/>
                      <a:pt x="6845" y="1008"/>
                      <a:pt x="6627" y="1095"/>
                    </a:cubicBezTo>
                    <a:cubicBezTo>
                      <a:pt x="6414" y="1186"/>
                      <a:pt x="6353" y="1338"/>
                      <a:pt x="6445" y="1581"/>
                    </a:cubicBezTo>
                    <a:cubicBezTo>
                      <a:pt x="6445" y="1612"/>
                      <a:pt x="6475" y="1673"/>
                      <a:pt x="6475" y="1703"/>
                    </a:cubicBezTo>
                    <a:cubicBezTo>
                      <a:pt x="6718" y="2311"/>
                      <a:pt x="6931" y="2919"/>
                      <a:pt x="7053" y="3557"/>
                    </a:cubicBezTo>
                    <a:cubicBezTo>
                      <a:pt x="7235" y="4469"/>
                      <a:pt x="7417" y="5381"/>
                      <a:pt x="7600" y="6293"/>
                    </a:cubicBezTo>
                    <a:cubicBezTo>
                      <a:pt x="7661" y="6597"/>
                      <a:pt x="7691" y="6901"/>
                      <a:pt x="7752" y="7174"/>
                    </a:cubicBezTo>
                    <a:cubicBezTo>
                      <a:pt x="7782" y="7387"/>
                      <a:pt x="7752" y="7569"/>
                      <a:pt x="7661" y="7721"/>
                    </a:cubicBezTo>
                    <a:cubicBezTo>
                      <a:pt x="7357" y="7661"/>
                      <a:pt x="7235" y="7600"/>
                      <a:pt x="7022" y="7326"/>
                    </a:cubicBezTo>
                    <a:cubicBezTo>
                      <a:pt x="6688" y="6809"/>
                      <a:pt x="6353" y="6293"/>
                      <a:pt x="5989" y="5776"/>
                    </a:cubicBezTo>
                    <a:cubicBezTo>
                      <a:pt x="5654" y="5259"/>
                      <a:pt x="5320" y="4743"/>
                      <a:pt x="4955" y="4256"/>
                    </a:cubicBezTo>
                    <a:cubicBezTo>
                      <a:pt x="4654" y="3869"/>
                      <a:pt x="4246" y="3664"/>
                      <a:pt x="3796" y="3664"/>
                    </a:cubicBezTo>
                    <a:cubicBezTo>
                      <a:pt x="3610" y="3664"/>
                      <a:pt x="3418" y="3699"/>
                      <a:pt x="3223" y="3770"/>
                    </a:cubicBezTo>
                    <a:cubicBezTo>
                      <a:pt x="3071" y="3831"/>
                      <a:pt x="2919" y="3891"/>
                      <a:pt x="2767" y="3983"/>
                    </a:cubicBezTo>
                    <a:cubicBezTo>
                      <a:pt x="2311" y="4226"/>
                      <a:pt x="1825" y="4317"/>
                      <a:pt x="1338" y="4378"/>
                    </a:cubicBezTo>
                    <a:cubicBezTo>
                      <a:pt x="1285" y="4387"/>
                      <a:pt x="1234" y="4390"/>
                      <a:pt x="1184" y="4390"/>
                    </a:cubicBezTo>
                    <a:cubicBezTo>
                      <a:pt x="1064" y="4390"/>
                      <a:pt x="950" y="4369"/>
                      <a:pt x="821" y="4347"/>
                    </a:cubicBezTo>
                    <a:cubicBezTo>
                      <a:pt x="700" y="4287"/>
                      <a:pt x="548" y="4226"/>
                      <a:pt x="426" y="4195"/>
                    </a:cubicBezTo>
                    <a:cubicBezTo>
                      <a:pt x="335" y="4165"/>
                      <a:pt x="274" y="4104"/>
                      <a:pt x="183" y="4104"/>
                    </a:cubicBezTo>
                    <a:cubicBezTo>
                      <a:pt x="122" y="4104"/>
                      <a:pt x="62" y="4165"/>
                      <a:pt x="31" y="4195"/>
                    </a:cubicBezTo>
                    <a:cubicBezTo>
                      <a:pt x="1" y="4256"/>
                      <a:pt x="31" y="4317"/>
                      <a:pt x="31" y="4378"/>
                    </a:cubicBezTo>
                    <a:cubicBezTo>
                      <a:pt x="62" y="4408"/>
                      <a:pt x="92" y="4439"/>
                      <a:pt x="122" y="4469"/>
                    </a:cubicBezTo>
                    <a:cubicBezTo>
                      <a:pt x="457" y="4712"/>
                      <a:pt x="639" y="5047"/>
                      <a:pt x="761" y="5442"/>
                    </a:cubicBezTo>
                    <a:cubicBezTo>
                      <a:pt x="852" y="5776"/>
                      <a:pt x="913" y="6110"/>
                      <a:pt x="943" y="6475"/>
                    </a:cubicBezTo>
                    <a:cubicBezTo>
                      <a:pt x="973" y="6901"/>
                      <a:pt x="1095" y="7326"/>
                      <a:pt x="1399" y="7630"/>
                    </a:cubicBezTo>
                    <a:cubicBezTo>
                      <a:pt x="1885" y="8086"/>
                      <a:pt x="2463" y="8360"/>
                      <a:pt x="3101" y="8451"/>
                    </a:cubicBezTo>
                    <a:cubicBezTo>
                      <a:pt x="3739" y="8542"/>
                      <a:pt x="4347" y="8633"/>
                      <a:pt x="4955" y="8724"/>
                    </a:cubicBezTo>
                    <a:cubicBezTo>
                      <a:pt x="5442" y="8816"/>
                      <a:pt x="5867" y="8998"/>
                      <a:pt x="6262" y="9241"/>
                    </a:cubicBezTo>
                    <a:cubicBezTo>
                      <a:pt x="6353" y="9302"/>
                      <a:pt x="6445" y="9363"/>
                      <a:pt x="6536" y="9454"/>
                    </a:cubicBezTo>
                    <a:cubicBezTo>
                      <a:pt x="6110" y="9667"/>
                      <a:pt x="5715" y="9849"/>
                      <a:pt x="5259" y="9879"/>
                    </a:cubicBezTo>
                    <a:cubicBezTo>
                      <a:pt x="5193" y="9882"/>
                      <a:pt x="5127" y="9884"/>
                      <a:pt x="5062" y="9884"/>
                    </a:cubicBezTo>
                    <a:cubicBezTo>
                      <a:pt x="4470" y="9884"/>
                      <a:pt x="3922" y="9758"/>
                      <a:pt x="3375" y="9484"/>
                    </a:cubicBezTo>
                    <a:cubicBezTo>
                      <a:pt x="3101" y="9363"/>
                      <a:pt x="2858" y="9211"/>
                      <a:pt x="2584" y="9059"/>
                    </a:cubicBezTo>
                    <a:cubicBezTo>
                      <a:pt x="2280" y="8876"/>
                      <a:pt x="1946" y="8694"/>
                      <a:pt x="1581" y="8542"/>
                    </a:cubicBezTo>
                    <a:cubicBezTo>
                      <a:pt x="1531" y="8509"/>
                      <a:pt x="1481" y="8484"/>
                      <a:pt x="1426" y="8484"/>
                    </a:cubicBezTo>
                    <a:cubicBezTo>
                      <a:pt x="1381" y="8484"/>
                      <a:pt x="1332" y="8501"/>
                      <a:pt x="1277" y="8542"/>
                    </a:cubicBezTo>
                    <a:cubicBezTo>
                      <a:pt x="1186" y="8633"/>
                      <a:pt x="1217" y="8755"/>
                      <a:pt x="1247" y="8846"/>
                    </a:cubicBezTo>
                    <a:cubicBezTo>
                      <a:pt x="1277" y="8968"/>
                      <a:pt x="1338" y="9089"/>
                      <a:pt x="1369" y="9211"/>
                    </a:cubicBezTo>
                    <a:cubicBezTo>
                      <a:pt x="1399" y="9515"/>
                      <a:pt x="1460" y="9819"/>
                      <a:pt x="1490" y="10123"/>
                    </a:cubicBezTo>
                    <a:cubicBezTo>
                      <a:pt x="1521" y="10214"/>
                      <a:pt x="1490" y="10335"/>
                      <a:pt x="1521" y="10457"/>
                    </a:cubicBezTo>
                    <a:cubicBezTo>
                      <a:pt x="1521" y="10852"/>
                      <a:pt x="1703" y="11156"/>
                      <a:pt x="1977" y="11399"/>
                    </a:cubicBezTo>
                    <a:cubicBezTo>
                      <a:pt x="2159" y="11551"/>
                      <a:pt x="2341" y="11673"/>
                      <a:pt x="2524" y="11794"/>
                    </a:cubicBezTo>
                    <a:cubicBezTo>
                      <a:pt x="2886" y="12028"/>
                      <a:pt x="3293" y="12172"/>
                      <a:pt x="3726" y="12172"/>
                    </a:cubicBezTo>
                    <a:cubicBezTo>
                      <a:pt x="3800" y="12172"/>
                      <a:pt x="3876" y="12168"/>
                      <a:pt x="3952" y="12159"/>
                    </a:cubicBezTo>
                    <a:cubicBezTo>
                      <a:pt x="4469" y="12098"/>
                      <a:pt x="4986" y="11977"/>
                      <a:pt x="5502" y="11886"/>
                    </a:cubicBezTo>
                    <a:cubicBezTo>
                      <a:pt x="5533" y="11886"/>
                      <a:pt x="5594" y="11855"/>
                      <a:pt x="5624" y="11855"/>
                    </a:cubicBezTo>
                    <a:cubicBezTo>
                      <a:pt x="5958" y="11794"/>
                      <a:pt x="6262" y="11703"/>
                      <a:pt x="6597" y="11642"/>
                    </a:cubicBezTo>
                    <a:cubicBezTo>
                      <a:pt x="7053" y="11551"/>
                      <a:pt x="7509" y="11460"/>
                      <a:pt x="7964" y="11369"/>
                    </a:cubicBezTo>
                    <a:cubicBezTo>
                      <a:pt x="8121" y="11344"/>
                      <a:pt x="8274" y="11332"/>
                      <a:pt x="8424" y="11332"/>
                    </a:cubicBezTo>
                    <a:cubicBezTo>
                      <a:pt x="8998" y="11332"/>
                      <a:pt x="9519" y="11511"/>
                      <a:pt x="10001" y="11825"/>
                    </a:cubicBezTo>
                    <a:cubicBezTo>
                      <a:pt x="10275" y="12007"/>
                      <a:pt x="10305" y="12250"/>
                      <a:pt x="10123" y="12524"/>
                    </a:cubicBezTo>
                    <a:cubicBezTo>
                      <a:pt x="9940" y="12797"/>
                      <a:pt x="9697" y="12980"/>
                      <a:pt x="9393" y="13101"/>
                    </a:cubicBezTo>
                    <a:cubicBezTo>
                      <a:pt x="9211" y="13193"/>
                      <a:pt x="9028" y="13253"/>
                      <a:pt x="8846" y="13314"/>
                    </a:cubicBezTo>
                    <a:cubicBezTo>
                      <a:pt x="7934" y="13679"/>
                      <a:pt x="6961" y="13892"/>
                      <a:pt x="5958" y="13952"/>
                    </a:cubicBezTo>
                    <a:cubicBezTo>
                      <a:pt x="5822" y="13968"/>
                      <a:pt x="5677" y="13968"/>
                      <a:pt x="5533" y="13968"/>
                    </a:cubicBezTo>
                    <a:cubicBezTo>
                      <a:pt x="5388" y="13968"/>
                      <a:pt x="5244" y="13968"/>
                      <a:pt x="5107" y="13983"/>
                    </a:cubicBezTo>
                    <a:cubicBezTo>
                      <a:pt x="4987" y="13994"/>
                      <a:pt x="4867" y="13999"/>
                      <a:pt x="4749" y="13999"/>
                    </a:cubicBezTo>
                    <a:cubicBezTo>
                      <a:pt x="4209" y="13999"/>
                      <a:pt x="3685" y="13895"/>
                      <a:pt x="3162" y="13770"/>
                    </a:cubicBezTo>
                    <a:cubicBezTo>
                      <a:pt x="2706" y="13648"/>
                      <a:pt x="2250" y="13466"/>
                      <a:pt x="1825" y="13284"/>
                    </a:cubicBezTo>
                    <a:cubicBezTo>
                      <a:pt x="1740" y="13253"/>
                      <a:pt x="1666" y="13238"/>
                      <a:pt x="1606" y="13238"/>
                    </a:cubicBezTo>
                    <a:cubicBezTo>
                      <a:pt x="1427" y="13238"/>
                      <a:pt x="1354" y="13369"/>
                      <a:pt x="1399" y="13618"/>
                    </a:cubicBezTo>
                    <a:cubicBezTo>
                      <a:pt x="1521" y="14256"/>
                      <a:pt x="1642" y="14895"/>
                      <a:pt x="1794" y="15503"/>
                    </a:cubicBezTo>
                    <a:cubicBezTo>
                      <a:pt x="1855" y="15715"/>
                      <a:pt x="1946" y="15898"/>
                      <a:pt x="2068" y="16080"/>
                    </a:cubicBezTo>
                    <a:cubicBezTo>
                      <a:pt x="2402" y="16627"/>
                      <a:pt x="2888" y="16901"/>
                      <a:pt x="3527" y="16962"/>
                    </a:cubicBezTo>
                    <a:cubicBezTo>
                      <a:pt x="3592" y="16966"/>
                      <a:pt x="3657" y="16968"/>
                      <a:pt x="3722" y="16968"/>
                    </a:cubicBezTo>
                    <a:cubicBezTo>
                      <a:pt x="4143" y="16968"/>
                      <a:pt x="4560" y="16889"/>
                      <a:pt x="4955" y="16810"/>
                    </a:cubicBezTo>
                    <a:cubicBezTo>
                      <a:pt x="5198" y="16779"/>
                      <a:pt x="5472" y="16688"/>
                      <a:pt x="5715" y="16597"/>
                    </a:cubicBezTo>
                    <a:cubicBezTo>
                      <a:pt x="6262" y="16384"/>
                      <a:pt x="6809" y="16141"/>
                      <a:pt x="7357" y="15928"/>
                    </a:cubicBezTo>
                    <a:cubicBezTo>
                      <a:pt x="7782" y="15776"/>
                      <a:pt x="8208" y="15685"/>
                      <a:pt x="8633" y="15563"/>
                    </a:cubicBezTo>
                    <a:cubicBezTo>
                      <a:pt x="8846" y="15503"/>
                      <a:pt x="9059" y="15472"/>
                      <a:pt x="9271" y="15442"/>
                    </a:cubicBezTo>
                    <a:cubicBezTo>
                      <a:pt x="9819" y="15351"/>
                      <a:pt x="10366" y="15259"/>
                      <a:pt x="10913" y="15168"/>
                    </a:cubicBezTo>
                    <a:cubicBezTo>
                      <a:pt x="11399" y="15077"/>
                      <a:pt x="11916" y="14986"/>
                      <a:pt x="12402" y="14895"/>
                    </a:cubicBezTo>
                    <a:cubicBezTo>
                      <a:pt x="12457" y="14885"/>
                      <a:pt x="12514" y="14881"/>
                      <a:pt x="12573" y="14881"/>
                    </a:cubicBezTo>
                    <a:cubicBezTo>
                      <a:pt x="12899" y="14881"/>
                      <a:pt x="13255" y="15018"/>
                      <a:pt x="13436" y="15199"/>
                    </a:cubicBezTo>
                    <a:cubicBezTo>
                      <a:pt x="13345" y="15411"/>
                      <a:pt x="13162" y="15472"/>
                      <a:pt x="12980" y="15563"/>
                    </a:cubicBezTo>
                    <a:cubicBezTo>
                      <a:pt x="12737" y="15655"/>
                      <a:pt x="12463" y="15776"/>
                      <a:pt x="12189" y="15867"/>
                    </a:cubicBezTo>
                    <a:cubicBezTo>
                      <a:pt x="11916" y="15959"/>
                      <a:pt x="11673" y="16050"/>
                      <a:pt x="11399" y="16110"/>
                    </a:cubicBezTo>
                    <a:cubicBezTo>
                      <a:pt x="10761" y="16202"/>
                      <a:pt x="10123" y="16293"/>
                      <a:pt x="9484" y="16384"/>
                    </a:cubicBezTo>
                    <a:cubicBezTo>
                      <a:pt x="8633" y="16506"/>
                      <a:pt x="7904" y="16810"/>
                      <a:pt x="7326" y="17418"/>
                    </a:cubicBezTo>
                    <a:cubicBezTo>
                      <a:pt x="6840" y="17904"/>
                      <a:pt x="6232" y="18269"/>
                      <a:pt x="5594" y="18481"/>
                    </a:cubicBezTo>
                    <a:cubicBezTo>
                      <a:pt x="4834" y="18725"/>
                      <a:pt x="4043" y="18998"/>
                      <a:pt x="3253" y="19059"/>
                    </a:cubicBezTo>
                    <a:cubicBezTo>
                      <a:pt x="2980" y="19089"/>
                      <a:pt x="2888" y="19180"/>
                      <a:pt x="2888" y="19454"/>
                    </a:cubicBezTo>
                    <a:cubicBezTo>
                      <a:pt x="2888" y="19971"/>
                      <a:pt x="2980" y="20487"/>
                      <a:pt x="3223" y="20974"/>
                    </a:cubicBezTo>
                    <a:cubicBezTo>
                      <a:pt x="3436" y="21339"/>
                      <a:pt x="3648" y="21734"/>
                      <a:pt x="3922" y="22098"/>
                    </a:cubicBezTo>
                    <a:cubicBezTo>
                      <a:pt x="4074" y="22311"/>
                      <a:pt x="4287" y="22524"/>
                      <a:pt x="4530" y="22706"/>
                    </a:cubicBezTo>
                    <a:cubicBezTo>
                      <a:pt x="4625" y="22802"/>
                      <a:pt x="4712" y="22847"/>
                      <a:pt x="4808" y="22847"/>
                    </a:cubicBezTo>
                    <a:cubicBezTo>
                      <a:pt x="4896" y="22847"/>
                      <a:pt x="4991" y="22809"/>
                      <a:pt x="5107" y="22737"/>
                    </a:cubicBezTo>
                    <a:cubicBezTo>
                      <a:pt x="5259" y="22646"/>
                      <a:pt x="5381" y="22524"/>
                      <a:pt x="5533" y="22463"/>
                    </a:cubicBezTo>
                    <a:cubicBezTo>
                      <a:pt x="5958" y="22190"/>
                      <a:pt x="6414" y="21946"/>
                      <a:pt x="6840" y="21673"/>
                    </a:cubicBezTo>
                    <a:cubicBezTo>
                      <a:pt x="7326" y="21339"/>
                      <a:pt x="7752" y="21035"/>
                      <a:pt x="8208" y="20670"/>
                    </a:cubicBezTo>
                    <a:cubicBezTo>
                      <a:pt x="8633" y="20366"/>
                      <a:pt x="9028" y="20062"/>
                      <a:pt x="9515" y="19819"/>
                    </a:cubicBezTo>
                    <a:cubicBezTo>
                      <a:pt x="10031" y="19515"/>
                      <a:pt x="10609" y="19302"/>
                      <a:pt x="11186" y="19120"/>
                    </a:cubicBezTo>
                    <a:cubicBezTo>
                      <a:pt x="11338" y="19059"/>
                      <a:pt x="11490" y="19028"/>
                      <a:pt x="11642" y="19028"/>
                    </a:cubicBezTo>
                    <a:cubicBezTo>
                      <a:pt x="11734" y="19028"/>
                      <a:pt x="11825" y="19059"/>
                      <a:pt x="11946" y="19059"/>
                    </a:cubicBezTo>
                    <a:cubicBezTo>
                      <a:pt x="11855" y="19180"/>
                      <a:pt x="11794" y="19241"/>
                      <a:pt x="11734" y="19302"/>
                    </a:cubicBezTo>
                    <a:cubicBezTo>
                      <a:pt x="11612" y="19393"/>
                      <a:pt x="11521" y="19515"/>
                      <a:pt x="11399" y="19606"/>
                    </a:cubicBezTo>
                    <a:cubicBezTo>
                      <a:pt x="11065" y="19971"/>
                      <a:pt x="10700" y="20366"/>
                      <a:pt x="10335" y="20700"/>
                    </a:cubicBezTo>
                    <a:cubicBezTo>
                      <a:pt x="9606" y="21430"/>
                      <a:pt x="8785" y="22038"/>
                      <a:pt x="7843" y="22494"/>
                    </a:cubicBezTo>
                    <a:cubicBezTo>
                      <a:pt x="7752" y="22524"/>
                      <a:pt x="7661" y="22615"/>
                      <a:pt x="7569" y="22646"/>
                    </a:cubicBezTo>
                    <a:cubicBezTo>
                      <a:pt x="7174" y="22858"/>
                      <a:pt x="6779" y="23041"/>
                      <a:pt x="6414" y="23223"/>
                    </a:cubicBezTo>
                    <a:cubicBezTo>
                      <a:pt x="6202" y="23314"/>
                      <a:pt x="5989" y="23375"/>
                      <a:pt x="5806" y="23466"/>
                    </a:cubicBezTo>
                    <a:cubicBezTo>
                      <a:pt x="5715" y="23497"/>
                      <a:pt x="5654" y="23527"/>
                      <a:pt x="5594" y="23588"/>
                    </a:cubicBezTo>
                    <a:cubicBezTo>
                      <a:pt x="5320" y="23740"/>
                      <a:pt x="5290" y="23861"/>
                      <a:pt x="5472" y="24105"/>
                    </a:cubicBezTo>
                    <a:cubicBezTo>
                      <a:pt x="5563" y="24196"/>
                      <a:pt x="5654" y="24257"/>
                      <a:pt x="5715" y="24348"/>
                    </a:cubicBezTo>
                    <a:cubicBezTo>
                      <a:pt x="5989" y="24621"/>
                      <a:pt x="6262" y="24895"/>
                      <a:pt x="6505" y="25168"/>
                    </a:cubicBezTo>
                    <a:cubicBezTo>
                      <a:pt x="6961" y="25655"/>
                      <a:pt x="7417" y="26080"/>
                      <a:pt x="7934" y="26475"/>
                    </a:cubicBezTo>
                    <a:cubicBezTo>
                      <a:pt x="8058" y="26564"/>
                      <a:pt x="8182" y="26611"/>
                      <a:pt x="8306" y="26611"/>
                    </a:cubicBezTo>
                    <a:cubicBezTo>
                      <a:pt x="8395" y="26611"/>
                      <a:pt x="8484" y="26587"/>
                      <a:pt x="8572" y="26536"/>
                    </a:cubicBezTo>
                    <a:cubicBezTo>
                      <a:pt x="8724" y="26475"/>
                      <a:pt x="8876" y="26384"/>
                      <a:pt x="8998" y="26293"/>
                    </a:cubicBezTo>
                    <a:cubicBezTo>
                      <a:pt x="9606" y="25746"/>
                      <a:pt x="10214" y="25260"/>
                      <a:pt x="10730" y="24652"/>
                    </a:cubicBezTo>
                    <a:cubicBezTo>
                      <a:pt x="11126" y="24226"/>
                      <a:pt x="11551" y="23831"/>
                      <a:pt x="12037" y="23527"/>
                    </a:cubicBezTo>
                    <a:cubicBezTo>
                      <a:pt x="12737" y="23071"/>
                      <a:pt x="13496" y="22798"/>
                      <a:pt x="14287" y="22494"/>
                    </a:cubicBezTo>
                    <a:cubicBezTo>
                      <a:pt x="14469" y="22433"/>
                      <a:pt x="14652" y="22433"/>
                      <a:pt x="14834" y="22402"/>
                    </a:cubicBezTo>
                    <a:cubicBezTo>
                      <a:pt x="14986" y="22402"/>
                      <a:pt x="15107" y="22463"/>
                      <a:pt x="15290" y="22494"/>
                    </a:cubicBezTo>
                    <a:cubicBezTo>
                      <a:pt x="15199" y="22706"/>
                      <a:pt x="15138" y="22858"/>
                      <a:pt x="15047" y="22980"/>
                    </a:cubicBezTo>
                    <a:cubicBezTo>
                      <a:pt x="14773" y="23557"/>
                      <a:pt x="14469" y="24135"/>
                      <a:pt x="14044" y="24591"/>
                    </a:cubicBezTo>
                    <a:cubicBezTo>
                      <a:pt x="13284" y="25351"/>
                      <a:pt x="12433" y="25989"/>
                      <a:pt x="11460" y="26475"/>
                    </a:cubicBezTo>
                    <a:cubicBezTo>
                      <a:pt x="10791" y="26779"/>
                      <a:pt x="10123" y="27114"/>
                      <a:pt x="9454" y="27448"/>
                    </a:cubicBezTo>
                    <a:cubicBezTo>
                      <a:pt x="9089" y="27630"/>
                      <a:pt x="8694" y="27752"/>
                      <a:pt x="8299" y="27813"/>
                    </a:cubicBezTo>
                    <a:cubicBezTo>
                      <a:pt x="8177" y="27843"/>
                      <a:pt x="8025" y="27843"/>
                      <a:pt x="7964" y="27995"/>
                    </a:cubicBezTo>
                    <a:cubicBezTo>
                      <a:pt x="7934" y="28178"/>
                      <a:pt x="8086" y="28238"/>
                      <a:pt x="8208" y="28299"/>
                    </a:cubicBezTo>
                    <a:cubicBezTo>
                      <a:pt x="8724" y="28664"/>
                      <a:pt x="9271" y="28998"/>
                      <a:pt x="9758" y="29393"/>
                    </a:cubicBezTo>
                    <a:cubicBezTo>
                      <a:pt x="9927" y="29512"/>
                      <a:pt x="10078" y="29574"/>
                      <a:pt x="10225" y="29574"/>
                    </a:cubicBezTo>
                    <a:cubicBezTo>
                      <a:pt x="10342" y="29574"/>
                      <a:pt x="10457" y="29535"/>
                      <a:pt x="10578" y="29454"/>
                    </a:cubicBezTo>
                    <a:cubicBezTo>
                      <a:pt x="10670" y="29393"/>
                      <a:pt x="10730" y="29363"/>
                      <a:pt x="10822" y="29302"/>
                    </a:cubicBezTo>
                    <a:cubicBezTo>
                      <a:pt x="11186" y="29029"/>
                      <a:pt x="11582" y="28755"/>
                      <a:pt x="11977" y="28451"/>
                    </a:cubicBezTo>
                    <a:cubicBezTo>
                      <a:pt x="12767" y="27874"/>
                      <a:pt x="13527" y="27235"/>
                      <a:pt x="14408" y="26779"/>
                    </a:cubicBezTo>
                    <a:cubicBezTo>
                      <a:pt x="14712" y="26597"/>
                      <a:pt x="15016" y="26384"/>
                      <a:pt x="15320" y="26171"/>
                    </a:cubicBezTo>
                    <a:cubicBezTo>
                      <a:pt x="15381" y="26141"/>
                      <a:pt x="15472" y="26141"/>
                      <a:pt x="15594" y="26080"/>
                    </a:cubicBezTo>
                    <a:lnTo>
                      <a:pt x="15594" y="26080"/>
                    </a:lnTo>
                    <a:cubicBezTo>
                      <a:pt x="15563" y="26263"/>
                      <a:pt x="15533" y="26354"/>
                      <a:pt x="15503" y="26445"/>
                    </a:cubicBezTo>
                    <a:cubicBezTo>
                      <a:pt x="15411" y="26658"/>
                      <a:pt x="15320" y="26871"/>
                      <a:pt x="15259" y="27083"/>
                    </a:cubicBezTo>
                    <a:cubicBezTo>
                      <a:pt x="14986" y="27661"/>
                      <a:pt x="14652" y="28178"/>
                      <a:pt x="14196" y="28603"/>
                    </a:cubicBezTo>
                    <a:cubicBezTo>
                      <a:pt x="13436" y="29272"/>
                      <a:pt x="12645" y="29849"/>
                      <a:pt x="11764" y="30305"/>
                    </a:cubicBezTo>
                    <a:cubicBezTo>
                      <a:pt x="11703" y="30336"/>
                      <a:pt x="11612" y="30396"/>
                      <a:pt x="11551" y="30457"/>
                    </a:cubicBezTo>
                    <a:cubicBezTo>
                      <a:pt x="11278" y="30670"/>
                      <a:pt x="11278" y="30822"/>
                      <a:pt x="11521" y="31065"/>
                    </a:cubicBezTo>
                    <a:cubicBezTo>
                      <a:pt x="11673" y="31187"/>
                      <a:pt x="11794" y="31308"/>
                      <a:pt x="11946" y="31430"/>
                    </a:cubicBezTo>
                    <a:cubicBezTo>
                      <a:pt x="12463" y="31977"/>
                      <a:pt x="13010" y="32494"/>
                      <a:pt x="13648" y="32889"/>
                    </a:cubicBezTo>
                    <a:cubicBezTo>
                      <a:pt x="14013" y="33132"/>
                      <a:pt x="14378" y="33314"/>
                      <a:pt x="14804" y="33406"/>
                    </a:cubicBezTo>
                    <a:cubicBezTo>
                      <a:pt x="14925" y="33436"/>
                      <a:pt x="15043" y="33453"/>
                      <a:pt x="15158" y="33453"/>
                    </a:cubicBezTo>
                    <a:cubicBezTo>
                      <a:pt x="15388" y="33453"/>
                      <a:pt x="15604" y="33385"/>
                      <a:pt x="15807" y="33223"/>
                    </a:cubicBezTo>
                    <a:cubicBezTo>
                      <a:pt x="16171" y="32919"/>
                      <a:pt x="16566" y="32646"/>
                      <a:pt x="16870" y="32311"/>
                    </a:cubicBezTo>
                    <a:cubicBezTo>
                      <a:pt x="17539" y="31612"/>
                      <a:pt x="18147" y="30852"/>
                      <a:pt x="18785" y="30092"/>
                    </a:cubicBezTo>
                    <a:cubicBezTo>
                      <a:pt x="19059" y="29758"/>
                      <a:pt x="19332" y="29393"/>
                      <a:pt x="19667" y="29089"/>
                    </a:cubicBezTo>
                    <a:cubicBezTo>
                      <a:pt x="20214" y="28633"/>
                      <a:pt x="20700" y="28086"/>
                      <a:pt x="21126" y="27509"/>
                    </a:cubicBezTo>
                    <a:cubicBezTo>
                      <a:pt x="21308" y="27296"/>
                      <a:pt x="21460" y="27053"/>
                      <a:pt x="21643" y="26840"/>
                    </a:cubicBezTo>
                    <a:cubicBezTo>
                      <a:pt x="21795" y="26658"/>
                      <a:pt x="21946" y="26506"/>
                      <a:pt x="22220" y="26445"/>
                    </a:cubicBezTo>
                    <a:cubicBezTo>
                      <a:pt x="22250" y="26597"/>
                      <a:pt x="22281" y="26719"/>
                      <a:pt x="22281" y="26840"/>
                    </a:cubicBezTo>
                    <a:cubicBezTo>
                      <a:pt x="22250" y="27053"/>
                      <a:pt x="22220" y="27266"/>
                      <a:pt x="22159" y="27478"/>
                    </a:cubicBezTo>
                    <a:cubicBezTo>
                      <a:pt x="21916" y="28269"/>
                      <a:pt x="21582" y="28968"/>
                      <a:pt x="21126" y="29637"/>
                    </a:cubicBezTo>
                    <a:cubicBezTo>
                      <a:pt x="20123" y="31035"/>
                      <a:pt x="19150" y="32433"/>
                      <a:pt x="18147" y="33801"/>
                    </a:cubicBezTo>
                    <a:cubicBezTo>
                      <a:pt x="17721" y="34348"/>
                      <a:pt x="17296" y="34865"/>
                      <a:pt x="16718" y="35260"/>
                    </a:cubicBezTo>
                    <a:cubicBezTo>
                      <a:pt x="16658" y="35290"/>
                      <a:pt x="16627" y="35351"/>
                      <a:pt x="16597" y="35381"/>
                    </a:cubicBezTo>
                    <a:cubicBezTo>
                      <a:pt x="16506" y="35503"/>
                      <a:pt x="16506" y="35624"/>
                      <a:pt x="16627" y="35746"/>
                    </a:cubicBezTo>
                    <a:cubicBezTo>
                      <a:pt x="16658" y="35776"/>
                      <a:pt x="16718" y="35837"/>
                      <a:pt x="16779" y="35868"/>
                    </a:cubicBezTo>
                    <a:cubicBezTo>
                      <a:pt x="17478" y="36202"/>
                      <a:pt x="18208" y="36506"/>
                      <a:pt x="18968" y="36628"/>
                    </a:cubicBezTo>
                    <a:cubicBezTo>
                      <a:pt x="19180" y="36658"/>
                      <a:pt x="19424" y="36688"/>
                      <a:pt x="19636" y="36719"/>
                    </a:cubicBezTo>
                    <a:cubicBezTo>
                      <a:pt x="19819" y="36750"/>
                      <a:pt x="19999" y="36765"/>
                      <a:pt x="20177" y="36765"/>
                    </a:cubicBezTo>
                    <a:cubicBezTo>
                      <a:pt x="20857" y="36765"/>
                      <a:pt x="21502" y="36552"/>
                      <a:pt x="22129" y="36263"/>
                    </a:cubicBezTo>
                    <a:cubicBezTo>
                      <a:pt x="22250" y="36232"/>
                      <a:pt x="22342" y="36141"/>
                      <a:pt x="22463" y="36050"/>
                    </a:cubicBezTo>
                    <a:cubicBezTo>
                      <a:pt x="23041" y="35533"/>
                      <a:pt x="23497" y="34895"/>
                      <a:pt x="23801" y="34165"/>
                    </a:cubicBezTo>
                    <a:cubicBezTo>
                      <a:pt x="24196" y="33162"/>
                      <a:pt x="24561" y="32159"/>
                      <a:pt x="24773" y="31096"/>
                    </a:cubicBezTo>
                    <a:cubicBezTo>
                      <a:pt x="24804" y="31035"/>
                      <a:pt x="24804" y="30974"/>
                      <a:pt x="24834" y="30883"/>
                    </a:cubicBezTo>
                    <a:cubicBezTo>
                      <a:pt x="24895" y="30640"/>
                      <a:pt x="24925" y="30366"/>
                      <a:pt x="24986" y="30092"/>
                    </a:cubicBezTo>
                    <a:cubicBezTo>
                      <a:pt x="24986" y="29971"/>
                      <a:pt x="24986" y="29819"/>
                      <a:pt x="25016" y="29697"/>
                    </a:cubicBezTo>
                    <a:cubicBezTo>
                      <a:pt x="25047" y="29637"/>
                      <a:pt x="25077" y="29545"/>
                      <a:pt x="25138" y="29515"/>
                    </a:cubicBezTo>
                    <a:cubicBezTo>
                      <a:pt x="25154" y="29511"/>
                      <a:pt x="25168" y="29509"/>
                      <a:pt x="25181" y="29509"/>
                    </a:cubicBezTo>
                    <a:cubicBezTo>
                      <a:pt x="25260" y="29509"/>
                      <a:pt x="25264" y="29588"/>
                      <a:pt x="25290" y="29667"/>
                    </a:cubicBezTo>
                    <a:cubicBezTo>
                      <a:pt x="25472" y="30092"/>
                      <a:pt x="25624" y="30518"/>
                      <a:pt x="25655" y="30974"/>
                    </a:cubicBezTo>
                    <a:cubicBezTo>
                      <a:pt x="25655" y="31217"/>
                      <a:pt x="25685" y="31460"/>
                      <a:pt x="25685" y="31703"/>
                    </a:cubicBezTo>
                    <a:cubicBezTo>
                      <a:pt x="25716" y="32068"/>
                      <a:pt x="25716" y="32403"/>
                      <a:pt x="25685" y="32767"/>
                    </a:cubicBezTo>
                    <a:cubicBezTo>
                      <a:pt x="25594" y="33770"/>
                      <a:pt x="25351" y="34743"/>
                      <a:pt x="25138" y="35716"/>
                    </a:cubicBezTo>
                    <a:cubicBezTo>
                      <a:pt x="25016" y="36202"/>
                      <a:pt x="24895" y="36658"/>
                      <a:pt x="24682" y="37083"/>
                    </a:cubicBezTo>
                    <a:cubicBezTo>
                      <a:pt x="24571" y="37278"/>
                      <a:pt x="24638" y="37422"/>
                      <a:pt x="24859" y="37422"/>
                    </a:cubicBezTo>
                    <a:cubicBezTo>
                      <a:pt x="24880" y="37422"/>
                      <a:pt x="24902" y="37420"/>
                      <a:pt x="24925" y="37418"/>
                    </a:cubicBezTo>
                    <a:cubicBezTo>
                      <a:pt x="25138" y="37418"/>
                      <a:pt x="25351" y="37357"/>
                      <a:pt x="25564" y="37357"/>
                    </a:cubicBezTo>
                    <a:cubicBezTo>
                      <a:pt x="25928" y="37327"/>
                      <a:pt x="26263" y="37235"/>
                      <a:pt x="26597" y="37114"/>
                    </a:cubicBezTo>
                    <a:cubicBezTo>
                      <a:pt x="26901" y="36992"/>
                      <a:pt x="27175" y="36901"/>
                      <a:pt x="27448" y="36779"/>
                    </a:cubicBezTo>
                    <a:cubicBezTo>
                      <a:pt x="28208" y="36476"/>
                      <a:pt x="28816" y="35989"/>
                      <a:pt x="29120" y="35199"/>
                    </a:cubicBezTo>
                    <a:cubicBezTo>
                      <a:pt x="29363" y="34591"/>
                      <a:pt x="29515" y="33953"/>
                      <a:pt x="29576" y="33314"/>
                    </a:cubicBezTo>
                    <a:cubicBezTo>
                      <a:pt x="29637" y="32646"/>
                      <a:pt x="29697" y="32007"/>
                      <a:pt x="29758" y="31339"/>
                    </a:cubicBezTo>
                    <a:cubicBezTo>
                      <a:pt x="29819" y="30974"/>
                      <a:pt x="29910" y="30609"/>
                      <a:pt x="29910" y="30244"/>
                    </a:cubicBezTo>
                    <a:cubicBezTo>
                      <a:pt x="29971" y="29485"/>
                      <a:pt x="29971" y="28755"/>
                      <a:pt x="30032" y="27995"/>
                    </a:cubicBezTo>
                    <a:cubicBezTo>
                      <a:pt x="30062" y="27357"/>
                      <a:pt x="30214" y="26779"/>
                      <a:pt x="30488" y="26202"/>
                    </a:cubicBezTo>
                    <a:cubicBezTo>
                      <a:pt x="30548" y="26111"/>
                      <a:pt x="30609" y="26019"/>
                      <a:pt x="30731" y="26019"/>
                    </a:cubicBezTo>
                    <a:cubicBezTo>
                      <a:pt x="31400" y="25898"/>
                      <a:pt x="32038" y="25807"/>
                      <a:pt x="32707" y="25776"/>
                    </a:cubicBezTo>
                    <a:cubicBezTo>
                      <a:pt x="32980" y="25776"/>
                      <a:pt x="33284" y="25746"/>
                      <a:pt x="33558" y="25685"/>
                    </a:cubicBezTo>
                    <a:cubicBezTo>
                      <a:pt x="34500" y="25472"/>
                      <a:pt x="35442" y="25199"/>
                      <a:pt x="36354" y="24743"/>
                    </a:cubicBezTo>
                    <a:cubicBezTo>
                      <a:pt x="37357" y="24257"/>
                      <a:pt x="38299" y="23679"/>
                      <a:pt x="39120" y="22889"/>
                    </a:cubicBezTo>
                    <a:cubicBezTo>
                      <a:pt x="39637" y="22342"/>
                      <a:pt x="40123" y="21794"/>
                      <a:pt x="40488" y="21126"/>
                    </a:cubicBezTo>
                    <a:cubicBezTo>
                      <a:pt x="40853" y="20457"/>
                      <a:pt x="41157" y="19758"/>
                      <a:pt x="41369" y="19028"/>
                    </a:cubicBezTo>
                    <a:cubicBezTo>
                      <a:pt x="41491" y="18633"/>
                      <a:pt x="41521" y="18208"/>
                      <a:pt x="41521" y="17782"/>
                    </a:cubicBezTo>
                    <a:cubicBezTo>
                      <a:pt x="41521" y="17661"/>
                      <a:pt x="41521" y="17539"/>
                      <a:pt x="41400" y="17509"/>
                    </a:cubicBezTo>
                    <a:cubicBezTo>
                      <a:pt x="41357" y="17492"/>
                      <a:pt x="41320" y="17484"/>
                      <a:pt x="41285" y="17484"/>
                    </a:cubicBezTo>
                    <a:cubicBezTo>
                      <a:pt x="41197" y="17484"/>
                      <a:pt x="41131" y="17534"/>
                      <a:pt x="41065" y="17600"/>
                    </a:cubicBezTo>
                    <a:cubicBezTo>
                      <a:pt x="41065" y="17630"/>
                      <a:pt x="41035" y="17661"/>
                      <a:pt x="41005" y="17691"/>
                    </a:cubicBezTo>
                    <a:cubicBezTo>
                      <a:pt x="40701" y="18025"/>
                      <a:pt x="40397" y="18299"/>
                      <a:pt x="39971" y="18481"/>
                    </a:cubicBezTo>
                    <a:cubicBezTo>
                      <a:pt x="39880" y="18542"/>
                      <a:pt x="39789" y="18603"/>
                      <a:pt x="39698" y="18633"/>
                    </a:cubicBezTo>
                    <a:cubicBezTo>
                      <a:pt x="39394" y="18816"/>
                      <a:pt x="39090" y="18907"/>
                      <a:pt x="38755" y="18998"/>
                    </a:cubicBezTo>
                    <a:cubicBezTo>
                      <a:pt x="38087" y="19120"/>
                      <a:pt x="37448" y="19211"/>
                      <a:pt x="36780" y="19211"/>
                    </a:cubicBezTo>
                    <a:cubicBezTo>
                      <a:pt x="35685" y="19241"/>
                      <a:pt x="34622" y="19424"/>
                      <a:pt x="33588" y="19758"/>
                    </a:cubicBezTo>
                    <a:cubicBezTo>
                      <a:pt x="33223" y="19910"/>
                      <a:pt x="32828" y="20001"/>
                      <a:pt x="32403" y="20123"/>
                    </a:cubicBezTo>
                    <a:cubicBezTo>
                      <a:pt x="32433" y="20062"/>
                      <a:pt x="32433" y="20001"/>
                      <a:pt x="32463" y="19971"/>
                    </a:cubicBezTo>
                    <a:cubicBezTo>
                      <a:pt x="32767" y="19484"/>
                      <a:pt x="33071" y="19028"/>
                      <a:pt x="33375" y="18573"/>
                    </a:cubicBezTo>
                    <a:cubicBezTo>
                      <a:pt x="33497" y="18421"/>
                      <a:pt x="33649" y="18269"/>
                      <a:pt x="33801" y="18147"/>
                    </a:cubicBezTo>
                    <a:cubicBezTo>
                      <a:pt x="34196" y="17873"/>
                      <a:pt x="34591" y="17630"/>
                      <a:pt x="35017" y="17387"/>
                    </a:cubicBezTo>
                    <a:cubicBezTo>
                      <a:pt x="35746" y="16992"/>
                      <a:pt x="36476" y="16627"/>
                      <a:pt x="37205" y="16262"/>
                    </a:cubicBezTo>
                    <a:cubicBezTo>
                      <a:pt x="37479" y="16141"/>
                      <a:pt x="37752" y="16019"/>
                      <a:pt x="38026" y="15898"/>
                    </a:cubicBezTo>
                    <a:cubicBezTo>
                      <a:pt x="38421" y="15746"/>
                      <a:pt x="38816" y="15594"/>
                      <a:pt x="39211" y="15411"/>
                    </a:cubicBezTo>
                    <a:cubicBezTo>
                      <a:pt x="39606" y="15199"/>
                      <a:pt x="40002" y="14986"/>
                      <a:pt x="40336" y="14652"/>
                    </a:cubicBezTo>
                    <a:cubicBezTo>
                      <a:pt x="40974" y="14013"/>
                      <a:pt x="41096" y="13253"/>
                      <a:pt x="40913" y="12402"/>
                    </a:cubicBezTo>
                    <a:cubicBezTo>
                      <a:pt x="40853" y="12098"/>
                      <a:pt x="40731" y="11825"/>
                      <a:pt x="40640" y="11521"/>
                    </a:cubicBezTo>
                    <a:cubicBezTo>
                      <a:pt x="40488" y="11034"/>
                      <a:pt x="40245" y="10578"/>
                      <a:pt x="39910" y="10183"/>
                    </a:cubicBezTo>
                    <a:cubicBezTo>
                      <a:pt x="39758" y="10001"/>
                      <a:pt x="39606" y="9849"/>
                      <a:pt x="39485" y="9667"/>
                    </a:cubicBezTo>
                    <a:cubicBezTo>
                      <a:pt x="39426" y="9608"/>
                      <a:pt x="39367" y="9574"/>
                      <a:pt x="39308" y="9574"/>
                    </a:cubicBezTo>
                    <a:cubicBezTo>
                      <a:pt x="39276" y="9574"/>
                      <a:pt x="39244" y="9584"/>
                      <a:pt x="39211" y="9606"/>
                    </a:cubicBezTo>
                    <a:cubicBezTo>
                      <a:pt x="39120" y="9667"/>
                      <a:pt x="39120" y="9758"/>
                      <a:pt x="39120" y="9849"/>
                    </a:cubicBezTo>
                    <a:cubicBezTo>
                      <a:pt x="39120" y="10001"/>
                      <a:pt x="39120" y="10183"/>
                      <a:pt x="39090" y="10335"/>
                    </a:cubicBezTo>
                    <a:cubicBezTo>
                      <a:pt x="38998" y="10639"/>
                      <a:pt x="38877" y="10943"/>
                      <a:pt x="38755" y="11247"/>
                    </a:cubicBezTo>
                    <a:cubicBezTo>
                      <a:pt x="38330" y="12129"/>
                      <a:pt x="37691" y="12767"/>
                      <a:pt x="36688" y="12980"/>
                    </a:cubicBezTo>
                    <a:cubicBezTo>
                      <a:pt x="36658" y="12980"/>
                      <a:pt x="36628" y="12980"/>
                      <a:pt x="36628" y="13010"/>
                    </a:cubicBezTo>
                    <a:cubicBezTo>
                      <a:pt x="35929" y="13253"/>
                      <a:pt x="35260" y="13466"/>
                      <a:pt x="34652" y="13892"/>
                    </a:cubicBezTo>
                    <a:cubicBezTo>
                      <a:pt x="34166" y="14256"/>
                      <a:pt x="33679" y="14652"/>
                      <a:pt x="33223" y="15047"/>
                    </a:cubicBezTo>
                    <a:cubicBezTo>
                      <a:pt x="32767" y="15472"/>
                      <a:pt x="32311" y="15928"/>
                      <a:pt x="31764" y="16293"/>
                    </a:cubicBezTo>
                    <a:cubicBezTo>
                      <a:pt x="31582" y="16414"/>
                      <a:pt x="31369" y="16536"/>
                      <a:pt x="31126" y="16597"/>
                    </a:cubicBezTo>
                    <a:cubicBezTo>
                      <a:pt x="31071" y="16619"/>
                      <a:pt x="31018" y="16629"/>
                      <a:pt x="30969" y="16629"/>
                    </a:cubicBezTo>
                    <a:cubicBezTo>
                      <a:pt x="30743" y="16629"/>
                      <a:pt x="30584" y="16420"/>
                      <a:pt x="30609" y="16171"/>
                    </a:cubicBezTo>
                    <a:cubicBezTo>
                      <a:pt x="30609" y="16080"/>
                      <a:pt x="30640" y="16019"/>
                      <a:pt x="30640" y="15959"/>
                    </a:cubicBezTo>
                    <a:cubicBezTo>
                      <a:pt x="30761" y="15594"/>
                      <a:pt x="30913" y="15229"/>
                      <a:pt x="31126" y="14895"/>
                    </a:cubicBezTo>
                    <a:cubicBezTo>
                      <a:pt x="31673" y="14135"/>
                      <a:pt x="32281" y="13405"/>
                      <a:pt x="32950" y="12737"/>
                    </a:cubicBezTo>
                    <a:cubicBezTo>
                      <a:pt x="33770" y="11946"/>
                      <a:pt x="34682" y="11308"/>
                      <a:pt x="35625" y="10700"/>
                    </a:cubicBezTo>
                    <a:cubicBezTo>
                      <a:pt x="36050" y="10427"/>
                      <a:pt x="36415" y="10123"/>
                      <a:pt x="36780" y="9819"/>
                    </a:cubicBezTo>
                    <a:cubicBezTo>
                      <a:pt x="36962" y="9697"/>
                      <a:pt x="37114" y="9545"/>
                      <a:pt x="37205" y="9363"/>
                    </a:cubicBezTo>
                    <a:cubicBezTo>
                      <a:pt x="37509" y="8755"/>
                      <a:pt x="37509" y="8512"/>
                      <a:pt x="37144" y="8086"/>
                    </a:cubicBezTo>
                    <a:cubicBezTo>
                      <a:pt x="36719" y="7569"/>
                      <a:pt x="36293" y="7083"/>
                      <a:pt x="35807" y="6657"/>
                    </a:cubicBezTo>
                    <a:cubicBezTo>
                      <a:pt x="35260" y="6202"/>
                      <a:pt x="34743" y="5776"/>
                      <a:pt x="34105" y="5442"/>
                    </a:cubicBezTo>
                    <a:cubicBezTo>
                      <a:pt x="34010" y="5394"/>
                      <a:pt x="33933" y="5370"/>
                      <a:pt x="33870" y="5370"/>
                    </a:cubicBezTo>
                    <a:cubicBezTo>
                      <a:pt x="33731" y="5370"/>
                      <a:pt x="33660" y="5485"/>
                      <a:pt x="33618" y="5715"/>
                    </a:cubicBezTo>
                    <a:cubicBezTo>
                      <a:pt x="33588" y="5928"/>
                      <a:pt x="33558" y="6141"/>
                      <a:pt x="33466" y="6293"/>
                    </a:cubicBezTo>
                    <a:cubicBezTo>
                      <a:pt x="33314" y="6566"/>
                      <a:pt x="33132" y="6809"/>
                      <a:pt x="32919" y="7053"/>
                    </a:cubicBezTo>
                    <a:cubicBezTo>
                      <a:pt x="32524" y="7478"/>
                      <a:pt x="32038" y="7873"/>
                      <a:pt x="31521" y="8177"/>
                    </a:cubicBezTo>
                    <a:cubicBezTo>
                      <a:pt x="31156" y="8390"/>
                      <a:pt x="30822" y="8664"/>
                      <a:pt x="30548" y="8968"/>
                    </a:cubicBezTo>
                    <a:cubicBezTo>
                      <a:pt x="30001" y="9606"/>
                      <a:pt x="29606" y="10275"/>
                      <a:pt x="29485" y="11126"/>
                    </a:cubicBezTo>
                    <a:cubicBezTo>
                      <a:pt x="29454" y="11521"/>
                      <a:pt x="29333" y="11886"/>
                      <a:pt x="29211" y="12281"/>
                    </a:cubicBezTo>
                    <a:cubicBezTo>
                      <a:pt x="28968" y="12980"/>
                      <a:pt x="28451" y="13405"/>
                      <a:pt x="27782" y="13648"/>
                    </a:cubicBezTo>
                    <a:cubicBezTo>
                      <a:pt x="27661" y="13709"/>
                      <a:pt x="27539" y="13709"/>
                      <a:pt x="27418" y="13709"/>
                    </a:cubicBezTo>
                    <a:cubicBezTo>
                      <a:pt x="27235" y="13679"/>
                      <a:pt x="27175" y="13618"/>
                      <a:pt x="27205" y="13405"/>
                    </a:cubicBezTo>
                    <a:cubicBezTo>
                      <a:pt x="27235" y="13253"/>
                      <a:pt x="27235" y="13132"/>
                      <a:pt x="27266" y="12980"/>
                    </a:cubicBezTo>
                    <a:cubicBezTo>
                      <a:pt x="27357" y="12645"/>
                      <a:pt x="27387" y="12311"/>
                      <a:pt x="27570" y="12007"/>
                    </a:cubicBezTo>
                    <a:cubicBezTo>
                      <a:pt x="27782" y="11642"/>
                      <a:pt x="27995" y="11278"/>
                      <a:pt x="28238" y="10943"/>
                    </a:cubicBezTo>
                    <a:cubicBezTo>
                      <a:pt x="28755" y="10244"/>
                      <a:pt x="29181" y="9484"/>
                      <a:pt x="29424" y="8633"/>
                    </a:cubicBezTo>
                    <a:cubicBezTo>
                      <a:pt x="29606" y="7934"/>
                      <a:pt x="30001" y="7357"/>
                      <a:pt x="30518" y="6870"/>
                    </a:cubicBezTo>
                    <a:cubicBezTo>
                      <a:pt x="30761" y="6657"/>
                      <a:pt x="30944" y="6445"/>
                      <a:pt x="31126" y="6202"/>
                    </a:cubicBezTo>
                    <a:cubicBezTo>
                      <a:pt x="31400" y="5867"/>
                      <a:pt x="31460" y="5502"/>
                      <a:pt x="31248" y="5138"/>
                    </a:cubicBezTo>
                    <a:cubicBezTo>
                      <a:pt x="31096" y="4864"/>
                      <a:pt x="30944" y="4591"/>
                      <a:pt x="30822" y="4317"/>
                    </a:cubicBezTo>
                    <a:cubicBezTo>
                      <a:pt x="30488" y="3679"/>
                      <a:pt x="30001" y="3192"/>
                      <a:pt x="29393" y="2797"/>
                    </a:cubicBezTo>
                    <a:cubicBezTo>
                      <a:pt x="29302" y="2736"/>
                      <a:pt x="29181" y="2706"/>
                      <a:pt x="29059" y="2676"/>
                    </a:cubicBezTo>
                    <a:cubicBezTo>
                      <a:pt x="29021" y="2663"/>
                      <a:pt x="28987" y="2657"/>
                      <a:pt x="28957" y="2657"/>
                    </a:cubicBezTo>
                    <a:cubicBezTo>
                      <a:pt x="28841" y="2657"/>
                      <a:pt x="28779" y="2744"/>
                      <a:pt x="28755" y="2888"/>
                    </a:cubicBezTo>
                    <a:cubicBezTo>
                      <a:pt x="28725" y="3010"/>
                      <a:pt x="28755" y="3132"/>
                      <a:pt x="28725" y="3223"/>
                    </a:cubicBezTo>
                    <a:cubicBezTo>
                      <a:pt x="28694" y="3405"/>
                      <a:pt x="28694" y="3557"/>
                      <a:pt x="28603" y="3709"/>
                    </a:cubicBezTo>
                    <a:cubicBezTo>
                      <a:pt x="28269" y="4378"/>
                      <a:pt x="27934" y="5047"/>
                      <a:pt x="27479" y="5654"/>
                    </a:cubicBezTo>
                    <a:cubicBezTo>
                      <a:pt x="27053" y="6262"/>
                      <a:pt x="26688" y="6901"/>
                      <a:pt x="26567" y="7630"/>
                    </a:cubicBezTo>
                    <a:cubicBezTo>
                      <a:pt x="26506" y="7843"/>
                      <a:pt x="26445" y="8025"/>
                      <a:pt x="26415" y="8238"/>
                    </a:cubicBezTo>
                    <a:cubicBezTo>
                      <a:pt x="26263" y="8907"/>
                      <a:pt x="25989" y="9515"/>
                      <a:pt x="25624" y="10092"/>
                    </a:cubicBezTo>
                    <a:cubicBezTo>
                      <a:pt x="25351" y="10518"/>
                      <a:pt x="25138" y="10974"/>
                      <a:pt x="24864" y="11430"/>
                    </a:cubicBezTo>
                    <a:cubicBezTo>
                      <a:pt x="24773" y="11612"/>
                      <a:pt x="24652" y="11794"/>
                      <a:pt x="24530" y="11977"/>
                    </a:cubicBezTo>
                    <a:cubicBezTo>
                      <a:pt x="24452" y="12087"/>
                      <a:pt x="24357" y="12148"/>
                      <a:pt x="24267" y="12148"/>
                    </a:cubicBezTo>
                    <a:cubicBezTo>
                      <a:pt x="24183" y="12148"/>
                      <a:pt x="24103" y="12094"/>
                      <a:pt x="24044" y="11977"/>
                    </a:cubicBezTo>
                    <a:cubicBezTo>
                      <a:pt x="23892" y="11734"/>
                      <a:pt x="23740" y="11460"/>
                      <a:pt x="23679" y="11186"/>
                    </a:cubicBezTo>
                    <a:cubicBezTo>
                      <a:pt x="23405" y="9940"/>
                      <a:pt x="23405" y="8664"/>
                      <a:pt x="23649" y="7417"/>
                    </a:cubicBezTo>
                    <a:cubicBezTo>
                      <a:pt x="23801" y="6718"/>
                      <a:pt x="24013" y="6019"/>
                      <a:pt x="24226" y="5320"/>
                    </a:cubicBezTo>
                    <a:cubicBezTo>
                      <a:pt x="24530" y="4195"/>
                      <a:pt x="24713" y="3071"/>
                      <a:pt x="24500" y="1885"/>
                    </a:cubicBezTo>
                    <a:cubicBezTo>
                      <a:pt x="24469" y="1612"/>
                      <a:pt x="24348" y="1429"/>
                      <a:pt x="24074" y="1308"/>
                    </a:cubicBezTo>
                    <a:cubicBezTo>
                      <a:pt x="23527" y="1004"/>
                      <a:pt x="22950" y="791"/>
                      <a:pt x="22342" y="700"/>
                    </a:cubicBezTo>
                    <a:cubicBezTo>
                      <a:pt x="22259" y="683"/>
                      <a:pt x="22192" y="674"/>
                      <a:pt x="22136" y="674"/>
                    </a:cubicBezTo>
                    <a:cubicBezTo>
                      <a:pt x="21986" y="674"/>
                      <a:pt x="21913" y="744"/>
                      <a:pt x="21825" y="943"/>
                    </a:cubicBezTo>
                    <a:cubicBezTo>
                      <a:pt x="21795" y="1004"/>
                      <a:pt x="21764" y="1095"/>
                      <a:pt x="21734" y="1186"/>
                    </a:cubicBezTo>
                    <a:cubicBezTo>
                      <a:pt x="21612" y="1581"/>
                      <a:pt x="21491" y="1977"/>
                      <a:pt x="21399" y="2402"/>
                    </a:cubicBezTo>
                    <a:cubicBezTo>
                      <a:pt x="21217" y="3192"/>
                      <a:pt x="21278" y="4013"/>
                      <a:pt x="21339" y="4834"/>
                    </a:cubicBezTo>
                    <a:cubicBezTo>
                      <a:pt x="21339" y="4864"/>
                      <a:pt x="21369" y="4895"/>
                      <a:pt x="21369" y="4955"/>
                    </a:cubicBezTo>
                    <a:cubicBezTo>
                      <a:pt x="21460" y="5502"/>
                      <a:pt x="21582" y="6050"/>
                      <a:pt x="21673" y="6597"/>
                    </a:cubicBezTo>
                    <a:cubicBezTo>
                      <a:pt x="21703" y="6809"/>
                      <a:pt x="21764" y="7022"/>
                      <a:pt x="21795" y="7235"/>
                    </a:cubicBezTo>
                    <a:cubicBezTo>
                      <a:pt x="22068" y="8208"/>
                      <a:pt x="21946" y="9120"/>
                      <a:pt x="21582" y="10031"/>
                    </a:cubicBezTo>
                    <a:cubicBezTo>
                      <a:pt x="21460" y="10275"/>
                      <a:pt x="21278" y="10518"/>
                      <a:pt x="21004" y="10639"/>
                    </a:cubicBezTo>
                    <a:cubicBezTo>
                      <a:pt x="20933" y="10680"/>
                      <a:pt x="20866" y="10700"/>
                      <a:pt x="20803" y="10700"/>
                    </a:cubicBezTo>
                    <a:cubicBezTo>
                      <a:pt x="20677" y="10700"/>
                      <a:pt x="20569" y="10619"/>
                      <a:pt x="20487" y="10457"/>
                    </a:cubicBezTo>
                    <a:cubicBezTo>
                      <a:pt x="20457" y="10366"/>
                      <a:pt x="20457" y="10275"/>
                      <a:pt x="20427" y="10214"/>
                    </a:cubicBezTo>
                    <a:cubicBezTo>
                      <a:pt x="20153" y="9363"/>
                      <a:pt x="20062" y="8512"/>
                      <a:pt x="20062" y="7630"/>
                    </a:cubicBezTo>
                    <a:cubicBezTo>
                      <a:pt x="20062" y="7296"/>
                      <a:pt x="20092" y="6931"/>
                      <a:pt x="20123" y="6566"/>
                    </a:cubicBezTo>
                    <a:cubicBezTo>
                      <a:pt x="20123" y="6323"/>
                      <a:pt x="20153" y="6080"/>
                      <a:pt x="20184" y="5837"/>
                    </a:cubicBezTo>
                    <a:cubicBezTo>
                      <a:pt x="20214" y="5472"/>
                      <a:pt x="20214" y="5077"/>
                      <a:pt x="20305" y="4682"/>
                    </a:cubicBezTo>
                    <a:cubicBezTo>
                      <a:pt x="20518" y="3648"/>
                      <a:pt x="20579" y="2584"/>
                      <a:pt x="20609" y="1551"/>
                    </a:cubicBezTo>
                    <a:cubicBezTo>
                      <a:pt x="20609" y="1217"/>
                      <a:pt x="20487" y="943"/>
                      <a:pt x="20214" y="730"/>
                    </a:cubicBezTo>
                    <a:cubicBezTo>
                      <a:pt x="20001" y="578"/>
                      <a:pt x="19758" y="426"/>
                      <a:pt x="19515" y="396"/>
                    </a:cubicBezTo>
                    <a:cubicBezTo>
                      <a:pt x="19180" y="335"/>
                      <a:pt x="18846" y="305"/>
                      <a:pt x="18512" y="274"/>
                    </a:cubicBezTo>
                    <a:cubicBezTo>
                      <a:pt x="18147" y="274"/>
                      <a:pt x="17995" y="487"/>
                      <a:pt x="18117" y="822"/>
                    </a:cubicBezTo>
                    <a:cubicBezTo>
                      <a:pt x="18238" y="1186"/>
                      <a:pt x="18299" y="1581"/>
                      <a:pt x="18329" y="1977"/>
                    </a:cubicBezTo>
                    <a:cubicBezTo>
                      <a:pt x="18360" y="2281"/>
                      <a:pt x="18390" y="2584"/>
                      <a:pt x="18421" y="2888"/>
                    </a:cubicBezTo>
                    <a:cubicBezTo>
                      <a:pt x="18451" y="3040"/>
                      <a:pt x="18481" y="3192"/>
                      <a:pt x="18451" y="3344"/>
                    </a:cubicBezTo>
                    <a:cubicBezTo>
                      <a:pt x="18421" y="4287"/>
                      <a:pt x="18542" y="5198"/>
                      <a:pt x="18603" y="6141"/>
                    </a:cubicBezTo>
                    <a:cubicBezTo>
                      <a:pt x="18633" y="6809"/>
                      <a:pt x="18664" y="7478"/>
                      <a:pt x="18633" y="8147"/>
                    </a:cubicBezTo>
                    <a:cubicBezTo>
                      <a:pt x="18603" y="8572"/>
                      <a:pt x="18481" y="8968"/>
                      <a:pt x="18299" y="9332"/>
                    </a:cubicBezTo>
                    <a:cubicBezTo>
                      <a:pt x="18223" y="9485"/>
                      <a:pt x="18158" y="9554"/>
                      <a:pt x="18061" y="9554"/>
                    </a:cubicBezTo>
                    <a:cubicBezTo>
                      <a:pt x="18003" y="9554"/>
                      <a:pt x="17934" y="9530"/>
                      <a:pt x="17843" y="9484"/>
                    </a:cubicBezTo>
                    <a:cubicBezTo>
                      <a:pt x="17721" y="9423"/>
                      <a:pt x="17600" y="9302"/>
                      <a:pt x="17509" y="9180"/>
                    </a:cubicBezTo>
                    <a:cubicBezTo>
                      <a:pt x="17418" y="8998"/>
                      <a:pt x="17296" y="8755"/>
                      <a:pt x="17266" y="8542"/>
                    </a:cubicBezTo>
                    <a:cubicBezTo>
                      <a:pt x="17144" y="7843"/>
                      <a:pt x="17022" y="7144"/>
                      <a:pt x="17083" y="6445"/>
                    </a:cubicBezTo>
                    <a:cubicBezTo>
                      <a:pt x="17174" y="5138"/>
                      <a:pt x="17235" y="3831"/>
                      <a:pt x="17174" y="2524"/>
                    </a:cubicBezTo>
                    <a:cubicBezTo>
                      <a:pt x="17144" y="2068"/>
                      <a:pt x="17053" y="1642"/>
                      <a:pt x="16901" y="1217"/>
                    </a:cubicBezTo>
                    <a:cubicBezTo>
                      <a:pt x="16749" y="852"/>
                      <a:pt x="16536" y="548"/>
                      <a:pt x="16171" y="366"/>
                    </a:cubicBezTo>
                    <a:cubicBezTo>
                      <a:pt x="15776" y="122"/>
                      <a:pt x="15320" y="31"/>
                      <a:pt x="14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29"/>
              <p:cNvSpPr/>
              <p:nvPr/>
            </p:nvSpPr>
            <p:spPr>
              <a:xfrm>
                <a:off x="1194050" y="3793375"/>
                <a:ext cx="84375" cy="142950"/>
              </a:xfrm>
              <a:custGeom>
                <a:avLst/>
                <a:gdLst/>
                <a:ahLst/>
                <a:cxnLst/>
                <a:rect l="l" t="t" r="r" b="b"/>
                <a:pathLst>
                  <a:path w="3375" h="5718" extrusionOk="0">
                    <a:moveTo>
                      <a:pt x="2372" y="364"/>
                    </a:moveTo>
                    <a:cubicBezTo>
                      <a:pt x="2449" y="364"/>
                      <a:pt x="2511" y="419"/>
                      <a:pt x="2584" y="529"/>
                    </a:cubicBezTo>
                    <a:cubicBezTo>
                      <a:pt x="2858" y="954"/>
                      <a:pt x="3040" y="1380"/>
                      <a:pt x="2980" y="1927"/>
                    </a:cubicBezTo>
                    <a:cubicBezTo>
                      <a:pt x="2919" y="2869"/>
                      <a:pt x="2615" y="3720"/>
                      <a:pt x="2037" y="4510"/>
                    </a:cubicBezTo>
                    <a:cubicBezTo>
                      <a:pt x="1885" y="4632"/>
                      <a:pt x="1642" y="4906"/>
                      <a:pt x="1399" y="5118"/>
                    </a:cubicBezTo>
                    <a:cubicBezTo>
                      <a:pt x="1338" y="5179"/>
                      <a:pt x="1277" y="5209"/>
                      <a:pt x="1217" y="5240"/>
                    </a:cubicBezTo>
                    <a:cubicBezTo>
                      <a:pt x="1119" y="5301"/>
                      <a:pt x="1050" y="5333"/>
                      <a:pt x="998" y="5333"/>
                    </a:cubicBezTo>
                    <a:cubicBezTo>
                      <a:pt x="920" y="5333"/>
                      <a:pt x="876" y="5263"/>
                      <a:pt x="821" y="5118"/>
                    </a:cubicBezTo>
                    <a:cubicBezTo>
                      <a:pt x="578" y="4662"/>
                      <a:pt x="487" y="4176"/>
                      <a:pt x="457" y="3659"/>
                    </a:cubicBezTo>
                    <a:cubicBezTo>
                      <a:pt x="457" y="3295"/>
                      <a:pt x="548" y="2960"/>
                      <a:pt x="730" y="2626"/>
                    </a:cubicBezTo>
                    <a:cubicBezTo>
                      <a:pt x="1004" y="2170"/>
                      <a:pt x="1217" y="1684"/>
                      <a:pt x="1460" y="1197"/>
                    </a:cubicBezTo>
                    <a:cubicBezTo>
                      <a:pt x="1612" y="863"/>
                      <a:pt x="1885" y="620"/>
                      <a:pt x="2189" y="437"/>
                    </a:cubicBezTo>
                    <a:cubicBezTo>
                      <a:pt x="2262" y="389"/>
                      <a:pt x="2321" y="364"/>
                      <a:pt x="2372" y="364"/>
                    </a:cubicBezTo>
                    <a:close/>
                    <a:moveTo>
                      <a:pt x="2365" y="0"/>
                    </a:moveTo>
                    <a:cubicBezTo>
                      <a:pt x="2261" y="0"/>
                      <a:pt x="2151" y="35"/>
                      <a:pt x="2037" y="103"/>
                    </a:cubicBezTo>
                    <a:cubicBezTo>
                      <a:pt x="1642" y="316"/>
                      <a:pt x="1308" y="620"/>
                      <a:pt x="1125" y="1015"/>
                    </a:cubicBezTo>
                    <a:cubicBezTo>
                      <a:pt x="852" y="1562"/>
                      <a:pt x="578" y="2109"/>
                      <a:pt x="305" y="2626"/>
                    </a:cubicBezTo>
                    <a:cubicBezTo>
                      <a:pt x="244" y="2747"/>
                      <a:pt x="183" y="2899"/>
                      <a:pt x="153" y="3021"/>
                    </a:cubicBezTo>
                    <a:cubicBezTo>
                      <a:pt x="1" y="3659"/>
                      <a:pt x="183" y="4267"/>
                      <a:pt x="305" y="4875"/>
                    </a:cubicBezTo>
                    <a:cubicBezTo>
                      <a:pt x="335" y="5058"/>
                      <a:pt x="457" y="5270"/>
                      <a:pt x="548" y="5453"/>
                    </a:cubicBezTo>
                    <a:cubicBezTo>
                      <a:pt x="641" y="5638"/>
                      <a:pt x="787" y="5718"/>
                      <a:pt x="959" y="5718"/>
                    </a:cubicBezTo>
                    <a:cubicBezTo>
                      <a:pt x="1012" y="5718"/>
                      <a:pt x="1068" y="5710"/>
                      <a:pt x="1125" y="5696"/>
                    </a:cubicBezTo>
                    <a:cubicBezTo>
                      <a:pt x="1277" y="5635"/>
                      <a:pt x="1399" y="5574"/>
                      <a:pt x="1521" y="5483"/>
                    </a:cubicBezTo>
                    <a:cubicBezTo>
                      <a:pt x="1885" y="5209"/>
                      <a:pt x="2220" y="4875"/>
                      <a:pt x="2402" y="4632"/>
                    </a:cubicBezTo>
                    <a:cubicBezTo>
                      <a:pt x="3040" y="3690"/>
                      <a:pt x="3344" y="2839"/>
                      <a:pt x="3375" y="1866"/>
                    </a:cubicBezTo>
                    <a:cubicBezTo>
                      <a:pt x="3375" y="1258"/>
                      <a:pt x="3162" y="741"/>
                      <a:pt x="2828" y="285"/>
                    </a:cubicBezTo>
                    <a:cubicBezTo>
                      <a:pt x="2695" y="95"/>
                      <a:pt x="2538" y="0"/>
                      <a:pt x="23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29"/>
              <p:cNvSpPr/>
              <p:nvPr/>
            </p:nvSpPr>
            <p:spPr>
              <a:xfrm>
                <a:off x="979775" y="3881375"/>
                <a:ext cx="131475" cy="67600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2704" extrusionOk="0">
                    <a:moveTo>
                      <a:pt x="3073" y="390"/>
                    </a:moveTo>
                    <a:cubicBezTo>
                      <a:pt x="3332" y="390"/>
                      <a:pt x="3574" y="452"/>
                      <a:pt x="3800" y="565"/>
                    </a:cubicBezTo>
                    <a:cubicBezTo>
                      <a:pt x="4104" y="717"/>
                      <a:pt x="4377" y="899"/>
                      <a:pt x="4651" y="1051"/>
                    </a:cubicBezTo>
                    <a:cubicBezTo>
                      <a:pt x="4712" y="1082"/>
                      <a:pt x="4742" y="1142"/>
                      <a:pt x="4803" y="1203"/>
                    </a:cubicBezTo>
                    <a:cubicBezTo>
                      <a:pt x="4651" y="1477"/>
                      <a:pt x="4468" y="1659"/>
                      <a:pt x="4195" y="1750"/>
                    </a:cubicBezTo>
                    <a:cubicBezTo>
                      <a:pt x="3800" y="1933"/>
                      <a:pt x="3374" y="2085"/>
                      <a:pt x="2979" y="2237"/>
                    </a:cubicBezTo>
                    <a:cubicBezTo>
                      <a:pt x="2736" y="2297"/>
                      <a:pt x="2462" y="2328"/>
                      <a:pt x="2189" y="2328"/>
                    </a:cubicBezTo>
                    <a:cubicBezTo>
                      <a:pt x="2125" y="2334"/>
                      <a:pt x="2060" y="2336"/>
                      <a:pt x="1994" y="2336"/>
                    </a:cubicBezTo>
                    <a:cubicBezTo>
                      <a:pt x="1716" y="2336"/>
                      <a:pt x="1426" y="2292"/>
                      <a:pt x="1155" y="2267"/>
                    </a:cubicBezTo>
                    <a:cubicBezTo>
                      <a:pt x="942" y="2237"/>
                      <a:pt x="730" y="2176"/>
                      <a:pt x="547" y="1993"/>
                    </a:cubicBezTo>
                    <a:cubicBezTo>
                      <a:pt x="426" y="1841"/>
                      <a:pt x="395" y="1750"/>
                      <a:pt x="517" y="1598"/>
                    </a:cubicBezTo>
                    <a:cubicBezTo>
                      <a:pt x="699" y="1294"/>
                      <a:pt x="942" y="1021"/>
                      <a:pt x="1277" y="869"/>
                    </a:cubicBezTo>
                    <a:cubicBezTo>
                      <a:pt x="1763" y="656"/>
                      <a:pt x="2280" y="474"/>
                      <a:pt x="2797" y="413"/>
                    </a:cubicBezTo>
                    <a:cubicBezTo>
                      <a:pt x="2891" y="397"/>
                      <a:pt x="2983" y="390"/>
                      <a:pt x="3073" y="390"/>
                    </a:cubicBezTo>
                    <a:close/>
                    <a:moveTo>
                      <a:pt x="3084" y="0"/>
                    </a:moveTo>
                    <a:cubicBezTo>
                      <a:pt x="2950" y="0"/>
                      <a:pt x="2813" y="16"/>
                      <a:pt x="2675" y="48"/>
                    </a:cubicBezTo>
                    <a:cubicBezTo>
                      <a:pt x="2158" y="170"/>
                      <a:pt x="1611" y="322"/>
                      <a:pt x="1125" y="534"/>
                    </a:cubicBezTo>
                    <a:cubicBezTo>
                      <a:pt x="730" y="686"/>
                      <a:pt x="395" y="1051"/>
                      <a:pt x="183" y="1446"/>
                    </a:cubicBezTo>
                    <a:cubicBezTo>
                      <a:pt x="0" y="1750"/>
                      <a:pt x="31" y="1963"/>
                      <a:pt x="274" y="2237"/>
                    </a:cubicBezTo>
                    <a:cubicBezTo>
                      <a:pt x="517" y="2480"/>
                      <a:pt x="821" y="2601"/>
                      <a:pt x="1155" y="2632"/>
                    </a:cubicBezTo>
                    <a:cubicBezTo>
                      <a:pt x="1459" y="2675"/>
                      <a:pt x="1759" y="2703"/>
                      <a:pt x="2055" y="2703"/>
                    </a:cubicBezTo>
                    <a:cubicBezTo>
                      <a:pt x="2588" y="2703"/>
                      <a:pt x="3109" y="2612"/>
                      <a:pt x="3617" y="2358"/>
                    </a:cubicBezTo>
                    <a:cubicBezTo>
                      <a:pt x="3860" y="2237"/>
                      <a:pt x="4104" y="2145"/>
                      <a:pt x="4347" y="2024"/>
                    </a:cubicBezTo>
                    <a:cubicBezTo>
                      <a:pt x="4590" y="1872"/>
                      <a:pt x="4803" y="1720"/>
                      <a:pt x="5015" y="1568"/>
                    </a:cubicBezTo>
                    <a:cubicBezTo>
                      <a:pt x="5259" y="1355"/>
                      <a:pt x="5259" y="1142"/>
                      <a:pt x="5046" y="899"/>
                    </a:cubicBezTo>
                    <a:cubicBezTo>
                      <a:pt x="4955" y="778"/>
                      <a:pt x="4833" y="717"/>
                      <a:pt x="4712" y="626"/>
                    </a:cubicBezTo>
                    <a:cubicBezTo>
                      <a:pt x="4529" y="504"/>
                      <a:pt x="4316" y="382"/>
                      <a:pt x="4134" y="291"/>
                    </a:cubicBezTo>
                    <a:cubicBezTo>
                      <a:pt x="3800" y="113"/>
                      <a:pt x="3450" y="0"/>
                      <a:pt x="3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29"/>
              <p:cNvSpPr/>
              <p:nvPr/>
            </p:nvSpPr>
            <p:spPr>
              <a:xfrm>
                <a:off x="1064125" y="3950050"/>
                <a:ext cx="114000" cy="81300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3252" extrusionOk="0">
                    <a:moveTo>
                      <a:pt x="3196" y="377"/>
                    </a:moveTo>
                    <a:cubicBezTo>
                      <a:pt x="3486" y="377"/>
                      <a:pt x="3772" y="459"/>
                      <a:pt x="4043" y="584"/>
                    </a:cubicBezTo>
                    <a:cubicBezTo>
                      <a:pt x="4195" y="675"/>
                      <a:pt x="4256" y="797"/>
                      <a:pt x="4164" y="979"/>
                    </a:cubicBezTo>
                    <a:cubicBezTo>
                      <a:pt x="4104" y="1101"/>
                      <a:pt x="4043" y="1222"/>
                      <a:pt x="3952" y="1313"/>
                    </a:cubicBezTo>
                    <a:cubicBezTo>
                      <a:pt x="3404" y="1921"/>
                      <a:pt x="2736" y="2377"/>
                      <a:pt x="2006" y="2712"/>
                    </a:cubicBezTo>
                    <a:cubicBezTo>
                      <a:pt x="1800" y="2798"/>
                      <a:pt x="1593" y="2854"/>
                      <a:pt x="1387" y="2854"/>
                    </a:cubicBezTo>
                    <a:cubicBezTo>
                      <a:pt x="1228" y="2854"/>
                      <a:pt x="1070" y="2821"/>
                      <a:pt x="912" y="2742"/>
                    </a:cubicBezTo>
                    <a:cubicBezTo>
                      <a:pt x="547" y="2590"/>
                      <a:pt x="426" y="2256"/>
                      <a:pt x="608" y="1921"/>
                    </a:cubicBezTo>
                    <a:cubicBezTo>
                      <a:pt x="669" y="1830"/>
                      <a:pt x="730" y="1739"/>
                      <a:pt x="790" y="1617"/>
                    </a:cubicBezTo>
                    <a:cubicBezTo>
                      <a:pt x="1125" y="1283"/>
                      <a:pt x="1490" y="918"/>
                      <a:pt x="1945" y="736"/>
                    </a:cubicBezTo>
                    <a:cubicBezTo>
                      <a:pt x="2219" y="614"/>
                      <a:pt x="2523" y="493"/>
                      <a:pt x="2797" y="432"/>
                    </a:cubicBezTo>
                    <a:cubicBezTo>
                      <a:pt x="2930" y="394"/>
                      <a:pt x="3064" y="377"/>
                      <a:pt x="3196" y="377"/>
                    </a:cubicBezTo>
                    <a:close/>
                    <a:moveTo>
                      <a:pt x="3206" y="1"/>
                    </a:moveTo>
                    <a:cubicBezTo>
                      <a:pt x="3044" y="1"/>
                      <a:pt x="2877" y="22"/>
                      <a:pt x="2705" y="67"/>
                    </a:cubicBezTo>
                    <a:cubicBezTo>
                      <a:pt x="2371" y="128"/>
                      <a:pt x="2067" y="250"/>
                      <a:pt x="1763" y="401"/>
                    </a:cubicBezTo>
                    <a:cubicBezTo>
                      <a:pt x="1307" y="584"/>
                      <a:pt x="942" y="949"/>
                      <a:pt x="578" y="1313"/>
                    </a:cubicBezTo>
                    <a:cubicBezTo>
                      <a:pt x="456" y="1435"/>
                      <a:pt x="365" y="1557"/>
                      <a:pt x="304" y="1708"/>
                    </a:cubicBezTo>
                    <a:cubicBezTo>
                      <a:pt x="0" y="2256"/>
                      <a:pt x="213" y="2833"/>
                      <a:pt x="760" y="3107"/>
                    </a:cubicBezTo>
                    <a:cubicBezTo>
                      <a:pt x="972" y="3206"/>
                      <a:pt x="1190" y="3252"/>
                      <a:pt x="1409" y="3252"/>
                    </a:cubicBezTo>
                    <a:cubicBezTo>
                      <a:pt x="1661" y="3252"/>
                      <a:pt x="1914" y="3190"/>
                      <a:pt x="2158" y="3076"/>
                    </a:cubicBezTo>
                    <a:cubicBezTo>
                      <a:pt x="2949" y="2712"/>
                      <a:pt x="3648" y="2256"/>
                      <a:pt x="4225" y="1526"/>
                    </a:cubicBezTo>
                    <a:cubicBezTo>
                      <a:pt x="4408" y="1313"/>
                      <a:pt x="4559" y="1070"/>
                      <a:pt x="4559" y="766"/>
                    </a:cubicBezTo>
                    <a:cubicBezTo>
                      <a:pt x="4559" y="553"/>
                      <a:pt x="4499" y="401"/>
                      <a:pt x="4316" y="310"/>
                    </a:cubicBezTo>
                    <a:cubicBezTo>
                      <a:pt x="3953" y="118"/>
                      <a:pt x="3590" y="1"/>
                      <a:pt x="32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29"/>
              <p:cNvSpPr/>
              <p:nvPr/>
            </p:nvSpPr>
            <p:spPr>
              <a:xfrm>
                <a:off x="912900" y="3818675"/>
                <a:ext cx="1094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525" extrusionOk="0">
                    <a:moveTo>
                      <a:pt x="2409" y="355"/>
                    </a:moveTo>
                    <a:cubicBezTo>
                      <a:pt x="2449" y="355"/>
                      <a:pt x="2488" y="359"/>
                      <a:pt x="2523" y="368"/>
                    </a:cubicBezTo>
                    <a:cubicBezTo>
                      <a:pt x="2918" y="459"/>
                      <a:pt x="3314" y="580"/>
                      <a:pt x="3648" y="824"/>
                    </a:cubicBezTo>
                    <a:cubicBezTo>
                      <a:pt x="4043" y="1128"/>
                      <a:pt x="4043" y="1188"/>
                      <a:pt x="3648" y="1492"/>
                    </a:cubicBezTo>
                    <a:cubicBezTo>
                      <a:pt x="3085" y="1958"/>
                      <a:pt x="2462" y="2166"/>
                      <a:pt x="1765" y="2166"/>
                    </a:cubicBezTo>
                    <a:cubicBezTo>
                      <a:pt x="1596" y="2166"/>
                      <a:pt x="1424" y="2154"/>
                      <a:pt x="1247" y="2131"/>
                    </a:cubicBezTo>
                    <a:cubicBezTo>
                      <a:pt x="1095" y="2100"/>
                      <a:pt x="943" y="2039"/>
                      <a:pt x="821" y="1948"/>
                    </a:cubicBezTo>
                    <a:cubicBezTo>
                      <a:pt x="578" y="1827"/>
                      <a:pt x="517" y="1553"/>
                      <a:pt x="669" y="1310"/>
                    </a:cubicBezTo>
                    <a:cubicBezTo>
                      <a:pt x="730" y="1188"/>
                      <a:pt x="821" y="1067"/>
                      <a:pt x="943" y="976"/>
                    </a:cubicBezTo>
                    <a:cubicBezTo>
                      <a:pt x="1277" y="702"/>
                      <a:pt x="1672" y="489"/>
                      <a:pt x="2098" y="398"/>
                    </a:cubicBezTo>
                    <a:cubicBezTo>
                      <a:pt x="2205" y="377"/>
                      <a:pt x="2313" y="355"/>
                      <a:pt x="2409" y="355"/>
                    </a:cubicBezTo>
                    <a:close/>
                    <a:moveTo>
                      <a:pt x="2459" y="1"/>
                    </a:moveTo>
                    <a:cubicBezTo>
                      <a:pt x="2430" y="1"/>
                      <a:pt x="2401" y="1"/>
                      <a:pt x="2371" y="3"/>
                    </a:cubicBezTo>
                    <a:cubicBezTo>
                      <a:pt x="1642" y="64"/>
                      <a:pt x="973" y="368"/>
                      <a:pt x="487" y="915"/>
                    </a:cubicBezTo>
                    <a:cubicBezTo>
                      <a:pt x="0" y="1492"/>
                      <a:pt x="304" y="2161"/>
                      <a:pt x="791" y="2343"/>
                    </a:cubicBezTo>
                    <a:cubicBezTo>
                      <a:pt x="943" y="2404"/>
                      <a:pt x="1095" y="2465"/>
                      <a:pt x="1277" y="2495"/>
                    </a:cubicBezTo>
                    <a:cubicBezTo>
                      <a:pt x="1431" y="2515"/>
                      <a:pt x="1585" y="2524"/>
                      <a:pt x="1738" y="2524"/>
                    </a:cubicBezTo>
                    <a:cubicBezTo>
                      <a:pt x="2312" y="2524"/>
                      <a:pt x="2877" y="2388"/>
                      <a:pt x="3405" y="2100"/>
                    </a:cubicBezTo>
                    <a:cubicBezTo>
                      <a:pt x="3648" y="1979"/>
                      <a:pt x="3861" y="1766"/>
                      <a:pt x="4043" y="1583"/>
                    </a:cubicBezTo>
                    <a:cubicBezTo>
                      <a:pt x="4377" y="1280"/>
                      <a:pt x="4317" y="945"/>
                      <a:pt x="4013" y="672"/>
                    </a:cubicBezTo>
                    <a:cubicBezTo>
                      <a:pt x="3952" y="611"/>
                      <a:pt x="3921" y="580"/>
                      <a:pt x="3861" y="550"/>
                    </a:cubicBezTo>
                    <a:cubicBezTo>
                      <a:pt x="3457" y="262"/>
                      <a:pt x="2998" y="1"/>
                      <a:pt x="24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29"/>
              <p:cNvSpPr/>
              <p:nvPr/>
            </p:nvSpPr>
            <p:spPr>
              <a:xfrm>
                <a:off x="1229775" y="4031725"/>
                <a:ext cx="39525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3037" extrusionOk="0">
                    <a:moveTo>
                      <a:pt x="636" y="351"/>
                    </a:moveTo>
                    <a:cubicBezTo>
                      <a:pt x="761" y="351"/>
                      <a:pt x="863" y="433"/>
                      <a:pt x="943" y="539"/>
                    </a:cubicBezTo>
                    <a:cubicBezTo>
                      <a:pt x="973" y="569"/>
                      <a:pt x="1003" y="630"/>
                      <a:pt x="1003" y="660"/>
                    </a:cubicBezTo>
                    <a:cubicBezTo>
                      <a:pt x="1125" y="1086"/>
                      <a:pt x="1216" y="1511"/>
                      <a:pt x="1155" y="1967"/>
                    </a:cubicBezTo>
                    <a:cubicBezTo>
                      <a:pt x="1155" y="2180"/>
                      <a:pt x="1064" y="2363"/>
                      <a:pt x="1003" y="2575"/>
                    </a:cubicBezTo>
                    <a:cubicBezTo>
                      <a:pt x="935" y="2644"/>
                      <a:pt x="867" y="2683"/>
                      <a:pt x="804" y="2683"/>
                    </a:cubicBezTo>
                    <a:cubicBezTo>
                      <a:pt x="755" y="2683"/>
                      <a:pt x="709" y="2659"/>
                      <a:pt x="669" y="2606"/>
                    </a:cubicBezTo>
                    <a:cubicBezTo>
                      <a:pt x="578" y="2515"/>
                      <a:pt x="487" y="2393"/>
                      <a:pt x="456" y="2271"/>
                    </a:cubicBezTo>
                    <a:cubicBezTo>
                      <a:pt x="396" y="1815"/>
                      <a:pt x="365" y="1359"/>
                      <a:pt x="304" y="904"/>
                    </a:cubicBezTo>
                    <a:cubicBezTo>
                      <a:pt x="304" y="812"/>
                      <a:pt x="335" y="691"/>
                      <a:pt x="365" y="600"/>
                    </a:cubicBezTo>
                    <a:cubicBezTo>
                      <a:pt x="396" y="478"/>
                      <a:pt x="456" y="356"/>
                      <a:pt x="578" y="356"/>
                    </a:cubicBezTo>
                    <a:cubicBezTo>
                      <a:pt x="598" y="352"/>
                      <a:pt x="617" y="351"/>
                      <a:pt x="636" y="351"/>
                    </a:cubicBezTo>
                    <a:close/>
                    <a:moveTo>
                      <a:pt x="596" y="0"/>
                    </a:moveTo>
                    <a:cubicBezTo>
                      <a:pt x="391" y="0"/>
                      <a:pt x="218" y="109"/>
                      <a:pt x="152" y="326"/>
                    </a:cubicBezTo>
                    <a:cubicBezTo>
                      <a:pt x="61" y="539"/>
                      <a:pt x="0" y="782"/>
                      <a:pt x="0" y="1025"/>
                    </a:cubicBezTo>
                    <a:cubicBezTo>
                      <a:pt x="31" y="1420"/>
                      <a:pt x="92" y="1846"/>
                      <a:pt x="122" y="2241"/>
                    </a:cubicBezTo>
                    <a:cubicBezTo>
                      <a:pt x="152" y="2515"/>
                      <a:pt x="304" y="2727"/>
                      <a:pt x="548" y="2879"/>
                    </a:cubicBezTo>
                    <a:cubicBezTo>
                      <a:pt x="689" y="2982"/>
                      <a:pt x="820" y="3036"/>
                      <a:pt x="938" y="3036"/>
                    </a:cubicBezTo>
                    <a:cubicBezTo>
                      <a:pt x="1098" y="3036"/>
                      <a:pt x="1233" y="2937"/>
                      <a:pt x="1338" y="2727"/>
                    </a:cubicBezTo>
                    <a:cubicBezTo>
                      <a:pt x="1490" y="2454"/>
                      <a:pt x="1581" y="2180"/>
                      <a:pt x="1581" y="1846"/>
                    </a:cubicBezTo>
                    <a:cubicBezTo>
                      <a:pt x="1581" y="1420"/>
                      <a:pt x="1520" y="1025"/>
                      <a:pt x="1399" y="600"/>
                    </a:cubicBezTo>
                    <a:cubicBezTo>
                      <a:pt x="1307" y="326"/>
                      <a:pt x="1125" y="144"/>
                      <a:pt x="851" y="52"/>
                    </a:cubicBezTo>
                    <a:cubicBezTo>
                      <a:pt x="765" y="18"/>
                      <a:pt x="678" y="0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29"/>
              <p:cNvSpPr/>
              <p:nvPr/>
            </p:nvSpPr>
            <p:spPr>
              <a:xfrm>
                <a:off x="991175" y="4016300"/>
                <a:ext cx="64525" cy="49950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8" extrusionOk="0">
                    <a:moveTo>
                      <a:pt x="2146" y="358"/>
                    </a:moveTo>
                    <a:cubicBezTo>
                      <a:pt x="2267" y="358"/>
                      <a:pt x="2305" y="425"/>
                      <a:pt x="2280" y="578"/>
                    </a:cubicBezTo>
                    <a:cubicBezTo>
                      <a:pt x="2150" y="1072"/>
                      <a:pt x="1531" y="1633"/>
                      <a:pt x="917" y="1633"/>
                    </a:cubicBezTo>
                    <a:cubicBezTo>
                      <a:pt x="813" y="1633"/>
                      <a:pt x="709" y="1617"/>
                      <a:pt x="608" y="1581"/>
                    </a:cubicBezTo>
                    <a:cubicBezTo>
                      <a:pt x="578" y="1581"/>
                      <a:pt x="578" y="1581"/>
                      <a:pt x="517" y="1551"/>
                    </a:cubicBezTo>
                    <a:cubicBezTo>
                      <a:pt x="547" y="1460"/>
                      <a:pt x="578" y="1399"/>
                      <a:pt x="608" y="1338"/>
                    </a:cubicBezTo>
                    <a:cubicBezTo>
                      <a:pt x="1003" y="882"/>
                      <a:pt x="1459" y="517"/>
                      <a:pt x="2067" y="366"/>
                    </a:cubicBezTo>
                    <a:cubicBezTo>
                      <a:pt x="2097" y="361"/>
                      <a:pt x="2123" y="358"/>
                      <a:pt x="2146" y="358"/>
                    </a:cubicBezTo>
                    <a:close/>
                    <a:moveTo>
                      <a:pt x="2249" y="1"/>
                    </a:moveTo>
                    <a:cubicBezTo>
                      <a:pt x="2158" y="1"/>
                      <a:pt x="2097" y="1"/>
                      <a:pt x="2006" y="31"/>
                    </a:cubicBezTo>
                    <a:cubicBezTo>
                      <a:pt x="1307" y="183"/>
                      <a:pt x="760" y="548"/>
                      <a:pt x="334" y="1125"/>
                    </a:cubicBezTo>
                    <a:cubicBezTo>
                      <a:pt x="0" y="1581"/>
                      <a:pt x="122" y="1885"/>
                      <a:pt x="669" y="1976"/>
                    </a:cubicBezTo>
                    <a:cubicBezTo>
                      <a:pt x="747" y="1990"/>
                      <a:pt x="827" y="1997"/>
                      <a:pt x="907" y="1997"/>
                    </a:cubicBezTo>
                    <a:cubicBezTo>
                      <a:pt x="1706" y="1997"/>
                      <a:pt x="2581" y="1332"/>
                      <a:pt x="2553" y="366"/>
                    </a:cubicBezTo>
                    <a:cubicBezTo>
                      <a:pt x="2553" y="153"/>
                      <a:pt x="2432" y="31"/>
                      <a:pt x="22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29"/>
              <p:cNvSpPr/>
              <p:nvPr/>
            </p:nvSpPr>
            <p:spPr>
              <a:xfrm>
                <a:off x="1295875" y="3866350"/>
                <a:ext cx="44100" cy="53150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2126" extrusionOk="0">
                    <a:moveTo>
                      <a:pt x="1138" y="371"/>
                    </a:moveTo>
                    <a:cubicBezTo>
                      <a:pt x="1255" y="371"/>
                      <a:pt x="1338" y="462"/>
                      <a:pt x="1338" y="619"/>
                    </a:cubicBezTo>
                    <a:cubicBezTo>
                      <a:pt x="1369" y="953"/>
                      <a:pt x="1277" y="1227"/>
                      <a:pt x="1095" y="1500"/>
                    </a:cubicBezTo>
                    <a:cubicBezTo>
                      <a:pt x="1004" y="1591"/>
                      <a:pt x="913" y="1713"/>
                      <a:pt x="791" y="1774"/>
                    </a:cubicBezTo>
                    <a:cubicBezTo>
                      <a:pt x="742" y="1803"/>
                      <a:pt x="697" y="1817"/>
                      <a:pt x="655" y="1817"/>
                    </a:cubicBezTo>
                    <a:cubicBezTo>
                      <a:pt x="567" y="1817"/>
                      <a:pt x="498" y="1755"/>
                      <a:pt x="457" y="1652"/>
                    </a:cubicBezTo>
                    <a:cubicBezTo>
                      <a:pt x="335" y="1257"/>
                      <a:pt x="518" y="710"/>
                      <a:pt x="852" y="467"/>
                    </a:cubicBezTo>
                    <a:cubicBezTo>
                      <a:pt x="882" y="436"/>
                      <a:pt x="943" y="406"/>
                      <a:pt x="1004" y="406"/>
                    </a:cubicBezTo>
                    <a:cubicBezTo>
                      <a:pt x="1052" y="382"/>
                      <a:pt x="1097" y="371"/>
                      <a:pt x="1138" y="371"/>
                    </a:cubicBezTo>
                    <a:close/>
                    <a:moveTo>
                      <a:pt x="1139" y="0"/>
                    </a:moveTo>
                    <a:cubicBezTo>
                      <a:pt x="1105" y="0"/>
                      <a:pt x="1069" y="4"/>
                      <a:pt x="1034" y="11"/>
                    </a:cubicBezTo>
                    <a:cubicBezTo>
                      <a:pt x="730" y="72"/>
                      <a:pt x="487" y="254"/>
                      <a:pt x="335" y="436"/>
                    </a:cubicBezTo>
                    <a:cubicBezTo>
                      <a:pt x="62" y="801"/>
                      <a:pt x="1" y="1348"/>
                      <a:pt x="122" y="1743"/>
                    </a:cubicBezTo>
                    <a:cubicBezTo>
                      <a:pt x="208" y="1980"/>
                      <a:pt x="447" y="2125"/>
                      <a:pt x="687" y="2125"/>
                    </a:cubicBezTo>
                    <a:cubicBezTo>
                      <a:pt x="786" y="2125"/>
                      <a:pt x="885" y="2101"/>
                      <a:pt x="973" y="2047"/>
                    </a:cubicBezTo>
                    <a:cubicBezTo>
                      <a:pt x="1581" y="1713"/>
                      <a:pt x="1764" y="1014"/>
                      <a:pt x="1673" y="467"/>
                    </a:cubicBezTo>
                    <a:cubicBezTo>
                      <a:pt x="1646" y="198"/>
                      <a:pt x="1405" y="0"/>
                      <a:pt x="11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29"/>
              <p:cNvSpPr/>
              <p:nvPr/>
            </p:nvSpPr>
            <p:spPr>
              <a:xfrm>
                <a:off x="1254850" y="3929300"/>
                <a:ext cx="48650" cy="53475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2139" extrusionOk="0">
                    <a:moveTo>
                      <a:pt x="1214" y="386"/>
                    </a:moveTo>
                    <a:cubicBezTo>
                      <a:pt x="1281" y="386"/>
                      <a:pt x="1324" y="436"/>
                      <a:pt x="1368" y="502"/>
                    </a:cubicBezTo>
                    <a:cubicBezTo>
                      <a:pt x="1551" y="745"/>
                      <a:pt x="1459" y="1323"/>
                      <a:pt x="1216" y="1596"/>
                    </a:cubicBezTo>
                    <a:cubicBezTo>
                      <a:pt x="1161" y="1679"/>
                      <a:pt x="1055" y="1813"/>
                      <a:pt x="899" y="1813"/>
                    </a:cubicBezTo>
                    <a:cubicBezTo>
                      <a:pt x="883" y="1813"/>
                      <a:pt x="868" y="1812"/>
                      <a:pt x="852" y="1809"/>
                    </a:cubicBezTo>
                    <a:cubicBezTo>
                      <a:pt x="669" y="1779"/>
                      <a:pt x="608" y="1596"/>
                      <a:pt x="578" y="1444"/>
                    </a:cubicBezTo>
                    <a:cubicBezTo>
                      <a:pt x="426" y="1049"/>
                      <a:pt x="700" y="532"/>
                      <a:pt x="1125" y="411"/>
                    </a:cubicBezTo>
                    <a:cubicBezTo>
                      <a:pt x="1159" y="394"/>
                      <a:pt x="1188" y="386"/>
                      <a:pt x="1214" y="386"/>
                    </a:cubicBezTo>
                    <a:close/>
                    <a:moveTo>
                      <a:pt x="1198" y="0"/>
                    </a:moveTo>
                    <a:cubicBezTo>
                      <a:pt x="1155" y="0"/>
                      <a:pt x="1111" y="5"/>
                      <a:pt x="1064" y="16"/>
                    </a:cubicBezTo>
                    <a:cubicBezTo>
                      <a:pt x="912" y="76"/>
                      <a:pt x="760" y="137"/>
                      <a:pt x="639" y="228"/>
                    </a:cubicBezTo>
                    <a:cubicBezTo>
                      <a:pt x="92" y="593"/>
                      <a:pt x="0" y="1444"/>
                      <a:pt x="426" y="1931"/>
                    </a:cubicBezTo>
                    <a:cubicBezTo>
                      <a:pt x="565" y="2070"/>
                      <a:pt x="714" y="2139"/>
                      <a:pt x="867" y="2139"/>
                    </a:cubicBezTo>
                    <a:cubicBezTo>
                      <a:pt x="982" y="2139"/>
                      <a:pt x="1099" y="2100"/>
                      <a:pt x="1216" y="2022"/>
                    </a:cubicBezTo>
                    <a:cubicBezTo>
                      <a:pt x="1307" y="1931"/>
                      <a:pt x="1368" y="1870"/>
                      <a:pt x="1490" y="1779"/>
                    </a:cubicBezTo>
                    <a:cubicBezTo>
                      <a:pt x="1642" y="1323"/>
                      <a:pt x="1946" y="867"/>
                      <a:pt x="1672" y="350"/>
                    </a:cubicBezTo>
                    <a:cubicBezTo>
                      <a:pt x="1571" y="123"/>
                      <a:pt x="1407" y="0"/>
                      <a:pt x="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29"/>
              <p:cNvSpPr/>
              <p:nvPr/>
            </p:nvSpPr>
            <p:spPr>
              <a:xfrm>
                <a:off x="1139350" y="3863875"/>
                <a:ext cx="395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872" extrusionOk="0">
                    <a:moveTo>
                      <a:pt x="720" y="333"/>
                    </a:moveTo>
                    <a:cubicBezTo>
                      <a:pt x="813" y="333"/>
                      <a:pt x="902" y="404"/>
                      <a:pt x="973" y="475"/>
                    </a:cubicBezTo>
                    <a:cubicBezTo>
                      <a:pt x="1125" y="596"/>
                      <a:pt x="1125" y="748"/>
                      <a:pt x="1155" y="931"/>
                    </a:cubicBezTo>
                    <a:cubicBezTo>
                      <a:pt x="1155" y="1113"/>
                      <a:pt x="1155" y="1295"/>
                      <a:pt x="1034" y="1478"/>
                    </a:cubicBezTo>
                    <a:cubicBezTo>
                      <a:pt x="699" y="1386"/>
                      <a:pt x="395" y="961"/>
                      <a:pt x="456" y="657"/>
                    </a:cubicBezTo>
                    <a:cubicBezTo>
                      <a:pt x="456" y="535"/>
                      <a:pt x="487" y="414"/>
                      <a:pt x="639" y="353"/>
                    </a:cubicBezTo>
                    <a:cubicBezTo>
                      <a:pt x="666" y="339"/>
                      <a:pt x="693" y="333"/>
                      <a:pt x="720" y="333"/>
                    </a:cubicBezTo>
                    <a:close/>
                    <a:moveTo>
                      <a:pt x="667" y="0"/>
                    </a:moveTo>
                    <a:cubicBezTo>
                      <a:pt x="362" y="0"/>
                      <a:pt x="121" y="229"/>
                      <a:pt x="61" y="627"/>
                    </a:cubicBezTo>
                    <a:cubicBezTo>
                      <a:pt x="0" y="1022"/>
                      <a:pt x="304" y="1599"/>
                      <a:pt x="699" y="1782"/>
                    </a:cubicBezTo>
                    <a:cubicBezTo>
                      <a:pt x="819" y="1841"/>
                      <a:pt x="925" y="1872"/>
                      <a:pt x="1019" y="1872"/>
                    </a:cubicBezTo>
                    <a:cubicBezTo>
                      <a:pt x="1210" y="1872"/>
                      <a:pt x="1347" y="1743"/>
                      <a:pt x="1429" y="1478"/>
                    </a:cubicBezTo>
                    <a:cubicBezTo>
                      <a:pt x="1581" y="1082"/>
                      <a:pt x="1490" y="687"/>
                      <a:pt x="1277" y="323"/>
                    </a:cubicBezTo>
                    <a:cubicBezTo>
                      <a:pt x="1247" y="262"/>
                      <a:pt x="1186" y="201"/>
                      <a:pt x="1186" y="201"/>
                    </a:cubicBezTo>
                    <a:cubicBezTo>
                      <a:pt x="1007" y="64"/>
                      <a:pt x="828" y="0"/>
                      <a:pt x="6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29"/>
              <p:cNvSpPr/>
              <p:nvPr/>
            </p:nvSpPr>
            <p:spPr>
              <a:xfrm>
                <a:off x="1181150" y="3993050"/>
                <a:ext cx="38000" cy="389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556" extrusionOk="0">
                    <a:moveTo>
                      <a:pt x="796" y="342"/>
                    </a:moveTo>
                    <a:cubicBezTo>
                      <a:pt x="823" y="342"/>
                      <a:pt x="851" y="346"/>
                      <a:pt x="882" y="353"/>
                    </a:cubicBezTo>
                    <a:cubicBezTo>
                      <a:pt x="1003" y="384"/>
                      <a:pt x="1064" y="444"/>
                      <a:pt x="1094" y="566"/>
                    </a:cubicBezTo>
                    <a:cubicBezTo>
                      <a:pt x="1125" y="779"/>
                      <a:pt x="1064" y="961"/>
                      <a:pt x="973" y="1144"/>
                    </a:cubicBezTo>
                    <a:cubicBezTo>
                      <a:pt x="914" y="1203"/>
                      <a:pt x="840" y="1230"/>
                      <a:pt x="768" y="1230"/>
                    </a:cubicBezTo>
                    <a:cubicBezTo>
                      <a:pt x="654" y="1230"/>
                      <a:pt x="542" y="1164"/>
                      <a:pt x="486" y="1052"/>
                    </a:cubicBezTo>
                    <a:cubicBezTo>
                      <a:pt x="395" y="870"/>
                      <a:pt x="456" y="566"/>
                      <a:pt x="578" y="444"/>
                    </a:cubicBezTo>
                    <a:cubicBezTo>
                      <a:pt x="646" y="376"/>
                      <a:pt x="714" y="342"/>
                      <a:pt x="796" y="342"/>
                    </a:cubicBezTo>
                    <a:close/>
                    <a:moveTo>
                      <a:pt x="776" y="0"/>
                    </a:moveTo>
                    <a:cubicBezTo>
                      <a:pt x="571" y="0"/>
                      <a:pt x="394" y="87"/>
                      <a:pt x="274" y="232"/>
                    </a:cubicBezTo>
                    <a:cubicBezTo>
                      <a:pt x="61" y="536"/>
                      <a:pt x="0" y="870"/>
                      <a:pt x="152" y="1174"/>
                    </a:cubicBezTo>
                    <a:cubicBezTo>
                      <a:pt x="260" y="1411"/>
                      <a:pt x="489" y="1556"/>
                      <a:pt x="733" y="1556"/>
                    </a:cubicBezTo>
                    <a:cubicBezTo>
                      <a:pt x="833" y="1556"/>
                      <a:pt x="936" y="1531"/>
                      <a:pt x="1034" y="1478"/>
                    </a:cubicBezTo>
                    <a:cubicBezTo>
                      <a:pt x="1368" y="1265"/>
                      <a:pt x="1520" y="931"/>
                      <a:pt x="1459" y="536"/>
                    </a:cubicBezTo>
                    <a:cubicBezTo>
                      <a:pt x="1398" y="262"/>
                      <a:pt x="1216" y="80"/>
                      <a:pt x="942" y="19"/>
                    </a:cubicBezTo>
                    <a:cubicBezTo>
                      <a:pt x="885" y="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29"/>
            <p:cNvGrpSpPr/>
            <p:nvPr/>
          </p:nvGrpSpPr>
          <p:grpSpPr>
            <a:xfrm>
              <a:off x="8288118" y="188104"/>
              <a:ext cx="1065546" cy="1065738"/>
              <a:chOff x="3253375" y="2170250"/>
              <a:chExt cx="971150" cy="971325"/>
            </a:xfrm>
          </p:grpSpPr>
          <p:sp>
            <p:nvSpPr>
              <p:cNvPr id="1110" name="Google Shape;1110;p29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29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2" name="Google Shape;1112;p29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3" name="Google Shape;1113;p29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29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29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6" name="Google Shape;1116;p29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7" name="Google Shape;1117;p29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29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29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0" name="Google Shape;1120;p29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121" name="Google Shape;1121;p29"/>
          <p:cNvGrpSpPr/>
          <p:nvPr/>
        </p:nvGrpSpPr>
        <p:grpSpPr>
          <a:xfrm>
            <a:off x="9970103" y="4834061"/>
            <a:ext cx="3111952" cy="3097147"/>
            <a:chOff x="7477577" y="3625546"/>
            <a:chExt cx="2333964" cy="2322860"/>
          </a:xfrm>
        </p:grpSpPr>
        <p:grpSp>
          <p:nvGrpSpPr>
            <p:cNvPr id="1122" name="Google Shape;1122;p29"/>
            <p:cNvGrpSpPr/>
            <p:nvPr/>
          </p:nvGrpSpPr>
          <p:grpSpPr>
            <a:xfrm rot="-1653779">
              <a:off x="7775139" y="3930657"/>
              <a:ext cx="1738840" cy="1712638"/>
              <a:chOff x="563350" y="953950"/>
              <a:chExt cx="1312350" cy="1292575"/>
            </a:xfrm>
          </p:grpSpPr>
          <p:sp>
            <p:nvSpPr>
              <p:cNvPr id="1123" name="Google Shape;1123;p29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4" name="Google Shape;1124;p29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5" name="Google Shape;1125;p29"/>
            <p:cNvGrpSpPr/>
            <p:nvPr/>
          </p:nvGrpSpPr>
          <p:grpSpPr>
            <a:xfrm rot="3984206">
              <a:off x="7867589" y="4485230"/>
              <a:ext cx="1010715" cy="1001565"/>
              <a:chOff x="1881750" y="575525"/>
              <a:chExt cx="1010700" cy="1001550"/>
            </a:xfrm>
          </p:grpSpPr>
          <p:sp>
            <p:nvSpPr>
              <p:cNvPr id="1126" name="Google Shape;1126;p29"/>
              <p:cNvSpPr/>
              <p:nvPr/>
            </p:nvSpPr>
            <p:spPr>
              <a:xfrm>
                <a:off x="1881750" y="575525"/>
                <a:ext cx="891400" cy="1001550"/>
              </a:xfrm>
              <a:custGeom>
                <a:avLst/>
                <a:gdLst/>
                <a:ahLst/>
                <a:cxnLst/>
                <a:rect l="l" t="t" r="r" b="b"/>
                <a:pathLst>
                  <a:path w="35656" h="40062" extrusionOk="0">
                    <a:moveTo>
                      <a:pt x="23983" y="1"/>
                    </a:moveTo>
                    <a:cubicBezTo>
                      <a:pt x="23801" y="1"/>
                      <a:pt x="23801" y="183"/>
                      <a:pt x="23770" y="305"/>
                    </a:cubicBezTo>
                    <a:cubicBezTo>
                      <a:pt x="23679" y="609"/>
                      <a:pt x="23618" y="943"/>
                      <a:pt x="23527" y="1247"/>
                    </a:cubicBezTo>
                    <a:cubicBezTo>
                      <a:pt x="23466" y="1520"/>
                      <a:pt x="23345" y="1824"/>
                      <a:pt x="23284" y="2098"/>
                    </a:cubicBezTo>
                    <a:cubicBezTo>
                      <a:pt x="23132" y="2736"/>
                      <a:pt x="22980" y="3344"/>
                      <a:pt x="22828" y="3982"/>
                    </a:cubicBezTo>
                    <a:cubicBezTo>
                      <a:pt x="22585" y="4864"/>
                      <a:pt x="22463" y="5745"/>
                      <a:pt x="22463" y="6627"/>
                    </a:cubicBezTo>
                    <a:cubicBezTo>
                      <a:pt x="22463" y="7691"/>
                      <a:pt x="22494" y="8785"/>
                      <a:pt x="22524" y="9849"/>
                    </a:cubicBezTo>
                    <a:cubicBezTo>
                      <a:pt x="22524" y="9910"/>
                      <a:pt x="22524" y="10001"/>
                      <a:pt x="22524" y="10122"/>
                    </a:cubicBezTo>
                    <a:cubicBezTo>
                      <a:pt x="22463" y="10062"/>
                      <a:pt x="22433" y="10031"/>
                      <a:pt x="22433" y="10001"/>
                    </a:cubicBezTo>
                    <a:cubicBezTo>
                      <a:pt x="22099" y="9119"/>
                      <a:pt x="21612" y="8299"/>
                      <a:pt x="21126" y="7478"/>
                    </a:cubicBezTo>
                    <a:cubicBezTo>
                      <a:pt x="20396" y="6262"/>
                      <a:pt x="19515" y="5198"/>
                      <a:pt x="18512" y="4195"/>
                    </a:cubicBezTo>
                    <a:cubicBezTo>
                      <a:pt x="17934" y="3618"/>
                      <a:pt x="17266" y="3131"/>
                      <a:pt x="16597" y="2615"/>
                    </a:cubicBezTo>
                    <a:cubicBezTo>
                      <a:pt x="16111" y="2250"/>
                      <a:pt x="15533" y="2067"/>
                      <a:pt x="14986" y="1764"/>
                    </a:cubicBezTo>
                    <a:cubicBezTo>
                      <a:pt x="14948" y="1748"/>
                      <a:pt x="14912" y="1741"/>
                      <a:pt x="14879" y="1741"/>
                    </a:cubicBezTo>
                    <a:cubicBezTo>
                      <a:pt x="14779" y="1741"/>
                      <a:pt x="14705" y="1809"/>
                      <a:pt x="14682" y="1946"/>
                    </a:cubicBezTo>
                    <a:cubicBezTo>
                      <a:pt x="14682" y="2007"/>
                      <a:pt x="14682" y="2067"/>
                      <a:pt x="14712" y="2128"/>
                    </a:cubicBezTo>
                    <a:cubicBezTo>
                      <a:pt x="14895" y="3040"/>
                      <a:pt x="15047" y="3982"/>
                      <a:pt x="15351" y="4864"/>
                    </a:cubicBezTo>
                    <a:cubicBezTo>
                      <a:pt x="15715" y="6019"/>
                      <a:pt x="16202" y="7144"/>
                      <a:pt x="16658" y="8299"/>
                    </a:cubicBezTo>
                    <a:cubicBezTo>
                      <a:pt x="16871" y="8815"/>
                      <a:pt x="17114" y="9302"/>
                      <a:pt x="17387" y="9788"/>
                    </a:cubicBezTo>
                    <a:cubicBezTo>
                      <a:pt x="17904" y="10639"/>
                      <a:pt x="18481" y="11460"/>
                      <a:pt x="19029" y="12311"/>
                    </a:cubicBezTo>
                    <a:cubicBezTo>
                      <a:pt x="19059" y="12372"/>
                      <a:pt x="19089" y="12402"/>
                      <a:pt x="19120" y="12463"/>
                    </a:cubicBezTo>
                    <a:cubicBezTo>
                      <a:pt x="18877" y="12372"/>
                      <a:pt x="18694" y="12250"/>
                      <a:pt x="18481" y="12098"/>
                    </a:cubicBezTo>
                    <a:cubicBezTo>
                      <a:pt x="17539" y="11399"/>
                      <a:pt x="16567" y="10700"/>
                      <a:pt x="15594" y="10001"/>
                    </a:cubicBezTo>
                    <a:cubicBezTo>
                      <a:pt x="14348" y="9119"/>
                      <a:pt x="13071" y="8268"/>
                      <a:pt x="11673" y="7660"/>
                    </a:cubicBezTo>
                    <a:cubicBezTo>
                      <a:pt x="10852" y="7326"/>
                      <a:pt x="10062" y="7022"/>
                      <a:pt x="9302" y="6596"/>
                    </a:cubicBezTo>
                    <a:cubicBezTo>
                      <a:pt x="9028" y="6444"/>
                      <a:pt x="8755" y="6353"/>
                      <a:pt x="8481" y="6232"/>
                    </a:cubicBezTo>
                    <a:cubicBezTo>
                      <a:pt x="8411" y="6197"/>
                      <a:pt x="8341" y="6161"/>
                      <a:pt x="8271" y="6161"/>
                    </a:cubicBezTo>
                    <a:cubicBezTo>
                      <a:pt x="8219" y="6161"/>
                      <a:pt x="8168" y="6180"/>
                      <a:pt x="8117" y="6232"/>
                    </a:cubicBezTo>
                    <a:cubicBezTo>
                      <a:pt x="8025" y="6353"/>
                      <a:pt x="8086" y="6475"/>
                      <a:pt x="8147" y="6596"/>
                    </a:cubicBezTo>
                    <a:cubicBezTo>
                      <a:pt x="8177" y="6627"/>
                      <a:pt x="8208" y="6657"/>
                      <a:pt x="8208" y="6688"/>
                    </a:cubicBezTo>
                    <a:cubicBezTo>
                      <a:pt x="8421" y="6992"/>
                      <a:pt x="8633" y="7296"/>
                      <a:pt x="8816" y="7599"/>
                    </a:cubicBezTo>
                    <a:cubicBezTo>
                      <a:pt x="9120" y="8055"/>
                      <a:pt x="9393" y="8542"/>
                      <a:pt x="9758" y="8967"/>
                    </a:cubicBezTo>
                    <a:cubicBezTo>
                      <a:pt x="10670" y="10092"/>
                      <a:pt x="11642" y="11156"/>
                      <a:pt x="12585" y="12250"/>
                    </a:cubicBezTo>
                    <a:cubicBezTo>
                      <a:pt x="12646" y="12311"/>
                      <a:pt x="12706" y="12372"/>
                      <a:pt x="12737" y="12432"/>
                    </a:cubicBezTo>
                    <a:cubicBezTo>
                      <a:pt x="12706" y="12463"/>
                      <a:pt x="12706" y="12463"/>
                      <a:pt x="12676" y="12463"/>
                    </a:cubicBezTo>
                    <a:cubicBezTo>
                      <a:pt x="12554" y="12432"/>
                      <a:pt x="12433" y="12372"/>
                      <a:pt x="12311" y="12341"/>
                    </a:cubicBezTo>
                    <a:cubicBezTo>
                      <a:pt x="11612" y="12037"/>
                      <a:pt x="10913" y="11764"/>
                      <a:pt x="10153" y="11703"/>
                    </a:cubicBezTo>
                    <a:cubicBezTo>
                      <a:pt x="8816" y="11581"/>
                      <a:pt x="7478" y="11460"/>
                      <a:pt x="6141" y="11369"/>
                    </a:cubicBezTo>
                    <a:cubicBezTo>
                      <a:pt x="5168" y="11308"/>
                      <a:pt x="4165" y="11308"/>
                      <a:pt x="3223" y="11095"/>
                    </a:cubicBezTo>
                    <a:cubicBezTo>
                      <a:pt x="3132" y="11065"/>
                      <a:pt x="3040" y="11065"/>
                      <a:pt x="2949" y="11065"/>
                    </a:cubicBezTo>
                    <a:cubicBezTo>
                      <a:pt x="2858" y="11095"/>
                      <a:pt x="2767" y="11156"/>
                      <a:pt x="2767" y="11217"/>
                    </a:cubicBezTo>
                    <a:cubicBezTo>
                      <a:pt x="2737" y="11277"/>
                      <a:pt x="2767" y="11399"/>
                      <a:pt x="2828" y="11460"/>
                    </a:cubicBezTo>
                    <a:cubicBezTo>
                      <a:pt x="2889" y="11521"/>
                      <a:pt x="2980" y="11551"/>
                      <a:pt x="3071" y="11581"/>
                    </a:cubicBezTo>
                    <a:cubicBezTo>
                      <a:pt x="3557" y="11794"/>
                      <a:pt x="4074" y="11976"/>
                      <a:pt x="4560" y="12220"/>
                    </a:cubicBezTo>
                    <a:cubicBezTo>
                      <a:pt x="5715" y="12858"/>
                      <a:pt x="6840" y="13527"/>
                      <a:pt x="7965" y="14165"/>
                    </a:cubicBezTo>
                    <a:cubicBezTo>
                      <a:pt x="8724" y="14621"/>
                      <a:pt x="9484" y="15107"/>
                      <a:pt x="10244" y="15502"/>
                    </a:cubicBezTo>
                    <a:cubicBezTo>
                      <a:pt x="11156" y="16019"/>
                      <a:pt x="12098" y="16445"/>
                      <a:pt x="13010" y="16931"/>
                    </a:cubicBezTo>
                    <a:cubicBezTo>
                      <a:pt x="13071" y="16961"/>
                      <a:pt x="13132" y="16992"/>
                      <a:pt x="13193" y="17053"/>
                    </a:cubicBezTo>
                    <a:cubicBezTo>
                      <a:pt x="13162" y="17063"/>
                      <a:pt x="13135" y="17066"/>
                      <a:pt x="13109" y="17066"/>
                    </a:cubicBezTo>
                    <a:cubicBezTo>
                      <a:pt x="13058" y="17066"/>
                      <a:pt x="13010" y="17053"/>
                      <a:pt x="12949" y="17053"/>
                    </a:cubicBezTo>
                    <a:cubicBezTo>
                      <a:pt x="11748" y="16803"/>
                      <a:pt x="10529" y="16672"/>
                      <a:pt x="9306" y="16672"/>
                    </a:cubicBezTo>
                    <a:cubicBezTo>
                      <a:pt x="8890" y="16672"/>
                      <a:pt x="8473" y="16687"/>
                      <a:pt x="8056" y="16718"/>
                    </a:cubicBezTo>
                    <a:cubicBezTo>
                      <a:pt x="6962" y="16779"/>
                      <a:pt x="5867" y="16992"/>
                      <a:pt x="4773" y="17144"/>
                    </a:cubicBezTo>
                    <a:cubicBezTo>
                      <a:pt x="3952" y="17235"/>
                      <a:pt x="3162" y="17387"/>
                      <a:pt x="2372" y="17478"/>
                    </a:cubicBezTo>
                    <a:cubicBezTo>
                      <a:pt x="1703" y="17539"/>
                      <a:pt x="1065" y="17508"/>
                      <a:pt x="426" y="17539"/>
                    </a:cubicBezTo>
                    <a:cubicBezTo>
                      <a:pt x="335" y="17539"/>
                      <a:pt x="244" y="17539"/>
                      <a:pt x="183" y="17569"/>
                    </a:cubicBezTo>
                    <a:cubicBezTo>
                      <a:pt x="92" y="17630"/>
                      <a:pt x="1" y="17691"/>
                      <a:pt x="1" y="17782"/>
                    </a:cubicBezTo>
                    <a:cubicBezTo>
                      <a:pt x="1" y="17843"/>
                      <a:pt x="62" y="17934"/>
                      <a:pt x="122" y="17995"/>
                    </a:cubicBezTo>
                    <a:cubicBezTo>
                      <a:pt x="214" y="18056"/>
                      <a:pt x="305" y="18056"/>
                      <a:pt x="426" y="18086"/>
                    </a:cubicBezTo>
                    <a:cubicBezTo>
                      <a:pt x="852" y="18208"/>
                      <a:pt x="1278" y="18329"/>
                      <a:pt x="1733" y="18481"/>
                    </a:cubicBezTo>
                    <a:cubicBezTo>
                      <a:pt x="3253" y="18998"/>
                      <a:pt x="4773" y="19515"/>
                      <a:pt x="6323" y="20001"/>
                    </a:cubicBezTo>
                    <a:cubicBezTo>
                      <a:pt x="7083" y="20274"/>
                      <a:pt x="7873" y="20426"/>
                      <a:pt x="8664" y="20548"/>
                    </a:cubicBezTo>
                    <a:cubicBezTo>
                      <a:pt x="9180" y="20639"/>
                      <a:pt x="9697" y="20700"/>
                      <a:pt x="10214" y="20791"/>
                    </a:cubicBezTo>
                    <a:cubicBezTo>
                      <a:pt x="10847" y="20897"/>
                      <a:pt x="11481" y="20979"/>
                      <a:pt x="12135" y="20979"/>
                    </a:cubicBezTo>
                    <a:cubicBezTo>
                      <a:pt x="12233" y="20979"/>
                      <a:pt x="12333" y="20978"/>
                      <a:pt x="12433" y="20974"/>
                    </a:cubicBezTo>
                    <a:cubicBezTo>
                      <a:pt x="12524" y="20974"/>
                      <a:pt x="12646" y="21004"/>
                      <a:pt x="12737" y="21004"/>
                    </a:cubicBezTo>
                    <a:cubicBezTo>
                      <a:pt x="12068" y="21247"/>
                      <a:pt x="11399" y="21460"/>
                      <a:pt x="10731" y="21642"/>
                    </a:cubicBezTo>
                    <a:cubicBezTo>
                      <a:pt x="9302" y="22037"/>
                      <a:pt x="7934" y="22554"/>
                      <a:pt x="6597" y="23223"/>
                    </a:cubicBezTo>
                    <a:cubicBezTo>
                      <a:pt x="5503" y="23740"/>
                      <a:pt x="4439" y="24317"/>
                      <a:pt x="3375" y="24895"/>
                    </a:cubicBezTo>
                    <a:cubicBezTo>
                      <a:pt x="2433" y="25381"/>
                      <a:pt x="1521" y="25898"/>
                      <a:pt x="578" y="26384"/>
                    </a:cubicBezTo>
                    <a:cubicBezTo>
                      <a:pt x="487" y="26445"/>
                      <a:pt x="396" y="26506"/>
                      <a:pt x="335" y="26566"/>
                    </a:cubicBezTo>
                    <a:cubicBezTo>
                      <a:pt x="274" y="26658"/>
                      <a:pt x="244" y="26749"/>
                      <a:pt x="244" y="26840"/>
                    </a:cubicBezTo>
                    <a:cubicBezTo>
                      <a:pt x="244" y="26901"/>
                      <a:pt x="366" y="26961"/>
                      <a:pt x="457" y="26992"/>
                    </a:cubicBezTo>
                    <a:cubicBezTo>
                      <a:pt x="548" y="27022"/>
                      <a:pt x="639" y="27022"/>
                      <a:pt x="730" y="27022"/>
                    </a:cubicBezTo>
                    <a:lnTo>
                      <a:pt x="4864" y="27022"/>
                    </a:lnTo>
                    <a:cubicBezTo>
                      <a:pt x="5958" y="26992"/>
                      <a:pt x="7083" y="27022"/>
                      <a:pt x="8177" y="26901"/>
                    </a:cubicBezTo>
                    <a:cubicBezTo>
                      <a:pt x="9028" y="26779"/>
                      <a:pt x="9910" y="26658"/>
                      <a:pt x="10761" y="26566"/>
                    </a:cubicBezTo>
                    <a:cubicBezTo>
                      <a:pt x="11673" y="26445"/>
                      <a:pt x="12585" y="26262"/>
                      <a:pt x="13497" y="25958"/>
                    </a:cubicBezTo>
                    <a:cubicBezTo>
                      <a:pt x="13892" y="25837"/>
                      <a:pt x="14317" y="25685"/>
                      <a:pt x="14743" y="25533"/>
                    </a:cubicBezTo>
                    <a:lnTo>
                      <a:pt x="14743" y="25533"/>
                    </a:lnTo>
                    <a:cubicBezTo>
                      <a:pt x="14712" y="25594"/>
                      <a:pt x="14712" y="25624"/>
                      <a:pt x="14682" y="25624"/>
                    </a:cubicBezTo>
                    <a:cubicBezTo>
                      <a:pt x="14074" y="26080"/>
                      <a:pt x="13466" y="26536"/>
                      <a:pt x="12828" y="26961"/>
                    </a:cubicBezTo>
                    <a:cubicBezTo>
                      <a:pt x="12250" y="27357"/>
                      <a:pt x="11734" y="27813"/>
                      <a:pt x="11278" y="28299"/>
                    </a:cubicBezTo>
                    <a:cubicBezTo>
                      <a:pt x="9880" y="29697"/>
                      <a:pt x="8816" y="31338"/>
                      <a:pt x="7782" y="33010"/>
                    </a:cubicBezTo>
                    <a:cubicBezTo>
                      <a:pt x="7174" y="33952"/>
                      <a:pt x="6566" y="34895"/>
                      <a:pt x="5898" y="35807"/>
                    </a:cubicBezTo>
                    <a:cubicBezTo>
                      <a:pt x="5806" y="35867"/>
                      <a:pt x="5746" y="35959"/>
                      <a:pt x="5715" y="36050"/>
                    </a:cubicBezTo>
                    <a:cubicBezTo>
                      <a:pt x="5685" y="36141"/>
                      <a:pt x="5715" y="36232"/>
                      <a:pt x="5746" y="36293"/>
                    </a:cubicBezTo>
                    <a:cubicBezTo>
                      <a:pt x="5768" y="36337"/>
                      <a:pt x="5839" y="36366"/>
                      <a:pt x="5899" y="36366"/>
                    </a:cubicBezTo>
                    <a:cubicBezTo>
                      <a:pt x="5922" y="36366"/>
                      <a:pt x="5942" y="36362"/>
                      <a:pt x="5958" y="36354"/>
                    </a:cubicBezTo>
                    <a:cubicBezTo>
                      <a:pt x="6050" y="36354"/>
                      <a:pt x="6141" y="36293"/>
                      <a:pt x="6232" y="36263"/>
                    </a:cubicBezTo>
                    <a:cubicBezTo>
                      <a:pt x="6810" y="35867"/>
                      <a:pt x="7417" y="35442"/>
                      <a:pt x="7995" y="35047"/>
                    </a:cubicBezTo>
                    <a:cubicBezTo>
                      <a:pt x="8451" y="34773"/>
                      <a:pt x="8876" y="34469"/>
                      <a:pt x="9332" y="34165"/>
                    </a:cubicBezTo>
                    <a:cubicBezTo>
                      <a:pt x="10001" y="33770"/>
                      <a:pt x="10670" y="33375"/>
                      <a:pt x="11308" y="32919"/>
                    </a:cubicBezTo>
                    <a:cubicBezTo>
                      <a:pt x="12858" y="31794"/>
                      <a:pt x="14256" y="30487"/>
                      <a:pt x="15746" y="29302"/>
                    </a:cubicBezTo>
                    <a:cubicBezTo>
                      <a:pt x="16627" y="28603"/>
                      <a:pt x="17509" y="27873"/>
                      <a:pt x="18390" y="27144"/>
                    </a:cubicBezTo>
                    <a:cubicBezTo>
                      <a:pt x="18421" y="27174"/>
                      <a:pt x="18421" y="27174"/>
                      <a:pt x="18451" y="27174"/>
                    </a:cubicBezTo>
                    <a:cubicBezTo>
                      <a:pt x="18330" y="27417"/>
                      <a:pt x="18208" y="27630"/>
                      <a:pt x="18086" y="27843"/>
                    </a:cubicBezTo>
                    <a:cubicBezTo>
                      <a:pt x="17630" y="28785"/>
                      <a:pt x="17174" y="29727"/>
                      <a:pt x="16719" y="30639"/>
                    </a:cubicBezTo>
                    <a:cubicBezTo>
                      <a:pt x="16445" y="31217"/>
                      <a:pt x="16171" y="31764"/>
                      <a:pt x="15928" y="32341"/>
                    </a:cubicBezTo>
                    <a:cubicBezTo>
                      <a:pt x="15503" y="33466"/>
                      <a:pt x="15108" y="34591"/>
                      <a:pt x="14682" y="35685"/>
                    </a:cubicBezTo>
                    <a:cubicBezTo>
                      <a:pt x="14408" y="36414"/>
                      <a:pt x="14105" y="37114"/>
                      <a:pt x="13801" y="37813"/>
                    </a:cubicBezTo>
                    <a:cubicBezTo>
                      <a:pt x="13527" y="38390"/>
                      <a:pt x="13253" y="38968"/>
                      <a:pt x="12980" y="39545"/>
                    </a:cubicBezTo>
                    <a:cubicBezTo>
                      <a:pt x="12949" y="39606"/>
                      <a:pt x="12919" y="39697"/>
                      <a:pt x="12919" y="39758"/>
                    </a:cubicBezTo>
                    <a:cubicBezTo>
                      <a:pt x="12889" y="39880"/>
                      <a:pt x="12858" y="40001"/>
                      <a:pt x="13010" y="40062"/>
                    </a:cubicBezTo>
                    <a:cubicBezTo>
                      <a:pt x="13041" y="40062"/>
                      <a:pt x="13162" y="40001"/>
                      <a:pt x="13223" y="39971"/>
                    </a:cubicBezTo>
                    <a:cubicBezTo>
                      <a:pt x="13284" y="39940"/>
                      <a:pt x="13284" y="39910"/>
                      <a:pt x="13345" y="39880"/>
                    </a:cubicBezTo>
                    <a:cubicBezTo>
                      <a:pt x="14044" y="39302"/>
                      <a:pt x="14743" y="38725"/>
                      <a:pt x="15442" y="38117"/>
                    </a:cubicBezTo>
                    <a:cubicBezTo>
                      <a:pt x="16415" y="37266"/>
                      <a:pt x="17357" y="36384"/>
                      <a:pt x="18056" y="35320"/>
                    </a:cubicBezTo>
                    <a:cubicBezTo>
                      <a:pt x="18664" y="34439"/>
                      <a:pt x="19211" y="33557"/>
                      <a:pt x="19789" y="32645"/>
                    </a:cubicBezTo>
                    <a:cubicBezTo>
                      <a:pt x="20092" y="32159"/>
                      <a:pt x="20366" y="31673"/>
                      <a:pt x="20609" y="31156"/>
                    </a:cubicBezTo>
                    <a:cubicBezTo>
                      <a:pt x="21187" y="29971"/>
                      <a:pt x="21795" y="28755"/>
                      <a:pt x="22433" y="27600"/>
                    </a:cubicBezTo>
                    <a:cubicBezTo>
                      <a:pt x="22463" y="27539"/>
                      <a:pt x="22524" y="27478"/>
                      <a:pt x="22555" y="27417"/>
                    </a:cubicBezTo>
                    <a:lnTo>
                      <a:pt x="22555" y="27417"/>
                    </a:lnTo>
                    <a:cubicBezTo>
                      <a:pt x="22524" y="27934"/>
                      <a:pt x="22463" y="28481"/>
                      <a:pt x="22372" y="28998"/>
                    </a:cubicBezTo>
                    <a:cubicBezTo>
                      <a:pt x="22129" y="30731"/>
                      <a:pt x="22190" y="32463"/>
                      <a:pt x="22555" y="34165"/>
                    </a:cubicBezTo>
                    <a:cubicBezTo>
                      <a:pt x="22767" y="35047"/>
                      <a:pt x="22889" y="35959"/>
                      <a:pt x="22919" y="36870"/>
                    </a:cubicBezTo>
                    <a:cubicBezTo>
                      <a:pt x="22919" y="37448"/>
                      <a:pt x="22889" y="38056"/>
                      <a:pt x="22858" y="38633"/>
                    </a:cubicBezTo>
                    <a:cubicBezTo>
                      <a:pt x="22858" y="38785"/>
                      <a:pt x="22828" y="38937"/>
                      <a:pt x="23010" y="39059"/>
                    </a:cubicBezTo>
                    <a:cubicBezTo>
                      <a:pt x="23071" y="39029"/>
                      <a:pt x="23102" y="38998"/>
                      <a:pt x="23132" y="38968"/>
                    </a:cubicBezTo>
                    <a:cubicBezTo>
                      <a:pt x="23466" y="38573"/>
                      <a:pt x="23801" y="38208"/>
                      <a:pt x="24105" y="37813"/>
                    </a:cubicBezTo>
                    <a:cubicBezTo>
                      <a:pt x="24469" y="37296"/>
                      <a:pt x="24773" y="36749"/>
                      <a:pt x="25138" y="36202"/>
                    </a:cubicBezTo>
                    <a:cubicBezTo>
                      <a:pt x="25685" y="35411"/>
                      <a:pt x="25989" y="34530"/>
                      <a:pt x="26415" y="33679"/>
                    </a:cubicBezTo>
                    <a:cubicBezTo>
                      <a:pt x="26476" y="33588"/>
                      <a:pt x="26506" y="33466"/>
                      <a:pt x="26536" y="33345"/>
                    </a:cubicBezTo>
                    <a:cubicBezTo>
                      <a:pt x="26810" y="32372"/>
                      <a:pt x="27023" y="31399"/>
                      <a:pt x="27083" y="30427"/>
                    </a:cubicBezTo>
                    <a:cubicBezTo>
                      <a:pt x="27144" y="29545"/>
                      <a:pt x="27144" y="28664"/>
                      <a:pt x="27144" y="27782"/>
                    </a:cubicBezTo>
                    <a:cubicBezTo>
                      <a:pt x="27144" y="27661"/>
                      <a:pt x="27175" y="27539"/>
                      <a:pt x="27175" y="27417"/>
                    </a:cubicBezTo>
                    <a:cubicBezTo>
                      <a:pt x="27235" y="27478"/>
                      <a:pt x="27266" y="27509"/>
                      <a:pt x="27296" y="27569"/>
                    </a:cubicBezTo>
                    <a:cubicBezTo>
                      <a:pt x="27539" y="28147"/>
                      <a:pt x="27783" y="28755"/>
                      <a:pt x="28056" y="29332"/>
                    </a:cubicBezTo>
                    <a:cubicBezTo>
                      <a:pt x="28542" y="30366"/>
                      <a:pt x="29150" y="31308"/>
                      <a:pt x="29880" y="32159"/>
                    </a:cubicBezTo>
                    <a:cubicBezTo>
                      <a:pt x="30731" y="33223"/>
                      <a:pt x="31460" y="34378"/>
                      <a:pt x="32160" y="35533"/>
                    </a:cubicBezTo>
                    <a:cubicBezTo>
                      <a:pt x="32190" y="35594"/>
                      <a:pt x="32220" y="35624"/>
                      <a:pt x="32281" y="35715"/>
                    </a:cubicBezTo>
                    <a:cubicBezTo>
                      <a:pt x="32433" y="35503"/>
                      <a:pt x="32433" y="35290"/>
                      <a:pt x="32433" y="35077"/>
                    </a:cubicBezTo>
                    <a:cubicBezTo>
                      <a:pt x="32433" y="34712"/>
                      <a:pt x="32403" y="34348"/>
                      <a:pt x="32403" y="33983"/>
                    </a:cubicBezTo>
                    <a:cubicBezTo>
                      <a:pt x="32433" y="32797"/>
                      <a:pt x="32464" y="31612"/>
                      <a:pt x="32312" y="30427"/>
                    </a:cubicBezTo>
                    <a:cubicBezTo>
                      <a:pt x="32190" y="29545"/>
                      <a:pt x="32068" y="28694"/>
                      <a:pt x="31764" y="27873"/>
                    </a:cubicBezTo>
                    <a:cubicBezTo>
                      <a:pt x="31521" y="27144"/>
                      <a:pt x="31217" y="26445"/>
                      <a:pt x="30853" y="25776"/>
                    </a:cubicBezTo>
                    <a:cubicBezTo>
                      <a:pt x="30822" y="25685"/>
                      <a:pt x="30792" y="25624"/>
                      <a:pt x="30761" y="25563"/>
                    </a:cubicBezTo>
                    <a:lnTo>
                      <a:pt x="30761" y="25563"/>
                    </a:lnTo>
                    <a:cubicBezTo>
                      <a:pt x="30883" y="25594"/>
                      <a:pt x="30974" y="25654"/>
                      <a:pt x="31035" y="25715"/>
                    </a:cubicBezTo>
                    <a:cubicBezTo>
                      <a:pt x="31552" y="26202"/>
                      <a:pt x="32099" y="26658"/>
                      <a:pt x="32707" y="27053"/>
                    </a:cubicBezTo>
                    <a:cubicBezTo>
                      <a:pt x="32828" y="27113"/>
                      <a:pt x="32950" y="27205"/>
                      <a:pt x="33041" y="27265"/>
                    </a:cubicBezTo>
                    <a:cubicBezTo>
                      <a:pt x="33831" y="27873"/>
                      <a:pt x="34622" y="28451"/>
                      <a:pt x="35412" y="29028"/>
                    </a:cubicBezTo>
                    <a:cubicBezTo>
                      <a:pt x="35473" y="29089"/>
                      <a:pt x="35533" y="29089"/>
                      <a:pt x="35655" y="29180"/>
                    </a:cubicBezTo>
                    <a:cubicBezTo>
                      <a:pt x="35594" y="28998"/>
                      <a:pt x="35594" y="28876"/>
                      <a:pt x="35564" y="28755"/>
                    </a:cubicBezTo>
                    <a:cubicBezTo>
                      <a:pt x="35412" y="28420"/>
                      <a:pt x="35260" y="28116"/>
                      <a:pt x="35108" y="27782"/>
                    </a:cubicBezTo>
                    <a:cubicBezTo>
                      <a:pt x="34561" y="26658"/>
                      <a:pt x="33892" y="25624"/>
                      <a:pt x="33163" y="24621"/>
                    </a:cubicBezTo>
                    <a:cubicBezTo>
                      <a:pt x="32798" y="24104"/>
                      <a:pt x="32403" y="23618"/>
                      <a:pt x="32008" y="23162"/>
                    </a:cubicBezTo>
                    <a:cubicBezTo>
                      <a:pt x="31491" y="22554"/>
                      <a:pt x="30913" y="22037"/>
                      <a:pt x="30305" y="21551"/>
                    </a:cubicBezTo>
                    <a:cubicBezTo>
                      <a:pt x="29637" y="21004"/>
                      <a:pt x="28968" y="20366"/>
                      <a:pt x="28299" y="19788"/>
                    </a:cubicBezTo>
                    <a:cubicBezTo>
                      <a:pt x="28299" y="19788"/>
                      <a:pt x="28299" y="19758"/>
                      <a:pt x="28299" y="19697"/>
                    </a:cubicBezTo>
                    <a:cubicBezTo>
                      <a:pt x="28269" y="19484"/>
                      <a:pt x="28299" y="19241"/>
                      <a:pt x="28147" y="19241"/>
                    </a:cubicBezTo>
                    <a:cubicBezTo>
                      <a:pt x="28127" y="19251"/>
                      <a:pt x="28107" y="19254"/>
                      <a:pt x="28084" y="19254"/>
                    </a:cubicBezTo>
                    <a:cubicBezTo>
                      <a:pt x="28039" y="19254"/>
                      <a:pt x="27985" y="19241"/>
                      <a:pt x="27904" y="19241"/>
                    </a:cubicBezTo>
                    <a:cubicBezTo>
                      <a:pt x="28026" y="19089"/>
                      <a:pt x="28117" y="18967"/>
                      <a:pt x="28208" y="18846"/>
                    </a:cubicBezTo>
                    <a:cubicBezTo>
                      <a:pt x="28390" y="18603"/>
                      <a:pt x="28603" y="18390"/>
                      <a:pt x="28725" y="18116"/>
                    </a:cubicBezTo>
                    <a:cubicBezTo>
                      <a:pt x="29090" y="17326"/>
                      <a:pt x="29515" y="16597"/>
                      <a:pt x="29698" y="15745"/>
                    </a:cubicBezTo>
                    <a:cubicBezTo>
                      <a:pt x="29728" y="15594"/>
                      <a:pt x="29819" y="15442"/>
                      <a:pt x="29880" y="15290"/>
                    </a:cubicBezTo>
                    <a:cubicBezTo>
                      <a:pt x="29971" y="14986"/>
                      <a:pt x="30093" y="14682"/>
                      <a:pt x="30214" y="14378"/>
                    </a:cubicBezTo>
                    <a:cubicBezTo>
                      <a:pt x="30488" y="13709"/>
                      <a:pt x="30518" y="12949"/>
                      <a:pt x="30883" y="12311"/>
                    </a:cubicBezTo>
                    <a:cubicBezTo>
                      <a:pt x="30963" y="12152"/>
                      <a:pt x="30880" y="12062"/>
                      <a:pt x="30736" y="12062"/>
                    </a:cubicBezTo>
                    <a:cubicBezTo>
                      <a:pt x="30716" y="12062"/>
                      <a:pt x="30693" y="12064"/>
                      <a:pt x="30670" y="12068"/>
                    </a:cubicBezTo>
                    <a:cubicBezTo>
                      <a:pt x="30609" y="12068"/>
                      <a:pt x="30518" y="12098"/>
                      <a:pt x="30457" y="12128"/>
                    </a:cubicBezTo>
                    <a:cubicBezTo>
                      <a:pt x="30214" y="12250"/>
                      <a:pt x="29971" y="12402"/>
                      <a:pt x="29698" y="12554"/>
                    </a:cubicBezTo>
                    <a:cubicBezTo>
                      <a:pt x="29211" y="12858"/>
                      <a:pt x="28846" y="13314"/>
                      <a:pt x="28451" y="13679"/>
                    </a:cubicBezTo>
                    <a:cubicBezTo>
                      <a:pt x="28026" y="14074"/>
                      <a:pt x="27661" y="14530"/>
                      <a:pt x="27418" y="15046"/>
                    </a:cubicBezTo>
                    <a:cubicBezTo>
                      <a:pt x="27357" y="15198"/>
                      <a:pt x="27296" y="15320"/>
                      <a:pt x="27205" y="15442"/>
                    </a:cubicBezTo>
                    <a:cubicBezTo>
                      <a:pt x="27175" y="15442"/>
                      <a:pt x="27175" y="15442"/>
                      <a:pt x="27144" y="15411"/>
                    </a:cubicBezTo>
                    <a:cubicBezTo>
                      <a:pt x="27144" y="15229"/>
                      <a:pt x="27144" y="15046"/>
                      <a:pt x="27175" y="14864"/>
                    </a:cubicBezTo>
                    <a:cubicBezTo>
                      <a:pt x="27235" y="13922"/>
                      <a:pt x="27357" y="13010"/>
                      <a:pt x="27327" y="12068"/>
                    </a:cubicBezTo>
                    <a:cubicBezTo>
                      <a:pt x="27296" y="11612"/>
                      <a:pt x="27266" y="11125"/>
                      <a:pt x="27235" y="10669"/>
                    </a:cubicBezTo>
                    <a:cubicBezTo>
                      <a:pt x="27175" y="9606"/>
                      <a:pt x="26992" y="8572"/>
                      <a:pt x="26597" y="7599"/>
                    </a:cubicBezTo>
                    <a:cubicBezTo>
                      <a:pt x="26293" y="6809"/>
                      <a:pt x="26020" y="6049"/>
                      <a:pt x="25746" y="5259"/>
                    </a:cubicBezTo>
                    <a:cubicBezTo>
                      <a:pt x="25473" y="4438"/>
                      <a:pt x="25199" y="3618"/>
                      <a:pt x="24956" y="2797"/>
                    </a:cubicBezTo>
                    <a:cubicBezTo>
                      <a:pt x="24682" y="2037"/>
                      <a:pt x="24439" y="1277"/>
                      <a:pt x="24196" y="517"/>
                    </a:cubicBezTo>
                    <a:cubicBezTo>
                      <a:pt x="24165" y="457"/>
                      <a:pt x="24165" y="396"/>
                      <a:pt x="24165" y="335"/>
                    </a:cubicBezTo>
                    <a:cubicBezTo>
                      <a:pt x="24135" y="213"/>
                      <a:pt x="24165" y="1"/>
                      <a:pt x="239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29"/>
              <p:cNvSpPr/>
              <p:nvPr/>
            </p:nvSpPr>
            <p:spPr>
              <a:xfrm>
                <a:off x="2172800" y="851375"/>
                <a:ext cx="446075" cy="468875"/>
              </a:xfrm>
              <a:custGeom>
                <a:avLst/>
                <a:gdLst/>
                <a:ahLst/>
                <a:cxnLst/>
                <a:rect l="l" t="t" r="r" b="b"/>
                <a:pathLst>
                  <a:path w="17843" h="18755" extrusionOk="0">
                    <a:moveTo>
                      <a:pt x="17821" y="16377"/>
                    </a:moveTo>
                    <a:cubicBezTo>
                      <a:pt x="17826" y="16391"/>
                      <a:pt x="17833" y="16404"/>
                      <a:pt x="17843" y="16414"/>
                    </a:cubicBezTo>
                    <a:cubicBezTo>
                      <a:pt x="17835" y="16402"/>
                      <a:pt x="17828" y="16389"/>
                      <a:pt x="17821" y="16377"/>
                    </a:cubicBezTo>
                    <a:close/>
                    <a:moveTo>
                      <a:pt x="12098" y="0"/>
                    </a:moveTo>
                    <a:lnTo>
                      <a:pt x="12098" y="0"/>
                    </a:lnTo>
                    <a:cubicBezTo>
                      <a:pt x="12311" y="2341"/>
                      <a:pt x="12827" y="4620"/>
                      <a:pt x="13861" y="6778"/>
                    </a:cubicBezTo>
                    <a:cubicBezTo>
                      <a:pt x="13770" y="6718"/>
                      <a:pt x="13709" y="6657"/>
                      <a:pt x="13618" y="6566"/>
                    </a:cubicBezTo>
                    <a:cubicBezTo>
                      <a:pt x="12979" y="5867"/>
                      <a:pt x="12311" y="5167"/>
                      <a:pt x="11672" y="4438"/>
                    </a:cubicBezTo>
                    <a:cubicBezTo>
                      <a:pt x="10669" y="3253"/>
                      <a:pt x="9697" y="2067"/>
                      <a:pt x="8724" y="882"/>
                    </a:cubicBezTo>
                    <a:cubicBezTo>
                      <a:pt x="8663" y="790"/>
                      <a:pt x="8572" y="699"/>
                      <a:pt x="8481" y="638"/>
                    </a:cubicBezTo>
                    <a:lnTo>
                      <a:pt x="8481" y="638"/>
                    </a:lnTo>
                    <a:cubicBezTo>
                      <a:pt x="8481" y="699"/>
                      <a:pt x="8511" y="730"/>
                      <a:pt x="8542" y="760"/>
                    </a:cubicBezTo>
                    <a:cubicBezTo>
                      <a:pt x="9818" y="2645"/>
                      <a:pt x="11216" y="4438"/>
                      <a:pt x="12736" y="6140"/>
                    </a:cubicBezTo>
                    <a:cubicBezTo>
                      <a:pt x="13162" y="6596"/>
                      <a:pt x="13618" y="6991"/>
                      <a:pt x="14043" y="7417"/>
                    </a:cubicBezTo>
                    <a:cubicBezTo>
                      <a:pt x="14074" y="7447"/>
                      <a:pt x="14104" y="7477"/>
                      <a:pt x="14134" y="7538"/>
                    </a:cubicBezTo>
                    <a:cubicBezTo>
                      <a:pt x="14043" y="7508"/>
                      <a:pt x="13952" y="7447"/>
                      <a:pt x="13861" y="7417"/>
                    </a:cubicBezTo>
                    <a:cubicBezTo>
                      <a:pt x="11976" y="6474"/>
                      <a:pt x="10153" y="5380"/>
                      <a:pt x="8420" y="4195"/>
                    </a:cubicBezTo>
                    <a:cubicBezTo>
                      <a:pt x="6931" y="3192"/>
                      <a:pt x="5411" y="2158"/>
                      <a:pt x="3922" y="1125"/>
                    </a:cubicBezTo>
                    <a:cubicBezTo>
                      <a:pt x="3861" y="1064"/>
                      <a:pt x="3770" y="1003"/>
                      <a:pt x="3648" y="942"/>
                    </a:cubicBezTo>
                    <a:lnTo>
                      <a:pt x="3648" y="942"/>
                    </a:lnTo>
                    <a:cubicBezTo>
                      <a:pt x="3800" y="1186"/>
                      <a:pt x="5320" y="2401"/>
                      <a:pt x="7022" y="3587"/>
                    </a:cubicBezTo>
                    <a:cubicBezTo>
                      <a:pt x="8207" y="4438"/>
                      <a:pt x="9423" y="5228"/>
                      <a:pt x="10639" y="6019"/>
                    </a:cubicBezTo>
                    <a:cubicBezTo>
                      <a:pt x="11824" y="6809"/>
                      <a:pt x="13101" y="7447"/>
                      <a:pt x="14408" y="8085"/>
                    </a:cubicBezTo>
                    <a:cubicBezTo>
                      <a:pt x="14408" y="8116"/>
                      <a:pt x="14378" y="8116"/>
                      <a:pt x="14378" y="8146"/>
                    </a:cubicBezTo>
                    <a:cubicBezTo>
                      <a:pt x="13952" y="8055"/>
                      <a:pt x="13496" y="7994"/>
                      <a:pt x="13071" y="7873"/>
                    </a:cubicBezTo>
                    <a:cubicBezTo>
                      <a:pt x="11855" y="7508"/>
                      <a:pt x="10639" y="7174"/>
                      <a:pt x="9423" y="6778"/>
                    </a:cubicBezTo>
                    <a:cubicBezTo>
                      <a:pt x="7235" y="6049"/>
                      <a:pt x="5046" y="5289"/>
                      <a:pt x="2858" y="4529"/>
                    </a:cubicBezTo>
                    <a:cubicBezTo>
                      <a:pt x="2736" y="4499"/>
                      <a:pt x="2645" y="4499"/>
                      <a:pt x="2523" y="4468"/>
                    </a:cubicBezTo>
                    <a:lnTo>
                      <a:pt x="2493" y="4499"/>
                    </a:lnTo>
                    <a:cubicBezTo>
                      <a:pt x="2614" y="4560"/>
                      <a:pt x="2706" y="4590"/>
                      <a:pt x="2797" y="4651"/>
                    </a:cubicBezTo>
                    <a:cubicBezTo>
                      <a:pt x="4681" y="5471"/>
                      <a:pt x="6657" y="6110"/>
                      <a:pt x="8602" y="6809"/>
                    </a:cubicBezTo>
                    <a:cubicBezTo>
                      <a:pt x="9940" y="7326"/>
                      <a:pt x="11277" y="7781"/>
                      <a:pt x="12675" y="8146"/>
                    </a:cubicBezTo>
                    <a:cubicBezTo>
                      <a:pt x="13162" y="8268"/>
                      <a:pt x="13648" y="8359"/>
                      <a:pt x="14134" y="8450"/>
                    </a:cubicBezTo>
                    <a:cubicBezTo>
                      <a:pt x="14195" y="8481"/>
                      <a:pt x="14256" y="8481"/>
                      <a:pt x="14317" y="8541"/>
                    </a:cubicBezTo>
                    <a:cubicBezTo>
                      <a:pt x="14043" y="8572"/>
                      <a:pt x="13800" y="8572"/>
                      <a:pt x="13527" y="8602"/>
                    </a:cubicBezTo>
                    <a:cubicBezTo>
                      <a:pt x="13186" y="8610"/>
                      <a:pt x="12846" y="8614"/>
                      <a:pt x="12506" y="8614"/>
                    </a:cubicBezTo>
                    <a:cubicBezTo>
                      <a:pt x="10239" y="8614"/>
                      <a:pt x="7992" y="8445"/>
                      <a:pt x="5745" y="8207"/>
                    </a:cubicBezTo>
                    <a:cubicBezTo>
                      <a:pt x="4165" y="8025"/>
                      <a:pt x="2584" y="7873"/>
                      <a:pt x="1034" y="7690"/>
                    </a:cubicBezTo>
                    <a:cubicBezTo>
                      <a:pt x="973" y="7690"/>
                      <a:pt x="912" y="7690"/>
                      <a:pt x="821" y="7751"/>
                    </a:cubicBezTo>
                    <a:cubicBezTo>
                      <a:pt x="943" y="7751"/>
                      <a:pt x="1034" y="7781"/>
                      <a:pt x="1125" y="7812"/>
                    </a:cubicBezTo>
                    <a:cubicBezTo>
                      <a:pt x="2736" y="8146"/>
                      <a:pt x="4377" y="8298"/>
                      <a:pt x="6019" y="8511"/>
                    </a:cubicBezTo>
                    <a:cubicBezTo>
                      <a:pt x="7660" y="8693"/>
                      <a:pt x="9271" y="8876"/>
                      <a:pt x="10943" y="8936"/>
                    </a:cubicBezTo>
                    <a:cubicBezTo>
                      <a:pt x="11672" y="8967"/>
                      <a:pt x="12432" y="8967"/>
                      <a:pt x="13192" y="8967"/>
                    </a:cubicBezTo>
                    <a:cubicBezTo>
                      <a:pt x="13314" y="8967"/>
                      <a:pt x="13405" y="8967"/>
                      <a:pt x="13557" y="8997"/>
                    </a:cubicBezTo>
                    <a:cubicBezTo>
                      <a:pt x="13435" y="9058"/>
                      <a:pt x="13314" y="9088"/>
                      <a:pt x="13192" y="9149"/>
                    </a:cubicBezTo>
                    <a:cubicBezTo>
                      <a:pt x="11764" y="9544"/>
                      <a:pt x="10365" y="9970"/>
                      <a:pt x="8937" y="10395"/>
                    </a:cubicBezTo>
                    <a:cubicBezTo>
                      <a:pt x="6080" y="11186"/>
                      <a:pt x="3192" y="11794"/>
                      <a:pt x="304" y="12493"/>
                    </a:cubicBezTo>
                    <a:cubicBezTo>
                      <a:pt x="213" y="12523"/>
                      <a:pt x="92" y="12554"/>
                      <a:pt x="0" y="12584"/>
                    </a:cubicBezTo>
                    <a:cubicBezTo>
                      <a:pt x="4529" y="11915"/>
                      <a:pt x="8937" y="10821"/>
                      <a:pt x="13314" y="9484"/>
                    </a:cubicBezTo>
                    <a:lnTo>
                      <a:pt x="13314" y="9484"/>
                    </a:lnTo>
                    <a:cubicBezTo>
                      <a:pt x="12372" y="10274"/>
                      <a:pt x="11247" y="10851"/>
                      <a:pt x="10244" y="11551"/>
                    </a:cubicBezTo>
                    <a:cubicBezTo>
                      <a:pt x="9241" y="12280"/>
                      <a:pt x="8207" y="12979"/>
                      <a:pt x="7174" y="13678"/>
                    </a:cubicBezTo>
                    <a:cubicBezTo>
                      <a:pt x="6140" y="14377"/>
                      <a:pt x="5107" y="15076"/>
                      <a:pt x="4073" y="15775"/>
                    </a:cubicBezTo>
                    <a:cubicBezTo>
                      <a:pt x="4256" y="15684"/>
                      <a:pt x="4469" y="15593"/>
                      <a:pt x="4651" y="15472"/>
                    </a:cubicBezTo>
                    <a:cubicBezTo>
                      <a:pt x="5897" y="14833"/>
                      <a:pt x="7052" y="14073"/>
                      <a:pt x="8238" y="13283"/>
                    </a:cubicBezTo>
                    <a:cubicBezTo>
                      <a:pt x="9575" y="12402"/>
                      <a:pt x="10943" y="11490"/>
                      <a:pt x="12280" y="10608"/>
                    </a:cubicBezTo>
                    <a:cubicBezTo>
                      <a:pt x="12858" y="10213"/>
                      <a:pt x="13405" y="9848"/>
                      <a:pt x="13952" y="9453"/>
                    </a:cubicBezTo>
                    <a:cubicBezTo>
                      <a:pt x="14165" y="9332"/>
                      <a:pt x="14378" y="9210"/>
                      <a:pt x="14590" y="9088"/>
                    </a:cubicBezTo>
                    <a:lnTo>
                      <a:pt x="14590" y="9088"/>
                    </a:lnTo>
                    <a:cubicBezTo>
                      <a:pt x="13770" y="10000"/>
                      <a:pt x="12949" y="10882"/>
                      <a:pt x="12128" y="11794"/>
                    </a:cubicBezTo>
                    <a:cubicBezTo>
                      <a:pt x="11308" y="12706"/>
                      <a:pt x="10517" y="13678"/>
                      <a:pt x="9818" y="14712"/>
                    </a:cubicBezTo>
                    <a:cubicBezTo>
                      <a:pt x="9119" y="15715"/>
                      <a:pt x="8420" y="16718"/>
                      <a:pt x="7903" y="17842"/>
                    </a:cubicBezTo>
                    <a:cubicBezTo>
                      <a:pt x="7934" y="17812"/>
                      <a:pt x="7964" y="17782"/>
                      <a:pt x="7995" y="17751"/>
                    </a:cubicBezTo>
                    <a:cubicBezTo>
                      <a:pt x="8390" y="17204"/>
                      <a:pt x="8846" y="16687"/>
                      <a:pt x="9210" y="16140"/>
                    </a:cubicBezTo>
                    <a:cubicBezTo>
                      <a:pt x="10305" y="14590"/>
                      <a:pt x="11460" y="13070"/>
                      <a:pt x="12767" y="11672"/>
                    </a:cubicBezTo>
                    <a:cubicBezTo>
                      <a:pt x="13435" y="10912"/>
                      <a:pt x="14134" y="10152"/>
                      <a:pt x="14834" y="9392"/>
                    </a:cubicBezTo>
                    <a:cubicBezTo>
                      <a:pt x="14894" y="9332"/>
                      <a:pt x="14986" y="9240"/>
                      <a:pt x="15107" y="9180"/>
                    </a:cubicBezTo>
                    <a:lnTo>
                      <a:pt x="15107" y="9180"/>
                    </a:lnTo>
                    <a:cubicBezTo>
                      <a:pt x="15107" y="9271"/>
                      <a:pt x="15077" y="9332"/>
                      <a:pt x="15077" y="9392"/>
                    </a:cubicBezTo>
                    <a:cubicBezTo>
                      <a:pt x="14955" y="9666"/>
                      <a:pt x="14864" y="9940"/>
                      <a:pt x="14773" y="10183"/>
                    </a:cubicBezTo>
                    <a:cubicBezTo>
                      <a:pt x="13800" y="12523"/>
                      <a:pt x="13131" y="14924"/>
                      <a:pt x="12645" y="17417"/>
                    </a:cubicBezTo>
                    <a:cubicBezTo>
                      <a:pt x="12554" y="17842"/>
                      <a:pt x="12493" y="18298"/>
                      <a:pt x="12493" y="18754"/>
                    </a:cubicBezTo>
                    <a:cubicBezTo>
                      <a:pt x="12858" y="17234"/>
                      <a:pt x="13223" y="15745"/>
                      <a:pt x="13618" y="14256"/>
                    </a:cubicBezTo>
                    <a:cubicBezTo>
                      <a:pt x="14013" y="12736"/>
                      <a:pt x="14530" y="11277"/>
                      <a:pt x="15198" y="9818"/>
                    </a:cubicBezTo>
                    <a:cubicBezTo>
                      <a:pt x="15621" y="12235"/>
                      <a:pt x="16615" y="14352"/>
                      <a:pt x="17821" y="16377"/>
                    </a:cubicBezTo>
                    <a:lnTo>
                      <a:pt x="17821" y="16377"/>
                    </a:lnTo>
                    <a:cubicBezTo>
                      <a:pt x="17809" y="16347"/>
                      <a:pt x="17803" y="16313"/>
                      <a:pt x="17782" y="16292"/>
                    </a:cubicBezTo>
                    <a:cubicBezTo>
                      <a:pt x="17782" y="16231"/>
                      <a:pt x="17752" y="16201"/>
                      <a:pt x="17721" y="16140"/>
                    </a:cubicBezTo>
                    <a:cubicBezTo>
                      <a:pt x="17144" y="14620"/>
                      <a:pt x="16566" y="13131"/>
                      <a:pt x="16019" y="11611"/>
                    </a:cubicBezTo>
                    <a:cubicBezTo>
                      <a:pt x="15776" y="10943"/>
                      <a:pt x="15624" y="10213"/>
                      <a:pt x="15593" y="9484"/>
                    </a:cubicBezTo>
                    <a:cubicBezTo>
                      <a:pt x="15593" y="9423"/>
                      <a:pt x="15593" y="9362"/>
                      <a:pt x="15624" y="9271"/>
                    </a:cubicBezTo>
                    <a:cubicBezTo>
                      <a:pt x="16049" y="10000"/>
                      <a:pt x="16505" y="10699"/>
                      <a:pt x="17174" y="11247"/>
                    </a:cubicBezTo>
                    <a:cubicBezTo>
                      <a:pt x="17113" y="11186"/>
                      <a:pt x="17083" y="11125"/>
                      <a:pt x="17022" y="11064"/>
                    </a:cubicBezTo>
                    <a:cubicBezTo>
                      <a:pt x="16536" y="10456"/>
                      <a:pt x="16141" y="9788"/>
                      <a:pt x="15806" y="9088"/>
                    </a:cubicBezTo>
                    <a:cubicBezTo>
                      <a:pt x="15745" y="8997"/>
                      <a:pt x="15290" y="8511"/>
                      <a:pt x="15593" y="7933"/>
                    </a:cubicBezTo>
                    <a:cubicBezTo>
                      <a:pt x="15776" y="7629"/>
                      <a:pt x="15776" y="7234"/>
                      <a:pt x="15897" y="6900"/>
                    </a:cubicBezTo>
                    <a:cubicBezTo>
                      <a:pt x="16110" y="6292"/>
                      <a:pt x="16323" y="5715"/>
                      <a:pt x="16536" y="5107"/>
                    </a:cubicBezTo>
                    <a:lnTo>
                      <a:pt x="16536" y="5107"/>
                    </a:lnTo>
                    <a:cubicBezTo>
                      <a:pt x="16323" y="5380"/>
                      <a:pt x="16171" y="5684"/>
                      <a:pt x="16049" y="5988"/>
                    </a:cubicBezTo>
                    <a:cubicBezTo>
                      <a:pt x="15897" y="6292"/>
                      <a:pt x="15745" y="6626"/>
                      <a:pt x="15624" y="6930"/>
                    </a:cubicBezTo>
                    <a:cubicBezTo>
                      <a:pt x="15502" y="7265"/>
                      <a:pt x="15411" y="7569"/>
                      <a:pt x="15290" y="7933"/>
                    </a:cubicBezTo>
                    <a:cubicBezTo>
                      <a:pt x="14986" y="7721"/>
                      <a:pt x="14682" y="7508"/>
                      <a:pt x="14469" y="7174"/>
                    </a:cubicBezTo>
                    <a:cubicBezTo>
                      <a:pt x="13648" y="5684"/>
                      <a:pt x="13040" y="4134"/>
                      <a:pt x="12675" y="2462"/>
                    </a:cubicBezTo>
                    <a:cubicBezTo>
                      <a:pt x="12523" y="1763"/>
                      <a:pt x="12372" y="1064"/>
                      <a:pt x="12220" y="365"/>
                    </a:cubicBezTo>
                    <a:cubicBezTo>
                      <a:pt x="12189" y="243"/>
                      <a:pt x="12159" y="122"/>
                      <a:pt x="120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8" name="Google Shape;1128;p29"/>
              <p:cNvSpPr/>
              <p:nvPr/>
            </p:nvSpPr>
            <p:spPr>
              <a:xfrm>
                <a:off x="1881750" y="575525"/>
                <a:ext cx="1010700" cy="1001550"/>
              </a:xfrm>
              <a:custGeom>
                <a:avLst/>
                <a:gdLst/>
                <a:ahLst/>
                <a:cxnLst/>
                <a:rect l="l" t="t" r="r" b="b"/>
                <a:pathLst>
                  <a:path w="40428" h="40062" extrusionOk="0">
                    <a:moveTo>
                      <a:pt x="24074" y="1216"/>
                    </a:moveTo>
                    <a:cubicBezTo>
                      <a:pt x="24105" y="1277"/>
                      <a:pt x="24135" y="1338"/>
                      <a:pt x="24165" y="1399"/>
                    </a:cubicBezTo>
                    <a:cubicBezTo>
                      <a:pt x="24561" y="3192"/>
                      <a:pt x="25138" y="4894"/>
                      <a:pt x="25776" y="6627"/>
                    </a:cubicBezTo>
                    <a:cubicBezTo>
                      <a:pt x="25898" y="6961"/>
                      <a:pt x="26020" y="7296"/>
                      <a:pt x="26141" y="7599"/>
                    </a:cubicBezTo>
                    <a:cubicBezTo>
                      <a:pt x="26567" y="8694"/>
                      <a:pt x="26749" y="9818"/>
                      <a:pt x="26810" y="11004"/>
                    </a:cubicBezTo>
                    <a:cubicBezTo>
                      <a:pt x="26901" y="12250"/>
                      <a:pt x="26840" y="13496"/>
                      <a:pt x="26749" y="14742"/>
                    </a:cubicBezTo>
                    <a:cubicBezTo>
                      <a:pt x="26688" y="15350"/>
                      <a:pt x="26719" y="15958"/>
                      <a:pt x="26719" y="16536"/>
                    </a:cubicBezTo>
                    <a:cubicBezTo>
                      <a:pt x="26719" y="16627"/>
                      <a:pt x="26749" y="16688"/>
                      <a:pt x="26780" y="16779"/>
                    </a:cubicBezTo>
                    <a:cubicBezTo>
                      <a:pt x="26840" y="16718"/>
                      <a:pt x="26901" y="16657"/>
                      <a:pt x="26932" y="16597"/>
                    </a:cubicBezTo>
                    <a:cubicBezTo>
                      <a:pt x="27175" y="16232"/>
                      <a:pt x="27418" y="15867"/>
                      <a:pt x="27631" y="15533"/>
                    </a:cubicBezTo>
                    <a:cubicBezTo>
                      <a:pt x="27722" y="15411"/>
                      <a:pt x="27813" y="15290"/>
                      <a:pt x="27874" y="15198"/>
                    </a:cubicBezTo>
                    <a:cubicBezTo>
                      <a:pt x="28421" y="14226"/>
                      <a:pt x="29211" y="13557"/>
                      <a:pt x="30062" y="12888"/>
                    </a:cubicBezTo>
                    <a:cubicBezTo>
                      <a:pt x="30123" y="12828"/>
                      <a:pt x="30184" y="12797"/>
                      <a:pt x="30245" y="12736"/>
                    </a:cubicBezTo>
                    <a:cubicBezTo>
                      <a:pt x="30275" y="12736"/>
                      <a:pt x="30305" y="12736"/>
                      <a:pt x="30366" y="12706"/>
                    </a:cubicBezTo>
                    <a:lnTo>
                      <a:pt x="30366" y="12706"/>
                    </a:lnTo>
                    <a:cubicBezTo>
                      <a:pt x="30275" y="13071"/>
                      <a:pt x="30184" y="13375"/>
                      <a:pt x="30062" y="13709"/>
                    </a:cubicBezTo>
                    <a:cubicBezTo>
                      <a:pt x="29880" y="14195"/>
                      <a:pt x="29667" y="14682"/>
                      <a:pt x="29454" y="15168"/>
                    </a:cubicBezTo>
                    <a:cubicBezTo>
                      <a:pt x="29424" y="15259"/>
                      <a:pt x="29394" y="15350"/>
                      <a:pt x="29363" y="15442"/>
                    </a:cubicBezTo>
                    <a:cubicBezTo>
                      <a:pt x="29120" y="16232"/>
                      <a:pt x="28725" y="16961"/>
                      <a:pt x="28390" y="17691"/>
                    </a:cubicBezTo>
                    <a:cubicBezTo>
                      <a:pt x="28269" y="17934"/>
                      <a:pt x="28117" y="18147"/>
                      <a:pt x="27965" y="18360"/>
                    </a:cubicBezTo>
                    <a:cubicBezTo>
                      <a:pt x="27783" y="18633"/>
                      <a:pt x="27570" y="18876"/>
                      <a:pt x="27357" y="19180"/>
                    </a:cubicBezTo>
                    <a:cubicBezTo>
                      <a:pt x="27083" y="19515"/>
                      <a:pt x="27479" y="19727"/>
                      <a:pt x="27479" y="19727"/>
                    </a:cubicBezTo>
                    <a:cubicBezTo>
                      <a:pt x="27570" y="19788"/>
                      <a:pt x="27661" y="19849"/>
                      <a:pt x="27752" y="19910"/>
                    </a:cubicBezTo>
                    <a:cubicBezTo>
                      <a:pt x="28421" y="20366"/>
                      <a:pt x="28998" y="20913"/>
                      <a:pt x="29576" y="21460"/>
                    </a:cubicBezTo>
                    <a:cubicBezTo>
                      <a:pt x="29880" y="21703"/>
                      <a:pt x="30153" y="21946"/>
                      <a:pt x="30457" y="22189"/>
                    </a:cubicBezTo>
                    <a:cubicBezTo>
                      <a:pt x="31187" y="22858"/>
                      <a:pt x="31886" y="23557"/>
                      <a:pt x="32464" y="24347"/>
                    </a:cubicBezTo>
                    <a:cubicBezTo>
                      <a:pt x="33223" y="25411"/>
                      <a:pt x="33953" y="26475"/>
                      <a:pt x="34561" y="27630"/>
                    </a:cubicBezTo>
                    <a:cubicBezTo>
                      <a:pt x="34622" y="27752"/>
                      <a:pt x="34652" y="27843"/>
                      <a:pt x="34743" y="27995"/>
                    </a:cubicBezTo>
                    <a:cubicBezTo>
                      <a:pt x="34652" y="27934"/>
                      <a:pt x="34622" y="27934"/>
                      <a:pt x="34591" y="27904"/>
                    </a:cubicBezTo>
                    <a:cubicBezTo>
                      <a:pt x="33983" y="27448"/>
                      <a:pt x="33375" y="26992"/>
                      <a:pt x="32767" y="26566"/>
                    </a:cubicBezTo>
                    <a:cubicBezTo>
                      <a:pt x="31977" y="26019"/>
                      <a:pt x="31278" y="25381"/>
                      <a:pt x="30640" y="24712"/>
                    </a:cubicBezTo>
                    <a:cubicBezTo>
                      <a:pt x="30488" y="24591"/>
                      <a:pt x="30397" y="24469"/>
                      <a:pt x="30245" y="24347"/>
                    </a:cubicBezTo>
                    <a:cubicBezTo>
                      <a:pt x="29910" y="24043"/>
                      <a:pt x="29546" y="23770"/>
                      <a:pt x="29150" y="23496"/>
                    </a:cubicBezTo>
                    <a:cubicBezTo>
                      <a:pt x="29150" y="23527"/>
                      <a:pt x="29150" y="23557"/>
                      <a:pt x="29150" y="23588"/>
                    </a:cubicBezTo>
                    <a:cubicBezTo>
                      <a:pt x="29606" y="24165"/>
                      <a:pt x="29880" y="24834"/>
                      <a:pt x="30214" y="25442"/>
                    </a:cubicBezTo>
                    <a:cubicBezTo>
                      <a:pt x="30640" y="26293"/>
                      <a:pt x="31065" y="27174"/>
                      <a:pt x="31400" y="28086"/>
                    </a:cubicBezTo>
                    <a:cubicBezTo>
                      <a:pt x="31673" y="28907"/>
                      <a:pt x="31795" y="29758"/>
                      <a:pt x="31886" y="30609"/>
                    </a:cubicBezTo>
                    <a:cubicBezTo>
                      <a:pt x="32038" y="31703"/>
                      <a:pt x="32008" y="32797"/>
                      <a:pt x="32008" y="33892"/>
                    </a:cubicBezTo>
                    <a:cubicBezTo>
                      <a:pt x="32008" y="34104"/>
                      <a:pt x="31977" y="34348"/>
                      <a:pt x="31977" y="34560"/>
                    </a:cubicBezTo>
                    <a:cubicBezTo>
                      <a:pt x="31947" y="34560"/>
                      <a:pt x="31947" y="34560"/>
                      <a:pt x="31947" y="34530"/>
                    </a:cubicBezTo>
                    <a:cubicBezTo>
                      <a:pt x="31491" y="33466"/>
                      <a:pt x="30761" y="32554"/>
                      <a:pt x="30032" y="31673"/>
                    </a:cubicBezTo>
                    <a:cubicBezTo>
                      <a:pt x="29272" y="30731"/>
                      <a:pt x="28664" y="29727"/>
                      <a:pt x="28178" y="28664"/>
                    </a:cubicBezTo>
                    <a:cubicBezTo>
                      <a:pt x="27843" y="27934"/>
                      <a:pt x="27631" y="27174"/>
                      <a:pt x="27327" y="26445"/>
                    </a:cubicBezTo>
                    <a:cubicBezTo>
                      <a:pt x="27205" y="26171"/>
                      <a:pt x="27053" y="25898"/>
                      <a:pt x="26932" y="25594"/>
                    </a:cubicBezTo>
                    <a:cubicBezTo>
                      <a:pt x="26901" y="25594"/>
                      <a:pt x="26871" y="25594"/>
                      <a:pt x="26840" y="25624"/>
                    </a:cubicBezTo>
                    <a:cubicBezTo>
                      <a:pt x="26840" y="25715"/>
                      <a:pt x="26810" y="25837"/>
                      <a:pt x="26810" y="25958"/>
                    </a:cubicBezTo>
                    <a:cubicBezTo>
                      <a:pt x="26780" y="27144"/>
                      <a:pt x="26749" y="28299"/>
                      <a:pt x="26749" y="29484"/>
                    </a:cubicBezTo>
                    <a:cubicBezTo>
                      <a:pt x="26719" y="30761"/>
                      <a:pt x="26476" y="32007"/>
                      <a:pt x="26141" y="33223"/>
                    </a:cubicBezTo>
                    <a:cubicBezTo>
                      <a:pt x="26141" y="33314"/>
                      <a:pt x="26111" y="33405"/>
                      <a:pt x="26050" y="33527"/>
                    </a:cubicBezTo>
                    <a:cubicBezTo>
                      <a:pt x="25655" y="34348"/>
                      <a:pt x="25351" y="35199"/>
                      <a:pt x="24834" y="35989"/>
                    </a:cubicBezTo>
                    <a:cubicBezTo>
                      <a:pt x="24348" y="36718"/>
                      <a:pt x="23892" y="37448"/>
                      <a:pt x="23436" y="38177"/>
                    </a:cubicBezTo>
                    <a:cubicBezTo>
                      <a:pt x="23406" y="38208"/>
                      <a:pt x="23375" y="38238"/>
                      <a:pt x="23314" y="38299"/>
                    </a:cubicBezTo>
                    <a:cubicBezTo>
                      <a:pt x="23314" y="38238"/>
                      <a:pt x="23284" y="38208"/>
                      <a:pt x="23284" y="38177"/>
                    </a:cubicBezTo>
                    <a:cubicBezTo>
                      <a:pt x="23345" y="36718"/>
                      <a:pt x="23223" y="35290"/>
                      <a:pt x="22919" y="33861"/>
                    </a:cubicBezTo>
                    <a:cubicBezTo>
                      <a:pt x="22706" y="32858"/>
                      <a:pt x="22615" y="31825"/>
                      <a:pt x="22646" y="30822"/>
                    </a:cubicBezTo>
                    <a:cubicBezTo>
                      <a:pt x="22676" y="30153"/>
                      <a:pt x="22767" y="29484"/>
                      <a:pt x="22828" y="28846"/>
                    </a:cubicBezTo>
                    <a:cubicBezTo>
                      <a:pt x="22919" y="27873"/>
                      <a:pt x="23010" y="26931"/>
                      <a:pt x="23102" y="25989"/>
                    </a:cubicBezTo>
                    <a:cubicBezTo>
                      <a:pt x="23102" y="25958"/>
                      <a:pt x="23102" y="25928"/>
                      <a:pt x="23102" y="25837"/>
                    </a:cubicBezTo>
                    <a:cubicBezTo>
                      <a:pt x="23010" y="25867"/>
                      <a:pt x="22950" y="25898"/>
                      <a:pt x="22889" y="25928"/>
                    </a:cubicBezTo>
                    <a:cubicBezTo>
                      <a:pt x="22858" y="25989"/>
                      <a:pt x="22828" y="26080"/>
                      <a:pt x="22767" y="26141"/>
                    </a:cubicBezTo>
                    <a:cubicBezTo>
                      <a:pt x="22099" y="27417"/>
                      <a:pt x="21430" y="28694"/>
                      <a:pt x="20761" y="30001"/>
                    </a:cubicBezTo>
                    <a:cubicBezTo>
                      <a:pt x="20700" y="30062"/>
                      <a:pt x="20670" y="30123"/>
                      <a:pt x="20640" y="30214"/>
                    </a:cubicBezTo>
                    <a:cubicBezTo>
                      <a:pt x="20032" y="31673"/>
                      <a:pt x="19120" y="32980"/>
                      <a:pt x="18269" y="34317"/>
                    </a:cubicBezTo>
                    <a:cubicBezTo>
                      <a:pt x="17448" y="35715"/>
                      <a:pt x="16323" y="36870"/>
                      <a:pt x="15108" y="37904"/>
                    </a:cubicBezTo>
                    <a:cubicBezTo>
                      <a:pt x="14621" y="38299"/>
                      <a:pt x="14165" y="38694"/>
                      <a:pt x="13618" y="39150"/>
                    </a:cubicBezTo>
                    <a:cubicBezTo>
                      <a:pt x="13679" y="38998"/>
                      <a:pt x="13709" y="38907"/>
                      <a:pt x="13770" y="38785"/>
                    </a:cubicBezTo>
                    <a:cubicBezTo>
                      <a:pt x="14105" y="38086"/>
                      <a:pt x="14439" y="37387"/>
                      <a:pt x="14743" y="36658"/>
                    </a:cubicBezTo>
                    <a:cubicBezTo>
                      <a:pt x="14925" y="36232"/>
                      <a:pt x="15077" y="35807"/>
                      <a:pt x="15229" y="35381"/>
                    </a:cubicBezTo>
                    <a:cubicBezTo>
                      <a:pt x="15624" y="34378"/>
                      <a:pt x="15989" y="33375"/>
                      <a:pt x="16384" y="32402"/>
                    </a:cubicBezTo>
                    <a:cubicBezTo>
                      <a:pt x="16536" y="31977"/>
                      <a:pt x="16749" y="31551"/>
                      <a:pt x="16962" y="31126"/>
                    </a:cubicBezTo>
                    <a:cubicBezTo>
                      <a:pt x="17539" y="29940"/>
                      <a:pt x="18147" y="28755"/>
                      <a:pt x="18725" y="27569"/>
                    </a:cubicBezTo>
                    <a:cubicBezTo>
                      <a:pt x="18998" y="27022"/>
                      <a:pt x="19211" y="26414"/>
                      <a:pt x="19454" y="25867"/>
                    </a:cubicBezTo>
                    <a:cubicBezTo>
                      <a:pt x="19454" y="25837"/>
                      <a:pt x="19424" y="25806"/>
                      <a:pt x="19424" y="25806"/>
                    </a:cubicBezTo>
                    <a:cubicBezTo>
                      <a:pt x="19390" y="25789"/>
                      <a:pt x="19361" y="25782"/>
                      <a:pt x="19335" y="25782"/>
                    </a:cubicBezTo>
                    <a:cubicBezTo>
                      <a:pt x="19268" y="25782"/>
                      <a:pt x="19224" y="25832"/>
                      <a:pt x="19181" y="25898"/>
                    </a:cubicBezTo>
                    <a:cubicBezTo>
                      <a:pt x="18269" y="26779"/>
                      <a:pt x="17266" y="27569"/>
                      <a:pt x="16293" y="28360"/>
                    </a:cubicBezTo>
                    <a:cubicBezTo>
                      <a:pt x="15199" y="29241"/>
                      <a:pt x="14135" y="30183"/>
                      <a:pt x="13041" y="31065"/>
                    </a:cubicBezTo>
                    <a:cubicBezTo>
                      <a:pt x="11764" y="32098"/>
                      <a:pt x="10518" y="33101"/>
                      <a:pt x="9089" y="33861"/>
                    </a:cubicBezTo>
                    <a:cubicBezTo>
                      <a:pt x="8451" y="34226"/>
                      <a:pt x="7843" y="34682"/>
                      <a:pt x="7235" y="35107"/>
                    </a:cubicBezTo>
                    <a:cubicBezTo>
                      <a:pt x="7083" y="35199"/>
                      <a:pt x="6962" y="35290"/>
                      <a:pt x="6779" y="35351"/>
                    </a:cubicBezTo>
                    <a:cubicBezTo>
                      <a:pt x="6810" y="35290"/>
                      <a:pt x="6840" y="35229"/>
                      <a:pt x="6870" y="35199"/>
                    </a:cubicBezTo>
                    <a:cubicBezTo>
                      <a:pt x="7661" y="33983"/>
                      <a:pt x="8421" y="32737"/>
                      <a:pt x="9241" y="31551"/>
                    </a:cubicBezTo>
                    <a:cubicBezTo>
                      <a:pt x="10031" y="30366"/>
                      <a:pt x="10913" y="29241"/>
                      <a:pt x="11916" y="28268"/>
                    </a:cubicBezTo>
                    <a:cubicBezTo>
                      <a:pt x="12129" y="28086"/>
                      <a:pt x="12342" y="27873"/>
                      <a:pt x="12554" y="27721"/>
                    </a:cubicBezTo>
                    <a:cubicBezTo>
                      <a:pt x="13801" y="26840"/>
                      <a:pt x="14956" y="25867"/>
                      <a:pt x="16293" y="25107"/>
                    </a:cubicBezTo>
                    <a:cubicBezTo>
                      <a:pt x="16597" y="24925"/>
                      <a:pt x="16871" y="24682"/>
                      <a:pt x="17144" y="24439"/>
                    </a:cubicBezTo>
                    <a:cubicBezTo>
                      <a:pt x="17144" y="24439"/>
                      <a:pt x="17114" y="24408"/>
                      <a:pt x="17114" y="24378"/>
                    </a:cubicBezTo>
                    <a:cubicBezTo>
                      <a:pt x="17053" y="24408"/>
                      <a:pt x="16962" y="24408"/>
                      <a:pt x="16901" y="24408"/>
                    </a:cubicBezTo>
                    <a:cubicBezTo>
                      <a:pt x="15989" y="24712"/>
                      <a:pt x="15108" y="24955"/>
                      <a:pt x="14196" y="25290"/>
                    </a:cubicBezTo>
                    <a:cubicBezTo>
                      <a:pt x="12919" y="25746"/>
                      <a:pt x="11582" y="26050"/>
                      <a:pt x="10214" y="26202"/>
                    </a:cubicBezTo>
                    <a:cubicBezTo>
                      <a:pt x="9484" y="26293"/>
                      <a:pt x="8724" y="26445"/>
                      <a:pt x="7965" y="26475"/>
                    </a:cubicBezTo>
                    <a:cubicBezTo>
                      <a:pt x="6931" y="26566"/>
                      <a:pt x="5898" y="26566"/>
                      <a:pt x="4834" y="26597"/>
                    </a:cubicBezTo>
                    <a:lnTo>
                      <a:pt x="1399" y="26597"/>
                    </a:lnTo>
                    <a:cubicBezTo>
                      <a:pt x="1338" y="26597"/>
                      <a:pt x="1278" y="26597"/>
                      <a:pt x="1156" y="26566"/>
                    </a:cubicBezTo>
                    <a:cubicBezTo>
                      <a:pt x="1278" y="26506"/>
                      <a:pt x="1308" y="26475"/>
                      <a:pt x="1369" y="26445"/>
                    </a:cubicBezTo>
                    <a:cubicBezTo>
                      <a:pt x="3071" y="25533"/>
                      <a:pt x="4743" y="24621"/>
                      <a:pt x="6414" y="23770"/>
                    </a:cubicBezTo>
                    <a:cubicBezTo>
                      <a:pt x="7813" y="23071"/>
                      <a:pt x="9272" y="22524"/>
                      <a:pt x="10791" y="22068"/>
                    </a:cubicBezTo>
                    <a:cubicBezTo>
                      <a:pt x="11126" y="21977"/>
                      <a:pt x="11460" y="21885"/>
                      <a:pt x="11764" y="21764"/>
                    </a:cubicBezTo>
                    <a:cubicBezTo>
                      <a:pt x="12858" y="21399"/>
                      <a:pt x="13983" y="21247"/>
                      <a:pt x="15108" y="21034"/>
                    </a:cubicBezTo>
                    <a:cubicBezTo>
                      <a:pt x="15351" y="20974"/>
                      <a:pt x="15594" y="20943"/>
                      <a:pt x="15837" y="20852"/>
                    </a:cubicBezTo>
                    <a:cubicBezTo>
                      <a:pt x="15776" y="20822"/>
                      <a:pt x="15685" y="20791"/>
                      <a:pt x="15624" y="20761"/>
                    </a:cubicBezTo>
                    <a:cubicBezTo>
                      <a:pt x="14773" y="20578"/>
                      <a:pt x="13892" y="20578"/>
                      <a:pt x="13041" y="20578"/>
                    </a:cubicBezTo>
                    <a:cubicBezTo>
                      <a:pt x="12068" y="20578"/>
                      <a:pt x="11095" y="20518"/>
                      <a:pt x="10153" y="20335"/>
                    </a:cubicBezTo>
                    <a:cubicBezTo>
                      <a:pt x="9728" y="20274"/>
                      <a:pt x="9302" y="20214"/>
                      <a:pt x="8876" y="20153"/>
                    </a:cubicBezTo>
                    <a:cubicBezTo>
                      <a:pt x="7387" y="19940"/>
                      <a:pt x="5989" y="19454"/>
                      <a:pt x="4591" y="18998"/>
                    </a:cubicBezTo>
                    <a:cubicBezTo>
                      <a:pt x="3709" y="18724"/>
                      <a:pt x="2858" y="18420"/>
                      <a:pt x="1977" y="18116"/>
                    </a:cubicBezTo>
                    <a:cubicBezTo>
                      <a:pt x="1885" y="18086"/>
                      <a:pt x="1794" y="18025"/>
                      <a:pt x="1642" y="17964"/>
                    </a:cubicBezTo>
                    <a:cubicBezTo>
                      <a:pt x="1764" y="17934"/>
                      <a:pt x="1825" y="17934"/>
                      <a:pt x="1885" y="17934"/>
                    </a:cubicBezTo>
                    <a:cubicBezTo>
                      <a:pt x="2858" y="17904"/>
                      <a:pt x="3861" y="17721"/>
                      <a:pt x="4834" y="17569"/>
                    </a:cubicBezTo>
                    <a:cubicBezTo>
                      <a:pt x="6141" y="17356"/>
                      <a:pt x="7448" y="17113"/>
                      <a:pt x="8785" y="17113"/>
                    </a:cubicBezTo>
                    <a:cubicBezTo>
                      <a:pt x="10396" y="17113"/>
                      <a:pt x="12007" y="17235"/>
                      <a:pt x="13588" y="17600"/>
                    </a:cubicBezTo>
                    <a:cubicBezTo>
                      <a:pt x="14256" y="17752"/>
                      <a:pt x="14986" y="17812"/>
                      <a:pt x="15685" y="17934"/>
                    </a:cubicBezTo>
                    <a:cubicBezTo>
                      <a:pt x="15715" y="17944"/>
                      <a:pt x="15743" y="17947"/>
                      <a:pt x="15771" y="17947"/>
                    </a:cubicBezTo>
                    <a:cubicBezTo>
                      <a:pt x="15827" y="17947"/>
                      <a:pt x="15888" y="17934"/>
                      <a:pt x="15989" y="17934"/>
                    </a:cubicBezTo>
                    <a:cubicBezTo>
                      <a:pt x="15898" y="17873"/>
                      <a:pt x="15837" y="17812"/>
                      <a:pt x="15807" y="17782"/>
                    </a:cubicBezTo>
                    <a:cubicBezTo>
                      <a:pt x="14591" y="17235"/>
                      <a:pt x="13405" y="16657"/>
                      <a:pt x="12220" y="16080"/>
                    </a:cubicBezTo>
                    <a:cubicBezTo>
                      <a:pt x="11399" y="15654"/>
                      <a:pt x="10639" y="15198"/>
                      <a:pt x="9849" y="14773"/>
                    </a:cubicBezTo>
                    <a:cubicBezTo>
                      <a:pt x="8937" y="14226"/>
                      <a:pt x="8025" y="13709"/>
                      <a:pt x="7114" y="13192"/>
                    </a:cubicBezTo>
                    <a:cubicBezTo>
                      <a:pt x="6354" y="12736"/>
                      <a:pt x="5594" y="12311"/>
                      <a:pt x="4803" y="11885"/>
                    </a:cubicBezTo>
                    <a:cubicBezTo>
                      <a:pt x="4803" y="11855"/>
                      <a:pt x="4773" y="11824"/>
                      <a:pt x="4712" y="11794"/>
                    </a:cubicBezTo>
                    <a:cubicBezTo>
                      <a:pt x="4803" y="11794"/>
                      <a:pt x="4834" y="11764"/>
                      <a:pt x="4895" y="11764"/>
                    </a:cubicBezTo>
                    <a:cubicBezTo>
                      <a:pt x="6475" y="11824"/>
                      <a:pt x="8086" y="11946"/>
                      <a:pt x="9667" y="12098"/>
                    </a:cubicBezTo>
                    <a:cubicBezTo>
                      <a:pt x="10457" y="12189"/>
                      <a:pt x="11187" y="12341"/>
                      <a:pt x="11916" y="12645"/>
                    </a:cubicBezTo>
                    <a:cubicBezTo>
                      <a:pt x="12615" y="12919"/>
                      <a:pt x="13345" y="13131"/>
                      <a:pt x="14044" y="13344"/>
                    </a:cubicBezTo>
                    <a:cubicBezTo>
                      <a:pt x="14105" y="13375"/>
                      <a:pt x="14135" y="13375"/>
                      <a:pt x="14226" y="13375"/>
                    </a:cubicBezTo>
                    <a:cubicBezTo>
                      <a:pt x="14196" y="13314"/>
                      <a:pt x="14196" y="13253"/>
                      <a:pt x="14165" y="13192"/>
                    </a:cubicBezTo>
                    <a:cubicBezTo>
                      <a:pt x="13983" y="13010"/>
                      <a:pt x="13801" y="12767"/>
                      <a:pt x="13588" y="12584"/>
                    </a:cubicBezTo>
                    <a:cubicBezTo>
                      <a:pt x="12311" y="11369"/>
                      <a:pt x="11187" y="10031"/>
                      <a:pt x="10062" y="8663"/>
                    </a:cubicBezTo>
                    <a:cubicBezTo>
                      <a:pt x="9667" y="8147"/>
                      <a:pt x="9363" y="7569"/>
                      <a:pt x="8998" y="7052"/>
                    </a:cubicBezTo>
                    <a:cubicBezTo>
                      <a:pt x="8968" y="7022"/>
                      <a:pt x="8968" y="6961"/>
                      <a:pt x="8968" y="6900"/>
                    </a:cubicBezTo>
                    <a:lnTo>
                      <a:pt x="8968" y="6900"/>
                    </a:lnTo>
                    <a:cubicBezTo>
                      <a:pt x="9120" y="6961"/>
                      <a:pt x="9272" y="7052"/>
                      <a:pt x="9424" y="7113"/>
                    </a:cubicBezTo>
                    <a:cubicBezTo>
                      <a:pt x="9940" y="7417"/>
                      <a:pt x="10487" y="7660"/>
                      <a:pt x="11065" y="7903"/>
                    </a:cubicBezTo>
                    <a:cubicBezTo>
                      <a:pt x="11825" y="8238"/>
                      <a:pt x="12615" y="8603"/>
                      <a:pt x="13314" y="9058"/>
                    </a:cubicBezTo>
                    <a:cubicBezTo>
                      <a:pt x="14408" y="9727"/>
                      <a:pt x="15412" y="10457"/>
                      <a:pt x="16475" y="11186"/>
                    </a:cubicBezTo>
                    <a:cubicBezTo>
                      <a:pt x="17296" y="11764"/>
                      <a:pt x="18086" y="12372"/>
                      <a:pt x="18937" y="12919"/>
                    </a:cubicBezTo>
                    <a:cubicBezTo>
                      <a:pt x="19302" y="13162"/>
                      <a:pt x="19728" y="13344"/>
                      <a:pt x="20123" y="13557"/>
                    </a:cubicBezTo>
                    <a:cubicBezTo>
                      <a:pt x="20123" y="13527"/>
                      <a:pt x="20153" y="13527"/>
                      <a:pt x="20153" y="13496"/>
                    </a:cubicBezTo>
                    <a:cubicBezTo>
                      <a:pt x="20123" y="13435"/>
                      <a:pt x="20092" y="13344"/>
                      <a:pt x="20062" y="13283"/>
                    </a:cubicBezTo>
                    <a:cubicBezTo>
                      <a:pt x="19333" y="12007"/>
                      <a:pt x="18603" y="10761"/>
                      <a:pt x="17782" y="9545"/>
                    </a:cubicBezTo>
                    <a:cubicBezTo>
                      <a:pt x="17661" y="9393"/>
                      <a:pt x="17570" y="9210"/>
                      <a:pt x="17509" y="9028"/>
                    </a:cubicBezTo>
                    <a:cubicBezTo>
                      <a:pt x="17114" y="8086"/>
                      <a:pt x="16719" y="7174"/>
                      <a:pt x="16354" y="6232"/>
                    </a:cubicBezTo>
                    <a:cubicBezTo>
                      <a:pt x="16202" y="5867"/>
                      <a:pt x="16050" y="5502"/>
                      <a:pt x="15898" y="5137"/>
                    </a:cubicBezTo>
                    <a:cubicBezTo>
                      <a:pt x="15594" y="4286"/>
                      <a:pt x="15381" y="3405"/>
                      <a:pt x="15229" y="2523"/>
                    </a:cubicBezTo>
                    <a:cubicBezTo>
                      <a:pt x="15199" y="2463"/>
                      <a:pt x="15199" y="2432"/>
                      <a:pt x="15199" y="2341"/>
                    </a:cubicBezTo>
                    <a:lnTo>
                      <a:pt x="15199" y="2341"/>
                    </a:lnTo>
                    <a:cubicBezTo>
                      <a:pt x="15290" y="2371"/>
                      <a:pt x="15351" y="2371"/>
                      <a:pt x="15412" y="2402"/>
                    </a:cubicBezTo>
                    <a:cubicBezTo>
                      <a:pt x="16293" y="2919"/>
                      <a:pt x="17114" y="3587"/>
                      <a:pt x="17874" y="4286"/>
                    </a:cubicBezTo>
                    <a:cubicBezTo>
                      <a:pt x="19302" y="5563"/>
                      <a:pt x="20427" y="7083"/>
                      <a:pt x="21339" y="8785"/>
                    </a:cubicBezTo>
                    <a:cubicBezTo>
                      <a:pt x="21825" y="9666"/>
                      <a:pt x="22281" y="10517"/>
                      <a:pt x="22767" y="11399"/>
                    </a:cubicBezTo>
                    <a:cubicBezTo>
                      <a:pt x="22798" y="11490"/>
                      <a:pt x="22858" y="11581"/>
                      <a:pt x="22980" y="11642"/>
                    </a:cubicBezTo>
                    <a:cubicBezTo>
                      <a:pt x="22980" y="11551"/>
                      <a:pt x="23010" y="11460"/>
                      <a:pt x="23010" y="11338"/>
                    </a:cubicBezTo>
                    <a:cubicBezTo>
                      <a:pt x="22980" y="9666"/>
                      <a:pt x="22858" y="7995"/>
                      <a:pt x="22950" y="6323"/>
                    </a:cubicBezTo>
                    <a:cubicBezTo>
                      <a:pt x="23010" y="5624"/>
                      <a:pt x="23132" y="4925"/>
                      <a:pt x="23254" y="4256"/>
                    </a:cubicBezTo>
                    <a:cubicBezTo>
                      <a:pt x="23406" y="3526"/>
                      <a:pt x="23588" y="2797"/>
                      <a:pt x="23770" y="2098"/>
                    </a:cubicBezTo>
                    <a:cubicBezTo>
                      <a:pt x="23831" y="1794"/>
                      <a:pt x="23922" y="1490"/>
                      <a:pt x="24074" y="1216"/>
                    </a:cubicBezTo>
                    <a:close/>
                    <a:moveTo>
                      <a:pt x="23983" y="1"/>
                    </a:moveTo>
                    <a:cubicBezTo>
                      <a:pt x="23801" y="1"/>
                      <a:pt x="23801" y="183"/>
                      <a:pt x="23770" y="305"/>
                    </a:cubicBezTo>
                    <a:cubicBezTo>
                      <a:pt x="23679" y="609"/>
                      <a:pt x="23618" y="943"/>
                      <a:pt x="23527" y="1247"/>
                    </a:cubicBezTo>
                    <a:cubicBezTo>
                      <a:pt x="23466" y="1520"/>
                      <a:pt x="23345" y="1824"/>
                      <a:pt x="23284" y="2098"/>
                    </a:cubicBezTo>
                    <a:cubicBezTo>
                      <a:pt x="23132" y="2736"/>
                      <a:pt x="22980" y="3344"/>
                      <a:pt x="22828" y="3982"/>
                    </a:cubicBezTo>
                    <a:cubicBezTo>
                      <a:pt x="22585" y="4864"/>
                      <a:pt x="22463" y="5745"/>
                      <a:pt x="22463" y="6627"/>
                    </a:cubicBezTo>
                    <a:cubicBezTo>
                      <a:pt x="22463" y="7721"/>
                      <a:pt x="22494" y="8785"/>
                      <a:pt x="22524" y="9849"/>
                    </a:cubicBezTo>
                    <a:cubicBezTo>
                      <a:pt x="22524" y="9910"/>
                      <a:pt x="22524" y="10001"/>
                      <a:pt x="22524" y="10122"/>
                    </a:cubicBezTo>
                    <a:cubicBezTo>
                      <a:pt x="22463" y="10062"/>
                      <a:pt x="22433" y="10031"/>
                      <a:pt x="22433" y="10001"/>
                    </a:cubicBezTo>
                    <a:cubicBezTo>
                      <a:pt x="22099" y="9119"/>
                      <a:pt x="21612" y="8299"/>
                      <a:pt x="21126" y="7478"/>
                    </a:cubicBezTo>
                    <a:cubicBezTo>
                      <a:pt x="20396" y="6262"/>
                      <a:pt x="19515" y="5198"/>
                      <a:pt x="18512" y="4195"/>
                    </a:cubicBezTo>
                    <a:cubicBezTo>
                      <a:pt x="17934" y="3618"/>
                      <a:pt x="17266" y="3131"/>
                      <a:pt x="16597" y="2615"/>
                    </a:cubicBezTo>
                    <a:cubicBezTo>
                      <a:pt x="16111" y="2250"/>
                      <a:pt x="15533" y="2067"/>
                      <a:pt x="14986" y="1764"/>
                    </a:cubicBezTo>
                    <a:cubicBezTo>
                      <a:pt x="14948" y="1748"/>
                      <a:pt x="14912" y="1741"/>
                      <a:pt x="14879" y="1741"/>
                    </a:cubicBezTo>
                    <a:cubicBezTo>
                      <a:pt x="14779" y="1741"/>
                      <a:pt x="14705" y="1809"/>
                      <a:pt x="14682" y="1946"/>
                    </a:cubicBezTo>
                    <a:cubicBezTo>
                      <a:pt x="14682" y="2007"/>
                      <a:pt x="14682" y="2067"/>
                      <a:pt x="14712" y="2128"/>
                    </a:cubicBezTo>
                    <a:cubicBezTo>
                      <a:pt x="14895" y="3040"/>
                      <a:pt x="15047" y="3982"/>
                      <a:pt x="15351" y="4864"/>
                    </a:cubicBezTo>
                    <a:cubicBezTo>
                      <a:pt x="15715" y="6019"/>
                      <a:pt x="16202" y="7144"/>
                      <a:pt x="16658" y="8299"/>
                    </a:cubicBezTo>
                    <a:cubicBezTo>
                      <a:pt x="16871" y="8815"/>
                      <a:pt x="17114" y="9302"/>
                      <a:pt x="17387" y="9788"/>
                    </a:cubicBezTo>
                    <a:cubicBezTo>
                      <a:pt x="17904" y="10639"/>
                      <a:pt x="18481" y="11460"/>
                      <a:pt x="19029" y="12311"/>
                    </a:cubicBezTo>
                    <a:cubicBezTo>
                      <a:pt x="19059" y="12372"/>
                      <a:pt x="19089" y="12402"/>
                      <a:pt x="19120" y="12463"/>
                    </a:cubicBezTo>
                    <a:cubicBezTo>
                      <a:pt x="18877" y="12372"/>
                      <a:pt x="18694" y="12250"/>
                      <a:pt x="18481" y="12098"/>
                    </a:cubicBezTo>
                    <a:cubicBezTo>
                      <a:pt x="17539" y="11399"/>
                      <a:pt x="16567" y="10700"/>
                      <a:pt x="15594" y="10001"/>
                    </a:cubicBezTo>
                    <a:cubicBezTo>
                      <a:pt x="14348" y="9119"/>
                      <a:pt x="13071" y="8268"/>
                      <a:pt x="11673" y="7660"/>
                    </a:cubicBezTo>
                    <a:cubicBezTo>
                      <a:pt x="10852" y="7326"/>
                      <a:pt x="10062" y="7022"/>
                      <a:pt x="9302" y="6596"/>
                    </a:cubicBezTo>
                    <a:cubicBezTo>
                      <a:pt x="9028" y="6444"/>
                      <a:pt x="8755" y="6353"/>
                      <a:pt x="8481" y="6232"/>
                    </a:cubicBezTo>
                    <a:cubicBezTo>
                      <a:pt x="8411" y="6197"/>
                      <a:pt x="8341" y="6161"/>
                      <a:pt x="8271" y="6161"/>
                    </a:cubicBezTo>
                    <a:cubicBezTo>
                      <a:pt x="8219" y="6161"/>
                      <a:pt x="8168" y="6180"/>
                      <a:pt x="8117" y="6232"/>
                    </a:cubicBezTo>
                    <a:cubicBezTo>
                      <a:pt x="8025" y="6353"/>
                      <a:pt x="8086" y="6475"/>
                      <a:pt x="8147" y="6596"/>
                    </a:cubicBezTo>
                    <a:cubicBezTo>
                      <a:pt x="8177" y="6627"/>
                      <a:pt x="8208" y="6657"/>
                      <a:pt x="8208" y="6688"/>
                    </a:cubicBezTo>
                    <a:cubicBezTo>
                      <a:pt x="8421" y="6992"/>
                      <a:pt x="8633" y="7296"/>
                      <a:pt x="8816" y="7599"/>
                    </a:cubicBezTo>
                    <a:cubicBezTo>
                      <a:pt x="9120" y="8055"/>
                      <a:pt x="9393" y="8542"/>
                      <a:pt x="9758" y="8967"/>
                    </a:cubicBezTo>
                    <a:cubicBezTo>
                      <a:pt x="10670" y="10092"/>
                      <a:pt x="11642" y="11156"/>
                      <a:pt x="12585" y="12250"/>
                    </a:cubicBezTo>
                    <a:cubicBezTo>
                      <a:pt x="12646" y="12311"/>
                      <a:pt x="12706" y="12372"/>
                      <a:pt x="12737" y="12432"/>
                    </a:cubicBezTo>
                    <a:cubicBezTo>
                      <a:pt x="12706" y="12463"/>
                      <a:pt x="12706" y="12463"/>
                      <a:pt x="12676" y="12463"/>
                    </a:cubicBezTo>
                    <a:cubicBezTo>
                      <a:pt x="12554" y="12432"/>
                      <a:pt x="12433" y="12372"/>
                      <a:pt x="12311" y="12341"/>
                    </a:cubicBezTo>
                    <a:cubicBezTo>
                      <a:pt x="11612" y="12037"/>
                      <a:pt x="10913" y="11764"/>
                      <a:pt x="10153" y="11703"/>
                    </a:cubicBezTo>
                    <a:cubicBezTo>
                      <a:pt x="8816" y="11581"/>
                      <a:pt x="7478" y="11460"/>
                      <a:pt x="6141" y="11369"/>
                    </a:cubicBezTo>
                    <a:cubicBezTo>
                      <a:pt x="5168" y="11308"/>
                      <a:pt x="4165" y="11308"/>
                      <a:pt x="3223" y="11095"/>
                    </a:cubicBezTo>
                    <a:cubicBezTo>
                      <a:pt x="3132" y="11065"/>
                      <a:pt x="3040" y="11065"/>
                      <a:pt x="2949" y="11065"/>
                    </a:cubicBezTo>
                    <a:cubicBezTo>
                      <a:pt x="2858" y="11095"/>
                      <a:pt x="2767" y="11156"/>
                      <a:pt x="2767" y="11217"/>
                    </a:cubicBezTo>
                    <a:cubicBezTo>
                      <a:pt x="2737" y="11277"/>
                      <a:pt x="2767" y="11399"/>
                      <a:pt x="2828" y="11460"/>
                    </a:cubicBezTo>
                    <a:cubicBezTo>
                      <a:pt x="2889" y="11521"/>
                      <a:pt x="2980" y="11551"/>
                      <a:pt x="3071" y="11581"/>
                    </a:cubicBezTo>
                    <a:cubicBezTo>
                      <a:pt x="3557" y="11794"/>
                      <a:pt x="4074" y="11976"/>
                      <a:pt x="4560" y="12220"/>
                    </a:cubicBezTo>
                    <a:cubicBezTo>
                      <a:pt x="5715" y="12858"/>
                      <a:pt x="6840" y="13527"/>
                      <a:pt x="7965" y="14165"/>
                    </a:cubicBezTo>
                    <a:cubicBezTo>
                      <a:pt x="8724" y="14621"/>
                      <a:pt x="9484" y="15107"/>
                      <a:pt x="10244" y="15502"/>
                    </a:cubicBezTo>
                    <a:cubicBezTo>
                      <a:pt x="11156" y="16019"/>
                      <a:pt x="12098" y="16445"/>
                      <a:pt x="13010" y="16931"/>
                    </a:cubicBezTo>
                    <a:cubicBezTo>
                      <a:pt x="13071" y="16961"/>
                      <a:pt x="13132" y="16992"/>
                      <a:pt x="13193" y="17053"/>
                    </a:cubicBezTo>
                    <a:cubicBezTo>
                      <a:pt x="13162" y="17063"/>
                      <a:pt x="13135" y="17066"/>
                      <a:pt x="13109" y="17066"/>
                    </a:cubicBezTo>
                    <a:cubicBezTo>
                      <a:pt x="13058" y="17066"/>
                      <a:pt x="13010" y="17053"/>
                      <a:pt x="12949" y="17053"/>
                    </a:cubicBezTo>
                    <a:cubicBezTo>
                      <a:pt x="11748" y="16803"/>
                      <a:pt x="10529" y="16672"/>
                      <a:pt x="9306" y="16672"/>
                    </a:cubicBezTo>
                    <a:cubicBezTo>
                      <a:pt x="8890" y="16672"/>
                      <a:pt x="8473" y="16687"/>
                      <a:pt x="8056" y="16718"/>
                    </a:cubicBezTo>
                    <a:cubicBezTo>
                      <a:pt x="6962" y="16779"/>
                      <a:pt x="5867" y="16992"/>
                      <a:pt x="4773" y="17144"/>
                    </a:cubicBezTo>
                    <a:cubicBezTo>
                      <a:pt x="3952" y="17235"/>
                      <a:pt x="3162" y="17387"/>
                      <a:pt x="2372" y="17478"/>
                    </a:cubicBezTo>
                    <a:cubicBezTo>
                      <a:pt x="1703" y="17539"/>
                      <a:pt x="1065" y="17508"/>
                      <a:pt x="426" y="17539"/>
                    </a:cubicBezTo>
                    <a:cubicBezTo>
                      <a:pt x="335" y="17539"/>
                      <a:pt x="244" y="17539"/>
                      <a:pt x="183" y="17569"/>
                    </a:cubicBezTo>
                    <a:cubicBezTo>
                      <a:pt x="92" y="17630"/>
                      <a:pt x="1" y="17691"/>
                      <a:pt x="1" y="17782"/>
                    </a:cubicBezTo>
                    <a:cubicBezTo>
                      <a:pt x="1" y="17843"/>
                      <a:pt x="62" y="17934"/>
                      <a:pt x="122" y="17995"/>
                    </a:cubicBezTo>
                    <a:cubicBezTo>
                      <a:pt x="214" y="18056"/>
                      <a:pt x="305" y="18056"/>
                      <a:pt x="426" y="18086"/>
                    </a:cubicBezTo>
                    <a:cubicBezTo>
                      <a:pt x="852" y="18208"/>
                      <a:pt x="1278" y="18329"/>
                      <a:pt x="1733" y="18481"/>
                    </a:cubicBezTo>
                    <a:cubicBezTo>
                      <a:pt x="3253" y="18998"/>
                      <a:pt x="4773" y="19515"/>
                      <a:pt x="6323" y="20001"/>
                    </a:cubicBezTo>
                    <a:cubicBezTo>
                      <a:pt x="7083" y="20274"/>
                      <a:pt x="7873" y="20426"/>
                      <a:pt x="8664" y="20548"/>
                    </a:cubicBezTo>
                    <a:cubicBezTo>
                      <a:pt x="9180" y="20639"/>
                      <a:pt x="9697" y="20700"/>
                      <a:pt x="10214" y="20791"/>
                    </a:cubicBezTo>
                    <a:cubicBezTo>
                      <a:pt x="10847" y="20897"/>
                      <a:pt x="11481" y="20979"/>
                      <a:pt x="12135" y="20979"/>
                    </a:cubicBezTo>
                    <a:cubicBezTo>
                      <a:pt x="12233" y="20979"/>
                      <a:pt x="12333" y="20978"/>
                      <a:pt x="12433" y="20974"/>
                    </a:cubicBezTo>
                    <a:cubicBezTo>
                      <a:pt x="12524" y="20974"/>
                      <a:pt x="12646" y="21004"/>
                      <a:pt x="12737" y="21004"/>
                    </a:cubicBezTo>
                    <a:cubicBezTo>
                      <a:pt x="12068" y="21247"/>
                      <a:pt x="11399" y="21460"/>
                      <a:pt x="10731" y="21642"/>
                    </a:cubicBezTo>
                    <a:cubicBezTo>
                      <a:pt x="9302" y="22037"/>
                      <a:pt x="7934" y="22554"/>
                      <a:pt x="6597" y="23223"/>
                    </a:cubicBezTo>
                    <a:cubicBezTo>
                      <a:pt x="5503" y="23740"/>
                      <a:pt x="4439" y="24317"/>
                      <a:pt x="3375" y="24895"/>
                    </a:cubicBezTo>
                    <a:cubicBezTo>
                      <a:pt x="2433" y="25381"/>
                      <a:pt x="1521" y="25898"/>
                      <a:pt x="578" y="26384"/>
                    </a:cubicBezTo>
                    <a:cubicBezTo>
                      <a:pt x="487" y="26445"/>
                      <a:pt x="396" y="26506"/>
                      <a:pt x="335" y="26566"/>
                    </a:cubicBezTo>
                    <a:cubicBezTo>
                      <a:pt x="274" y="26658"/>
                      <a:pt x="244" y="26749"/>
                      <a:pt x="244" y="26840"/>
                    </a:cubicBezTo>
                    <a:cubicBezTo>
                      <a:pt x="244" y="26901"/>
                      <a:pt x="366" y="26961"/>
                      <a:pt x="457" y="26992"/>
                    </a:cubicBezTo>
                    <a:cubicBezTo>
                      <a:pt x="548" y="27022"/>
                      <a:pt x="639" y="27022"/>
                      <a:pt x="730" y="27022"/>
                    </a:cubicBezTo>
                    <a:lnTo>
                      <a:pt x="4864" y="27022"/>
                    </a:lnTo>
                    <a:cubicBezTo>
                      <a:pt x="5958" y="26992"/>
                      <a:pt x="7083" y="27022"/>
                      <a:pt x="8177" y="26901"/>
                    </a:cubicBezTo>
                    <a:cubicBezTo>
                      <a:pt x="9028" y="26779"/>
                      <a:pt x="9910" y="26658"/>
                      <a:pt x="10761" y="26566"/>
                    </a:cubicBezTo>
                    <a:cubicBezTo>
                      <a:pt x="11673" y="26445"/>
                      <a:pt x="12585" y="26262"/>
                      <a:pt x="13497" y="25958"/>
                    </a:cubicBezTo>
                    <a:cubicBezTo>
                      <a:pt x="13892" y="25837"/>
                      <a:pt x="14317" y="25685"/>
                      <a:pt x="14743" y="25533"/>
                    </a:cubicBezTo>
                    <a:lnTo>
                      <a:pt x="14743" y="25533"/>
                    </a:lnTo>
                    <a:cubicBezTo>
                      <a:pt x="14712" y="25594"/>
                      <a:pt x="14712" y="25624"/>
                      <a:pt x="14682" y="25624"/>
                    </a:cubicBezTo>
                    <a:cubicBezTo>
                      <a:pt x="14074" y="26080"/>
                      <a:pt x="13466" y="26536"/>
                      <a:pt x="12828" y="26961"/>
                    </a:cubicBezTo>
                    <a:cubicBezTo>
                      <a:pt x="12250" y="27357"/>
                      <a:pt x="11734" y="27813"/>
                      <a:pt x="11278" y="28299"/>
                    </a:cubicBezTo>
                    <a:cubicBezTo>
                      <a:pt x="9880" y="29697"/>
                      <a:pt x="8816" y="31338"/>
                      <a:pt x="7782" y="33010"/>
                    </a:cubicBezTo>
                    <a:cubicBezTo>
                      <a:pt x="7174" y="33952"/>
                      <a:pt x="6566" y="34895"/>
                      <a:pt x="5898" y="35807"/>
                    </a:cubicBezTo>
                    <a:cubicBezTo>
                      <a:pt x="5806" y="35867"/>
                      <a:pt x="5746" y="35959"/>
                      <a:pt x="5715" y="36050"/>
                    </a:cubicBezTo>
                    <a:cubicBezTo>
                      <a:pt x="5685" y="36141"/>
                      <a:pt x="5715" y="36232"/>
                      <a:pt x="5746" y="36293"/>
                    </a:cubicBezTo>
                    <a:cubicBezTo>
                      <a:pt x="5768" y="36337"/>
                      <a:pt x="5839" y="36366"/>
                      <a:pt x="5899" y="36366"/>
                    </a:cubicBezTo>
                    <a:cubicBezTo>
                      <a:pt x="5922" y="36366"/>
                      <a:pt x="5942" y="36362"/>
                      <a:pt x="5958" y="36354"/>
                    </a:cubicBezTo>
                    <a:cubicBezTo>
                      <a:pt x="6050" y="36354"/>
                      <a:pt x="6141" y="36293"/>
                      <a:pt x="6232" y="36263"/>
                    </a:cubicBezTo>
                    <a:cubicBezTo>
                      <a:pt x="6810" y="35867"/>
                      <a:pt x="7417" y="35442"/>
                      <a:pt x="7995" y="35047"/>
                    </a:cubicBezTo>
                    <a:cubicBezTo>
                      <a:pt x="8451" y="34773"/>
                      <a:pt x="8876" y="34469"/>
                      <a:pt x="9332" y="34165"/>
                    </a:cubicBezTo>
                    <a:cubicBezTo>
                      <a:pt x="10001" y="33770"/>
                      <a:pt x="10670" y="33375"/>
                      <a:pt x="11308" y="32919"/>
                    </a:cubicBezTo>
                    <a:cubicBezTo>
                      <a:pt x="12858" y="31794"/>
                      <a:pt x="14256" y="30487"/>
                      <a:pt x="15746" y="29302"/>
                    </a:cubicBezTo>
                    <a:cubicBezTo>
                      <a:pt x="16627" y="28603"/>
                      <a:pt x="17509" y="27873"/>
                      <a:pt x="18390" y="27144"/>
                    </a:cubicBezTo>
                    <a:cubicBezTo>
                      <a:pt x="18421" y="27174"/>
                      <a:pt x="18421" y="27174"/>
                      <a:pt x="18451" y="27174"/>
                    </a:cubicBezTo>
                    <a:cubicBezTo>
                      <a:pt x="18330" y="27417"/>
                      <a:pt x="18208" y="27630"/>
                      <a:pt x="18086" y="27843"/>
                    </a:cubicBezTo>
                    <a:cubicBezTo>
                      <a:pt x="17630" y="28785"/>
                      <a:pt x="17174" y="29727"/>
                      <a:pt x="16719" y="30639"/>
                    </a:cubicBezTo>
                    <a:cubicBezTo>
                      <a:pt x="16445" y="31217"/>
                      <a:pt x="16171" y="31764"/>
                      <a:pt x="15928" y="32341"/>
                    </a:cubicBezTo>
                    <a:cubicBezTo>
                      <a:pt x="15503" y="33466"/>
                      <a:pt x="15108" y="34591"/>
                      <a:pt x="14682" y="35685"/>
                    </a:cubicBezTo>
                    <a:cubicBezTo>
                      <a:pt x="14408" y="36414"/>
                      <a:pt x="14105" y="37114"/>
                      <a:pt x="13801" y="37813"/>
                    </a:cubicBezTo>
                    <a:cubicBezTo>
                      <a:pt x="13527" y="38390"/>
                      <a:pt x="13253" y="38968"/>
                      <a:pt x="12980" y="39545"/>
                    </a:cubicBezTo>
                    <a:cubicBezTo>
                      <a:pt x="12949" y="39606"/>
                      <a:pt x="12919" y="39697"/>
                      <a:pt x="12919" y="39758"/>
                    </a:cubicBezTo>
                    <a:cubicBezTo>
                      <a:pt x="12889" y="39880"/>
                      <a:pt x="12858" y="40001"/>
                      <a:pt x="13010" y="40062"/>
                    </a:cubicBezTo>
                    <a:cubicBezTo>
                      <a:pt x="13041" y="40062"/>
                      <a:pt x="13162" y="40001"/>
                      <a:pt x="13223" y="39971"/>
                    </a:cubicBezTo>
                    <a:cubicBezTo>
                      <a:pt x="13284" y="39940"/>
                      <a:pt x="13284" y="39910"/>
                      <a:pt x="13345" y="39880"/>
                    </a:cubicBezTo>
                    <a:cubicBezTo>
                      <a:pt x="14044" y="39302"/>
                      <a:pt x="14743" y="38725"/>
                      <a:pt x="15442" y="38117"/>
                    </a:cubicBezTo>
                    <a:cubicBezTo>
                      <a:pt x="16415" y="37266"/>
                      <a:pt x="17357" y="36384"/>
                      <a:pt x="18056" y="35320"/>
                    </a:cubicBezTo>
                    <a:cubicBezTo>
                      <a:pt x="18664" y="34439"/>
                      <a:pt x="19211" y="33557"/>
                      <a:pt x="19789" y="32645"/>
                    </a:cubicBezTo>
                    <a:cubicBezTo>
                      <a:pt x="20092" y="32159"/>
                      <a:pt x="20366" y="31673"/>
                      <a:pt x="20609" y="31156"/>
                    </a:cubicBezTo>
                    <a:cubicBezTo>
                      <a:pt x="21187" y="29971"/>
                      <a:pt x="21795" y="28755"/>
                      <a:pt x="22433" y="27600"/>
                    </a:cubicBezTo>
                    <a:cubicBezTo>
                      <a:pt x="22463" y="27539"/>
                      <a:pt x="22524" y="27478"/>
                      <a:pt x="22555" y="27417"/>
                    </a:cubicBezTo>
                    <a:lnTo>
                      <a:pt x="22555" y="27417"/>
                    </a:lnTo>
                    <a:cubicBezTo>
                      <a:pt x="22524" y="27934"/>
                      <a:pt x="22463" y="28481"/>
                      <a:pt x="22372" y="28998"/>
                    </a:cubicBezTo>
                    <a:cubicBezTo>
                      <a:pt x="22129" y="30731"/>
                      <a:pt x="22190" y="32463"/>
                      <a:pt x="22555" y="34165"/>
                    </a:cubicBezTo>
                    <a:cubicBezTo>
                      <a:pt x="22767" y="35047"/>
                      <a:pt x="22889" y="35959"/>
                      <a:pt x="22919" y="36870"/>
                    </a:cubicBezTo>
                    <a:cubicBezTo>
                      <a:pt x="22919" y="37448"/>
                      <a:pt x="22889" y="38056"/>
                      <a:pt x="22858" y="38633"/>
                    </a:cubicBezTo>
                    <a:cubicBezTo>
                      <a:pt x="22858" y="38785"/>
                      <a:pt x="22828" y="38937"/>
                      <a:pt x="23010" y="39059"/>
                    </a:cubicBezTo>
                    <a:cubicBezTo>
                      <a:pt x="23071" y="39029"/>
                      <a:pt x="23102" y="38998"/>
                      <a:pt x="23132" y="38968"/>
                    </a:cubicBezTo>
                    <a:cubicBezTo>
                      <a:pt x="23466" y="38573"/>
                      <a:pt x="23801" y="38208"/>
                      <a:pt x="24105" y="37813"/>
                    </a:cubicBezTo>
                    <a:cubicBezTo>
                      <a:pt x="24469" y="37296"/>
                      <a:pt x="24773" y="36749"/>
                      <a:pt x="25138" y="36202"/>
                    </a:cubicBezTo>
                    <a:cubicBezTo>
                      <a:pt x="25685" y="35411"/>
                      <a:pt x="25989" y="34530"/>
                      <a:pt x="26415" y="33679"/>
                    </a:cubicBezTo>
                    <a:cubicBezTo>
                      <a:pt x="26476" y="33588"/>
                      <a:pt x="26506" y="33466"/>
                      <a:pt x="26536" y="33345"/>
                    </a:cubicBezTo>
                    <a:cubicBezTo>
                      <a:pt x="26810" y="32372"/>
                      <a:pt x="27023" y="31399"/>
                      <a:pt x="27083" y="30427"/>
                    </a:cubicBezTo>
                    <a:cubicBezTo>
                      <a:pt x="27144" y="29545"/>
                      <a:pt x="27144" y="28664"/>
                      <a:pt x="27144" y="27782"/>
                    </a:cubicBezTo>
                    <a:cubicBezTo>
                      <a:pt x="27144" y="27661"/>
                      <a:pt x="27175" y="27539"/>
                      <a:pt x="27175" y="27417"/>
                    </a:cubicBezTo>
                    <a:cubicBezTo>
                      <a:pt x="27235" y="27478"/>
                      <a:pt x="27266" y="27509"/>
                      <a:pt x="27296" y="27569"/>
                    </a:cubicBezTo>
                    <a:cubicBezTo>
                      <a:pt x="27539" y="28147"/>
                      <a:pt x="27783" y="28755"/>
                      <a:pt x="28056" y="29332"/>
                    </a:cubicBezTo>
                    <a:cubicBezTo>
                      <a:pt x="28542" y="30366"/>
                      <a:pt x="29150" y="31308"/>
                      <a:pt x="29880" y="32159"/>
                    </a:cubicBezTo>
                    <a:cubicBezTo>
                      <a:pt x="30731" y="33223"/>
                      <a:pt x="31460" y="34378"/>
                      <a:pt x="32160" y="35533"/>
                    </a:cubicBezTo>
                    <a:cubicBezTo>
                      <a:pt x="32190" y="35594"/>
                      <a:pt x="32220" y="35624"/>
                      <a:pt x="32281" y="35715"/>
                    </a:cubicBezTo>
                    <a:cubicBezTo>
                      <a:pt x="32433" y="35503"/>
                      <a:pt x="32433" y="35290"/>
                      <a:pt x="32433" y="35077"/>
                    </a:cubicBezTo>
                    <a:cubicBezTo>
                      <a:pt x="32433" y="34712"/>
                      <a:pt x="32403" y="34348"/>
                      <a:pt x="32403" y="33983"/>
                    </a:cubicBezTo>
                    <a:cubicBezTo>
                      <a:pt x="32433" y="32797"/>
                      <a:pt x="32464" y="31612"/>
                      <a:pt x="32312" y="30427"/>
                    </a:cubicBezTo>
                    <a:cubicBezTo>
                      <a:pt x="32190" y="29545"/>
                      <a:pt x="32068" y="28694"/>
                      <a:pt x="31764" y="27873"/>
                    </a:cubicBezTo>
                    <a:cubicBezTo>
                      <a:pt x="31521" y="27144"/>
                      <a:pt x="31217" y="26445"/>
                      <a:pt x="30853" y="25776"/>
                    </a:cubicBezTo>
                    <a:cubicBezTo>
                      <a:pt x="30822" y="25685"/>
                      <a:pt x="30792" y="25624"/>
                      <a:pt x="30761" y="25563"/>
                    </a:cubicBezTo>
                    <a:lnTo>
                      <a:pt x="30761" y="25563"/>
                    </a:lnTo>
                    <a:cubicBezTo>
                      <a:pt x="30883" y="25594"/>
                      <a:pt x="30974" y="25654"/>
                      <a:pt x="31035" y="25715"/>
                    </a:cubicBezTo>
                    <a:cubicBezTo>
                      <a:pt x="31552" y="26202"/>
                      <a:pt x="32099" y="26658"/>
                      <a:pt x="32707" y="27053"/>
                    </a:cubicBezTo>
                    <a:cubicBezTo>
                      <a:pt x="32828" y="27113"/>
                      <a:pt x="32950" y="27205"/>
                      <a:pt x="33041" y="27265"/>
                    </a:cubicBezTo>
                    <a:cubicBezTo>
                      <a:pt x="33831" y="27873"/>
                      <a:pt x="34622" y="28451"/>
                      <a:pt x="35412" y="29028"/>
                    </a:cubicBezTo>
                    <a:cubicBezTo>
                      <a:pt x="35473" y="29089"/>
                      <a:pt x="35533" y="29089"/>
                      <a:pt x="35655" y="29180"/>
                    </a:cubicBezTo>
                    <a:cubicBezTo>
                      <a:pt x="35594" y="28998"/>
                      <a:pt x="35594" y="28876"/>
                      <a:pt x="35564" y="28755"/>
                    </a:cubicBezTo>
                    <a:cubicBezTo>
                      <a:pt x="35412" y="28420"/>
                      <a:pt x="35260" y="28116"/>
                      <a:pt x="35108" y="27782"/>
                    </a:cubicBezTo>
                    <a:cubicBezTo>
                      <a:pt x="34561" y="26658"/>
                      <a:pt x="33892" y="25624"/>
                      <a:pt x="33163" y="24621"/>
                    </a:cubicBezTo>
                    <a:cubicBezTo>
                      <a:pt x="32798" y="24104"/>
                      <a:pt x="32403" y="23618"/>
                      <a:pt x="32008" y="23162"/>
                    </a:cubicBezTo>
                    <a:cubicBezTo>
                      <a:pt x="31491" y="22554"/>
                      <a:pt x="30913" y="22037"/>
                      <a:pt x="30305" y="21551"/>
                    </a:cubicBezTo>
                    <a:cubicBezTo>
                      <a:pt x="29637" y="21004"/>
                      <a:pt x="28968" y="20366"/>
                      <a:pt x="28299" y="19788"/>
                    </a:cubicBezTo>
                    <a:cubicBezTo>
                      <a:pt x="28299" y="19788"/>
                      <a:pt x="28299" y="19758"/>
                      <a:pt x="28299" y="19697"/>
                    </a:cubicBezTo>
                    <a:cubicBezTo>
                      <a:pt x="28816" y="19636"/>
                      <a:pt x="29302" y="19575"/>
                      <a:pt x="29819" y="19515"/>
                    </a:cubicBezTo>
                    <a:cubicBezTo>
                      <a:pt x="31552" y="19271"/>
                      <a:pt x="33315" y="19089"/>
                      <a:pt x="35078" y="18815"/>
                    </a:cubicBezTo>
                    <a:cubicBezTo>
                      <a:pt x="36841" y="18511"/>
                      <a:pt x="38512" y="17934"/>
                      <a:pt x="40123" y="17144"/>
                    </a:cubicBezTo>
                    <a:cubicBezTo>
                      <a:pt x="40184" y="17113"/>
                      <a:pt x="40275" y="17083"/>
                      <a:pt x="40336" y="17022"/>
                    </a:cubicBezTo>
                    <a:cubicBezTo>
                      <a:pt x="40366" y="16961"/>
                      <a:pt x="40427" y="16840"/>
                      <a:pt x="40397" y="16779"/>
                    </a:cubicBezTo>
                    <a:cubicBezTo>
                      <a:pt x="40366" y="16718"/>
                      <a:pt x="40245" y="16688"/>
                      <a:pt x="40154" y="16688"/>
                    </a:cubicBezTo>
                    <a:cubicBezTo>
                      <a:pt x="40148" y="16682"/>
                      <a:pt x="40140" y="16679"/>
                      <a:pt x="40132" y="16679"/>
                    </a:cubicBezTo>
                    <a:cubicBezTo>
                      <a:pt x="40099" y="16679"/>
                      <a:pt x="40050" y="16718"/>
                      <a:pt x="40002" y="16718"/>
                    </a:cubicBezTo>
                    <a:cubicBezTo>
                      <a:pt x="39758" y="16809"/>
                      <a:pt x="39546" y="16931"/>
                      <a:pt x="39303" y="17022"/>
                    </a:cubicBezTo>
                    <a:cubicBezTo>
                      <a:pt x="37783" y="17660"/>
                      <a:pt x="36233" y="18147"/>
                      <a:pt x="34622" y="18390"/>
                    </a:cubicBezTo>
                    <a:cubicBezTo>
                      <a:pt x="33679" y="18542"/>
                      <a:pt x="32767" y="18663"/>
                      <a:pt x="31856" y="18785"/>
                    </a:cubicBezTo>
                    <a:cubicBezTo>
                      <a:pt x="30609" y="18967"/>
                      <a:pt x="29394" y="19089"/>
                      <a:pt x="28147" y="19241"/>
                    </a:cubicBezTo>
                    <a:cubicBezTo>
                      <a:pt x="28127" y="19251"/>
                      <a:pt x="28107" y="19254"/>
                      <a:pt x="28084" y="19254"/>
                    </a:cubicBezTo>
                    <a:cubicBezTo>
                      <a:pt x="28039" y="19254"/>
                      <a:pt x="27985" y="19241"/>
                      <a:pt x="27904" y="19241"/>
                    </a:cubicBezTo>
                    <a:cubicBezTo>
                      <a:pt x="28026" y="19089"/>
                      <a:pt x="28117" y="18967"/>
                      <a:pt x="28208" y="18846"/>
                    </a:cubicBezTo>
                    <a:cubicBezTo>
                      <a:pt x="28390" y="18603"/>
                      <a:pt x="28603" y="18390"/>
                      <a:pt x="28725" y="18116"/>
                    </a:cubicBezTo>
                    <a:cubicBezTo>
                      <a:pt x="29090" y="17326"/>
                      <a:pt x="29515" y="16597"/>
                      <a:pt x="29698" y="15745"/>
                    </a:cubicBezTo>
                    <a:cubicBezTo>
                      <a:pt x="29728" y="15594"/>
                      <a:pt x="29819" y="15442"/>
                      <a:pt x="29880" y="15290"/>
                    </a:cubicBezTo>
                    <a:cubicBezTo>
                      <a:pt x="29971" y="14986"/>
                      <a:pt x="30093" y="14682"/>
                      <a:pt x="30214" y="14378"/>
                    </a:cubicBezTo>
                    <a:cubicBezTo>
                      <a:pt x="30488" y="13709"/>
                      <a:pt x="30518" y="12949"/>
                      <a:pt x="30883" y="12311"/>
                    </a:cubicBezTo>
                    <a:cubicBezTo>
                      <a:pt x="30963" y="12152"/>
                      <a:pt x="30880" y="12062"/>
                      <a:pt x="30736" y="12062"/>
                    </a:cubicBezTo>
                    <a:cubicBezTo>
                      <a:pt x="30716" y="12062"/>
                      <a:pt x="30693" y="12064"/>
                      <a:pt x="30670" y="12068"/>
                    </a:cubicBezTo>
                    <a:cubicBezTo>
                      <a:pt x="30609" y="12068"/>
                      <a:pt x="30518" y="12098"/>
                      <a:pt x="30457" y="12128"/>
                    </a:cubicBezTo>
                    <a:cubicBezTo>
                      <a:pt x="30214" y="12250"/>
                      <a:pt x="29971" y="12402"/>
                      <a:pt x="29698" y="12554"/>
                    </a:cubicBezTo>
                    <a:cubicBezTo>
                      <a:pt x="29211" y="12858"/>
                      <a:pt x="28846" y="13314"/>
                      <a:pt x="28451" y="13679"/>
                    </a:cubicBezTo>
                    <a:cubicBezTo>
                      <a:pt x="28026" y="14074"/>
                      <a:pt x="27661" y="14530"/>
                      <a:pt x="27418" y="15046"/>
                    </a:cubicBezTo>
                    <a:cubicBezTo>
                      <a:pt x="27357" y="15198"/>
                      <a:pt x="27296" y="15320"/>
                      <a:pt x="27205" y="15442"/>
                    </a:cubicBezTo>
                    <a:cubicBezTo>
                      <a:pt x="27175" y="15442"/>
                      <a:pt x="27175" y="15442"/>
                      <a:pt x="27144" y="15411"/>
                    </a:cubicBezTo>
                    <a:cubicBezTo>
                      <a:pt x="27144" y="15229"/>
                      <a:pt x="27144" y="15046"/>
                      <a:pt x="27175" y="14864"/>
                    </a:cubicBezTo>
                    <a:cubicBezTo>
                      <a:pt x="27235" y="13922"/>
                      <a:pt x="27357" y="13010"/>
                      <a:pt x="27327" y="12068"/>
                    </a:cubicBezTo>
                    <a:cubicBezTo>
                      <a:pt x="27296" y="11612"/>
                      <a:pt x="27266" y="11125"/>
                      <a:pt x="27235" y="10669"/>
                    </a:cubicBezTo>
                    <a:cubicBezTo>
                      <a:pt x="27175" y="9606"/>
                      <a:pt x="26992" y="8572"/>
                      <a:pt x="26597" y="7599"/>
                    </a:cubicBezTo>
                    <a:cubicBezTo>
                      <a:pt x="26293" y="6809"/>
                      <a:pt x="26020" y="6049"/>
                      <a:pt x="25746" y="5259"/>
                    </a:cubicBezTo>
                    <a:cubicBezTo>
                      <a:pt x="25473" y="4438"/>
                      <a:pt x="25199" y="3618"/>
                      <a:pt x="24956" y="2797"/>
                    </a:cubicBezTo>
                    <a:cubicBezTo>
                      <a:pt x="24682" y="2037"/>
                      <a:pt x="24439" y="1277"/>
                      <a:pt x="24196" y="517"/>
                    </a:cubicBezTo>
                    <a:cubicBezTo>
                      <a:pt x="24165" y="457"/>
                      <a:pt x="24165" y="396"/>
                      <a:pt x="24165" y="335"/>
                    </a:cubicBezTo>
                    <a:cubicBezTo>
                      <a:pt x="24135" y="213"/>
                      <a:pt x="24165" y="1"/>
                      <a:pt x="239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129" name="Google Shape;1129;p29"/>
          <p:cNvGrpSpPr/>
          <p:nvPr/>
        </p:nvGrpSpPr>
        <p:grpSpPr>
          <a:xfrm rot="6197582">
            <a:off x="-643697" y="841089"/>
            <a:ext cx="1457613" cy="1453593"/>
            <a:chOff x="1887850" y="1652000"/>
            <a:chExt cx="879200" cy="876775"/>
          </a:xfrm>
        </p:grpSpPr>
        <p:sp>
          <p:nvSpPr>
            <p:cNvPr id="1130" name="Google Shape;1130;p2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9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9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3" name="Google Shape;1133;p29"/>
          <p:cNvGrpSpPr/>
          <p:nvPr/>
        </p:nvGrpSpPr>
        <p:grpSpPr>
          <a:xfrm>
            <a:off x="-640999" y="5156068"/>
            <a:ext cx="1588700" cy="1562233"/>
            <a:chOff x="2183450" y="930325"/>
            <a:chExt cx="1191525" cy="1171675"/>
          </a:xfrm>
        </p:grpSpPr>
        <p:sp>
          <p:nvSpPr>
            <p:cNvPr id="1134" name="Google Shape;1134;p29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9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9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9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9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9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9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9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9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9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9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9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9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9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9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9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9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9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9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9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9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9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9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57" name="Google Shape;1157;p29"/>
          <p:cNvGrpSpPr/>
          <p:nvPr/>
        </p:nvGrpSpPr>
        <p:grpSpPr>
          <a:xfrm rot="1799970">
            <a:off x="-246359" y="5000926"/>
            <a:ext cx="2269305" cy="3447777"/>
            <a:chOff x="3047425" y="3463875"/>
            <a:chExt cx="948375" cy="1440875"/>
          </a:xfrm>
        </p:grpSpPr>
        <p:sp>
          <p:nvSpPr>
            <p:cNvPr id="1158" name="Google Shape;1158;p2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9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46521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" name="Google Shape;1161;p30"/>
          <p:cNvSpPr/>
          <p:nvPr/>
        </p:nvSpPr>
        <p:spPr>
          <a:xfrm flipH="1">
            <a:off x="-27611" y="1451972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2" name="Google Shape;1162;p30"/>
          <p:cNvSpPr/>
          <p:nvPr/>
        </p:nvSpPr>
        <p:spPr>
          <a:xfrm flipH="1">
            <a:off x="-56144" y="2053300"/>
            <a:ext cx="12257600" cy="4123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3" name="Google Shape;1163;p30"/>
          <p:cNvSpPr/>
          <p:nvPr/>
        </p:nvSpPr>
        <p:spPr>
          <a:xfrm rot="10800000">
            <a:off x="-12700" y="49829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4" name="Google Shape;1164;p30"/>
          <p:cNvSpPr/>
          <p:nvPr/>
        </p:nvSpPr>
        <p:spPr>
          <a:xfrm flipH="1">
            <a:off x="-67074" y="2045801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5" name="Google Shape;1165;p30"/>
          <p:cNvSpPr/>
          <p:nvPr/>
        </p:nvSpPr>
        <p:spPr>
          <a:xfrm rot="10800000">
            <a:off x="-12700" y="51113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66" name="Google Shape;1166;p30"/>
          <p:cNvGrpSpPr/>
          <p:nvPr/>
        </p:nvGrpSpPr>
        <p:grpSpPr>
          <a:xfrm rot="-3885702">
            <a:off x="10835977" y="-223439"/>
            <a:ext cx="2144737" cy="2125377"/>
            <a:chOff x="1881750" y="575525"/>
            <a:chExt cx="1010700" cy="1001550"/>
          </a:xfrm>
        </p:grpSpPr>
        <p:sp>
          <p:nvSpPr>
            <p:cNvPr id="1167" name="Google Shape;1167;p30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30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30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70" name="Google Shape;1170;p30"/>
          <p:cNvGrpSpPr/>
          <p:nvPr/>
        </p:nvGrpSpPr>
        <p:grpSpPr>
          <a:xfrm rot="-5400000" flipH="1">
            <a:off x="10741666" y="-409798"/>
            <a:ext cx="1588700" cy="1562233"/>
            <a:chOff x="2183450" y="930325"/>
            <a:chExt cx="1191525" cy="1171675"/>
          </a:xfrm>
        </p:grpSpPr>
        <p:sp>
          <p:nvSpPr>
            <p:cNvPr id="1171" name="Google Shape;1171;p30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30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30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30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30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30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30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30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30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30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30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30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30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30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30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30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30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30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30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30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30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30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94" name="Google Shape;1194;p30"/>
          <p:cNvGrpSpPr/>
          <p:nvPr/>
        </p:nvGrpSpPr>
        <p:grpSpPr>
          <a:xfrm rot="5674298">
            <a:off x="-837283" y="-708120"/>
            <a:ext cx="1773667" cy="2694749"/>
            <a:chOff x="3047425" y="3463875"/>
            <a:chExt cx="948375" cy="1440875"/>
          </a:xfrm>
        </p:grpSpPr>
        <p:sp>
          <p:nvSpPr>
            <p:cNvPr id="1195" name="Google Shape;1195;p3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97" name="Google Shape;1197;p30"/>
          <p:cNvGrpSpPr/>
          <p:nvPr/>
        </p:nvGrpSpPr>
        <p:grpSpPr>
          <a:xfrm rot="-7527625" flipH="1">
            <a:off x="10824928" y="5449345"/>
            <a:ext cx="1708064" cy="1703257"/>
            <a:chOff x="1887850" y="1652000"/>
            <a:chExt cx="879200" cy="876775"/>
          </a:xfrm>
        </p:grpSpPr>
        <p:sp>
          <p:nvSpPr>
            <p:cNvPr id="1198" name="Google Shape;1198;p30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0479098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p31"/>
          <p:cNvSpPr/>
          <p:nvPr/>
        </p:nvSpPr>
        <p:spPr>
          <a:xfrm>
            <a:off x="1" y="0"/>
            <a:ext cx="12188929" cy="6857811"/>
          </a:xfrm>
          <a:custGeom>
            <a:avLst/>
            <a:gdLst/>
            <a:ahLst/>
            <a:cxnLst/>
            <a:rect l="l" t="t" r="r" b="b"/>
            <a:pathLst>
              <a:path w="284899" h="189547" extrusionOk="0">
                <a:moveTo>
                  <a:pt x="0" y="0"/>
                </a:moveTo>
                <a:lnTo>
                  <a:pt x="0" y="189547"/>
                </a:lnTo>
                <a:lnTo>
                  <a:pt x="284899" y="189547"/>
                </a:lnTo>
                <a:lnTo>
                  <a:pt x="28489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3" name="Google Shape;1203;p31"/>
          <p:cNvSpPr/>
          <p:nvPr/>
        </p:nvSpPr>
        <p:spPr>
          <a:xfrm>
            <a:off x="1" y="0"/>
            <a:ext cx="12188929" cy="3748936"/>
          </a:xfrm>
          <a:custGeom>
            <a:avLst/>
            <a:gdLst/>
            <a:ahLst/>
            <a:cxnLst/>
            <a:rect l="l" t="t" r="r" b="b"/>
            <a:pathLst>
              <a:path w="284899" h="103619" extrusionOk="0">
                <a:moveTo>
                  <a:pt x="0" y="0"/>
                </a:moveTo>
                <a:lnTo>
                  <a:pt x="0" y="103619"/>
                </a:lnTo>
                <a:cubicBezTo>
                  <a:pt x="1307" y="101339"/>
                  <a:pt x="2310" y="98755"/>
                  <a:pt x="3556" y="96719"/>
                </a:cubicBezTo>
                <a:cubicBezTo>
                  <a:pt x="6839" y="91339"/>
                  <a:pt x="10091" y="85351"/>
                  <a:pt x="15715" y="82098"/>
                </a:cubicBezTo>
                <a:cubicBezTo>
                  <a:pt x="21520" y="78694"/>
                  <a:pt x="29575" y="78725"/>
                  <a:pt x="34742" y="74500"/>
                </a:cubicBezTo>
                <a:cubicBezTo>
                  <a:pt x="39575" y="70579"/>
                  <a:pt x="41612" y="63618"/>
                  <a:pt x="46475" y="59667"/>
                </a:cubicBezTo>
                <a:cubicBezTo>
                  <a:pt x="48787" y="57808"/>
                  <a:pt x="51475" y="57069"/>
                  <a:pt x="54400" y="57069"/>
                </a:cubicBezTo>
                <a:cubicBezTo>
                  <a:pt x="64010" y="57069"/>
                  <a:pt x="76179" y="65053"/>
                  <a:pt x="85989" y="67569"/>
                </a:cubicBezTo>
                <a:cubicBezTo>
                  <a:pt x="96871" y="70366"/>
                  <a:pt x="107479" y="68147"/>
                  <a:pt x="118300" y="70305"/>
                </a:cubicBezTo>
                <a:cubicBezTo>
                  <a:pt x="124976" y="71624"/>
                  <a:pt x="134523" y="75936"/>
                  <a:pt x="142664" y="75936"/>
                </a:cubicBezTo>
                <a:cubicBezTo>
                  <a:pt x="146719" y="75936"/>
                  <a:pt x="150426" y="74866"/>
                  <a:pt x="153255" y="71825"/>
                </a:cubicBezTo>
                <a:cubicBezTo>
                  <a:pt x="155960" y="68907"/>
                  <a:pt x="155930" y="64560"/>
                  <a:pt x="157419" y="61126"/>
                </a:cubicBezTo>
                <a:cubicBezTo>
                  <a:pt x="161280" y="52250"/>
                  <a:pt x="169517" y="45320"/>
                  <a:pt x="177055" y="39697"/>
                </a:cubicBezTo>
                <a:cubicBezTo>
                  <a:pt x="185247" y="33592"/>
                  <a:pt x="192378" y="29029"/>
                  <a:pt x="201079" y="29029"/>
                </a:cubicBezTo>
                <a:cubicBezTo>
                  <a:pt x="204163" y="29029"/>
                  <a:pt x="207443" y="29602"/>
                  <a:pt x="211037" y="30882"/>
                </a:cubicBezTo>
                <a:cubicBezTo>
                  <a:pt x="214383" y="32070"/>
                  <a:pt x="222049" y="34688"/>
                  <a:pt x="230042" y="34688"/>
                </a:cubicBezTo>
                <a:cubicBezTo>
                  <a:pt x="235340" y="34688"/>
                  <a:pt x="240780" y="33538"/>
                  <a:pt x="245202" y="30061"/>
                </a:cubicBezTo>
                <a:cubicBezTo>
                  <a:pt x="250096" y="26201"/>
                  <a:pt x="251889" y="19514"/>
                  <a:pt x="257786" y="16930"/>
                </a:cubicBezTo>
                <a:cubicBezTo>
                  <a:pt x="262406" y="14894"/>
                  <a:pt x="267817" y="15745"/>
                  <a:pt x="272741" y="15228"/>
                </a:cubicBezTo>
                <a:cubicBezTo>
                  <a:pt x="277239" y="14742"/>
                  <a:pt x="281464" y="13009"/>
                  <a:pt x="284899" y="10274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4" name="Google Shape;1204;p31"/>
          <p:cNvSpPr/>
          <p:nvPr/>
        </p:nvSpPr>
        <p:spPr>
          <a:xfrm>
            <a:off x="1" y="1"/>
            <a:ext cx="12188929" cy="3339721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0" y="0"/>
                </a:move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5" name="Google Shape;1205;p31"/>
          <p:cNvSpPr/>
          <p:nvPr/>
        </p:nvSpPr>
        <p:spPr>
          <a:xfrm>
            <a:off x="1" y="1"/>
            <a:ext cx="12188929" cy="3327764"/>
          </a:xfrm>
          <a:custGeom>
            <a:avLst/>
            <a:gdLst/>
            <a:ahLst/>
            <a:cxnLst/>
            <a:rect l="l" t="t" r="r" b="b"/>
            <a:pathLst>
              <a:path w="284899" h="91978" extrusionOk="0">
                <a:moveTo>
                  <a:pt x="247936" y="1452"/>
                </a:moveTo>
                <a:cubicBezTo>
                  <a:pt x="249563" y="1452"/>
                  <a:pt x="250662" y="2288"/>
                  <a:pt x="251281" y="3739"/>
                </a:cubicBezTo>
                <a:cubicBezTo>
                  <a:pt x="252440" y="6442"/>
                  <a:pt x="248300" y="9825"/>
                  <a:pt x="242949" y="9825"/>
                </a:cubicBezTo>
                <a:cubicBezTo>
                  <a:pt x="241141" y="9825"/>
                  <a:pt x="239195" y="9439"/>
                  <a:pt x="237269" y="8511"/>
                </a:cubicBezTo>
                <a:cubicBezTo>
                  <a:pt x="234624" y="7265"/>
                  <a:pt x="234472" y="3799"/>
                  <a:pt x="237694" y="3313"/>
                </a:cubicBezTo>
                <a:cubicBezTo>
                  <a:pt x="238546" y="3190"/>
                  <a:pt x="239230" y="3165"/>
                  <a:pt x="239832" y="3165"/>
                </a:cubicBezTo>
                <a:cubicBezTo>
                  <a:pt x="240267" y="3165"/>
                  <a:pt x="240658" y="3178"/>
                  <a:pt x="241039" y="3178"/>
                </a:cubicBezTo>
                <a:cubicBezTo>
                  <a:pt x="242090" y="3178"/>
                  <a:pt x="243060" y="3076"/>
                  <a:pt x="244625" y="2310"/>
                </a:cubicBezTo>
                <a:cubicBezTo>
                  <a:pt x="245906" y="1725"/>
                  <a:pt x="247007" y="1452"/>
                  <a:pt x="247936" y="1452"/>
                </a:cubicBezTo>
                <a:close/>
                <a:moveTo>
                  <a:pt x="85198" y="22365"/>
                </a:moveTo>
                <a:cubicBezTo>
                  <a:pt x="87854" y="22365"/>
                  <a:pt x="91014" y="23441"/>
                  <a:pt x="93041" y="24712"/>
                </a:cubicBezTo>
                <a:cubicBezTo>
                  <a:pt x="95199" y="26049"/>
                  <a:pt x="97023" y="27326"/>
                  <a:pt x="99455" y="28298"/>
                </a:cubicBezTo>
                <a:cubicBezTo>
                  <a:pt x="101370" y="29058"/>
                  <a:pt x="103558" y="29545"/>
                  <a:pt x="105382" y="30548"/>
                </a:cubicBezTo>
                <a:cubicBezTo>
                  <a:pt x="109577" y="32858"/>
                  <a:pt x="107874" y="37721"/>
                  <a:pt x="103801" y="38967"/>
                </a:cubicBezTo>
                <a:cubicBezTo>
                  <a:pt x="102786" y="39279"/>
                  <a:pt x="101699" y="39422"/>
                  <a:pt x="100570" y="39422"/>
                </a:cubicBezTo>
                <a:cubicBezTo>
                  <a:pt x="92466" y="39422"/>
                  <a:pt x="82169" y="32100"/>
                  <a:pt x="80488" y="27751"/>
                </a:cubicBezTo>
                <a:cubicBezTo>
                  <a:pt x="79843" y="23737"/>
                  <a:pt x="82199" y="22365"/>
                  <a:pt x="85198" y="22365"/>
                </a:cubicBezTo>
                <a:close/>
                <a:moveTo>
                  <a:pt x="116835" y="34498"/>
                </a:moveTo>
                <a:cubicBezTo>
                  <a:pt x="118191" y="34498"/>
                  <a:pt x="120042" y="35078"/>
                  <a:pt x="122464" y="36718"/>
                </a:cubicBezTo>
                <a:cubicBezTo>
                  <a:pt x="123984" y="37751"/>
                  <a:pt x="126537" y="40001"/>
                  <a:pt x="124957" y="41824"/>
                </a:cubicBezTo>
                <a:cubicBezTo>
                  <a:pt x="123973" y="42929"/>
                  <a:pt x="122448" y="43333"/>
                  <a:pt x="120864" y="43333"/>
                </a:cubicBezTo>
                <a:cubicBezTo>
                  <a:pt x="119265" y="43333"/>
                  <a:pt x="117607" y="42921"/>
                  <a:pt x="116385" y="42402"/>
                </a:cubicBezTo>
                <a:cubicBezTo>
                  <a:pt x="113771" y="41338"/>
                  <a:pt x="114592" y="39453"/>
                  <a:pt x="113893" y="37265"/>
                </a:cubicBezTo>
                <a:cubicBezTo>
                  <a:pt x="113602" y="36296"/>
                  <a:pt x="114449" y="34498"/>
                  <a:pt x="116835" y="34498"/>
                </a:cubicBezTo>
                <a:close/>
                <a:moveTo>
                  <a:pt x="166842" y="0"/>
                </a:moveTo>
                <a:cubicBezTo>
                  <a:pt x="158818" y="2584"/>
                  <a:pt x="151614" y="6413"/>
                  <a:pt x="147450" y="13404"/>
                </a:cubicBezTo>
                <a:cubicBezTo>
                  <a:pt x="144562" y="18237"/>
                  <a:pt x="144562" y="23192"/>
                  <a:pt x="139334" y="26444"/>
                </a:cubicBezTo>
                <a:cubicBezTo>
                  <a:pt x="135700" y="28718"/>
                  <a:pt x="131221" y="29563"/>
                  <a:pt x="126599" y="29563"/>
                </a:cubicBezTo>
                <a:cubicBezTo>
                  <a:pt x="120783" y="29563"/>
                  <a:pt x="114742" y="28225"/>
                  <a:pt x="109880" y="26718"/>
                </a:cubicBezTo>
                <a:cubicBezTo>
                  <a:pt x="97874" y="22979"/>
                  <a:pt x="87357" y="13708"/>
                  <a:pt x="74895" y="11702"/>
                </a:cubicBezTo>
                <a:cubicBezTo>
                  <a:pt x="73498" y="11474"/>
                  <a:pt x="72112" y="11364"/>
                  <a:pt x="70742" y="11364"/>
                </a:cubicBezTo>
                <a:cubicBezTo>
                  <a:pt x="65554" y="11364"/>
                  <a:pt x="60581" y="12929"/>
                  <a:pt x="55989" y="15502"/>
                </a:cubicBezTo>
                <a:cubicBezTo>
                  <a:pt x="49697" y="19028"/>
                  <a:pt x="47660" y="22797"/>
                  <a:pt x="43739" y="28450"/>
                </a:cubicBezTo>
                <a:cubicBezTo>
                  <a:pt x="39758" y="34225"/>
                  <a:pt x="33131" y="36232"/>
                  <a:pt x="26383" y="36505"/>
                </a:cubicBezTo>
                <a:cubicBezTo>
                  <a:pt x="26069" y="36518"/>
                  <a:pt x="25757" y="36524"/>
                  <a:pt x="25449" y="36524"/>
                </a:cubicBezTo>
                <a:cubicBezTo>
                  <a:pt x="19935" y="36524"/>
                  <a:pt x="15264" y="34568"/>
                  <a:pt x="9939" y="34165"/>
                </a:cubicBezTo>
                <a:cubicBezTo>
                  <a:pt x="9522" y="34134"/>
                  <a:pt x="9109" y="34119"/>
                  <a:pt x="8701" y="34119"/>
                </a:cubicBezTo>
                <a:cubicBezTo>
                  <a:pt x="5449" y="34119"/>
                  <a:pt x="2484" y="35071"/>
                  <a:pt x="0" y="36718"/>
                </a:cubicBezTo>
                <a:lnTo>
                  <a:pt x="0" y="91977"/>
                </a:lnTo>
                <a:cubicBezTo>
                  <a:pt x="0" y="91977"/>
                  <a:pt x="19909" y="53587"/>
                  <a:pt x="56384" y="51703"/>
                </a:cubicBezTo>
                <a:cubicBezTo>
                  <a:pt x="58216" y="51607"/>
                  <a:pt x="59995" y="51561"/>
                  <a:pt x="61726" y="51561"/>
                </a:cubicBezTo>
                <a:cubicBezTo>
                  <a:pt x="90338" y="51561"/>
                  <a:pt x="105829" y="63948"/>
                  <a:pt x="129516" y="63948"/>
                </a:cubicBezTo>
                <a:cubicBezTo>
                  <a:pt x="132931" y="63948"/>
                  <a:pt x="136517" y="63691"/>
                  <a:pt x="140337" y="63101"/>
                </a:cubicBezTo>
                <a:cubicBezTo>
                  <a:pt x="171676" y="58236"/>
                  <a:pt x="163450" y="16766"/>
                  <a:pt x="192295" y="16766"/>
                </a:cubicBezTo>
                <a:cubicBezTo>
                  <a:pt x="192825" y="16766"/>
                  <a:pt x="193368" y="16780"/>
                  <a:pt x="193925" y="16809"/>
                </a:cubicBezTo>
                <a:cubicBezTo>
                  <a:pt x="201487" y="17209"/>
                  <a:pt x="209961" y="17601"/>
                  <a:pt x="218715" y="17601"/>
                </a:cubicBezTo>
                <a:cubicBezTo>
                  <a:pt x="243211" y="17601"/>
                  <a:pt x="269895" y="14533"/>
                  <a:pt x="2848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6" name="Google Shape;1206;p31"/>
          <p:cNvSpPr/>
          <p:nvPr/>
        </p:nvSpPr>
        <p:spPr>
          <a:xfrm>
            <a:off x="0" y="1"/>
            <a:ext cx="12191539" cy="3615865"/>
          </a:xfrm>
          <a:custGeom>
            <a:avLst/>
            <a:gdLst/>
            <a:ahLst/>
            <a:cxnLst/>
            <a:rect l="l" t="t" r="r" b="b"/>
            <a:pathLst>
              <a:path w="284960" h="99941" extrusionOk="0">
                <a:moveTo>
                  <a:pt x="275598" y="0"/>
                </a:moveTo>
                <a:cubicBezTo>
                  <a:pt x="275598" y="0"/>
                  <a:pt x="260572" y="12256"/>
                  <a:pt x="242574" y="12256"/>
                </a:cubicBezTo>
                <a:cubicBezTo>
                  <a:pt x="241813" y="12256"/>
                  <a:pt x="241048" y="12234"/>
                  <a:pt x="240278" y="12189"/>
                </a:cubicBezTo>
                <a:cubicBezTo>
                  <a:pt x="225801" y="11308"/>
                  <a:pt x="216620" y="8010"/>
                  <a:pt x="204825" y="8010"/>
                </a:cubicBezTo>
                <a:cubicBezTo>
                  <a:pt x="201142" y="8010"/>
                  <a:pt x="197203" y="8332"/>
                  <a:pt x="192770" y="9149"/>
                </a:cubicBezTo>
                <a:cubicBezTo>
                  <a:pt x="174167" y="12553"/>
                  <a:pt x="172252" y="29666"/>
                  <a:pt x="163894" y="32706"/>
                </a:cubicBezTo>
                <a:cubicBezTo>
                  <a:pt x="155535" y="35745"/>
                  <a:pt x="165049" y="46748"/>
                  <a:pt x="145656" y="49970"/>
                </a:cubicBezTo>
                <a:cubicBezTo>
                  <a:pt x="133494" y="52013"/>
                  <a:pt x="128887" y="57307"/>
                  <a:pt x="118155" y="57307"/>
                </a:cubicBezTo>
                <a:cubicBezTo>
                  <a:pt x="111802" y="57307"/>
                  <a:pt x="103303" y="55452"/>
                  <a:pt x="89819" y="49970"/>
                </a:cubicBezTo>
                <a:cubicBezTo>
                  <a:pt x="78221" y="45262"/>
                  <a:pt x="70827" y="43788"/>
                  <a:pt x="64956" y="43788"/>
                </a:cubicBezTo>
                <a:cubicBezTo>
                  <a:pt x="55440" y="43788"/>
                  <a:pt x="49924" y="47659"/>
                  <a:pt x="36992" y="47903"/>
                </a:cubicBezTo>
                <a:cubicBezTo>
                  <a:pt x="21429" y="48177"/>
                  <a:pt x="29909" y="61186"/>
                  <a:pt x="14955" y="62706"/>
                </a:cubicBezTo>
                <a:cubicBezTo>
                  <a:pt x="0" y="64226"/>
                  <a:pt x="0" y="72676"/>
                  <a:pt x="0" y="72676"/>
                </a:cubicBezTo>
                <a:lnTo>
                  <a:pt x="0" y="99941"/>
                </a:lnTo>
                <a:cubicBezTo>
                  <a:pt x="0" y="99941"/>
                  <a:pt x="10395" y="74287"/>
                  <a:pt x="25228" y="72676"/>
                </a:cubicBezTo>
                <a:cubicBezTo>
                  <a:pt x="39264" y="71148"/>
                  <a:pt x="41358" y="55356"/>
                  <a:pt x="55788" y="55356"/>
                </a:cubicBezTo>
                <a:cubicBezTo>
                  <a:pt x="56577" y="55356"/>
                  <a:pt x="57402" y="55403"/>
                  <a:pt x="58269" y="55502"/>
                </a:cubicBezTo>
                <a:cubicBezTo>
                  <a:pt x="74986" y="57387"/>
                  <a:pt x="84865" y="65746"/>
                  <a:pt x="96658" y="66506"/>
                </a:cubicBezTo>
                <a:cubicBezTo>
                  <a:pt x="98711" y="66638"/>
                  <a:pt x="100844" y="66678"/>
                  <a:pt x="103027" y="66678"/>
                </a:cubicBezTo>
                <a:cubicBezTo>
                  <a:pt x="106361" y="66678"/>
                  <a:pt x="109809" y="66585"/>
                  <a:pt x="113257" y="66585"/>
                </a:cubicBezTo>
                <a:cubicBezTo>
                  <a:pt x="120492" y="66585"/>
                  <a:pt x="127724" y="66996"/>
                  <a:pt x="133893" y="69545"/>
                </a:cubicBezTo>
                <a:cubicBezTo>
                  <a:pt x="137352" y="70978"/>
                  <a:pt x="141226" y="71625"/>
                  <a:pt x="145041" y="71625"/>
                </a:cubicBezTo>
                <a:cubicBezTo>
                  <a:pt x="153364" y="71625"/>
                  <a:pt x="161413" y="68550"/>
                  <a:pt x="164289" y="63861"/>
                </a:cubicBezTo>
                <a:cubicBezTo>
                  <a:pt x="168453" y="57022"/>
                  <a:pt x="165049" y="44864"/>
                  <a:pt x="171128" y="38785"/>
                </a:cubicBezTo>
                <a:cubicBezTo>
                  <a:pt x="176495" y="33417"/>
                  <a:pt x="184825" y="23002"/>
                  <a:pt x="197687" y="23002"/>
                </a:cubicBezTo>
                <a:cubicBezTo>
                  <a:pt x="199391" y="23002"/>
                  <a:pt x="201176" y="23185"/>
                  <a:pt x="203043" y="23587"/>
                </a:cubicBezTo>
                <a:cubicBezTo>
                  <a:pt x="216801" y="26522"/>
                  <a:pt x="221951" y="31174"/>
                  <a:pt x="229985" y="31174"/>
                </a:cubicBezTo>
                <a:cubicBezTo>
                  <a:pt x="231270" y="31174"/>
                  <a:pt x="232628" y="31055"/>
                  <a:pt x="234108" y="30791"/>
                </a:cubicBezTo>
                <a:cubicBezTo>
                  <a:pt x="244837" y="28906"/>
                  <a:pt x="248637" y="21307"/>
                  <a:pt x="258515" y="20547"/>
                </a:cubicBezTo>
                <a:cubicBezTo>
                  <a:pt x="268394" y="19788"/>
                  <a:pt x="276844" y="15563"/>
                  <a:pt x="284960" y="6079"/>
                </a:cubicBezTo>
                <a:lnTo>
                  <a:pt x="28489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7" name="Google Shape;1207;p31"/>
          <p:cNvSpPr/>
          <p:nvPr/>
        </p:nvSpPr>
        <p:spPr>
          <a:xfrm>
            <a:off x="0" y="1"/>
            <a:ext cx="2074221" cy="1064959"/>
          </a:xfrm>
          <a:custGeom>
            <a:avLst/>
            <a:gdLst/>
            <a:ahLst/>
            <a:cxnLst/>
            <a:rect l="l" t="t" r="r" b="b"/>
            <a:pathLst>
              <a:path w="48482" h="29435" extrusionOk="0">
                <a:moveTo>
                  <a:pt x="44742" y="0"/>
                </a:moveTo>
                <a:cubicBezTo>
                  <a:pt x="44651" y="213"/>
                  <a:pt x="44560" y="426"/>
                  <a:pt x="44408" y="578"/>
                </a:cubicBezTo>
                <a:cubicBezTo>
                  <a:pt x="43709" y="1489"/>
                  <a:pt x="41946" y="2037"/>
                  <a:pt x="40973" y="2462"/>
                </a:cubicBezTo>
                <a:cubicBezTo>
                  <a:pt x="39241" y="3192"/>
                  <a:pt x="37387" y="3891"/>
                  <a:pt x="35593" y="4468"/>
                </a:cubicBezTo>
                <a:cubicBezTo>
                  <a:pt x="32615" y="5410"/>
                  <a:pt x="28754" y="5502"/>
                  <a:pt x="26900" y="8511"/>
                </a:cubicBezTo>
                <a:cubicBezTo>
                  <a:pt x="24955" y="11642"/>
                  <a:pt x="26991" y="13860"/>
                  <a:pt x="30001" y="14559"/>
                </a:cubicBezTo>
                <a:cubicBezTo>
                  <a:pt x="32098" y="15015"/>
                  <a:pt x="34226" y="15775"/>
                  <a:pt x="35472" y="17660"/>
                </a:cubicBezTo>
                <a:cubicBezTo>
                  <a:pt x="37204" y="20243"/>
                  <a:pt x="35411" y="23435"/>
                  <a:pt x="32919" y="24864"/>
                </a:cubicBezTo>
                <a:cubicBezTo>
                  <a:pt x="31427" y="25737"/>
                  <a:pt x="29795" y="26102"/>
                  <a:pt x="28147" y="26102"/>
                </a:cubicBezTo>
                <a:cubicBezTo>
                  <a:pt x="25663" y="26102"/>
                  <a:pt x="23141" y="25273"/>
                  <a:pt x="21003" y="24104"/>
                </a:cubicBezTo>
                <a:cubicBezTo>
                  <a:pt x="18785" y="22888"/>
                  <a:pt x="16140" y="21338"/>
                  <a:pt x="15350" y="18784"/>
                </a:cubicBezTo>
                <a:cubicBezTo>
                  <a:pt x="14468" y="16049"/>
                  <a:pt x="16991" y="14711"/>
                  <a:pt x="17204" y="12128"/>
                </a:cubicBezTo>
                <a:cubicBezTo>
                  <a:pt x="17630" y="7234"/>
                  <a:pt x="10608" y="5593"/>
                  <a:pt x="7082" y="5593"/>
                </a:cubicBezTo>
                <a:cubicBezTo>
                  <a:pt x="5350" y="5593"/>
                  <a:pt x="2432" y="5927"/>
                  <a:pt x="3678" y="8268"/>
                </a:cubicBezTo>
                <a:cubicBezTo>
                  <a:pt x="4407" y="9605"/>
                  <a:pt x="5775" y="9696"/>
                  <a:pt x="7082" y="10061"/>
                </a:cubicBezTo>
                <a:cubicBezTo>
                  <a:pt x="9028" y="10578"/>
                  <a:pt x="13283" y="11368"/>
                  <a:pt x="12189" y="14377"/>
                </a:cubicBezTo>
                <a:cubicBezTo>
                  <a:pt x="11713" y="15662"/>
                  <a:pt x="10235" y="15929"/>
                  <a:pt x="8636" y="15929"/>
                </a:cubicBezTo>
                <a:cubicBezTo>
                  <a:pt x="7504" y="15929"/>
                  <a:pt x="6311" y="15795"/>
                  <a:pt x="5372" y="15795"/>
                </a:cubicBezTo>
                <a:cubicBezTo>
                  <a:pt x="5097" y="15795"/>
                  <a:pt x="4844" y="15806"/>
                  <a:pt x="4620" y="15836"/>
                </a:cubicBezTo>
                <a:cubicBezTo>
                  <a:pt x="3283" y="16018"/>
                  <a:pt x="1337" y="16687"/>
                  <a:pt x="0" y="17751"/>
                </a:cubicBezTo>
                <a:lnTo>
                  <a:pt x="0" y="22432"/>
                </a:lnTo>
                <a:cubicBezTo>
                  <a:pt x="213" y="22219"/>
                  <a:pt x="456" y="22006"/>
                  <a:pt x="699" y="21794"/>
                </a:cubicBezTo>
                <a:cubicBezTo>
                  <a:pt x="2462" y="20487"/>
                  <a:pt x="4651" y="19149"/>
                  <a:pt x="6748" y="18481"/>
                </a:cubicBezTo>
                <a:cubicBezTo>
                  <a:pt x="7306" y="18303"/>
                  <a:pt x="7838" y="18222"/>
                  <a:pt x="8345" y="18222"/>
                </a:cubicBezTo>
                <a:cubicBezTo>
                  <a:pt x="11395" y="18222"/>
                  <a:pt x="13551" y="21146"/>
                  <a:pt x="15350" y="23465"/>
                </a:cubicBezTo>
                <a:cubicBezTo>
                  <a:pt x="17447" y="26201"/>
                  <a:pt x="20851" y="28025"/>
                  <a:pt x="24195" y="28876"/>
                </a:cubicBezTo>
                <a:cubicBezTo>
                  <a:pt x="25606" y="29231"/>
                  <a:pt x="27288" y="29434"/>
                  <a:pt x="29021" y="29434"/>
                </a:cubicBezTo>
                <a:cubicBezTo>
                  <a:pt x="32178" y="29434"/>
                  <a:pt x="35502" y="28761"/>
                  <a:pt x="37660" y="27113"/>
                </a:cubicBezTo>
                <a:cubicBezTo>
                  <a:pt x="40396" y="25016"/>
                  <a:pt x="42676" y="20335"/>
                  <a:pt x="40365" y="17234"/>
                </a:cubicBezTo>
                <a:cubicBezTo>
                  <a:pt x="38572" y="14894"/>
                  <a:pt x="35837" y="14955"/>
                  <a:pt x="33496" y="13617"/>
                </a:cubicBezTo>
                <a:cubicBezTo>
                  <a:pt x="32523" y="13070"/>
                  <a:pt x="30669" y="12158"/>
                  <a:pt x="30548" y="10912"/>
                </a:cubicBezTo>
                <a:cubicBezTo>
                  <a:pt x="30426" y="9605"/>
                  <a:pt x="31885" y="8146"/>
                  <a:pt x="32919" y="7568"/>
                </a:cubicBezTo>
                <a:cubicBezTo>
                  <a:pt x="34226" y="6809"/>
                  <a:pt x="35837" y="6535"/>
                  <a:pt x="37326" y="6353"/>
                </a:cubicBezTo>
                <a:cubicBezTo>
                  <a:pt x="39606" y="6110"/>
                  <a:pt x="41429" y="5319"/>
                  <a:pt x="43435" y="4225"/>
                </a:cubicBezTo>
                <a:cubicBezTo>
                  <a:pt x="44226" y="3799"/>
                  <a:pt x="46840" y="1915"/>
                  <a:pt x="48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8" name="Google Shape;1208;p31"/>
          <p:cNvGrpSpPr/>
          <p:nvPr/>
        </p:nvGrpSpPr>
        <p:grpSpPr>
          <a:xfrm rot="797618">
            <a:off x="10908308" y="5188550"/>
            <a:ext cx="1904141" cy="1898889"/>
            <a:chOff x="1887850" y="1652000"/>
            <a:chExt cx="879200" cy="876775"/>
          </a:xfrm>
        </p:grpSpPr>
        <p:sp>
          <p:nvSpPr>
            <p:cNvPr id="1209" name="Google Shape;1209;p31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31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31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2" name="Google Shape;1212;p31"/>
          <p:cNvGrpSpPr/>
          <p:nvPr/>
        </p:nvGrpSpPr>
        <p:grpSpPr>
          <a:xfrm rot="973776">
            <a:off x="10077104" y="5410669"/>
            <a:ext cx="2081057" cy="1798531"/>
            <a:chOff x="254075" y="742700"/>
            <a:chExt cx="917975" cy="793350"/>
          </a:xfrm>
        </p:grpSpPr>
        <p:sp>
          <p:nvSpPr>
            <p:cNvPr id="1213" name="Google Shape;1213;p31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5486257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" name="Google Shape;1228;p32"/>
          <p:cNvGrpSpPr/>
          <p:nvPr/>
        </p:nvGrpSpPr>
        <p:grpSpPr>
          <a:xfrm>
            <a:off x="-69707" y="131168"/>
            <a:ext cx="12333708" cy="6582233"/>
            <a:chOff x="-52281" y="98375"/>
            <a:chExt cx="9250281" cy="4936675"/>
          </a:xfrm>
        </p:grpSpPr>
        <p:sp>
          <p:nvSpPr>
            <p:cNvPr id="1229" name="Google Shape;1229;p32"/>
            <p:cNvSpPr/>
            <p:nvPr/>
          </p:nvSpPr>
          <p:spPr>
            <a:xfrm flipH="1">
              <a:off x="-20878" y="98375"/>
              <a:ext cx="921887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-31450" y="567150"/>
              <a:ext cx="9218700" cy="4467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32"/>
            <p:cNvSpPr/>
            <p:nvPr/>
          </p:nvSpPr>
          <p:spPr>
            <a:xfrm flipH="1">
              <a:off x="-52281" y="540000"/>
              <a:ext cx="9248455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2" name="Google Shape;1232;p32"/>
          <p:cNvGrpSpPr/>
          <p:nvPr/>
        </p:nvGrpSpPr>
        <p:grpSpPr>
          <a:xfrm>
            <a:off x="0" y="5600397"/>
            <a:ext cx="12469637" cy="1959040"/>
            <a:chOff x="0" y="4200298"/>
            <a:chExt cx="9352228" cy="1469280"/>
          </a:xfrm>
        </p:grpSpPr>
        <p:sp>
          <p:nvSpPr>
            <p:cNvPr id="1233" name="Google Shape;1233;p32"/>
            <p:cNvSpPr/>
            <p:nvPr/>
          </p:nvSpPr>
          <p:spPr>
            <a:xfrm>
              <a:off x="0" y="4200300"/>
              <a:ext cx="271200" cy="69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34" name="Google Shape;1234;p32"/>
            <p:cNvGrpSpPr/>
            <p:nvPr/>
          </p:nvGrpSpPr>
          <p:grpSpPr>
            <a:xfrm>
              <a:off x="208325" y="4200298"/>
              <a:ext cx="9143903" cy="1469280"/>
              <a:chOff x="0" y="2684375"/>
              <a:chExt cx="9143903" cy="2460281"/>
            </a:xfrm>
          </p:grpSpPr>
          <p:sp>
            <p:nvSpPr>
              <p:cNvPr id="1235" name="Google Shape;1235;p32"/>
              <p:cNvSpPr/>
              <p:nvPr/>
            </p:nvSpPr>
            <p:spPr>
              <a:xfrm>
                <a:off x="0" y="2684375"/>
                <a:ext cx="9143903" cy="2460281"/>
              </a:xfrm>
              <a:custGeom>
                <a:avLst/>
                <a:gdLst/>
                <a:ahLst/>
                <a:cxnLst/>
                <a:rect l="l" t="t" r="r" b="b"/>
                <a:pathLst>
                  <a:path w="88268" h="24830" extrusionOk="0">
                    <a:moveTo>
                      <a:pt x="0" y="0"/>
                    </a:moveTo>
                    <a:lnTo>
                      <a:pt x="0" y="24829"/>
                    </a:lnTo>
                    <a:lnTo>
                      <a:pt x="88268" y="24829"/>
                    </a:lnTo>
                    <a:lnTo>
                      <a:pt x="88268" y="12793"/>
                    </a:lnTo>
                    <a:cubicBezTo>
                      <a:pt x="80450" y="12766"/>
                      <a:pt x="70334" y="12758"/>
                      <a:pt x="63066" y="12758"/>
                    </a:cubicBezTo>
                    <a:cubicBezTo>
                      <a:pt x="57807" y="12758"/>
                      <a:pt x="54040" y="12762"/>
                      <a:pt x="53712" y="12766"/>
                    </a:cubicBezTo>
                    <a:cubicBezTo>
                      <a:pt x="46346" y="12874"/>
                      <a:pt x="38979" y="12982"/>
                      <a:pt x="31608" y="13090"/>
                    </a:cubicBezTo>
                    <a:cubicBezTo>
                      <a:pt x="31556" y="13091"/>
                      <a:pt x="31501" y="13091"/>
                      <a:pt x="31444" y="13091"/>
                    </a:cubicBezTo>
                    <a:cubicBezTo>
                      <a:pt x="30364" y="13091"/>
                      <a:pt x="28651" y="12962"/>
                      <a:pt x="28651" y="12256"/>
                    </a:cubicBezTo>
                    <a:cubicBezTo>
                      <a:pt x="28651" y="10088"/>
                      <a:pt x="38334" y="10646"/>
                      <a:pt x="43067" y="9170"/>
                    </a:cubicBezTo>
                    <a:cubicBezTo>
                      <a:pt x="43739" y="8958"/>
                      <a:pt x="44532" y="8452"/>
                      <a:pt x="44361" y="7769"/>
                    </a:cubicBezTo>
                    <a:cubicBezTo>
                      <a:pt x="44205" y="7162"/>
                      <a:pt x="43421" y="7013"/>
                      <a:pt x="42797" y="6989"/>
                    </a:cubicBezTo>
                    <a:cubicBezTo>
                      <a:pt x="39647" y="6867"/>
                      <a:pt x="36495" y="6806"/>
                      <a:pt x="33342" y="6806"/>
                    </a:cubicBezTo>
                    <a:cubicBezTo>
                      <a:pt x="29339" y="6806"/>
                      <a:pt x="25336" y="6905"/>
                      <a:pt x="21338" y="7101"/>
                    </a:cubicBezTo>
                    <a:cubicBezTo>
                      <a:pt x="20334" y="7151"/>
                      <a:pt x="19324" y="7206"/>
                      <a:pt x="18317" y="7206"/>
                    </a:cubicBezTo>
                    <a:cubicBezTo>
                      <a:pt x="17280" y="7206"/>
                      <a:pt x="16247" y="7147"/>
                      <a:pt x="15227" y="6962"/>
                    </a:cubicBezTo>
                    <a:cubicBezTo>
                      <a:pt x="14815" y="6888"/>
                      <a:pt x="14360" y="6760"/>
                      <a:pt x="14157" y="6395"/>
                    </a:cubicBezTo>
                    <a:cubicBezTo>
                      <a:pt x="13732" y="5636"/>
                      <a:pt x="14751" y="4886"/>
                      <a:pt x="15595" y="4680"/>
                    </a:cubicBezTo>
                    <a:cubicBezTo>
                      <a:pt x="18289" y="4015"/>
                      <a:pt x="23128" y="3241"/>
                      <a:pt x="23128" y="1729"/>
                    </a:cubicBezTo>
                    <a:cubicBezTo>
                      <a:pt x="23128" y="818"/>
                      <a:pt x="18580" y="547"/>
                      <a:pt x="16223" y="450"/>
                    </a:cubicBezTo>
                    <a:cubicBezTo>
                      <a:pt x="10818" y="230"/>
                      <a:pt x="5409" y="8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36" name="Google Shape;1236;p32"/>
              <p:cNvGrpSpPr/>
              <p:nvPr/>
            </p:nvGrpSpPr>
            <p:grpSpPr>
              <a:xfrm>
                <a:off x="1228206" y="2979526"/>
                <a:ext cx="3218255" cy="1497471"/>
                <a:chOff x="1190106" y="2058526"/>
                <a:chExt cx="3218255" cy="1497471"/>
              </a:xfrm>
            </p:grpSpPr>
            <p:sp>
              <p:nvSpPr>
                <p:cNvPr id="1237" name="Google Shape;1237;p32"/>
                <p:cNvSpPr/>
                <p:nvPr/>
              </p:nvSpPr>
              <p:spPr>
                <a:xfrm>
                  <a:off x="2142577" y="3160249"/>
                  <a:ext cx="2055601" cy="395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117" h="1311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834" y="1001"/>
                        <a:pt x="5573" y="2227"/>
                        <a:pt x="8144" y="3691"/>
                      </a:cubicBezTo>
                      <a:cubicBezTo>
                        <a:pt x="9430" y="4418"/>
                        <a:pt x="10680" y="5215"/>
                        <a:pt x="11847" y="6108"/>
                      </a:cubicBezTo>
                      <a:cubicBezTo>
                        <a:pt x="12431" y="6549"/>
                        <a:pt x="12990" y="7013"/>
                        <a:pt x="13526" y="7501"/>
                      </a:cubicBezTo>
                      <a:cubicBezTo>
                        <a:pt x="14086" y="7990"/>
                        <a:pt x="14526" y="8490"/>
                        <a:pt x="15157" y="9061"/>
                      </a:cubicBezTo>
                      <a:cubicBezTo>
                        <a:pt x="16384" y="10133"/>
                        <a:pt x="17824" y="10871"/>
                        <a:pt x="19289" y="11407"/>
                      </a:cubicBezTo>
                      <a:cubicBezTo>
                        <a:pt x="20765" y="11942"/>
                        <a:pt x="22277" y="12300"/>
                        <a:pt x="23789" y="12562"/>
                      </a:cubicBezTo>
                      <a:cubicBezTo>
                        <a:pt x="26288" y="12983"/>
                        <a:pt x="28803" y="13114"/>
                        <a:pt x="31307" y="13114"/>
                      </a:cubicBezTo>
                      <a:cubicBezTo>
                        <a:pt x="31846" y="13114"/>
                        <a:pt x="32384" y="13108"/>
                        <a:pt x="32921" y="13097"/>
                      </a:cubicBezTo>
                      <a:cubicBezTo>
                        <a:pt x="35957" y="13002"/>
                        <a:pt x="38970" y="12704"/>
                        <a:pt x="41958" y="12300"/>
                      </a:cubicBezTo>
                      <a:cubicBezTo>
                        <a:pt x="44947" y="11859"/>
                        <a:pt x="47923" y="11335"/>
                        <a:pt x="50864" y="10657"/>
                      </a:cubicBezTo>
                      <a:cubicBezTo>
                        <a:pt x="56734" y="9335"/>
                        <a:pt x="62508" y="7597"/>
                        <a:pt x="68116" y="5454"/>
                      </a:cubicBezTo>
                      <a:lnTo>
                        <a:pt x="68116" y="5454"/>
                      </a:lnTo>
                      <a:cubicBezTo>
                        <a:pt x="62270" y="6835"/>
                        <a:pt x="56436" y="8156"/>
                        <a:pt x="50566" y="9192"/>
                      </a:cubicBezTo>
                      <a:cubicBezTo>
                        <a:pt x="47626" y="9692"/>
                        <a:pt x="44685" y="10180"/>
                        <a:pt x="41732" y="10514"/>
                      </a:cubicBezTo>
                      <a:cubicBezTo>
                        <a:pt x="38779" y="10871"/>
                        <a:pt x="35815" y="11121"/>
                        <a:pt x="32862" y="11204"/>
                      </a:cubicBezTo>
                      <a:cubicBezTo>
                        <a:pt x="32174" y="11226"/>
                        <a:pt x="31486" y="11238"/>
                        <a:pt x="30798" y="11238"/>
                      </a:cubicBezTo>
                      <a:cubicBezTo>
                        <a:pt x="28536" y="11238"/>
                        <a:pt x="26282" y="11110"/>
                        <a:pt x="24063" y="10799"/>
                      </a:cubicBezTo>
                      <a:cubicBezTo>
                        <a:pt x="22622" y="10597"/>
                        <a:pt x="21194" y="10299"/>
                        <a:pt x="19836" y="9847"/>
                      </a:cubicBezTo>
                      <a:cubicBezTo>
                        <a:pt x="18479" y="9395"/>
                        <a:pt x="17169" y="8811"/>
                        <a:pt x="16086" y="7954"/>
                      </a:cubicBezTo>
                      <a:cubicBezTo>
                        <a:pt x="15586" y="7549"/>
                        <a:pt x="15002" y="6954"/>
                        <a:pt x="14407" y="6478"/>
                      </a:cubicBezTo>
                      <a:cubicBezTo>
                        <a:pt x="13812" y="5989"/>
                        <a:pt x="13181" y="5537"/>
                        <a:pt x="12550" y="5120"/>
                      </a:cubicBezTo>
                      <a:cubicBezTo>
                        <a:pt x="11264" y="4275"/>
                        <a:pt x="9930" y="3525"/>
                        <a:pt x="8561" y="2882"/>
                      </a:cubicBezTo>
                      <a:cubicBezTo>
                        <a:pt x="5811" y="1608"/>
                        <a:pt x="2941" y="62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32"/>
                <p:cNvSpPr/>
                <p:nvPr/>
              </p:nvSpPr>
              <p:spPr>
                <a:xfrm rot="-10021895">
                  <a:off x="1217077" y="2292269"/>
                  <a:ext cx="2138078" cy="48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24" h="16017" extrusionOk="0">
                      <a:moveTo>
                        <a:pt x="70836" y="1"/>
                      </a:moveTo>
                      <a:cubicBezTo>
                        <a:pt x="70158" y="1"/>
                        <a:pt x="69482" y="10"/>
                        <a:pt x="68807" y="26"/>
                      </a:cubicBezTo>
                      <a:cubicBezTo>
                        <a:pt x="60877" y="217"/>
                        <a:pt x="53019" y="1360"/>
                        <a:pt x="45304" y="3110"/>
                      </a:cubicBezTo>
                      <a:cubicBezTo>
                        <a:pt x="41458" y="4027"/>
                        <a:pt x="37624" y="5051"/>
                        <a:pt x="33886" y="6420"/>
                      </a:cubicBezTo>
                      <a:cubicBezTo>
                        <a:pt x="30242" y="7753"/>
                        <a:pt x="26492" y="8849"/>
                        <a:pt x="22741" y="9944"/>
                      </a:cubicBezTo>
                      <a:cubicBezTo>
                        <a:pt x="15205" y="12087"/>
                        <a:pt x="7609" y="14028"/>
                        <a:pt x="0" y="16016"/>
                      </a:cubicBezTo>
                      <a:cubicBezTo>
                        <a:pt x="3906" y="15504"/>
                        <a:pt x="7775" y="14838"/>
                        <a:pt x="11645" y="14123"/>
                      </a:cubicBezTo>
                      <a:cubicBezTo>
                        <a:pt x="15502" y="13385"/>
                        <a:pt x="19360" y="12587"/>
                        <a:pt x="23182" y="11659"/>
                      </a:cubicBezTo>
                      <a:cubicBezTo>
                        <a:pt x="27028" y="10754"/>
                        <a:pt x="30826" y="9706"/>
                        <a:pt x="34600" y="8456"/>
                      </a:cubicBezTo>
                      <a:cubicBezTo>
                        <a:pt x="38255" y="7194"/>
                        <a:pt x="42018" y="6194"/>
                        <a:pt x="45816" y="5336"/>
                      </a:cubicBezTo>
                      <a:cubicBezTo>
                        <a:pt x="53400" y="3622"/>
                        <a:pt x="61115" y="2324"/>
                        <a:pt x="68878" y="1800"/>
                      </a:cubicBezTo>
                      <a:cubicBezTo>
                        <a:pt x="69842" y="1729"/>
                        <a:pt x="70819" y="1693"/>
                        <a:pt x="71795" y="1657"/>
                      </a:cubicBezTo>
                      <a:cubicBezTo>
                        <a:pt x="72760" y="1634"/>
                        <a:pt x="73736" y="1610"/>
                        <a:pt x="74700" y="1610"/>
                      </a:cubicBezTo>
                      <a:cubicBezTo>
                        <a:pt x="76641" y="1610"/>
                        <a:pt x="78582" y="1693"/>
                        <a:pt x="80510" y="1907"/>
                      </a:cubicBezTo>
                      <a:cubicBezTo>
                        <a:pt x="82439" y="2098"/>
                        <a:pt x="84356" y="2408"/>
                        <a:pt x="86225" y="2931"/>
                      </a:cubicBezTo>
                      <a:cubicBezTo>
                        <a:pt x="88083" y="3467"/>
                        <a:pt x="89905" y="4205"/>
                        <a:pt x="91524" y="5325"/>
                      </a:cubicBezTo>
                      <a:cubicBezTo>
                        <a:pt x="90059" y="4003"/>
                        <a:pt x="88273" y="3050"/>
                        <a:pt x="86428" y="2336"/>
                      </a:cubicBezTo>
                      <a:cubicBezTo>
                        <a:pt x="84571" y="1622"/>
                        <a:pt x="82618" y="1157"/>
                        <a:pt x="80665" y="788"/>
                      </a:cubicBezTo>
                      <a:cubicBezTo>
                        <a:pt x="78713" y="443"/>
                        <a:pt x="76724" y="241"/>
                        <a:pt x="74748" y="122"/>
                      </a:cubicBezTo>
                      <a:cubicBezTo>
                        <a:pt x="73447" y="35"/>
                        <a:pt x="72140" y="1"/>
                        <a:pt x="708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" name="Google Shape;1239;p32"/>
                <p:cNvSpPr/>
                <p:nvPr/>
              </p:nvSpPr>
              <p:spPr>
                <a:xfrm>
                  <a:off x="2419464" y="3108407"/>
                  <a:ext cx="1040550" cy="30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81" h="10096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524" y="334"/>
                        <a:pt x="3013" y="775"/>
                        <a:pt x="4453" y="1311"/>
                      </a:cubicBezTo>
                      <a:cubicBezTo>
                        <a:pt x="5894" y="1846"/>
                        <a:pt x="7287" y="2501"/>
                        <a:pt x="8608" y="3263"/>
                      </a:cubicBezTo>
                      <a:cubicBezTo>
                        <a:pt x="9918" y="4037"/>
                        <a:pt x="11168" y="4906"/>
                        <a:pt x="12252" y="5954"/>
                      </a:cubicBezTo>
                      <a:lnTo>
                        <a:pt x="13049" y="6752"/>
                      </a:lnTo>
                      <a:cubicBezTo>
                        <a:pt x="13335" y="7026"/>
                        <a:pt x="13633" y="7335"/>
                        <a:pt x="13942" y="7597"/>
                      </a:cubicBezTo>
                      <a:cubicBezTo>
                        <a:pt x="14585" y="8109"/>
                        <a:pt x="15288" y="8573"/>
                        <a:pt x="16026" y="8907"/>
                      </a:cubicBezTo>
                      <a:cubicBezTo>
                        <a:pt x="17526" y="9597"/>
                        <a:pt x="19134" y="9931"/>
                        <a:pt x="20729" y="10050"/>
                      </a:cubicBezTo>
                      <a:cubicBezTo>
                        <a:pt x="21190" y="10081"/>
                        <a:pt x="21651" y="10096"/>
                        <a:pt x="22112" y="10096"/>
                      </a:cubicBezTo>
                      <a:cubicBezTo>
                        <a:pt x="23244" y="10096"/>
                        <a:pt x="24371" y="10005"/>
                        <a:pt x="25480" y="9836"/>
                      </a:cubicBezTo>
                      <a:cubicBezTo>
                        <a:pt x="25861" y="9788"/>
                        <a:pt x="26254" y="9716"/>
                        <a:pt x="26635" y="9645"/>
                      </a:cubicBezTo>
                      <a:cubicBezTo>
                        <a:pt x="27027" y="9574"/>
                        <a:pt x="27420" y="9514"/>
                        <a:pt x="27801" y="9419"/>
                      </a:cubicBezTo>
                      <a:cubicBezTo>
                        <a:pt x="28563" y="9228"/>
                        <a:pt x="29325" y="9062"/>
                        <a:pt x="30075" y="8824"/>
                      </a:cubicBezTo>
                      <a:cubicBezTo>
                        <a:pt x="31576" y="8395"/>
                        <a:pt x="33040" y="7859"/>
                        <a:pt x="34481" y="7264"/>
                      </a:cubicBezTo>
                      <a:lnTo>
                        <a:pt x="34481" y="7264"/>
                      </a:lnTo>
                      <a:cubicBezTo>
                        <a:pt x="32969" y="7621"/>
                        <a:pt x="31468" y="8002"/>
                        <a:pt x="29944" y="8288"/>
                      </a:cubicBezTo>
                      <a:cubicBezTo>
                        <a:pt x="28420" y="8597"/>
                        <a:pt x="26896" y="8812"/>
                        <a:pt x="25372" y="8954"/>
                      </a:cubicBezTo>
                      <a:cubicBezTo>
                        <a:pt x="24610" y="9026"/>
                        <a:pt x="23848" y="9050"/>
                        <a:pt x="23086" y="9074"/>
                      </a:cubicBezTo>
                      <a:cubicBezTo>
                        <a:pt x="22324" y="9062"/>
                        <a:pt x="21562" y="9062"/>
                        <a:pt x="20812" y="8966"/>
                      </a:cubicBezTo>
                      <a:cubicBezTo>
                        <a:pt x="19324" y="8824"/>
                        <a:pt x="17836" y="8502"/>
                        <a:pt x="16514" y="7883"/>
                      </a:cubicBezTo>
                      <a:cubicBezTo>
                        <a:pt x="15836" y="7585"/>
                        <a:pt x="15228" y="7180"/>
                        <a:pt x="14657" y="6740"/>
                      </a:cubicBezTo>
                      <a:cubicBezTo>
                        <a:pt x="14371" y="6502"/>
                        <a:pt x="14121" y="6252"/>
                        <a:pt x="13847" y="6002"/>
                      </a:cubicBezTo>
                      <a:lnTo>
                        <a:pt x="12990" y="5156"/>
                      </a:lnTo>
                      <a:cubicBezTo>
                        <a:pt x="11776" y="4097"/>
                        <a:pt x="10454" y="3192"/>
                        <a:pt x="9037" y="2477"/>
                      </a:cubicBezTo>
                      <a:cubicBezTo>
                        <a:pt x="7620" y="1751"/>
                        <a:pt x="6132" y="1204"/>
                        <a:pt x="4620" y="787"/>
                      </a:cubicBezTo>
                      <a:cubicBezTo>
                        <a:pt x="3108" y="382"/>
                        <a:pt x="1560" y="8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" name="Google Shape;1240;p32"/>
                <p:cNvSpPr/>
                <p:nvPr/>
              </p:nvSpPr>
              <p:spPr>
                <a:xfrm rot="-835416">
                  <a:off x="3829282" y="2451733"/>
                  <a:ext cx="558293" cy="2409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3" h="10913" extrusionOk="0">
                      <a:moveTo>
                        <a:pt x="3243" y="1"/>
                      </a:moveTo>
                      <a:cubicBezTo>
                        <a:pt x="2161" y="1"/>
                        <a:pt x="1079" y="36"/>
                        <a:pt x="0" y="114"/>
                      </a:cubicBezTo>
                      <a:cubicBezTo>
                        <a:pt x="3132" y="506"/>
                        <a:pt x="6227" y="983"/>
                        <a:pt x="9311" y="1518"/>
                      </a:cubicBezTo>
                      <a:cubicBezTo>
                        <a:pt x="10847" y="1816"/>
                        <a:pt x="12383" y="2090"/>
                        <a:pt x="13895" y="2435"/>
                      </a:cubicBezTo>
                      <a:cubicBezTo>
                        <a:pt x="15419" y="2769"/>
                        <a:pt x="16943" y="3114"/>
                        <a:pt x="18431" y="3531"/>
                      </a:cubicBezTo>
                      <a:cubicBezTo>
                        <a:pt x="21443" y="4328"/>
                        <a:pt x="24396" y="5293"/>
                        <a:pt x="27266" y="6471"/>
                      </a:cubicBezTo>
                      <a:cubicBezTo>
                        <a:pt x="28694" y="7091"/>
                        <a:pt x="30111" y="7733"/>
                        <a:pt x="31480" y="8472"/>
                      </a:cubicBezTo>
                      <a:cubicBezTo>
                        <a:pt x="32850" y="9210"/>
                        <a:pt x="34171" y="10031"/>
                        <a:pt x="35493" y="10912"/>
                      </a:cubicBezTo>
                      <a:cubicBezTo>
                        <a:pt x="34397" y="9769"/>
                        <a:pt x="33159" y="8769"/>
                        <a:pt x="31873" y="7829"/>
                      </a:cubicBezTo>
                      <a:cubicBezTo>
                        <a:pt x="30564" y="6924"/>
                        <a:pt x="29182" y="6114"/>
                        <a:pt x="27766" y="5400"/>
                      </a:cubicBezTo>
                      <a:cubicBezTo>
                        <a:pt x="26349" y="4674"/>
                        <a:pt x="24860" y="4078"/>
                        <a:pt x="23384" y="3495"/>
                      </a:cubicBezTo>
                      <a:cubicBezTo>
                        <a:pt x="21884" y="2947"/>
                        <a:pt x="20360" y="2495"/>
                        <a:pt x="18824" y="2066"/>
                      </a:cubicBezTo>
                      <a:cubicBezTo>
                        <a:pt x="17288" y="1661"/>
                        <a:pt x="15740" y="1316"/>
                        <a:pt x="14181" y="1030"/>
                      </a:cubicBezTo>
                      <a:cubicBezTo>
                        <a:pt x="12621" y="756"/>
                        <a:pt x="11049" y="506"/>
                        <a:pt x="9478" y="352"/>
                      </a:cubicBezTo>
                      <a:cubicBezTo>
                        <a:pt x="7409" y="132"/>
                        <a:pt x="5326" y="1"/>
                        <a:pt x="32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241" name="Google Shape;1241;p32"/>
          <p:cNvGrpSpPr/>
          <p:nvPr/>
        </p:nvGrpSpPr>
        <p:grpSpPr>
          <a:xfrm>
            <a:off x="1" y="5668565"/>
            <a:ext cx="12191871" cy="1891136"/>
            <a:chOff x="0" y="2684375"/>
            <a:chExt cx="9143903" cy="2460281"/>
          </a:xfrm>
        </p:grpSpPr>
        <p:sp>
          <p:nvSpPr>
            <p:cNvPr id="1242" name="Google Shape;1242;p32"/>
            <p:cNvSpPr/>
            <p:nvPr/>
          </p:nvSpPr>
          <p:spPr>
            <a:xfrm>
              <a:off x="0" y="2684375"/>
              <a:ext cx="9143903" cy="2460281"/>
            </a:xfrm>
            <a:custGeom>
              <a:avLst/>
              <a:gdLst/>
              <a:ahLst/>
              <a:cxnLst/>
              <a:rect l="l" t="t" r="r" b="b"/>
              <a:pathLst>
                <a:path w="88268" h="24830" extrusionOk="0">
                  <a:moveTo>
                    <a:pt x="0" y="0"/>
                  </a:moveTo>
                  <a:lnTo>
                    <a:pt x="0" y="24829"/>
                  </a:lnTo>
                  <a:lnTo>
                    <a:pt x="88268" y="24829"/>
                  </a:lnTo>
                  <a:lnTo>
                    <a:pt x="88268" y="12793"/>
                  </a:lnTo>
                  <a:cubicBezTo>
                    <a:pt x="80450" y="12766"/>
                    <a:pt x="70334" y="12758"/>
                    <a:pt x="63066" y="12758"/>
                  </a:cubicBezTo>
                  <a:cubicBezTo>
                    <a:pt x="57807" y="12758"/>
                    <a:pt x="54040" y="12762"/>
                    <a:pt x="53712" y="12766"/>
                  </a:cubicBezTo>
                  <a:cubicBezTo>
                    <a:pt x="46346" y="12874"/>
                    <a:pt x="38979" y="12982"/>
                    <a:pt x="31608" y="13090"/>
                  </a:cubicBezTo>
                  <a:cubicBezTo>
                    <a:pt x="31556" y="13091"/>
                    <a:pt x="31501" y="13091"/>
                    <a:pt x="31444" y="13091"/>
                  </a:cubicBezTo>
                  <a:cubicBezTo>
                    <a:pt x="30364" y="13091"/>
                    <a:pt x="28651" y="12962"/>
                    <a:pt x="28651" y="12256"/>
                  </a:cubicBezTo>
                  <a:cubicBezTo>
                    <a:pt x="28651" y="10088"/>
                    <a:pt x="38334" y="10646"/>
                    <a:pt x="43067" y="9170"/>
                  </a:cubicBezTo>
                  <a:cubicBezTo>
                    <a:pt x="43739" y="8958"/>
                    <a:pt x="44532" y="8452"/>
                    <a:pt x="44361" y="7769"/>
                  </a:cubicBezTo>
                  <a:cubicBezTo>
                    <a:pt x="44205" y="7162"/>
                    <a:pt x="43421" y="7013"/>
                    <a:pt x="42797" y="6989"/>
                  </a:cubicBezTo>
                  <a:cubicBezTo>
                    <a:pt x="39647" y="6867"/>
                    <a:pt x="36495" y="6806"/>
                    <a:pt x="33342" y="6806"/>
                  </a:cubicBezTo>
                  <a:cubicBezTo>
                    <a:pt x="29339" y="6806"/>
                    <a:pt x="25336" y="6905"/>
                    <a:pt x="21338" y="7101"/>
                  </a:cubicBezTo>
                  <a:cubicBezTo>
                    <a:pt x="20334" y="7151"/>
                    <a:pt x="19324" y="7206"/>
                    <a:pt x="18317" y="7206"/>
                  </a:cubicBezTo>
                  <a:cubicBezTo>
                    <a:pt x="17280" y="7206"/>
                    <a:pt x="16247" y="7147"/>
                    <a:pt x="15227" y="6962"/>
                  </a:cubicBezTo>
                  <a:cubicBezTo>
                    <a:pt x="14815" y="6888"/>
                    <a:pt x="14360" y="6760"/>
                    <a:pt x="14157" y="6395"/>
                  </a:cubicBezTo>
                  <a:cubicBezTo>
                    <a:pt x="13732" y="5636"/>
                    <a:pt x="14751" y="4886"/>
                    <a:pt x="15595" y="4680"/>
                  </a:cubicBezTo>
                  <a:cubicBezTo>
                    <a:pt x="18289" y="4015"/>
                    <a:pt x="23128" y="3241"/>
                    <a:pt x="23128" y="1729"/>
                  </a:cubicBezTo>
                  <a:cubicBezTo>
                    <a:pt x="23128" y="818"/>
                    <a:pt x="18580" y="547"/>
                    <a:pt x="16223" y="450"/>
                  </a:cubicBezTo>
                  <a:cubicBezTo>
                    <a:pt x="10818" y="230"/>
                    <a:pt x="5409" y="8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43" name="Google Shape;1243;p32"/>
            <p:cNvGrpSpPr/>
            <p:nvPr/>
          </p:nvGrpSpPr>
          <p:grpSpPr>
            <a:xfrm>
              <a:off x="1228206" y="2979526"/>
              <a:ext cx="3218255" cy="1497471"/>
              <a:chOff x="1190106" y="2058526"/>
              <a:chExt cx="3218255" cy="1497471"/>
            </a:xfrm>
          </p:grpSpPr>
          <p:sp>
            <p:nvSpPr>
              <p:cNvPr id="1244" name="Google Shape;1244;p32"/>
              <p:cNvSpPr/>
              <p:nvPr/>
            </p:nvSpPr>
            <p:spPr>
              <a:xfrm>
                <a:off x="2142577" y="3160249"/>
                <a:ext cx="2055601" cy="395748"/>
              </a:xfrm>
              <a:custGeom>
                <a:avLst/>
                <a:gdLst/>
                <a:ahLst/>
                <a:cxnLst/>
                <a:rect l="l" t="t" r="r" b="b"/>
                <a:pathLst>
                  <a:path w="68117" h="131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34" y="1001"/>
                      <a:pt x="5573" y="2227"/>
                      <a:pt x="8144" y="3691"/>
                    </a:cubicBezTo>
                    <a:cubicBezTo>
                      <a:pt x="9430" y="4418"/>
                      <a:pt x="10680" y="5215"/>
                      <a:pt x="11847" y="6108"/>
                    </a:cubicBezTo>
                    <a:cubicBezTo>
                      <a:pt x="12431" y="6549"/>
                      <a:pt x="12990" y="7013"/>
                      <a:pt x="13526" y="7501"/>
                    </a:cubicBezTo>
                    <a:cubicBezTo>
                      <a:pt x="14086" y="7990"/>
                      <a:pt x="14526" y="8490"/>
                      <a:pt x="15157" y="9061"/>
                    </a:cubicBezTo>
                    <a:cubicBezTo>
                      <a:pt x="16384" y="10133"/>
                      <a:pt x="17824" y="10871"/>
                      <a:pt x="19289" y="11407"/>
                    </a:cubicBezTo>
                    <a:cubicBezTo>
                      <a:pt x="20765" y="11942"/>
                      <a:pt x="22277" y="12300"/>
                      <a:pt x="23789" y="12562"/>
                    </a:cubicBezTo>
                    <a:cubicBezTo>
                      <a:pt x="26288" y="12983"/>
                      <a:pt x="28803" y="13114"/>
                      <a:pt x="31307" y="13114"/>
                    </a:cubicBezTo>
                    <a:cubicBezTo>
                      <a:pt x="31846" y="13114"/>
                      <a:pt x="32384" y="13108"/>
                      <a:pt x="32921" y="13097"/>
                    </a:cubicBezTo>
                    <a:cubicBezTo>
                      <a:pt x="35957" y="13002"/>
                      <a:pt x="38970" y="12704"/>
                      <a:pt x="41958" y="12300"/>
                    </a:cubicBezTo>
                    <a:cubicBezTo>
                      <a:pt x="44947" y="11859"/>
                      <a:pt x="47923" y="11335"/>
                      <a:pt x="50864" y="10657"/>
                    </a:cubicBezTo>
                    <a:cubicBezTo>
                      <a:pt x="56734" y="9335"/>
                      <a:pt x="62508" y="7597"/>
                      <a:pt x="68116" y="5454"/>
                    </a:cubicBezTo>
                    <a:lnTo>
                      <a:pt x="68116" y="5454"/>
                    </a:lnTo>
                    <a:cubicBezTo>
                      <a:pt x="62270" y="6835"/>
                      <a:pt x="56436" y="8156"/>
                      <a:pt x="50566" y="9192"/>
                    </a:cubicBezTo>
                    <a:cubicBezTo>
                      <a:pt x="47626" y="9692"/>
                      <a:pt x="44685" y="10180"/>
                      <a:pt x="41732" y="10514"/>
                    </a:cubicBezTo>
                    <a:cubicBezTo>
                      <a:pt x="38779" y="10871"/>
                      <a:pt x="35815" y="11121"/>
                      <a:pt x="32862" y="11204"/>
                    </a:cubicBezTo>
                    <a:cubicBezTo>
                      <a:pt x="32174" y="11226"/>
                      <a:pt x="31486" y="11238"/>
                      <a:pt x="30798" y="11238"/>
                    </a:cubicBezTo>
                    <a:cubicBezTo>
                      <a:pt x="28536" y="11238"/>
                      <a:pt x="26282" y="11110"/>
                      <a:pt x="24063" y="10799"/>
                    </a:cubicBezTo>
                    <a:cubicBezTo>
                      <a:pt x="22622" y="10597"/>
                      <a:pt x="21194" y="10299"/>
                      <a:pt x="19836" y="9847"/>
                    </a:cubicBezTo>
                    <a:cubicBezTo>
                      <a:pt x="18479" y="9395"/>
                      <a:pt x="17169" y="8811"/>
                      <a:pt x="16086" y="7954"/>
                    </a:cubicBezTo>
                    <a:cubicBezTo>
                      <a:pt x="15586" y="7549"/>
                      <a:pt x="15002" y="6954"/>
                      <a:pt x="14407" y="6478"/>
                    </a:cubicBezTo>
                    <a:cubicBezTo>
                      <a:pt x="13812" y="5989"/>
                      <a:pt x="13181" y="5537"/>
                      <a:pt x="12550" y="5120"/>
                    </a:cubicBezTo>
                    <a:cubicBezTo>
                      <a:pt x="11264" y="4275"/>
                      <a:pt x="9930" y="3525"/>
                      <a:pt x="8561" y="2882"/>
                    </a:cubicBezTo>
                    <a:cubicBezTo>
                      <a:pt x="5811" y="1608"/>
                      <a:pt x="2941" y="620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5" name="Google Shape;1245;p32"/>
              <p:cNvSpPr/>
              <p:nvPr/>
            </p:nvSpPr>
            <p:spPr>
              <a:xfrm rot="-10021895">
                <a:off x="1217077" y="2292269"/>
                <a:ext cx="2138078" cy="483388"/>
              </a:xfrm>
              <a:custGeom>
                <a:avLst/>
                <a:gdLst/>
                <a:ahLst/>
                <a:cxnLst/>
                <a:rect l="l" t="t" r="r" b="b"/>
                <a:pathLst>
                  <a:path w="91524" h="16017" extrusionOk="0">
                    <a:moveTo>
                      <a:pt x="70836" y="1"/>
                    </a:moveTo>
                    <a:cubicBezTo>
                      <a:pt x="70158" y="1"/>
                      <a:pt x="69482" y="10"/>
                      <a:pt x="68807" y="26"/>
                    </a:cubicBezTo>
                    <a:cubicBezTo>
                      <a:pt x="60877" y="217"/>
                      <a:pt x="53019" y="1360"/>
                      <a:pt x="45304" y="3110"/>
                    </a:cubicBezTo>
                    <a:cubicBezTo>
                      <a:pt x="41458" y="4027"/>
                      <a:pt x="37624" y="5051"/>
                      <a:pt x="33886" y="6420"/>
                    </a:cubicBezTo>
                    <a:cubicBezTo>
                      <a:pt x="30242" y="7753"/>
                      <a:pt x="26492" y="8849"/>
                      <a:pt x="22741" y="9944"/>
                    </a:cubicBezTo>
                    <a:cubicBezTo>
                      <a:pt x="15205" y="12087"/>
                      <a:pt x="7609" y="14028"/>
                      <a:pt x="0" y="16016"/>
                    </a:cubicBezTo>
                    <a:cubicBezTo>
                      <a:pt x="3906" y="15504"/>
                      <a:pt x="7775" y="14838"/>
                      <a:pt x="11645" y="14123"/>
                    </a:cubicBezTo>
                    <a:cubicBezTo>
                      <a:pt x="15502" y="13385"/>
                      <a:pt x="19360" y="12587"/>
                      <a:pt x="23182" y="11659"/>
                    </a:cubicBezTo>
                    <a:cubicBezTo>
                      <a:pt x="27028" y="10754"/>
                      <a:pt x="30826" y="9706"/>
                      <a:pt x="34600" y="8456"/>
                    </a:cubicBezTo>
                    <a:cubicBezTo>
                      <a:pt x="38255" y="7194"/>
                      <a:pt x="42018" y="6194"/>
                      <a:pt x="45816" y="5336"/>
                    </a:cubicBezTo>
                    <a:cubicBezTo>
                      <a:pt x="53400" y="3622"/>
                      <a:pt x="61115" y="2324"/>
                      <a:pt x="68878" y="1800"/>
                    </a:cubicBezTo>
                    <a:cubicBezTo>
                      <a:pt x="69842" y="1729"/>
                      <a:pt x="70819" y="1693"/>
                      <a:pt x="71795" y="1657"/>
                    </a:cubicBezTo>
                    <a:cubicBezTo>
                      <a:pt x="72760" y="1634"/>
                      <a:pt x="73736" y="1610"/>
                      <a:pt x="74700" y="1610"/>
                    </a:cubicBezTo>
                    <a:cubicBezTo>
                      <a:pt x="76641" y="1610"/>
                      <a:pt x="78582" y="1693"/>
                      <a:pt x="80510" y="1907"/>
                    </a:cubicBezTo>
                    <a:cubicBezTo>
                      <a:pt x="82439" y="2098"/>
                      <a:pt x="84356" y="2408"/>
                      <a:pt x="86225" y="2931"/>
                    </a:cubicBezTo>
                    <a:cubicBezTo>
                      <a:pt x="88083" y="3467"/>
                      <a:pt x="89905" y="4205"/>
                      <a:pt x="91524" y="5325"/>
                    </a:cubicBezTo>
                    <a:cubicBezTo>
                      <a:pt x="90059" y="4003"/>
                      <a:pt x="88273" y="3050"/>
                      <a:pt x="86428" y="2336"/>
                    </a:cubicBezTo>
                    <a:cubicBezTo>
                      <a:pt x="84571" y="1622"/>
                      <a:pt x="82618" y="1157"/>
                      <a:pt x="80665" y="788"/>
                    </a:cubicBezTo>
                    <a:cubicBezTo>
                      <a:pt x="78713" y="443"/>
                      <a:pt x="76724" y="241"/>
                      <a:pt x="74748" y="122"/>
                    </a:cubicBezTo>
                    <a:cubicBezTo>
                      <a:pt x="73447" y="35"/>
                      <a:pt x="72140" y="1"/>
                      <a:pt x="708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6" name="Google Shape;1246;p32"/>
              <p:cNvSpPr/>
              <p:nvPr/>
            </p:nvSpPr>
            <p:spPr>
              <a:xfrm>
                <a:off x="2419464" y="3108407"/>
                <a:ext cx="1040550" cy="304672"/>
              </a:xfrm>
              <a:custGeom>
                <a:avLst/>
                <a:gdLst/>
                <a:ahLst/>
                <a:cxnLst/>
                <a:rect l="l" t="t" r="r" b="b"/>
                <a:pathLst>
                  <a:path w="34481" h="1009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24" y="334"/>
                      <a:pt x="3013" y="775"/>
                      <a:pt x="4453" y="1311"/>
                    </a:cubicBezTo>
                    <a:cubicBezTo>
                      <a:pt x="5894" y="1846"/>
                      <a:pt x="7287" y="2501"/>
                      <a:pt x="8608" y="3263"/>
                    </a:cubicBezTo>
                    <a:cubicBezTo>
                      <a:pt x="9918" y="4037"/>
                      <a:pt x="11168" y="4906"/>
                      <a:pt x="12252" y="5954"/>
                    </a:cubicBezTo>
                    <a:lnTo>
                      <a:pt x="13049" y="6752"/>
                    </a:lnTo>
                    <a:cubicBezTo>
                      <a:pt x="13335" y="7026"/>
                      <a:pt x="13633" y="7335"/>
                      <a:pt x="13942" y="7597"/>
                    </a:cubicBezTo>
                    <a:cubicBezTo>
                      <a:pt x="14585" y="8109"/>
                      <a:pt x="15288" y="8573"/>
                      <a:pt x="16026" y="8907"/>
                    </a:cubicBezTo>
                    <a:cubicBezTo>
                      <a:pt x="17526" y="9597"/>
                      <a:pt x="19134" y="9931"/>
                      <a:pt x="20729" y="10050"/>
                    </a:cubicBezTo>
                    <a:cubicBezTo>
                      <a:pt x="21190" y="10081"/>
                      <a:pt x="21651" y="10096"/>
                      <a:pt x="22112" y="10096"/>
                    </a:cubicBezTo>
                    <a:cubicBezTo>
                      <a:pt x="23244" y="10096"/>
                      <a:pt x="24371" y="10005"/>
                      <a:pt x="25480" y="9836"/>
                    </a:cubicBezTo>
                    <a:cubicBezTo>
                      <a:pt x="25861" y="9788"/>
                      <a:pt x="26254" y="9716"/>
                      <a:pt x="26635" y="9645"/>
                    </a:cubicBezTo>
                    <a:cubicBezTo>
                      <a:pt x="27027" y="9574"/>
                      <a:pt x="27420" y="9514"/>
                      <a:pt x="27801" y="9419"/>
                    </a:cubicBezTo>
                    <a:cubicBezTo>
                      <a:pt x="28563" y="9228"/>
                      <a:pt x="29325" y="9062"/>
                      <a:pt x="30075" y="8824"/>
                    </a:cubicBezTo>
                    <a:cubicBezTo>
                      <a:pt x="31576" y="8395"/>
                      <a:pt x="33040" y="7859"/>
                      <a:pt x="34481" y="7264"/>
                    </a:cubicBezTo>
                    <a:lnTo>
                      <a:pt x="34481" y="7264"/>
                    </a:lnTo>
                    <a:cubicBezTo>
                      <a:pt x="32969" y="7621"/>
                      <a:pt x="31468" y="8002"/>
                      <a:pt x="29944" y="8288"/>
                    </a:cubicBezTo>
                    <a:cubicBezTo>
                      <a:pt x="28420" y="8597"/>
                      <a:pt x="26896" y="8812"/>
                      <a:pt x="25372" y="8954"/>
                    </a:cubicBezTo>
                    <a:cubicBezTo>
                      <a:pt x="24610" y="9026"/>
                      <a:pt x="23848" y="9050"/>
                      <a:pt x="23086" y="9074"/>
                    </a:cubicBezTo>
                    <a:cubicBezTo>
                      <a:pt x="22324" y="9062"/>
                      <a:pt x="21562" y="9062"/>
                      <a:pt x="20812" y="8966"/>
                    </a:cubicBezTo>
                    <a:cubicBezTo>
                      <a:pt x="19324" y="8824"/>
                      <a:pt x="17836" y="8502"/>
                      <a:pt x="16514" y="7883"/>
                    </a:cubicBezTo>
                    <a:cubicBezTo>
                      <a:pt x="15836" y="7585"/>
                      <a:pt x="15228" y="7180"/>
                      <a:pt x="14657" y="6740"/>
                    </a:cubicBezTo>
                    <a:cubicBezTo>
                      <a:pt x="14371" y="6502"/>
                      <a:pt x="14121" y="6252"/>
                      <a:pt x="13847" y="6002"/>
                    </a:cubicBezTo>
                    <a:lnTo>
                      <a:pt x="12990" y="5156"/>
                    </a:lnTo>
                    <a:cubicBezTo>
                      <a:pt x="11776" y="4097"/>
                      <a:pt x="10454" y="3192"/>
                      <a:pt x="9037" y="2477"/>
                    </a:cubicBezTo>
                    <a:cubicBezTo>
                      <a:pt x="7620" y="1751"/>
                      <a:pt x="6132" y="1204"/>
                      <a:pt x="4620" y="787"/>
                    </a:cubicBezTo>
                    <a:cubicBezTo>
                      <a:pt x="3108" y="382"/>
                      <a:pt x="1560" y="8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7" name="Google Shape;1247;p32"/>
              <p:cNvSpPr/>
              <p:nvPr/>
            </p:nvSpPr>
            <p:spPr>
              <a:xfrm rot="-835416">
                <a:off x="3829282" y="2451733"/>
                <a:ext cx="558293" cy="240971"/>
              </a:xfrm>
              <a:custGeom>
                <a:avLst/>
                <a:gdLst/>
                <a:ahLst/>
                <a:cxnLst/>
                <a:rect l="l" t="t" r="r" b="b"/>
                <a:pathLst>
                  <a:path w="35493" h="10913" extrusionOk="0">
                    <a:moveTo>
                      <a:pt x="3243" y="1"/>
                    </a:moveTo>
                    <a:cubicBezTo>
                      <a:pt x="2161" y="1"/>
                      <a:pt x="1079" y="36"/>
                      <a:pt x="0" y="114"/>
                    </a:cubicBezTo>
                    <a:cubicBezTo>
                      <a:pt x="3132" y="506"/>
                      <a:pt x="6227" y="983"/>
                      <a:pt x="9311" y="1518"/>
                    </a:cubicBezTo>
                    <a:cubicBezTo>
                      <a:pt x="10847" y="1816"/>
                      <a:pt x="12383" y="2090"/>
                      <a:pt x="13895" y="2435"/>
                    </a:cubicBezTo>
                    <a:cubicBezTo>
                      <a:pt x="15419" y="2769"/>
                      <a:pt x="16943" y="3114"/>
                      <a:pt x="18431" y="3531"/>
                    </a:cubicBezTo>
                    <a:cubicBezTo>
                      <a:pt x="21443" y="4328"/>
                      <a:pt x="24396" y="5293"/>
                      <a:pt x="27266" y="6471"/>
                    </a:cubicBezTo>
                    <a:cubicBezTo>
                      <a:pt x="28694" y="7091"/>
                      <a:pt x="30111" y="7733"/>
                      <a:pt x="31480" y="8472"/>
                    </a:cubicBezTo>
                    <a:cubicBezTo>
                      <a:pt x="32850" y="9210"/>
                      <a:pt x="34171" y="10031"/>
                      <a:pt x="35493" y="10912"/>
                    </a:cubicBezTo>
                    <a:cubicBezTo>
                      <a:pt x="34397" y="9769"/>
                      <a:pt x="33159" y="8769"/>
                      <a:pt x="31873" y="7829"/>
                    </a:cubicBezTo>
                    <a:cubicBezTo>
                      <a:pt x="30564" y="6924"/>
                      <a:pt x="29182" y="6114"/>
                      <a:pt x="27766" y="5400"/>
                    </a:cubicBezTo>
                    <a:cubicBezTo>
                      <a:pt x="26349" y="4674"/>
                      <a:pt x="24860" y="4078"/>
                      <a:pt x="23384" y="3495"/>
                    </a:cubicBezTo>
                    <a:cubicBezTo>
                      <a:pt x="21884" y="2947"/>
                      <a:pt x="20360" y="2495"/>
                      <a:pt x="18824" y="2066"/>
                    </a:cubicBezTo>
                    <a:cubicBezTo>
                      <a:pt x="17288" y="1661"/>
                      <a:pt x="15740" y="1316"/>
                      <a:pt x="14181" y="1030"/>
                    </a:cubicBezTo>
                    <a:cubicBezTo>
                      <a:pt x="12621" y="756"/>
                      <a:pt x="11049" y="506"/>
                      <a:pt x="9478" y="352"/>
                    </a:cubicBezTo>
                    <a:cubicBezTo>
                      <a:pt x="7409" y="132"/>
                      <a:pt x="5326" y="1"/>
                      <a:pt x="32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248" name="Google Shape;1248;p32"/>
          <p:cNvGrpSpPr/>
          <p:nvPr/>
        </p:nvGrpSpPr>
        <p:grpSpPr>
          <a:xfrm rot="2129461">
            <a:off x="-611704" y="3416869"/>
            <a:ext cx="1967399" cy="2989087"/>
            <a:chOff x="3047425" y="3463875"/>
            <a:chExt cx="948375" cy="1440875"/>
          </a:xfrm>
        </p:grpSpPr>
        <p:sp>
          <p:nvSpPr>
            <p:cNvPr id="1249" name="Google Shape;1249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32"/>
          <p:cNvGrpSpPr/>
          <p:nvPr/>
        </p:nvGrpSpPr>
        <p:grpSpPr>
          <a:xfrm rot="4935979">
            <a:off x="-515989" y="4383957"/>
            <a:ext cx="2269301" cy="3447771"/>
            <a:chOff x="3047425" y="3463875"/>
            <a:chExt cx="948375" cy="1440875"/>
          </a:xfrm>
        </p:grpSpPr>
        <p:sp>
          <p:nvSpPr>
            <p:cNvPr id="1252" name="Google Shape;1252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4" name="Google Shape;1254;p32"/>
          <p:cNvGrpSpPr/>
          <p:nvPr/>
        </p:nvGrpSpPr>
        <p:grpSpPr>
          <a:xfrm rot="8100000">
            <a:off x="-52127" y="-99846"/>
            <a:ext cx="1223128" cy="1664076"/>
            <a:chOff x="7089300" y="411075"/>
            <a:chExt cx="677100" cy="921200"/>
          </a:xfrm>
        </p:grpSpPr>
        <p:sp>
          <p:nvSpPr>
            <p:cNvPr id="1255" name="Google Shape;1255;p32"/>
            <p:cNvSpPr/>
            <p:nvPr/>
          </p:nvSpPr>
          <p:spPr>
            <a:xfrm>
              <a:off x="7089300" y="411075"/>
              <a:ext cx="677100" cy="921200"/>
            </a:xfrm>
            <a:custGeom>
              <a:avLst/>
              <a:gdLst/>
              <a:ahLst/>
              <a:cxnLst/>
              <a:rect l="l" t="t" r="r" b="b"/>
              <a:pathLst>
                <a:path w="27084" h="36848" extrusionOk="0">
                  <a:moveTo>
                    <a:pt x="8967" y="22232"/>
                  </a:moveTo>
                  <a:cubicBezTo>
                    <a:pt x="9150" y="22384"/>
                    <a:pt x="9332" y="22506"/>
                    <a:pt x="9454" y="22627"/>
                  </a:cubicBezTo>
                  <a:cubicBezTo>
                    <a:pt x="10396" y="23600"/>
                    <a:pt x="11338" y="24512"/>
                    <a:pt x="12220" y="25515"/>
                  </a:cubicBezTo>
                  <a:cubicBezTo>
                    <a:pt x="12797" y="26153"/>
                    <a:pt x="13253" y="26852"/>
                    <a:pt x="13770" y="27552"/>
                  </a:cubicBezTo>
                  <a:cubicBezTo>
                    <a:pt x="13952" y="27825"/>
                    <a:pt x="14043" y="28129"/>
                    <a:pt x="14013" y="28463"/>
                  </a:cubicBezTo>
                  <a:cubicBezTo>
                    <a:pt x="13983" y="28919"/>
                    <a:pt x="13831" y="29284"/>
                    <a:pt x="13375" y="29466"/>
                  </a:cubicBezTo>
                  <a:cubicBezTo>
                    <a:pt x="13173" y="29542"/>
                    <a:pt x="12977" y="29586"/>
                    <a:pt x="12786" y="29586"/>
                  </a:cubicBezTo>
                  <a:cubicBezTo>
                    <a:pt x="12516" y="29586"/>
                    <a:pt x="12256" y="29498"/>
                    <a:pt x="12007" y="29284"/>
                  </a:cubicBezTo>
                  <a:cubicBezTo>
                    <a:pt x="11703" y="29011"/>
                    <a:pt x="11429" y="28676"/>
                    <a:pt x="11217" y="28281"/>
                  </a:cubicBezTo>
                  <a:cubicBezTo>
                    <a:pt x="10761" y="27308"/>
                    <a:pt x="10214" y="26397"/>
                    <a:pt x="9788" y="25424"/>
                  </a:cubicBezTo>
                  <a:cubicBezTo>
                    <a:pt x="9423" y="24603"/>
                    <a:pt x="9180" y="23722"/>
                    <a:pt x="8876" y="22840"/>
                  </a:cubicBezTo>
                  <a:cubicBezTo>
                    <a:pt x="8815" y="22688"/>
                    <a:pt x="8785" y="22475"/>
                    <a:pt x="8967" y="22232"/>
                  </a:cubicBezTo>
                  <a:close/>
                  <a:moveTo>
                    <a:pt x="18117" y="499"/>
                  </a:moveTo>
                  <a:cubicBezTo>
                    <a:pt x="18147" y="1229"/>
                    <a:pt x="18177" y="1867"/>
                    <a:pt x="18177" y="2506"/>
                  </a:cubicBezTo>
                  <a:cubicBezTo>
                    <a:pt x="18208" y="4056"/>
                    <a:pt x="18177" y="5606"/>
                    <a:pt x="18268" y="7126"/>
                  </a:cubicBezTo>
                  <a:cubicBezTo>
                    <a:pt x="18329" y="8737"/>
                    <a:pt x="18816" y="10226"/>
                    <a:pt x="19606" y="11594"/>
                  </a:cubicBezTo>
                  <a:cubicBezTo>
                    <a:pt x="20305" y="12779"/>
                    <a:pt x="20943" y="13995"/>
                    <a:pt x="21612" y="15181"/>
                  </a:cubicBezTo>
                  <a:cubicBezTo>
                    <a:pt x="21734" y="15363"/>
                    <a:pt x="21855" y="15576"/>
                    <a:pt x="21977" y="15758"/>
                  </a:cubicBezTo>
                  <a:cubicBezTo>
                    <a:pt x="23405" y="17764"/>
                    <a:pt x="24013" y="20013"/>
                    <a:pt x="24256" y="22415"/>
                  </a:cubicBezTo>
                  <a:cubicBezTo>
                    <a:pt x="24348" y="23327"/>
                    <a:pt x="24469" y="24208"/>
                    <a:pt x="24560" y="25120"/>
                  </a:cubicBezTo>
                  <a:cubicBezTo>
                    <a:pt x="24652" y="26275"/>
                    <a:pt x="25108" y="27278"/>
                    <a:pt x="25746" y="28220"/>
                  </a:cubicBezTo>
                  <a:cubicBezTo>
                    <a:pt x="25928" y="28494"/>
                    <a:pt x="26111" y="28798"/>
                    <a:pt x="26232" y="29102"/>
                  </a:cubicBezTo>
                  <a:cubicBezTo>
                    <a:pt x="26567" y="29831"/>
                    <a:pt x="26597" y="30561"/>
                    <a:pt x="26445" y="31321"/>
                  </a:cubicBezTo>
                  <a:cubicBezTo>
                    <a:pt x="26293" y="32020"/>
                    <a:pt x="26050" y="32688"/>
                    <a:pt x="25655" y="33266"/>
                  </a:cubicBezTo>
                  <a:cubicBezTo>
                    <a:pt x="25472" y="33570"/>
                    <a:pt x="25259" y="33874"/>
                    <a:pt x="25108" y="34178"/>
                  </a:cubicBezTo>
                  <a:cubicBezTo>
                    <a:pt x="24864" y="34634"/>
                    <a:pt x="24469" y="34968"/>
                    <a:pt x="24013" y="35242"/>
                  </a:cubicBezTo>
                  <a:cubicBezTo>
                    <a:pt x="23618" y="35485"/>
                    <a:pt x="23193" y="35789"/>
                    <a:pt x="22767" y="36002"/>
                  </a:cubicBezTo>
                  <a:cubicBezTo>
                    <a:pt x="22247" y="36250"/>
                    <a:pt x="21711" y="36331"/>
                    <a:pt x="21157" y="36331"/>
                  </a:cubicBezTo>
                  <a:cubicBezTo>
                    <a:pt x="20966" y="36331"/>
                    <a:pt x="20774" y="36321"/>
                    <a:pt x="20579" y="36305"/>
                  </a:cubicBezTo>
                  <a:cubicBezTo>
                    <a:pt x="19302" y="36153"/>
                    <a:pt x="18177" y="35637"/>
                    <a:pt x="17174" y="34816"/>
                  </a:cubicBezTo>
                  <a:cubicBezTo>
                    <a:pt x="16870" y="34543"/>
                    <a:pt x="16658" y="34239"/>
                    <a:pt x="16506" y="33904"/>
                  </a:cubicBezTo>
                  <a:cubicBezTo>
                    <a:pt x="16262" y="33266"/>
                    <a:pt x="16080" y="32597"/>
                    <a:pt x="15989" y="31929"/>
                  </a:cubicBezTo>
                  <a:cubicBezTo>
                    <a:pt x="15928" y="31503"/>
                    <a:pt x="15867" y="31077"/>
                    <a:pt x="15776" y="30652"/>
                  </a:cubicBezTo>
                  <a:cubicBezTo>
                    <a:pt x="15563" y="29679"/>
                    <a:pt x="15411" y="29497"/>
                    <a:pt x="14530" y="28980"/>
                  </a:cubicBezTo>
                  <a:cubicBezTo>
                    <a:pt x="14560" y="28859"/>
                    <a:pt x="14591" y="28707"/>
                    <a:pt x="14621" y="28524"/>
                  </a:cubicBezTo>
                  <a:cubicBezTo>
                    <a:pt x="15168" y="28737"/>
                    <a:pt x="15563" y="29102"/>
                    <a:pt x="15806" y="29588"/>
                  </a:cubicBezTo>
                  <a:cubicBezTo>
                    <a:pt x="16050" y="30014"/>
                    <a:pt x="16232" y="30500"/>
                    <a:pt x="16384" y="30956"/>
                  </a:cubicBezTo>
                  <a:cubicBezTo>
                    <a:pt x="16536" y="31412"/>
                    <a:pt x="16718" y="31868"/>
                    <a:pt x="16992" y="32232"/>
                  </a:cubicBezTo>
                  <a:cubicBezTo>
                    <a:pt x="17205" y="32536"/>
                    <a:pt x="17387" y="32840"/>
                    <a:pt x="17600" y="33175"/>
                  </a:cubicBezTo>
                  <a:cubicBezTo>
                    <a:pt x="18177" y="34178"/>
                    <a:pt x="19150" y="34725"/>
                    <a:pt x="20214" y="35120"/>
                  </a:cubicBezTo>
                  <a:cubicBezTo>
                    <a:pt x="20419" y="35189"/>
                    <a:pt x="20631" y="35220"/>
                    <a:pt x="20843" y="35220"/>
                  </a:cubicBezTo>
                  <a:cubicBezTo>
                    <a:pt x="21102" y="35220"/>
                    <a:pt x="21361" y="35173"/>
                    <a:pt x="21612" y="35090"/>
                  </a:cubicBezTo>
                  <a:cubicBezTo>
                    <a:pt x="22159" y="34907"/>
                    <a:pt x="22676" y="34694"/>
                    <a:pt x="23193" y="34482"/>
                  </a:cubicBezTo>
                  <a:cubicBezTo>
                    <a:pt x="23345" y="34421"/>
                    <a:pt x="23497" y="34299"/>
                    <a:pt x="23618" y="34178"/>
                  </a:cubicBezTo>
                  <a:lnTo>
                    <a:pt x="23618" y="34178"/>
                  </a:lnTo>
                  <a:cubicBezTo>
                    <a:pt x="23557" y="34208"/>
                    <a:pt x="23497" y="34239"/>
                    <a:pt x="23405" y="34269"/>
                  </a:cubicBezTo>
                  <a:cubicBezTo>
                    <a:pt x="22706" y="34573"/>
                    <a:pt x="21977" y="34786"/>
                    <a:pt x="21186" y="34877"/>
                  </a:cubicBezTo>
                  <a:cubicBezTo>
                    <a:pt x="21135" y="34881"/>
                    <a:pt x="21084" y="34883"/>
                    <a:pt x="21033" y="34883"/>
                  </a:cubicBezTo>
                  <a:cubicBezTo>
                    <a:pt x="20689" y="34883"/>
                    <a:pt x="20345" y="34796"/>
                    <a:pt x="20001" y="34664"/>
                  </a:cubicBezTo>
                  <a:cubicBezTo>
                    <a:pt x="18907" y="34208"/>
                    <a:pt x="18056" y="33479"/>
                    <a:pt x="17417" y="32445"/>
                  </a:cubicBezTo>
                  <a:cubicBezTo>
                    <a:pt x="17083" y="31868"/>
                    <a:pt x="16718" y="31290"/>
                    <a:pt x="16536" y="30621"/>
                  </a:cubicBezTo>
                  <a:cubicBezTo>
                    <a:pt x="16354" y="29953"/>
                    <a:pt x="16050" y="29314"/>
                    <a:pt x="15502" y="28859"/>
                  </a:cubicBezTo>
                  <a:cubicBezTo>
                    <a:pt x="15290" y="28676"/>
                    <a:pt x="15047" y="28524"/>
                    <a:pt x="14803" y="28372"/>
                  </a:cubicBezTo>
                  <a:cubicBezTo>
                    <a:pt x="14712" y="28311"/>
                    <a:pt x="14621" y="28251"/>
                    <a:pt x="14560" y="28129"/>
                  </a:cubicBezTo>
                  <a:cubicBezTo>
                    <a:pt x="14682" y="28129"/>
                    <a:pt x="14773" y="28099"/>
                    <a:pt x="14895" y="28099"/>
                  </a:cubicBezTo>
                  <a:cubicBezTo>
                    <a:pt x="15381" y="28038"/>
                    <a:pt x="15898" y="27977"/>
                    <a:pt x="16384" y="27916"/>
                  </a:cubicBezTo>
                  <a:cubicBezTo>
                    <a:pt x="16749" y="27855"/>
                    <a:pt x="17083" y="27704"/>
                    <a:pt x="17357" y="27460"/>
                  </a:cubicBezTo>
                  <a:cubicBezTo>
                    <a:pt x="18907" y="26214"/>
                    <a:pt x="19788" y="24573"/>
                    <a:pt x="20244" y="22688"/>
                  </a:cubicBezTo>
                  <a:cubicBezTo>
                    <a:pt x="20548" y="21381"/>
                    <a:pt x="20518" y="20044"/>
                    <a:pt x="20427" y="18737"/>
                  </a:cubicBezTo>
                  <a:cubicBezTo>
                    <a:pt x="20427" y="18676"/>
                    <a:pt x="20396" y="18615"/>
                    <a:pt x="20335" y="18585"/>
                  </a:cubicBezTo>
                  <a:lnTo>
                    <a:pt x="20335" y="18585"/>
                  </a:lnTo>
                  <a:cubicBezTo>
                    <a:pt x="20335" y="19102"/>
                    <a:pt x="20366" y="19618"/>
                    <a:pt x="20366" y="20165"/>
                  </a:cubicBezTo>
                  <a:cubicBezTo>
                    <a:pt x="20366" y="22172"/>
                    <a:pt x="19819" y="24026"/>
                    <a:pt x="18664" y="25697"/>
                  </a:cubicBezTo>
                  <a:cubicBezTo>
                    <a:pt x="18208" y="26336"/>
                    <a:pt x="17691" y="26852"/>
                    <a:pt x="17083" y="27308"/>
                  </a:cubicBezTo>
                  <a:cubicBezTo>
                    <a:pt x="16901" y="27460"/>
                    <a:pt x="16658" y="27552"/>
                    <a:pt x="16445" y="27582"/>
                  </a:cubicBezTo>
                  <a:cubicBezTo>
                    <a:pt x="15806" y="27704"/>
                    <a:pt x="15138" y="27795"/>
                    <a:pt x="14499" y="27855"/>
                  </a:cubicBezTo>
                  <a:cubicBezTo>
                    <a:pt x="14104" y="27278"/>
                    <a:pt x="13740" y="26700"/>
                    <a:pt x="13344" y="26123"/>
                  </a:cubicBezTo>
                  <a:cubicBezTo>
                    <a:pt x="13952" y="24634"/>
                    <a:pt x="14226" y="23083"/>
                    <a:pt x="14317" y="21503"/>
                  </a:cubicBezTo>
                  <a:cubicBezTo>
                    <a:pt x="14408" y="19831"/>
                    <a:pt x="14439" y="18190"/>
                    <a:pt x="14439" y="16518"/>
                  </a:cubicBezTo>
                  <a:cubicBezTo>
                    <a:pt x="14439" y="14269"/>
                    <a:pt x="14530" y="12050"/>
                    <a:pt x="14743" y="9831"/>
                  </a:cubicBezTo>
                  <a:cubicBezTo>
                    <a:pt x="14834" y="8645"/>
                    <a:pt x="15138" y="7521"/>
                    <a:pt x="15502" y="6396"/>
                  </a:cubicBezTo>
                  <a:cubicBezTo>
                    <a:pt x="15867" y="5241"/>
                    <a:pt x="16262" y="4086"/>
                    <a:pt x="16658" y="2931"/>
                  </a:cubicBezTo>
                  <a:cubicBezTo>
                    <a:pt x="16688" y="2840"/>
                    <a:pt x="16718" y="2749"/>
                    <a:pt x="16688" y="2627"/>
                  </a:cubicBezTo>
                  <a:lnTo>
                    <a:pt x="16688" y="2627"/>
                  </a:lnTo>
                  <a:cubicBezTo>
                    <a:pt x="16627" y="2749"/>
                    <a:pt x="16566" y="2870"/>
                    <a:pt x="16536" y="2992"/>
                  </a:cubicBezTo>
                  <a:cubicBezTo>
                    <a:pt x="15898" y="4694"/>
                    <a:pt x="15290" y="6396"/>
                    <a:pt x="14803" y="8129"/>
                  </a:cubicBezTo>
                  <a:cubicBezTo>
                    <a:pt x="14439" y="9405"/>
                    <a:pt x="14378" y="10682"/>
                    <a:pt x="14347" y="11959"/>
                  </a:cubicBezTo>
                  <a:cubicBezTo>
                    <a:pt x="14287" y="13722"/>
                    <a:pt x="14287" y="15484"/>
                    <a:pt x="14256" y="17247"/>
                  </a:cubicBezTo>
                  <a:cubicBezTo>
                    <a:pt x="14226" y="18646"/>
                    <a:pt x="14226" y="20044"/>
                    <a:pt x="14135" y="21442"/>
                  </a:cubicBezTo>
                  <a:cubicBezTo>
                    <a:pt x="14043" y="22901"/>
                    <a:pt x="13679" y="24299"/>
                    <a:pt x="13162" y="25667"/>
                  </a:cubicBezTo>
                  <a:cubicBezTo>
                    <a:pt x="13162" y="25697"/>
                    <a:pt x="13132" y="25758"/>
                    <a:pt x="13101" y="25819"/>
                  </a:cubicBezTo>
                  <a:cubicBezTo>
                    <a:pt x="13010" y="25728"/>
                    <a:pt x="12919" y="25637"/>
                    <a:pt x="12858" y="25576"/>
                  </a:cubicBezTo>
                  <a:cubicBezTo>
                    <a:pt x="12402" y="25089"/>
                    <a:pt x="11916" y="24634"/>
                    <a:pt x="11460" y="24147"/>
                  </a:cubicBezTo>
                  <a:cubicBezTo>
                    <a:pt x="11034" y="23752"/>
                    <a:pt x="10609" y="23357"/>
                    <a:pt x="10183" y="22962"/>
                  </a:cubicBezTo>
                  <a:cubicBezTo>
                    <a:pt x="10062" y="22840"/>
                    <a:pt x="9970" y="22658"/>
                    <a:pt x="9940" y="22506"/>
                  </a:cubicBezTo>
                  <a:cubicBezTo>
                    <a:pt x="9788" y="21928"/>
                    <a:pt x="9606" y="21351"/>
                    <a:pt x="9363" y="20773"/>
                  </a:cubicBezTo>
                  <a:cubicBezTo>
                    <a:pt x="9089" y="20165"/>
                    <a:pt x="8876" y="19558"/>
                    <a:pt x="8694" y="18919"/>
                  </a:cubicBezTo>
                  <a:cubicBezTo>
                    <a:pt x="8299" y="17369"/>
                    <a:pt x="7873" y="15819"/>
                    <a:pt x="7964" y="14208"/>
                  </a:cubicBezTo>
                  <a:cubicBezTo>
                    <a:pt x="8056" y="12870"/>
                    <a:pt x="8390" y="11624"/>
                    <a:pt x="8846" y="10408"/>
                  </a:cubicBezTo>
                  <a:cubicBezTo>
                    <a:pt x="8937" y="10196"/>
                    <a:pt x="9028" y="9952"/>
                    <a:pt x="9089" y="9740"/>
                  </a:cubicBezTo>
                  <a:cubicBezTo>
                    <a:pt x="9089" y="9709"/>
                    <a:pt x="9089" y="9709"/>
                    <a:pt x="9059" y="9649"/>
                  </a:cubicBezTo>
                  <a:cubicBezTo>
                    <a:pt x="9028" y="9770"/>
                    <a:pt x="8967" y="9861"/>
                    <a:pt x="8937" y="9952"/>
                  </a:cubicBezTo>
                  <a:cubicBezTo>
                    <a:pt x="8542" y="10925"/>
                    <a:pt x="8177" y="11928"/>
                    <a:pt x="7995" y="12962"/>
                  </a:cubicBezTo>
                  <a:cubicBezTo>
                    <a:pt x="7752" y="14117"/>
                    <a:pt x="7721" y="15302"/>
                    <a:pt x="7873" y="16457"/>
                  </a:cubicBezTo>
                  <a:cubicBezTo>
                    <a:pt x="8116" y="18159"/>
                    <a:pt x="8481" y="19801"/>
                    <a:pt x="9241" y="21320"/>
                  </a:cubicBezTo>
                  <a:cubicBezTo>
                    <a:pt x="9393" y="21624"/>
                    <a:pt x="9484" y="21959"/>
                    <a:pt x="9606" y="22263"/>
                  </a:cubicBezTo>
                  <a:cubicBezTo>
                    <a:pt x="9606" y="22293"/>
                    <a:pt x="9575" y="22323"/>
                    <a:pt x="9545" y="22323"/>
                  </a:cubicBezTo>
                  <a:cubicBezTo>
                    <a:pt x="9423" y="22263"/>
                    <a:pt x="9302" y="22172"/>
                    <a:pt x="9180" y="22080"/>
                  </a:cubicBezTo>
                  <a:cubicBezTo>
                    <a:pt x="9060" y="22020"/>
                    <a:pt x="8941" y="21947"/>
                    <a:pt x="8812" y="21947"/>
                  </a:cubicBezTo>
                  <a:cubicBezTo>
                    <a:pt x="8745" y="21947"/>
                    <a:pt x="8676" y="21967"/>
                    <a:pt x="8603" y="22020"/>
                  </a:cubicBezTo>
                  <a:cubicBezTo>
                    <a:pt x="8420" y="22141"/>
                    <a:pt x="8359" y="22354"/>
                    <a:pt x="8420" y="22597"/>
                  </a:cubicBezTo>
                  <a:cubicBezTo>
                    <a:pt x="8724" y="23995"/>
                    <a:pt x="9059" y="25363"/>
                    <a:pt x="9788" y="26609"/>
                  </a:cubicBezTo>
                  <a:cubicBezTo>
                    <a:pt x="10001" y="26974"/>
                    <a:pt x="10214" y="27339"/>
                    <a:pt x="10426" y="27734"/>
                  </a:cubicBezTo>
                  <a:cubicBezTo>
                    <a:pt x="10305" y="27734"/>
                    <a:pt x="10244" y="27764"/>
                    <a:pt x="10183" y="27764"/>
                  </a:cubicBezTo>
                  <a:cubicBezTo>
                    <a:pt x="9636" y="27734"/>
                    <a:pt x="9119" y="27704"/>
                    <a:pt x="8572" y="27673"/>
                  </a:cubicBezTo>
                  <a:cubicBezTo>
                    <a:pt x="8511" y="27673"/>
                    <a:pt x="8420" y="27673"/>
                    <a:pt x="8359" y="27643"/>
                  </a:cubicBezTo>
                  <a:cubicBezTo>
                    <a:pt x="7113" y="27248"/>
                    <a:pt x="6019" y="26609"/>
                    <a:pt x="5229" y="25515"/>
                  </a:cubicBezTo>
                  <a:cubicBezTo>
                    <a:pt x="4226" y="24086"/>
                    <a:pt x="3618" y="22475"/>
                    <a:pt x="3071" y="20804"/>
                  </a:cubicBezTo>
                  <a:cubicBezTo>
                    <a:pt x="2645" y="19466"/>
                    <a:pt x="2706" y="18068"/>
                    <a:pt x="2858" y="16670"/>
                  </a:cubicBezTo>
                  <a:cubicBezTo>
                    <a:pt x="2919" y="16214"/>
                    <a:pt x="2979" y="15728"/>
                    <a:pt x="2979" y="15272"/>
                  </a:cubicBezTo>
                  <a:lnTo>
                    <a:pt x="2979" y="15272"/>
                  </a:lnTo>
                  <a:cubicBezTo>
                    <a:pt x="2919" y="15667"/>
                    <a:pt x="2827" y="16062"/>
                    <a:pt x="2767" y="16457"/>
                  </a:cubicBezTo>
                  <a:cubicBezTo>
                    <a:pt x="2615" y="17521"/>
                    <a:pt x="2584" y="18615"/>
                    <a:pt x="2706" y="19679"/>
                  </a:cubicBezTo>
                  <a:cubicBezTo>
                    <a:pt x="2767" y="20439"/>
                    <a:pt x="3010" y="21138"/>
                    <a:pt x="3253" y="21837"/>
                  </a:cubicBezTo>
                  <a:cubicBezTo>
                    <a:pt x="3739" y="23235"/>
                    <a:pt x="4347" y="24542"/>
                    <a:pt x="5138" y="25758"/>
                  </a:cubicBezTo>
                  <a:cubicBezTo>
                    <a:pt x="5685" y="26670"/>
                    <a:pt x="6475" y="27308"/>
                    <a:pt x="7417" y="27764"/>
                  </a:cubicBezTo>
                  <a:cubicBezTo>
                    <a:pt x="7922" y="28028"/>
                    <a:pt x="8475" y="28085"/>
                    <a:pt x="9041" y="28085"/>
                  </a:cubicBezTo>
                  <a:cubicBezTo>
                    <a:pt x="9259" y="28085"/>
                    <a:pt x="9478" y="28077"/>
                    <a:pt x="9697" y="28068"/>
                  </a:cubicBezTo>
                  <a:cubicBezTo>
                    <a:pt x="9910" y="28068"/>
                    <a:pt x="10122" y="28038"/>
                    <a:pt x="10335" y="28007"/>
                  </a:cubicBezTo>
                  <a:cubicBezTo>
                    <a:pt x="10365" y="28003"/>
                    <a:pt x="10393" y="28000"/>
                    <a:pt x="10419" y="28000"/>
                  </a:cubicBezTo>
                  <a:cubicBezTo>
                    <a:pt x="10556" y="28000"/>
                    <a:pt x="10654" y="28067"/>
                    <a:pt x="10730" y="28220"/>
                  </a:cubicBezTo>
                  <a:cubicBezTo>
                    <a:pt x="10852" y="28433"/>
                    <a:pt x="11004" y="28676"/>
                    <a:pt x="11125" y="28919"/>
                  </a:cubicBezTo>
                  <a:cubicBezTo>
                    <a:pt x="11490" y="29740"/>
                    <a:pt x="12220" y="29983"/>
                    <a:pt x="13040" y="30074"/>
                  </a:cubicBezTo>
                  <a:lnTo>
                    <a:pt x="13192" y="30074"/>
                  </a:lnTo>
                  <a:cubicBezTo>
                    <a:pt x="13223" y="30074"/>
                    <a:pt x="13284" y="30074"/>
                    <a:pt x="13344" y="30105"/>
                  </a:cubicBezTo>
                  <a:cubicBezTo>
                    <a:pt x="13679" y="30621"/>
                    <a:pt x="13770" y="31229"/>
                    <a:pt x="13679" y="31868"/>
                  </a:cubicBezTo>
                  <a:cubicBezTo>
                    <a:pt x="13648" y="32172"/>
                    <a:pt x="13405" y="32384"/>
                    <a:pt x="13162" y="32567"/>
                  </a:cubicBezTo>
                  <a:cubicBezTo>
                    <a:pt x="12676" y="32932"/>
                    <a:pt x="12159" y="33205"/>
                    <a:pt x="11551" y="33387"/>
                  </a:cubicBezTo>
                  <a:cubicBezTo>
                    <a:pt x="10661" y="33675"/>
                    <a:pt x="9772" y="33800"/>
                    <a:pt x="8882" y="33800"/>
                  </a:cubicBezTo>
                  <a:cubicBezTo>
                    <a:pt x="7705" y="33800"/>
                    <a:pt x="6528" y="33582"/>
                    <a:pt x="5350" y="33236"/>
                  </a:cubicBezTo>
                  <a:cubicBezTo>
                    <a:pt x="4408" y="32962"/>
                    <a:pt x="3618" y="32384"/>
                    <a:pt x="2919" y="31685"/>
                  </a:cubicBezTo>
                  <a:cubicBezTo>
                    <a:pt x="2767" y="31503"/>
                    <a:pt x="2584" y="31321"/>
                    <a:pt x="2372" y="31199"/>
                  </a:cubicBezTo>
                  <a:lnTo>
                    <a:pt x="2372" y="31199"/>
                  </a:lnTo>
                  <a:cubicBezTo>
                    <a:pt x="2432" y="31290"/>
                    <a:pt x="2493" y="31381"/>
                    <a:pt x="2554" y="31473"/>
                  </a:cubicBezTo>
                  <a:cubicBezTo>
                    <a:pt x="3375" y="32506"/>
                    <a:pt x="4378" y="33266"/>
                    <a:pt x="5685" y="33600"/>
                  </a:cubicBezTo>
                  <a:cubicBezTo>
                    <a:pt x="6870" y="33935"/>
                    <a:pt x="8116" y="34056"/>
                    <a:pt x="9332" y="34056"/>
                  </a:cubicBezTo>
                  <a:cubicBezTo>
                    <a:pt x="9788" y="34056"/>
                    <a:pt x="10244" y="33965"/>
                    <a:pt x="10700" y="33874"/>
                  </a:cubicBezTo>
                  <a:cubicBezTo>
                    <a:pt x="10913" y="33843"/>
                    <a:pt x="11125" y="33752"/>
                    <a:pt x="11338" y="33722"/>
                  </a:cubicBezTo>
                  <a:cubicBezTo>
                    <a:pt x="11977" y="33600"/>
                    <a:pt x="12554" y="33327"/>
                    <a:pt x="13101" y="32992"/>
                  </a:cubicBezTo>
                  <a:cubicBezTo>
                    <a:pt x="14165" y="32324"/>
                    <a:pt x="14347" y="31473"/>
                    <a:pt x="13800" y="30318"/>
                  </a:cubicBezTo>
                  <a:cubicBezTo>
                    <a:pt x="13740" y="30196"/>
                    <a:pt x="13679" y="30105"/>
                    <a:pt x="13618" y="29983"/>
                  </a:cubicBezTo>
                  <a:cubicBezTo>
                    <a:pt x="13709" y="29922"/>
                    <a:pt x="13800" y="29862"/>
                    <a:pt x="13861" y="29801"/>
                  </a:cubicBezTo>
                  <a:cubicBezTo>
                    <a:pt x="13922" y="29831"/>
                    <a:pt x="13952" y="29831"/>
                    <a:pt x="13952" y="29831"/>
                  </a:cubicBezTo>
                  <a:cubicBezTo>
                    <a:pt x="14043" y="29953"/>
                    <a:pt x="14074" y="30105"/>
                    <a:pt x="14165" y="30196"/>
                  </a:cubicBezTo>
                  <a:cubicBezTo>
                    <a:pt x="14682" y="30743"/>
                    <a:pt x="14560" y="31381"/>
                    <a:pt x="14378" y="31989"/>
                  </a:cubicBezTo>
                  <a:cubicBezTo>
                    <a:pt x="14287" y="32354"/>
                    <a:pt x="14074" y="32688"/>
                    <a:pt x="13892" y="33053"/>
                  </a:cubicBezTo>
                  <a:cubicBezTo>
                    <a:pt x="13740" y="33327"/>
                    <a:pt x="13466" y="33539"/>
                    <a:pt x="13192" y="33691"/>
                  </a:cubicBezTo>
                  <a:cubicBezTo>
                    <a:pt x="12220" y="34299"/>
                    <a:pt x="11156" y="34573"/>
                    <a:pt x="10031" y="34664"/>
                  </a:cubicBezTo>
                  <a:cubicBezTo>
                    <a:pt x="9548" y="34688"/>
                    <a:pt x="9066" y="34702"/>
                    <a:pt x="8583" y="34702"/>
                  </a:cubicBezTo>
                  <a:cubicBezTo>
                    <a:pt x="7819" y="34702"/>
                    <a:pt x="7056" y="34666"/>
                    <a:pt x="6293" y="34573"/>
                  </a:cubicBezTo>
                  <a:cubicBezTo>
                    <a:pt x="5350" y="34421"/>
                    <a:pt x="4438" y="34147"/>
                    <a:pt x="3587" y="33752"/>
                  </a:cubicBezTo>
                  <a:cubicBezTo>
                    <a:pt x="2827" y="33387"/>
                    <a:pt x="2098" y="32901"/>
                    <a:pt x="1520" y="32263"/>
                  </a:cubicBezTo>
                  <a:cubicBezTo>
                    <a:pt x="882" y="31594"/>
                    <a:pt x="487" y="30773"/>
                    <a:pt x="457" y="29831"/>
                  </a:cubicBezTo>
                  <a:cubicBezTo>
                    <a:pt x="457" y="29314"/>
                    <a:pt x="457" y="28767"/>
                    <a:pt x="548" y="28251"/>
                  </a:cubicBezTo>
                  <a:cubicBezTo>
                    <a:pt x="882" y="26214"/>
                    <a:pt x="882" y="24147"/>
                    <a:pt x="730" y="22080"/>
                  </a:cubicBezTo>
                  <a:cubicBezTo>
                    <a:pt x="639" y="21047"/>
                    <a:pt x="639" y="20013"/>
                    <a:pt x="669" y="18980"/>
                  </a:cubicBezTo>
                  <a:cubicBezTo>
                    <a:pt x="700" y="18433"/>
                    <a:pt x="821" y="17855"/>
                    <a:pt x="973" y="17308"/>
                  </a:cubicBezTo>
                  <a:cubicBezTo>
                    <a:pt x="1338" y="15910"/>
                    <a:pt x="1855" y="14573"/>
                    <a:pt x="2584" y="13326"/>
                  </a:cubicBezTo>
                  <a:cubicBezTo>
                    <a:pt x="3344" y="12019"/>
                    <a:pt x="4165" y="10773"/>
                    <a:pt x="5107" y="9618"/>
                  </a:cubicBezTo>
                  <a:cubicBezTo>
                    <a:pt x="5958" y="8615"/>
                    <a:pt x="6840" y="7642"/>
                    <a:pt x="7873" y="6791"/>
                  </a:cubicBezTo>
                  <a:cubicBezTo>
                    <a:pt x="8177" y="6518"/>
                    <a:pt x="8481" y="6244"/>
                    <a:pt x="8815" y="6031"/>
                  </a:cubicBezTo>
                  <a:cubicBezTo>
                    <a:pt x="10457" y="5028"/>
                    <a:pt x="12068" y="4056"/>
                    <a:pt x="13709" y="3083"/>
                  </a:cubicBezTo>
                  <a:cubicBezTo>
                    <a:pt x="14682" y="2506"/>
                    <a:pt x="15624" y="1928"/>
                    <a:pt x="16597" y="1351"/>
                  </a:cubicBezTo>
                  <a:cubicBezTo>
                    <a:pt x="17083" y="1077"/>
                    <a:pt x="17569" y="803"/>
                    <a:pt x="18117" y="499"/>
                  </a:cubicBezTo>
                  <a:close/>
                  <a:moveTo>
                    <a:pt x="18204" y="1"/>
                  </a:moveTo>
                  <a:cubicBezTo>
                    <a:pt x="18163" y="1"/>
                    <a:pt x="18114" y="14"/>
                    <a:pt x="18056" y="44"/>
                  </a:cubicBezTo>
                  <a:cubicBezTo>
                    <a:pt x="17934" y="135"/>
                    <a:pt x="17782" y="196"/>
                    <a:pt x="17630" y="256"/>
                  </a:cubicBezTo>
                  <a:cubicBezTo>
                    <a:pt x="17174" y="469"/>
                    <a:pt x="16718" y="682"/>
                    <a:pt x="16293" y="925"/>
                  </a:cubicBezTo>
                  <a:cubicBezTo>
                    <a:pt x="15290" y="1472"/>
                    <a:pt x="14347" y="2110"/>
                    <a:pt x="13344" y="2627"/>
                  </a:cubicBezTo>
                  <a:cubicBezTo>
                    <a:pt x="11673" y="3539"/>
                    <a:pt x="10092" y="4542"/>
                    <a:pt x="8511" y="5576"/>
                  </a:cubicBezTo>
                  <a:cubicBezTo>
                    <a:pt x="8208" y="5758"/>
                    <a:pt x="7934" y="6001"/>
                    <a:pt x="7660" y="6244"/>
                  </a:cubicBezTo>
                  <a:cubicBezTo>
                    <a:pt x="6657" y="7126"/>
                    <a:pt x="5715" y="8068"/>
                    <a:pt x="4864" y="9132"/>
                  </a:cubicBezTo>
                  <a:cubicBezTo>
                    <a:pt x="3466" y="10834"/>
                    <a:pt x="2250" y="12658"/>
                    <a:pt x="1338" y="14694"/>
                  </a:cubicBezTo>
                  <a:cubicBezTo>
                    <a:pt x="548" y="16518"/>
                    <a:pt x="1" y="18402"/>
                    <a:pt x="92" y="20409"/>
                  </a:cubicBezTo>
                  <a:cubicBezTo>
                    <a:pt x="122" y="21320"/>
                    <a:pt x="122" y="22263"/>
                    <a:pt x="213" y="23205"/>
                  </a:cubicBezTo>
                  <a:cubicBezTo>
                    <a:pt x="365" y="24786"/>
                    <a:pt x="396" y="26397"/>
                    <a:pt x="274" y="27977"/>
                  </a:cubicBezTo>
                  <a:cubicBezTo>
                    <a:pt x="244" y="28555"/>
                    <a:pt x="213" y="29102"/>
                    <a:pt x="244" y="29679"/>
                  </a:cubicBezTo>
                  <a:cubicBezTo>
                    <a:pt x="305" y="31077"/>
                    <a:pt x="821" y="32263"/>
                    <a:pt x="1946" y="33175"/>
                  </a:cubicBezTo>
                  <a:cubicBezTo>
                    <a:pt x="2189" y="33327"/>
                    <a:pt x="2402" y="33509"/>
                    <a:pt x="2615" y="33691"/>
                  </a:cubicBezTo>
                  <a:cubicBezTo>
                    <a:pt x="3010" y="34026"/>
                    <a:pt x="3435" y="34239"/>
                    <a:pt x="3891" y="34421"/>
                  </a:cubicBezTo>
                  <a:cubicBezTo>
                    <a:pt x="5168" y="34907"/>
                    <a:pt x="6536" y="35150"/>
                    <a:pt x="7904" y="35211"/>
                  </a:cubicBezTo>
                  <a:cubicBezTo>
                    <a:pt x="8158" y="35222"/>
                    <a:pt x="8412" y="35228"/>
                    <a:pt x="8667" y="35228"/>
                  </a:cubicBezTo>
                  <a:cubicBezTo>
                    <a:pt x="9901" y="35228"/>
                    <a:pt x="11132" y="35087"/>
                    <a:pt x="12341" y="34634"/>
                  </a:cubicBezTo>
                  <a:cubicBezTo>
                    <a:pt x="13496" y="34208"/>
                    <a:pt x="14439" y="33539"/>
                    <a:pt x="14895" y="32324"/>
                  </a:cubicBezTo>
                  <a:cubicBezTo>
                    <a:pt x="15077" y="31868"/>
                    <a:pt x="15168" y="31412"/>
                    <a:pt x="15138" y="30895"/>
                  </a:cubicBezTo>
                  <a:cubicBezTo>
                    <a:pt x="15107" y="30530"/>
                    <a:pt x="14986" y="30196"/>
                    <a:pt x="14651" y="29983"/>
                  </a:cubicBezTo>
                  <a:cubicBezTo>
                    <a:pt x="14439" y="29831"/>
                    <a:pt x="14317" y="29618"/>
                    <a:pt x="14287" y="29314"/>
                  </a:cubicBezTo>
                  <a:lnTo>
                    <a:pt x="14287" y="29314"/>
                  </a:lnTo>
                  <a:cubicBezTo>
                    <a:pt x="14439" y="29345"/>
                    <a:pt x="14499" y="29345"/>
                    <a:pt x="14591" y="29406"/>
                  </a:cubicBezTo>
                  <a:cubicBezTo>
                    <a:pt x="15016" y="29618"/>
                    <a:pt x="15229" y="29983"/>
                    <a:pt x="15320" y="30439"/>
                  </a:cubicBezTo>
                  <a:cubicBezTo>
                    <a:pt x="15442" y="31138"/>
                    <a:pt x="15594" y="31868"/>
                    <a:pt x="15715" y="32567"/>
                  </a:cubicBezTo>
                  <a:cubicBezTo>
                    <a:pt x="15989" y="34117"/>
                    <a:pt x="16688" y="35302"/>
                    <a:pt x="18147" y="36062"/>
                  </a:cubicBezTo>
                  <a:cubicBezTo>
                    <a:pt x="18755" y="36366"/>
                    <a:pt x="19393" y="36609"/>
                    <a:pt x="20062" y="36761"/>
                  </a:cubicBezTo>
                  <a:cubicBezTo>
                    <a:pt x="20346" y="36821"/>
                    <a:pt x="20626" y="36848"/>
                    <a:pt x="20903" y="36848"/>
                  </a:cubicBezTo>
                  <a:cubicBezTo>
                    <a:pt x="21336" y="36848"/>
                    <a:pt x="21763" y="36782"/>
                    <a:pt x="22190" y="36670"/>
                  </a:cubicBezTo>
                  <a:cubicBezTo>
                    <a:pt x="22980" y="36457"/>
                    <a:pt x="23588" y="35971"/>
                    <a:pt x="24287" y="35576"/>
                  </a:cubicBezTo>
                  <a:cubicBezTo>
                    <a:pt x="24804" y="35272"/>
                    <a:pt x="25199" y="34877"/>
                    <a:pt x="25503" y="34360"/>
                  </a:cubicBezTo>
                  <a:cubicBezTo>
                    <a:pt x="25685" y="34087"/>
                    <a:pt x="25867" y="33783"/>
                    <a:pt x="26050" y="33509"/>
                  </a:cubicBezTo>
                  <a:cubicBezTo>
                    <a:pt x="26567" y="32749"/>
                    <a:pt x="26840" y="31868"/>
                    <a:pt x="26962" y="30956"/>
                  </a:cubicBezTo>
                  <a:cubicBezTo>
                    <a:pt x="27083" y="29892"/>
                    <a:pt x="26901" y="28919"/>
                    <a:pt x="26141" y="28068"/>
                  </a:cubicBezTo>
                  <a:cubicBezTo>
                    <a:pt x="25685" y="27521"/>
                    <a:pt x="25351" y="26913"/>
                    <a:pt x="25259" y="26214"/>
                  </a:cubicBezTo>
                  <a:cubicBezTo>
                    <a:pt x="25138" y="25515"/>
                    <a:pt x="25016" y="24786"/>
                    <a:pt x="24956" y="24086"/>
                  </a:cubicBezTo>
                  <a:cubicBezTo>
                    <a:pt x="24864" y="22810"/>
                    <a:pt x="24773" y="21503"/>
                    <a:pt x="24500" y="20257"/>
                  </a:cubicBezTo>
                  <a:cubicBezTo>
                    <a:pt x="24135" y="18524"/>
                    <a:pt x="23527" y="16913"/>
                    <a:pt x="22463" y="15454"/>
                  </a:cubicBezTo>
                  <a:cubicBezTo>
                    <a:pt x="22342" y="15302"/>
                    <a:pt x="22250" y="15089"/>
                    <a:pt x="22129" y="14907"/>
                  </a:cubicBezTo>
                  <a:cubicBezTo>
                    <a:pt x="21430" y="13630"/>
                    <a:pt x="20700" y="12384"/>
                    <a:pt x="20001" y="11077"/>
                  </a:cubicBezTo>
                  <a:cubicBezTo>
                    <a:pt x="19819" y="10804"/>
                    <a:pt x="19697" y="10500"/>
                    <a:pt x="19576" y="10196"/>
                  </a:cubicBezTo>
                  <a:cubicBezTo>
                    <a:pt x="18998" y="8615"/>
                    <a:pt x="18724" y="6943"/>
                    <a:pt x="18664" y="5241"/>
                  </a:cubicBezTo>
                  <a:cubicBezTo>
                    <a:pt x="18603" y="3752"/>
                    <a:pt x="18542" y="2262"/>
                    <a:pt x="18451" y="773"/>
                  </a:cubicBezTo>
                  <a:cubicBezTo>
                    <a:pt x="18451" y="591"/>
                    <a:pt x="18420" y="378"/>
                    <a:pt x="18360" y="165"/>
                  </a:cubicBezTo>
                  <a:cubicBezTo>
                    <a:pt x="18339" y="62"/>
                    <a:pt x="18290" y="1"/>
                    <a:pt x="18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7100700" y="423550"/>
              <a:ext cx="653525" cy="896125"/>
            </a:xfrm>
            <a:custGeom>
              <a:avLst/>
              <a:gdLst/>
              <a:ahLst/>
              <a:cxnLst/>
              <a:rect l="l" t="t" r="r" b="b"/>
              <a:pathLst>
                <a:path w="26141" h="35845" extrusionOk="0">
                  <a:moveTo>
                    <a:pt x="8967" y="8268"/>
                  </a:moveTo>
                  <a:cubicBezTo>
                    <a:pt x="8967" y="8298"/>
                    <a:pt x="8998" y="8298"/>
                    <a:pt x="9028" y="8298"/>
                  </a:cubicBezTo>
                  <a:cubicBezTo>
                    <a:pt x="8998" y="8390"/>
                    <a:pt x="8967" y="8450"/>
                    <a:pt x="8907" y="8511"/>
                  </a:cubicBezTo>
                  <a:lnTo>
                    <a:pt x="8876" y="8511"/>
                  </a:lnTo>
                  <a:cubicBezTo>
                    <a:pt x="8907" y="8420"/>
                    <a:pt x="8937" y="8359"/>
                    <a:pt x="8967" y="8268"/>
                  </a:cubicBezTo>
                  <a:close/>
                  <a:moveTo>
                    <a:pt x="17661" y="0"/>
                  </a:moveTo>
                  <a:cubicBezTo>
                    <a:pt x="17113" y="304"/>
                    <a:pt x="16627" y="578"/>
                    <a:pt x="16141" y="852"/>
                  </a:cubicBezTo>
                  <a:cubicBezTo>
                    <a:pt x="15168" y="1429"/>
                    <a:pt x="14226" y="2007"/>
                    <a:pt x="13253" y="2584"/>
                  </a:cubicBezTo>
                  <a:cubicBezTo>
                    <a:pt x="11612" y="3557"/>
                    <a:pt x="10001" y="4529"/>
                    <a:pt x="8359" y="5532"/>
                  </a:cubicBezTo>
                  <a:cubicBezTo>
                    <a:pt x="8025" y="5745"/>
                    <a:pt x="7721" y="6019"/>
                    <a:pt x="7387" y="6292"/>
                  </a:cubicBezTo>
                  <a:cubicBezTo>
                    <a:pt x="6384" y="7143"/>
                    <a:pt x="5502" y="8116"/>
                    <a:pt x="4651" y="9119"/>
                  </a:cubicBezTo>
                  <a:cubicBezTo>
                    <a:pt x="3709" y="10274"/>
                    <a:pt x="2888" y="11520"/>
                    <a:pt x="2128" y="12827"/>
                  </a:cubicBezTo>
                  <a:cubicBezTo>
                    <a:pt x="1399" y="14074"/>
                    <a:pt x="882" y="15411"/>
                    <a:pt x="517" y="16809"/>
                  </a:cubicBezTo>
                  <a:cubicBezTo>
                    <a:pt x="365" y="17356"/>
                    <a:pt x="244" y="17934"/>
                    <a:pt x="213" y="18481"/>
                  </a:cubicBezTo>
                  <a:cubicBezTo>
                    <a:pt x="183" y="19514"/>
                    <a:pt x="183" y="20548"/>
                    <a:pt x="244" y="21581"/>
                  </a:cubicBezTo>
                  <a:cubicBezTo>
                    <a:pt x="426" y="23648"/>
                    <a:pt x="426" y="25715"/>
                    <a:pt x="92" y="27752"/>
                  </a:cubicBezTo>
                  <a:cubicBezTo>
                    <a:pt x="1" y="28268"/>
                    <a:pt x="1" y="28815"/>
                    <a:pt x="1" y="29332"/>
                  </a:cubicBezTo>
                  <a:cubicBezTo>
                    <a:pt x="31" y="30274"/>
                    <a:pt x="426" y="31095"/>
                    <a:pt x="1064" y="31794"/>
                  </a:cubicBezTo>
                  <a:cubicBezTo>
                    <a:pt x="1642" y="32402"/>
                    <a:pt x="2371" y="32888"/>
                    <a:pt x="3131" y="33253"/>
                  </a:cubicBezTo>
                  <a:cubicBezTo>
                    <a:pt x="3982" y="33648"/>
                    <a:pt x="4894" y="33922"/>
                    <a:pt x="5837" y="34074"/>
                  </a:cubicBezTo>
                  <a:cubicBezTo>
                    <a:pt x="6615" y="34169"/>
                    <a:pt x="7394" y="34216"/>
                    <a:pt x="8173" y="34216"/>
                  </a:cubicBezTo>
                  <a:cubicBezTo>
                    <a:pt x="8641" y="34216"/>
                    <a:pt x="9108" y="34199"/>
                    <a:pt x="9575" y="34165"/>
                  </a:cubicBezTo>
                  <a:cubicBezTo>
                    <a:pt x="10700" y="34104"/>
                    <a:pt x="11764" y="33800"/>
                    <a:pt x="12736" y="33192"/>
                  </a:cubicBezTo>
                  <a:cubicBezTo>
                    <a:pt x="13010" y="33040"/>
                    <a:pt x="13284" y="32828"/>
                    <a:pt x="13436" y="32554"/>
                  </a:cubicBezTo>
                  <a:cubicBezTo>
                    <a:pt x="13618" y="32189"/>
                    <a:pt x="13831" y="31855"/>
                    <a:pt x="13922" y="31490"/>
                  </a:cubicBezTo>
                  <a:cubicBezTo>
                    <a:pt x="14104" y="30882"/>
                    <a:pt x="14226" y="30244"/>
                    <a:pt x="13709" y="29697"/>
                  </a:cubicBezTo>
                  <a:cubicBezTo>
                    <a:pt x="13618" y="29606"/>
                    <a:pt x="13587" y="29454"/>
                    <a:pt x="13496" y="29332"/>
                  </a:cubicBezTo>
                  <a:cubicBezTo>
                    <a:pt x="13496" y="29332"/>
                    <a:pt x="13466" y="29332"/>
                    <a:pt x="13405" y="29302"/>
                  </a:cubicBezTo>
                  <a:cubicBezTo>
                    <a:pt x="13344" y="29363"/>
                    <a:pt x="13253" y="29423"/>
                    <a:pt x="13162" y="29484"/>
                  </a:cubicBezTo>
                  <a:cubicBezTo>
                    <a:pt x="13223" y="29606"/>
                    <a:pt x="13284" y="29697"/>
                    <a:pt x="13344" y="29819"/>
                  </a:cubicBezTo>
                  <a:cubicBezTo>
                    <a:pt x="13861" y="30974"/>
                    <a:pt x="13709" y="31825"/>
                    <a:pt x="12645" y="32493"/>
                  </a:cubicBezTo>
                  <a:cubicBezTo>
                    <a:pt x="12098" y="32828"/>
                    <a:pt x="11521" y="33101"/>
                    <a:pt x="10882" y="33223"/>
                  </a:cubicBezTo>
                  <a:cubicBezTo>
                    <a:pt x="10669" y="33253"/>
                    <a:pt x="10457" y="33344"/>
                    <a:pt x="10244" y="33375"/>
                  </a:cubicBezTo>
                  <a:cubicBezTo>
                    <a:pt x="9788" y="33466"/>
                    <a:pt x="9332" y="33557"/>
                    <a:pt x="8876" y="33557"/>
                  </a:cubicBezTo>
                  <a:cubicBezTo>
                    <a:pt x="7660" y="33557"/>
                    <a:pt x="6414" y="33436"/>
                    <a:pt x="5229" y="33101"/>
                  </a:cubicBezTo>
                  <a:cubicBezTo>
                    <a:pt x="3922" y="32767"/>
                    <a:pt x="2919" y="32007"/>
                    <a:pt x="2098" y="30974"/>
                  </a:cubicBezTo>
                  <a:cubicBezTo>
                    <a:pt x="2037" y="30882"/>
                    <a:pt x="1976" y="30791"/>
                    <a:pt x="1916" y="30700"/>
                  </a:cubicBezTo>
                  <a:lnTo>
                    <a:pt x="1916" y="30700"/>
                  </a:lnTo>
                  <a:cubicBezTo>
                    <a:pt x="2128" y="30822"/>
                    <a:pt x="2280" y="31004"/>
                    <a:pt x="2463" y="31186"/>
                  </a:cubicBezTo>
                  <a:cubicBezTo>
                    <a:pt x="3162" y="31885"/>
                    <a:pt x="3952" y="32463"/>
                    <a:pt x="4894" y="32737"/>
                  </a:cubicBezTo>
                  <a:cubicBezTo>
                    <a:pt x="6072" y="33083"/>
                    <a:pt x="7249" y="33301"/>
                    <a:pt x="8426" y="33301"/>
                  </a:cubicBezTo>
                  <a:cubicBezTo>
                    <a:pt x="9316" y="33301"/>
                    <a:pt x="10205" y="33176"/>
                    <a:pt x="11095" y="32888"/>
                  </a:cubicBezTo>
                  <a:cubicBezTo>
                    <a:pt x="11703" y="32706"/>
                    <a:pt x="12220" y="32433"/>
                    <a:pt x="12706" y="32068"/>
                  </a:cubicBezTo>
                  <a:cubicBezTo>
                    <a:pt x="12949" y="31885"/>
                    <a:pt x="13192" y="31673"/>
                    <a:pt x="13223" y="31369"/>
                  </a:cubicBezTo>
                  <a:cubicBezTo>
                    <a:pt x="13314" y="30730"/>
                    <a:pt x="13223" y="30122"/>
                    <a:pt x="12888" y="29606"/>
                  </a:cubicBezTo>
                  <a:cubicBezTo>
                    <a:pt x="12797" y="29575"/>
                    <a:pt x="12767" y="29575"/>
                    <a:pt x="12736" y="29575"/>
                  </a:cubicBezTo>
                  <a:lnTo>
                    <a:pt x="12554" y="29575"/>
                  </a:lnTo>
                  <a:cubicBezTo>
                    <a:pt x="11764" y="29484"/>
                    <a:pt x="11034" y="29241"/>
                    <a:pt x="10669" y="28420"/>
                  </a:cubicBezTo>
                  <a:cubicBezTo>
                    <a:pt x="10548" y="28177"/>
                    <a:pt x="10396" y="27934"/>
                    <a:pt x="10274" y="27721"/>
                  </a:cubicBezTo>
                  <a:cubicBezTo>
                    <a:pt x="10198" y="27568"/>
                    <a:pt x="10100" y="27501"/>
                    <a:pt x="9963" y="27501"/>
                  </a:cubicBezTo>
                  <a:cubicBezTo>
                    <a:pt x="9937" y="27501"/>
                    <a:pt x="9909" y="27504"/>
                    <a:pt x="9879" y="27508"/>
                  </a:cubicBezTo>
                  <a:cubicBezTo>
                    <a:pt x="9666" y="27539"/>
                    <a:pt x="9454" y="27569"/>
                    <a:pt x="9211" y="27569"/>
                  </a:cubicBezTo>
                  <a:cubicBezTo>
                    <a:pt x="9000" y="27578"/>
                    <a:pt x="8787" y="27586"/>
                    <a:pt x="8574" y="27586"/>
                  </a:cubicBezTo>
                  <a:cubicBezTo>
                    <a:pt x="8019" y="27586"/>
                    <a:pt x="7466" y="27529"/>
                    <a:pt x="6961" y="27265"/>
                  </a:cubicBezTo>
                  <a:cubicBezTo>
                    <a:pt x="6019" y="26809"/>
                    <a:pt x="5229" y="26171"/>
                    <a:pt x="4682" y="25259"/>
                  </a:cubicBezTo>
                  <a:cubicBezTo>
                    <a:pt x="3891" y="24043"/>
                    <a:pt x="3283" y="22736"/>
                    <a:pt x="2797" y="21338"/>
                  </a:cubicBezTo>
                  <a:cubicBezTo>
                    <a:pt x="2554" y="20639"/>
                    <a:pt x="2311" y="19940"/>
                    <a:pt x="2250" y="19180"/>
                  </a:cubicBezTo>
                  <a:cubicBezTo>
                    <a:pt x="2128" y="18116"/>
                    <a:pt x="2159" y="17022"/>
                    <a:pt x="2311" y="15958"/>
                  </a:cubicBezTo>
                  <a:cubicBezTo>
                    <a:pt x="2371" y="15563"/>
                    <a:pt x="2463" y="15168"/>
                    <a:pt x="2523" y="14773"/>
                  </a:cubicBezTo>
                  <a:lnTo>
                    <a:pt x="2523" y="14773"/>
                  </a:lnTo>
                  <a:cubicBezTo>
                    <a:pt x="2523" y="15259"/>
                    <a:pt x="2463" y="15715"/>
                    <a:pt x="2402" y="16171"/>
                  </a:cubicBezTo>
                  <a:cubicBezTo>
                    <a:pt x="2250" y="17569"/>
                    <a:pt x="2189" y="18967"/>
                    <a:pt x="2615" y="20305"/>
                  </a:cubicBezTo>
                  <a:cubicBezTo>
                    <a:pt x="3162" y="21976"/>
                    <a:pt x="3770" y="23587"/>
                    <a:pt x="4773" y="25016"/>
                  </a:cubicBezTo>
                  <a:cubicBezTo>
                    <a:pt x="5563" y="26110"/>
                    <a:pt x="6657" y="26749"/>
                    <a:pt x="7903" y="27144"/>
                  </a:cubicBezTo>
                  <a:cubicBezTo>
                    <a:pt x="7964" y="27174"/>
                    <a:pt x="8055" y="27174"/>
                    <a:pt x="8116" y="27174"/>
                  </a:cubicBezTo>
                  <a:cubicBezTo>
                    <a:pt x="8663" y="27205"/>
                    <a:pt x="9180" y="27235"/>
                    <a:pt x="9727" y="27265"/>
                  </a:cubicBezTo>
                  <a:cubicBezTo>
                    <a:pt x="9788" y="27265"/>
                    <a:pt x="9849" y="27235"/>
                    <a:pt x="9970" y="27235"/>
                  </a:cubicBezTo>
                  <a:cubicBezTo>
                    <a:pt x="9758" y="26840"/>
                    <a:pt x="9545" y="26475"/>
                    <a:pt x="9332" y="26110"/>
                  </a:cubicBezTo>
                  <a:cubicBezTo>
                    <a:pt x="8603" y="24864"/>
                    <a:pt x="8268" y="23496"/>
                    <a:pt x="7964" y="22098"/>
                  </a:cubicBezTo>
                  <a:cubicBezTo>
                    <a:pt x="7903" y="21885"/>
                    <a:pt x="7964" y="21642"/>
                    <a:pt x="8147" y="21521"/>
                  </a:cubicBezTo>
                  <a:cubicBezTo>
                    <a:pt x="8220" y="21468"/>
                    <a:pt x="8289" y="21448"/>
                    <a:pt x="8356" y="21448"/>
                  </a:cubicBezTo>
                  <a:cubicBezTo>
                    <a:pt x="8485" y="21448"/>
                    <a:pt x="8604" y="21521"/>
                    <a:pt x="8724" y="21581"/>
                  </a:cubicBezTo>
                  <a:cubicBezTo>
                    <a:pt x="8846" y="21673"/>
                    <a:pt x="8967" y="21764"/>
                    <a:pt x="9089" y="21824"/>
                  </a:cubicBezTo>
                  <a:cubicBezTo>
                    <a:pt x="9119" y="21824"/>
                    <a:pt x="9150" y="21794"/>
                    <a:pt x="9150" y="21764"/>
                  </a:cubicBezTo>
                  <a:cubicBezTo>
                    <a:pt x="9028" y="21460"/>
                    <a:pt x="8937" y="21125"/>
                    <a:pt x="8785" y="20821"/>
                  </a:cubicBezTo>
                  <a:cubicBezTo>
                    <a:pt x="8025" y="19302"/>
                    <a:pt x="7660" y="17660"/>
                    <a:pt x="7417" y="15958"/>
                  </a:cubicBezTo>
                  <a:cubicBezTo>
                    <a:pt x="7265" y="14803"/>
                    <a:pt x="7296" y="13618"/>
                    <a:pt x="7539" y="12463"/>
                  </a:cubicBezTo>
                  <a:cubicBezTo>
                    <a:pt x="7721" y="11429"/>
                    <a:pt x="8055" y="10426"/>
                    <a:pt x="8481" y="9453"/>
                  </a:cubicBezTo>
                  <a:cubicBezTo>
                    <a:pt x="8511" y="9362"/>
                    <a:pt x="8572" y="9271"/>
                    <a:pt x="8603" y="9150"/>
                  </a:cubicBezTo>
                  <a:cubicBezTo>
                    <a:pt x="8633" y="9210"/>
                    <a:pt x="8633" y="9210"/>
                    <a:pt x="8633" y="9241"/>
                  </a:cubicBezTo>
                  <a:cubicBezTo>
                    <a:pt x="8572" y="9453"/>
                    <a:pt x="8481" y="9697"/>
                    <a:pt x="8390" y="9909"/>
                  </a:cubicBezTo>
                  <a:cubicBezTo>
                    <a:pt x="7934" y="11125"/>
                    <a:pt x="7600" y="12371"/>
                    <a:pt x="7508" y="13709"/>
                  </a:cubicBezTo>
                  <a:cubicBezTo>
                    <a:pt x="7417" y="15320"/>
                    <a:pt x="7843" y="16870"/>
                    <a:pt x="8238" y="18420"/>
                  </a:cubicBezTo>
                  <a:cubicBezTo>
                    <a:pt x="8420" y="19059"/>
                    <a:pt x="8633" y="19666"/>
                    <a:pt x="8907" y="20274"/>
                  </a:cubicBezTo>
                  <a:cubicBezTo>
                    <a:pt x="9150" y="20852"/>
                    <a:pt x="9332" y="21429"/>
                    <a:pt x="9484" y="22007"/>
                  </a:cubicBezTo>
                  <a:cubicBezTo>
                    <a:pt x="9514" y="22159"/>
                    <a:pt x="9606" y="22341"/>
                    <a:pt x="9727" y="22463"/>
                  </a:cubicBezTo>
                  <a:cubicBezTo>
                    <a:pt x="10153" y="22858"/>
                    <a:pt x="10578" y="23253"/>
                    <a:pt x="11004" y="23648"/>
                  </a:cubicBezTo>
                  <a:cubicBezTo>
                    <a:pt x="11460" y="24135"/>
                    <a:pt x="11916" y="24590"/>
                    <a:pt x="12402" y="25077"/>
                  </a:cubicBezTo>
                  <a:cubicBezTo>
                    <a:pt x="12463" y="25138"/>
                    <a:pt x="12554" y="25229"/>
                    <a:pt x="12645" y="25320"/>
                  </a:cubicBezTo>
                  <a:cubicBezTo>
                    <a:pt x="12676" y="25259"/>
                    <a:pt x="12676" y="25198"/>
                    <a:pt x="12706" y="25168"/>
                  </a:cubicBezTo>
                  <a:cubicBezTo>
                    <a:pt x="13223" y="23800"/>
                    <a:pt x="13587" y="22402"/>
                    <a:pt x="13679" y="20943"/>
                  </a:cubicBezTo>
                  <a:cubicBezTo>
                    <a:pt x="13770" y="19545"/>
                    <a:pt x="13770" y="18147"/>
                    <a:pt x="13800" y="16748"/>
                  </a:cubicBezTo>
                  <a:cubicBezTo>
                    <a:pt x="13831" y="14985"/>
                    <a:pt x="13800" y="13223"/>
                    <a:pt x="13861" y="11460"/>
                  </a:cubicBezTo>
                  <a:cubicBezTo>
                    <a:pt x="13922" y="10183"/>
                    <a:pt x="13983" y="8906"/>
                    <a:pt x="14347" y="7630"/>
                  </a:cubicBezTo>
                  <a:cubicBezTo>
                    <a:pt x="14834" y="5897"/>
                    <a:pt x="15442" y="4195"/>
                    <a:pt x="16080" y="2493"/>
                  </a:cubicBezTo>
                  <a:cubicBezTo>
                    <a:pt x="16110" y="2371"/>
                    <a:pt x="16171" y="2250"/>
                    <a:pt x="16232" y="2159"/>
                  </a:cubicBezTo>
                  <a:lnTo>
                    <a:pt x="16232" y="2159"/>
                  </a:lnTo>
                  <a:cubicBezTo>
                    <a:pt x="16262" y="2250"/>
                    <a:pt x="16232" y="2341"/>
                    <a:pt x="16202" y="2432"/>
                  </a:cubicBezTo>
                  <a:cubicBezTo>
                    <a:pt x="15806" y="3587"/>
                    <a:pt x="15411" y="4742"/>
                    <a:pt x="15046" y="5897"/>
                  </a:cubicBezTo>
                  <a:cubicBezTo>
                    <a:pt x="14682" y="7022"/>
                    <a:pt x="14378" y="8146"/>
                    <a:pt x="14287" y="9332"/>
                  </a:cubicBezTo>
                  <a:cubicBezTo>
                    <a:pt x="14074" y="11551"/>
                    <a:pt x="13983" y="13770"/>
                    <a:pt x="13983" y="16019"/>
                  </a:cubicBezTo>
                  <a:cubicBezTo>
                    <a:pt x="13983" y="17691"/>
                    <a:pt x="13952" y="19332"/>
                    <a:pt x="13861" y="21004"/>
                  </a:cubicBezTo>
                  <a:cubicBezTo>
                    <a:pt x="13770" y="22584"/>
                    <a:pt x="13466" y="24135"/>
                    <a:pt x="12888" y="25624"/>
                  </a:cubicBezTo>
                  <a:cubicBezTo>
                    <a:pt x="13284" y="26201"/>
                    <a:pt x="13648" y="26779"/>
                    <a:pt x="14043" y="27356"/>
                  </a:cubicBezTo>
                  <a:cubicBezTo>
                    <a:pt x="14682" y="27296"/>
                    <a:pt x="15350" y="27205"/>
                    <a:pt x="15989" y="27083"/>
                  </a:cubicBezTo>
                  <a:cubicBezTo>
                    <a:pt x="16202" y="27053"/>
                    <a:pt x="16445" y="26961"/>
                    <a:pt x="16627" y="26809"/>
                  </a:cubicBezTo>
                  <a:cubicBezTo>
                    <a:pt x="17235" y="26353"/>
                    <a:pt x="17752" y="25837"/>
                    <a:pt x="18208" y="25198"/>
                  </a:cubicBezTo>
                  <a:cubicBezTo>
                    <a:pt x="19363" y="23527"/>
                    <a:pt x="19910" y="21673"/>
                    <a:pt x="19910" y="19666"/>
                  </a:cubicBezTo>
                  <a:cubicBezTo>
                    <a:pt x="19910" y="19119"/>
                    <a:pt x="19879" y="18603"/>
                    <a:pt x="19879" y="18086"/>
                  </a:cubicBezTo>
                  <a:lnTo>
                    <a:pt x="19879" y="18086"/>
                  </a:lnTo>
                  <a:cubicBezTo>
                    <a:pt x="19940" y="18116"/>
                    <a:pt x="19971" y="18177"/>
                    <a:pt x="19971" y="18238"/>
                  </a:cubicBezTo>
                  <a:cubicBezTo>
                    <a:pt x="20062" y="19545"/>
                    <a:pt x="20092" y="20882"/>
                    <a:pt x="19788" y="22189"/>
                  </a:cubicBezTo>
                  <a:cubicBezTo>
                    <a:pt x="19332" y="24074"/>
                    <a:pt x="18451" y="25715"/>
                    <a:pt x="16901" y="26961"/>
                  </a:cubicBezTo>
                  <a:cubicBezTo>
                    <a:pt x="16627" y="27205"/>
                    <a:pt x="16293" y="27356"/>
                    <a:pt x="15928" y="27417"/>
                  </a:cubicBezTo>
                  <a:cubicBezTo>
                    <a:pt x="15442" y="27478"/>
                    <a:pt x="14925" y="27539"/>
                    <a:pt x="14439" y="27600"/>
                  </a:cubicBezTo>
                  <a:cubicBezTo>
                    <a:pt x="14317" y="27600"/>
                    <a:pt x="14226" y="27630"/>
                    <a:pt x="14104" y="27630"/>
                  </a:cubicBezTo>
                  <a:cubicBezTo>
                    <a:pt x="14165" y="27752"/>
                    <a:pt x="14256" y="27812"/>
                    <a:pt x="14347" y="27873"/>
                  </a:cubicBezTo>
                  <a:cubicBezTo>
                    <a:pt x="14591" y="28025"/>
                    <a:pt x="14834" y="28177"/>
                    <a:pt x="15046" y="28360"/>
                  </a:cubicBezTo>
                  <a:cubicBezTo>
                    <a:pt x="15594" y="28815"/>
                    <a:pt x="15867" y="29454"/>
                    <a:pt x="16080" y="30122"/>
                  </a:cubicBezTo>
                  <a:cubicBezTo>
                    <a:pt x="16262" y="30791"/>
                    <a:pt x="16627" y="31369"/>
                    <a:pt x="16961" y="31946"/>
                  </a:cubicBezTo>
                  <a:cubicBezTo>
                    <a:pt x="17600" y="32980"/>
                    <a:pt x="18451" y="33709"/>
                    <a:pt x="19545" y="34165"/>
                  </a:cubicBezTo>
                  <a:cubicBezTo>
                    <a:pt x="19889" y="34297"/>
                    <a:pt x="20233" y="34384"/>
                    <a:pt x="20577" y="34384"/>
                  </a:cubicBezTo>
                  <a:cubicBezTo>
                    <a:pt x="20628" y="34384"/>
                    <a:pt x="20679" y="34382"/>
                    <a:pt x="20730" y="34378"/>
                  </a:cubicBezTo>
                  <a:cubicBezTo>
                    <a:pt x="21521" y="34317"/>
                    <a:pt x="22250" y="34074"/>
                    <a:pt x="22949" y="33770"/>
                  </a:cubicBezTo>
                  <a:cubicBezTo>
                    <a:pt x="23041" y="33740"/>
                    <a:pt x="23101" y="33709"/>
                    <a:pt x="23162" y="33679"/>
                  </a:cubicBezTo>
                  <a:lnTo>
                    <a:pt x="23162" y="33679"/>
                  </a:lnTo>
                  <a:cubicBezTo>
                    <a:pt x="23041" y="33800"/>
                    <a:pt x="22889" y="33922"/>
                    <a:pt x="22737" y="33983"/>
                  </a:cubicBezTo>
                  <a:cubicBezTo>
                    <a:pt x="22220" y="34195"/>
                    <a:pt x="21703" y="34408"/>
                    <a:pt x="21156" y="34591"/>
                  </a:cubicBezTo>
                  <a:cubicBezTo>
                    <a:pt x="20905" y="34674"/>
                    <a:pt x="20646" y="34721"/>
                    <a:pt x="20387" y="34721"/>
                  </a:cubicBezTo>
                  <a:cubicBezTo>
                    <a:pt x="20175" y="34721"/>
                    <a:pt x="19963" y="34690"/>
                    <a:pt x="19758" y="34621"/>
                  </a:cubicBezTo>
                  <a:cubicBezTo>
                    <a:pt x="18694" y="34226"/>
                    <a:pt x="17721" y="33679"/>
                    <a:pt x="17113" y="32676"/>
                  </a:cubicBezTo>
                  <a:cubicBezTo>
                    <a:pt x="16931" y="32372"/>
                    <a:pt x="16749" y="32037"/>
                    <a:pt x="16536" y="31733"/>
                  </a:cubicBezTo>
                  <a:cubicBezTo>
                    <a:pt x="16262" y="31369"/>
                    <a:pt x="16080" y="30913"/>
                    <a:pt x="15928" y="30457"/>
                  </a:cubicBezTo>
                  <a:cubicBezTo>
                    <a:pt x="15776" y="30001"/>
                    <a:pt x="15594" y="29515"/>
                    <a:pt x="15350" y="29089"/>
                  </a:cubicBezTo>
                  <a:cubicBezTo>
                    <a:pt x="15107" y="28603"/>
                    <a:pt x="14712" y="28238"/>
                    <a:pt x="14135" y="28025"/>
                  </a:cubicBezTo>
                  <a:cubicBezTo>
                    <a:pt x="14135" y="28208"/>
                    <a:pt x="14104" y="28360"/>
                    <a:pt x="14074" y="28481"/>
                  </a:cubicBezTo>
                  <a:cubicBezTo>
                    <a:pt x="14955" y="28998"/>
                    <a:pt x="15107" y="29180"/>
                    <a:pt x="15320" y="30153"/>
                  </a:cubicBezTo>
                  <a:cubicBezTo>
                    <a:pt x="15411" y="30578"/>
                    <a:pt x="15472" y="31004"/>
                    <a:pt x="15533" y="31430"/>
                  </a:cubicBezTo>
                  <a:cubicBezTo>
                    <a:pt x="15624" y="32098"/>
                    <a:pt x="15806" y="32767"/>
                    <a:pt x="16050" y="33405"/>
                  </a:cubicBezTo>
                  <a:cubicBezTo>
                    <a:pt x="16202" y="33740"/>
                    <a:pt x="16414" y="34044"/>
                    <a:pt x="16718" y="34317"/>
                  </a:cubicBezTo>
                  <a:cubicBezTo>
                    <a:pt x="17721" y="35138"/>
                    <a:pt x="18846" y="35654"/>
                    <a:pt x="20123" y="35806"/>
                  </a:cubicBezTo>
                  <a:cubicBezTo>
                    <a:pt x="20328" y="35831"/>
                    <a:pt x="20532" y="35845"/>
                    <a:pt x="20733" y="35845"/>
                  </a:cubicBezTo>
                  <a:cubicBezTo>
                    <a:pt x="21275" y="35845"/>
                    <a:pt x="21801" y="35746"/>
                    <a:pt x="22311" y="35503"/>
                  </a:cubicBezTo>
                  <a:cubicBezTo>
                    <a:pt x="22737" y="35290"/>
                    <a:pt x="23162" y="34986"/>
                    <a:pt x="23557" y="34743"/>
                  </a:cubicBezTo>
                  <a:cubicBezTo>
                    <a:pt x="24013" y="34469"/>
                    <a:pt x="24378" y="34135"/>
                    <a:pt x="24652" y="33679"/>
                  </a:cubicBezTo>
                  <a:cubicBezTo>
                    <a:pt x="24803" y="33375"/>
                    <a:pt x="25016" y="33071"/>
                    <a:pt x="25199" y="32767"/>
                  </a:cubicBezTo>
                  <a:cubicBezTo>
                    <a:pt x="25594" y="32189"/>
                    <a:pt x="25837" y="31521"/>
                    <a:pt x="25989" y="30822"/>
                  </a:cubicBezTo>
                  <a:cubicBezTo>
                    <a:pt x="26141" y="30062"/>
                    <a:pt x="26111" y="29332"/>
                    <a:pt x="25776" y="28603"/>
                  </a:cubicBezTo>
                  <a:cubicBezTo>
                    <a:pt x="25655" y="28299"/>
                    <a:pt x="25472" y="27995"/>
                    <a:pt x="25290" y="27721"/>
                  </a:cubicBezTo>
                  <a:cubicBezTo>
                    <a:pt x="24652" y="26779"/>
                    <a:pt x="24196" y="25776"/>
                    <a:pt x="24104" y="24621"/>
                  </a:cubicBezTo>
                  <a:cubicBezTo>
                    <a:pt x="24013" y="23709"/>
                    <a:pt x="23892" y="22828"/>
                    <a:pt x="23800" y="21916"/>
                  </a:cubicBezTo>
                  <a:cubicBezTo>
                    <a:pt x="23557" y="19514"/>
                    <a:pt x="22949" y="17265"/>
                    <a:pt x="21521" y="15259"/>
                  </a:cubicBezTo>
                  <a:cubicBezTo>
                    <a:pt x="21399" y="15077"/>
                    <a:pt x="21278" y="14864"/>
                    <a:pt x="21156" y="14682"/>
                  </a:cubicBezTo>
                  <a:cubicBezTo>
                    <a:pt x="20487" y="13496"/>
                    <a:pt x="19849" y="12280"/>
                    <a:pt x="19150" y="11095"/>
                  </a:cubicBezTo>
                  <a:cubicBezTo>
                    <a:pt x="18360" y="9727"/>
                    <a:pt x="17873" y="8238"/>
                    <a:pt x="17812" y="6627"/>
                  </a:cubicBezTo>
                  <a:cubicBezTo>
                    <a:pt x="17721" y="5107"/>
                    <a:pt x="17752" y="3557"/>
                    <a:pt x="17721" y="2007"/>
                  </a:cubicBezTo>
                  <a:cubicBezTo>
                    <a:pt x="17721" y="1368"/>
                    <a:pt x="17691" y="730"/>
                    <a:pt x="176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7308925" y="966875"/>
              <a:ext cx="131475" cy="183875"/>
            </a:xfrm>
            <a:custGeom>
              <a:avLst/>
              <a:gdLst/>
              <a:ahLst/>
              <a:cxnLst/>
              <a:rect l="l" t="t" r="r" b="b"/>
              <a:pathLst>
                <a:path w="5259" h="7355" extrusionOk="0">
                  <a:moveTo>
                    <a:pt x="760" y="1277"/>
                  </a:moveTo>
                  <a:cubicBezTo>
                    <a:pt x="821" y="1277"/>
                    <a:pt x="851" y="1307"/>
                    <a:pt x="882" y="1338"/>
                  </a:cubicBezTo>
                  <a:cubicBezTo>
                    <a:pt x="912" y="1338"/>
                    <a:pt x="882" y="1399"/>
                    <a:pt x="851" y="1459"/>
                  </a:cubicBezTo>
                  <a:cubicBezTo>
                    <a:pt x="790" y="1429"/>
                    <a:pt x="760" y="1399"/>
                    <a:pt x="730" y="1368"/>
                  </a:cubicBezTo>
                  <a:cubicBezTo>
                    <a:pt x="730" y="1338"/>
                    <a:pt x="760" y="1277"/>
                    <a:pt x="760" y="1277"/>
                  </a:cubicBezTo>
                  <a:close/>
                  <a:moveTo>
                    <a:pt x="1337" y="2037"/>
                  </a:moveTo>
                  <a:cubicBezTo>
                    <a:pt x="1398" y="2037"/>
                    <a:pt x="1459" y="2067"/>
                    <a:pt x="1550" y="2098"/>
                  </a:cubicBezTo>
                  <a:cubicBezTo>
                    <a:pt x="1489" y="2158"/>
                    <a:pt x="1459" y="2219"/>
                    <a:pt x="1429" y="2219"/>
                  </a:cubicBezTo>
                  <a:cubicBezTo>
                    <a:pt x="1398" y="2219"/>
                    <a:pt x="1307" y="2189"/>
                    <a:pt x="1307" y="2158"/>
                  </a:cubicBezTo>
                  <a:cubicBezTo>
                    <a:pt x="1277" y="2128"/>
                    <a:pt x="1337" y="2037"/>
                    <a:pt x="1337" y="2037"/>
                  </a:cubicBezTo>
                  <a:close/>
                  <a:moveTo>
                    <a:pt x="2219" y="3009"/>
                  </a:moveTo>
                  <a:cubicBezTo>
                    <a:pt x="2371" y="3070"/>
                    <a:pt x="2371" y="3161"/>
                    <a:pt x="2340" y="3344"/>
                  </a:cubicBezTo>
                  <a:cubicBezTo>
                    <a:pt x="2158" y="3313"/>
                    <a:pt x="2097" y="3222"/>
                    <a:pt x="2097" y="3101"/>
                  </a:cubicBezTo>
                  <a:cubicBezTo>
                    <a:pt x="2128" y="3070"/>
                    <a:pt x="2189" y="3009"/>
                    <a:pt x="2219" y="3009"/>
                  </a:cubicBezTo>
                  <a:close/>
                  <a:moveTo>
                    <a:pt x="2340" y="3830"/>
                  </a:moveTo>
                  <a:cubicBezTo>
                    <a:pt x="2371" y="3891"/>
                    <a:pt x="2432" y="3952"/>
                    <a:pt x="2432" y="3982"/>
                  </a:cubicBezTo>
                  <a:cubicBezTo>
                    <a:pt x="2432" y="4043"/>
                    <a:pt x="2401" y="4104"/>
                    <a:pt x="2371" y="4165"/>
                  </a:cubicBezTo>
                  <a:cubicBezTo>
                    <a:pt x="2340" y="4134"/>
                    <a:pt x="2249" y="4134"/>
                    <a:pt x="2219" y="4073"/>
                  </a:cubicBezTo>
                  <a:cubicBezTo>
                    <a:pt x="2189" y="4043"/>
                    <a:pt x="2249" y="3982"/>
                    <a:pt x="2249" y="3921"/>
                  </a:cubicBezTo>
                  <a:cubicBezTo>
                    <a:pt x="2280" y="3891"/>
                    <a:pt x="2310" y="3861"/>
                    <a:pt x="2340" y="3830"/>
                  </a:cubicBezTo>
                  <a:close/>
                  <a:moveTo>
                    <a:pt x="3252" y="4165"/>
                  </a:moveTo>
                  <a:cubicBezTo>
                    <a:pt x="3404" y="4195"/>
                    <a:pt x="3374" y="4286"/>
                    <a:pt x="3344" y="4408"/>
                  </a:cubicBezTo>
                  <a:cubicBezTo>
                    <a:pt x="3192" y="4408"/>
                    <a:pt x="3131" y="4377"/>
                    <a:pt x="3161" y="4225"/>
                  </a:cubicBezTo>
                  <a:cubicBezTo>
                    <a:pt x="3161" y="4195"/>
                    <a:pt x="3222" y="4165"/>
                    <a:pt x="3252" y="4165"/>
                  </a:cubicBezTo>
                  <a:close/>
                  <a:moveTo>
                    <a:pt x="2523" y="4590"/>
                  </a:moveTo>
                  <a:cubicBezTo>
                    <a:pt x="2614" y="4651"/>
                    <a:pt x="2675" y="4651"/>
                    <a:pt x="2675" y="4681"/>
                  </a:cubicBezTo>
                  <a:cubicBezTo>
                    <a:pt x="2675" y="4742"/>
                    <a:pt x="2644" y="4772"/>
                    <a:pt x="2614" y="4803"/>
                  </a:cubicBezTo>
                  <a:cubicBezTo>
                    <a:pt x="2605" y="4812"/>
                    <a:pt x="2594" y="4815"/>
                    <a:pt x="2582" y="4815"/>
                  </a:cubicBezTo>
                  <a:cubicBezTo>
                    <a:pt x="2553" y="4815"/>
                    <a:pt x="2523" y="4794"/>
                    <a:pt x="2523" y="4772"/>
                  </a:cubicBezTo>
                  <a:cubicBezTo>
                    <a:pt x="2492" y="4712"/>
                    <a:pt x="2523" y="4681"/>
                    <a:pt x="2523" y="4590"/>
                  </a:cubicBezTo>
                  <a:close/>
                  <a:moveTo>
                    <a:pt x="3435" y="5472"/>
                  </a:moveTo>
                  <a:cubicBezTo>
                    <a:pt x="3496" y="5502"/>
                    <a:pt x="3526" y="5502"/>
                    <a:pt x="3556" y="5532"/>
                  </a:cubicBezTo>
                  <a:cubicBezTo>
                    <a:pt x="3556" y="5563"/>
                    <a:pt x="3556" y="5593"/>
                    <a:pt x="3556" y="5623"/>
                  </a:cubicBezTo>
                  <a:cubicBezTo>
                    <a:pt x="3496" y="5623"/>
                    <a:pt x="3465" y="5623"/>
                    <a:pt x="3435" y="5593"/>
                  </a:cubicBezTo>
                  <a:cubicBezTo>
                    <a:pt x="3404" y="5593"/>
                    <a:pt x="3435" y="5532"/>
                    <a:pt x="3435" y="5472"/>
                  </a:cubicBezTo>
                  <a:close/>
                  <a:moveTo>
                    <a:pt x="4529" y="5563"/>
                  </a:moveTo>
                  <a:cubicBezTo>
                    <a:pt x="4681" y="5623"/>
                    <a:pt x="4711" y="5745"/>
                    <a:pt x="4681" y="5927"/>
                  </a:cubicBezTo>
                  <a:cubicBezTo>
                    <a:pt x="4620" y="5958"/>
                    <a:pt x="4620" y="5958"/>
                    <a:pt x="4590" y="5958"/>
                  </a:cubicBezTo>
                  <a:cubicBezTo>
                    <a:pt x="4438" y="5897"/>
                    <a:pt x="4347" y="5806"/>
                    <a:pt x="4407" y="5623"/>
                  </a:cubicBezTo>
                  <a:cubicBezTo>
                    <a:pt x="4407" y="5593"/>
                    <a:pt x="4499" y="5563"/>
                    <a:pt x="4529" y="5563"/>
                  </a:cubicBezTo>
                  <a:close/>
                  <a:moveTo>
                    <a:pt x="4241" y="6408"/>
                  </a:moveTo>
                  <a:cubicBezTo>
                    <a:pt x="4279" y="6408"/>
                    <a:pt x="4347" y="6479"/>
                    <a:pt x="4347" y="6505"/>
                  </a:cubicBezTo>
                  <a:cubicBezTo>
                    <a:pt x="4347" y="6566"/>
                    <a:pt x="4316" y="6627"/>
                    <a:pt x="4286" y="6718"/>
                  </a:cubicBezTo>
                  <a:cubicBezTo>
                    <a:pt x="4225" y="6687"/>
                    <a:pt x="4164" y="6657"/>
                    <a:pt x="4073" y="6596"/>
                  </a:cubicBezTo>
                  <a:cubicBezTo>
                    <a:pt x="4134" y="6505"/>
                    <a:pt x="4164" y="6444"/>
                    <a:pt x="4225" y="6414"/>
                  </a:cubicBezTo>
                  <a:cubicBezTo>
                    <a:pt x="4229" y="6410"/>
                    <a:pt x="4235" y="6408"/>
                    <a:pt x="4241" y="6408"/>
                  </a:cubicBezTo>
                  <a:close/>
                  <a:moveTo>
                    <a:pt x="182" y="0"/>
                  </a:moveTo>
                  <a:cubicBezTo>
                    <a:pt x="0" y="243"/>
                    <a:pt x="30" y="456"/>
                    <a:pt x="91" y="608"/>
                  </a:cubicBezTo>
                  <a:cubicBezTo>
                    <a:pt x="395" y="1490"/>
                    <a:pt x="638" y="2371"/>
                    <a:pt x="1003" y="3192"/>
                  </a:cubicBezTo>
                  <a:cubicBezTo>
                    <a:pt x="1429" y="4165"/>
                    <a:pt x="1976" y="5076"/>
                    <a:pt x="2432" y="6049"/>
                  </a:cubicBezTo>
                  <a:cubicBezTo>
                    <a:pt x="2644" y="6444"/>
                    <a:pt x="2918" y="6779"/>
                    <a:pt x="3222" y="7052"/>
                  </a:cubicBezTo>
                  <a:cubicBezTo>
                    <a:pt x="3471" y="7266"/>
                    <a:pt x="3731" y="7354"/>
                    <a:pt x="4001" y="7354"/>
                  </a:cubicBezTo>
                  <a:cubicBezTo>
                    <a:pt x="4192" y="7354"/>
                    <a:pt x="4388" y="7310"/>
                    <a:pt x="4590" y="7234"/>
                  </a:cubicBezTo>
                  <a:cubicBezTo>
                    <a:pt x="5046" y="7052"/>
                    <a:pt x="5228" y="6687"/>
                    <a:pt x="5228" y="6231"/>
                  </a:cubicBezTo>
                  <a:cubicBezTo>
                    <a:pt x="5258" y="5897"/>
                    <a:pt x="5167" y="5593"/>
                    <a:pt x="4985" y="5320"/>
                  </a:cubicBezTo>
                  <a:cubicBezTo>
                    <a:pt x="4468" y="4620"/>
                    <a:pt x="4012" y="3921"/>
                    <a:pt x="3435" y="3283"/>
                  </a:cubicBezTo>
                  <a:cubicBezTo>
                    <a:pt x="2553" y="2280"/>
                    <a:pt x="1611" y="1368"/>
                    <a:pt x="669" y="395"/>
                  </a:cubicBezTo>
                  <a:cubicBezTo>
                    <a:pt x="547" y="274"/>
                    <a:pt x="365" y="152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7322600" y="630250"/>
              <a:ext cx="3825" cy="6100"/>
            </a:xfrm>
            <a:custGeom>
              <a:avLst/>
              <a:gdLst/>
              <a:ahLst/>
              <a:cxnLst/>
              <a:rect l="l" t="t" r="r" b="b"/>
              <a:pathLst>
                <a:path w="153" h="244" extrusionOk="0">
                  <a:moveTo>
                    <a:pt x="91" y="0"/>
                  </a:moveTo>
                  <a:cubicBezTo>
                    <a:pt x="61" y="91"/>
                    <a:pt x="31" y="152"/>
                    <a:pt x="0" y="243"/>
                  </a:cubicBezTo>
                  <a:lnTo>
                    <a:pt x="31" y="243"/>
                  </a:lnTo>
                  <a:cubicBezTo>
                    <a:pt x="91" y="182"/>
                    <a:pt x="122" y="122"/>
                    <a:pt x="152" y="30"/>
                  </a:cubicBezTo>
                  <a:cubicBezTo>
                    <a:pt x="122" y="30"/>
                    <a:pt x="91" y="3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7417575" y="1105925"/>
              <a:ext cx="9150" cy="9900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153" y="1"/>
                    <a:pt x="61" y="31"/>
                    <a:pt x="61" y="61"/>
                  </a:cubicBezTo>
                  <a:cubicBezTo>
                    <a:pt x="1" y="244"/>
                    <a:pt x="92" y="335"/>
                    <a:pt x="244" y="396"/>
                  </a:cubicBezTo>
                  <a:cubicBezTo>
                    <a:pt x="274" y="396"/>
                    <a:pt x="274" y="396"/>
                    <a:pt x="335" y="365"/>
                  </a:cubicBezTo>
                  <a:cubicBezTo>
                    <a:pt x="365" y="183"/>
                    <a:pt x="335" y="61"/>
                    <a:pt x="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7361350" y="1042100"/>
              <a:ext cx="6850" cy="8375"/>
            </a:xfrm>
            <a:custGeom>
              <a:avLst/>
              <a:gdLst/>
              <a:ahLst/>
              <a:cxnLst/>
              <a:rect l="l" t="t" r="r" b="b"/>
              <a:pathLst>
                <a:path w="274" h="335" extrusionOk="0">
                  <a:moveTo>
                    <a:pt x="122" y="0"/>
                  </a:moveTo>
                  <a:cubicBezTo>
                    <a:pt x="92" y="0"/>
                    <a:pt x="31" y="61"/>
                    <a:pt x="0" y="92"/>
                  </a:cubicBezTo>
                  <a:cubicBezTo>
                    <a:pt x="0" y="213"/>
                    <a:pt x="61" y="304"/>
                    <a:pt x="243" y="335"/>
                  </a:cubicBezTo>
                  <a:cubicBezTo>
                    <a:pt x="274" y="152"/>
                    <a:pt x="274" y="61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7410750" y="11270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168" y="1"/>
                  </a:moveTo>
                  <a:cubicBezTo>
                    <a:pt x="162" y="1"/>
                    <a:pt x="156" y="3"/>
                    <a:pt x="152" y="7"/>
                  </a:cubicBezTo>
                  <a:cubicBezTo>
                    <a:pt x="91" y="37"/>
                    <a:pt x="61" y="98"/>
                    <a:pt x="0" y="189"/>
                  </a:cubicBezTo>
                  <a:cubicBezTo>
                    <a:pt x="91" y="250"/>
                    <a:pt x="152" y="280"/>
                    <a:pt x="213" y="311"/>
                  </a:cubicBezTo>
                  <a:cubicBezTo>
                    <a:pt x="243" y="220"/>
                    <a:pt x="274" y="159"/>
                    <a:pt x="274" y="98"/>
                  </a:cubicBezTo>
                  <a:cubicBezTo>
                    <a:pt x="274" y="72"/>
                    <a:pt x="206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7363625" y="1062625"/>
              <a:ext cx="6100" cy="8375"/>
            </a:xfrm>
            <a:custGeom>
              <a:avLst/>
              <a:gdLst/>
              <a:ahLst/>
              <a:cxnLst/>
              <a:rect l="l" t="t" r="r" b="b"/>
              <a:pathLst>
                <a:path w="244" h="335" extrusionOk="0">
                  <a:moveTo>
                    <a:pt x="152" y="0"/>
                  </a:moveTo>
                  <a:cubicBezTo>
                    <a:pt x="122" y="31"/>
                    <a:pt x="92" y="61"/>
                    <a:pt x="61" y="91"/>
                  </a:cubicBezTo>
                  <a:cubicBezTo>
                    <a:pt x="61" y="152"/>
                    <a:pt x="1" y="213"/>
                    <a:pt x="31" y="243"/>
                  </a:cubicBezTo>
                  <a:cubicBezTo>
                    <a:pt x="61" y="304"/>
                    <a:pt x="152" y="304"/>
                    <a:pt x="183" y="335"/>
                  </a:cubicBezTo>
                  <a:cubicBezTo>
                    <a:pt x="213" y="274"/>
                    <a:pt x="244" y="213"/>
                    <a:pt x="244" y="152"/>
                  </a:cubicBezTo>
                  <a:cubicBezTo>
                    <a:pt x="244" y="122"/>
                    <a:pt x="183" y="61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7387175" y="107097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22" y="1"/>
                  </a:moveTo>
                  <a:cubicBezTo>
                    <a:pt x="92" y="1"/>
                    <a:pt x="31" y="31"/>
                    <a:pt x="31" y="61"/>
                  </a:cubicBezTo>
                  <a:cubicBezTo>
                    <a:pt x="1" y="213"/>
                    <a:pt x="62" y="244"/>
                    <a:pt x="214" y="244"/>
                  </a:cubicBezTo>
                  <a:cubicBezTo>
                    <a:pt x="244" y="122"/>
                    <a:pt x="274" y="3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7340825" y="1017775"/>
              <a:ext cx="6875" cy="4600"/>
            </a:xfrm>
            <a:custGeom>
              <a:avLst/>
              <a:gdLst/>
              <a:ahLst/>
              <a:cxnLst/>
              <a:rect l="l" t="t" r="r" b="b"/>
              <a:pathLst>
                <a:path w="275" h="184" extrusionOk="0">
                  <a:moveTo>
                    <a:pt x="61" y="1"/>
                  </a:moveTo>
                  <a:cubicBezTo>
                    <a:pt x="61" y="1"/>
                    <a:pt x="1" y="92"/>
                    <a:pt x="31" y="122"/>
                  </a:cubicBezTo>
                  <a:cubicBezTo>
                    <a:pt x="31" y="153"/>
                    <a:pt x="122" y="183"/>
                    <a:pt x="153" y="183"/>
                  </a:cubicBezTo>
                  <a:cubicBezTo>
                    <a:pt x="183" y="183"/>
                    <a:pt x="213" y="122"/>
                    <a:pt x="274" y="62"/>
                  </a:cubicBezTo>
                  <a:cubicBezTo>
                    <a:pt x="183" y="31"/>
                    <a:pt x="12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7371225" y="1081625"/>
              <a:ext cx="4575" cy="5650"/>
            </a:xfrm>
            <a:custGeom>
              <a:avLst/>
              <a:gdLst/>
              <a:ahLst/>
              <a:cxnLst/>
              <a:rect l="l" t="t" r="r" b="b"/>
              <a:pathLst>
                <a:path w="183" h="226" extrusionOk="0">
                  <a:moveTo>
                    <a:pt x="31" y="0"/>
                  </a:moveTo>
                  <a:cubicBezTo>
                    <a:pt x="31" y="91"/>
                    <a:pt x="0" y="122"/>
                    <a:pt x="31" y="182"/>
                  </a:cubicBezTo>
                  <a:cubicBezTo>
                    <a:pt x="31" y="204"/>
                    <a:pt x="61" y="225"/>
                    <a:pt x="90" y="225"/>
                  </a:cubicBezTo>
                  <a:cubicBezTo>
                    <a:pt x="102" y="225"/>
                    <a:pt x="113" y="222"/>
                    <a:pt x="122" y="213"/>
                  </a:cubicBezTo>
                  <a:cubicBezTo>
                    <a:pt x="152" y="182"/>
                    <a:pt x="183" y="152"/>
                    <a:pt x="183" y="91"/>
                  </a:cubicBezTo>
                  <a:cubicBezTo>
                    <a:pt x="183" y="61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7327150" y="998775"/>
              <a:ext cx="4575" cy="4600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31" y="1"/>
                  </a:moveTo>
                  <a:cubicBezTo>
                    <a:pt x="31" y="1"/>
                    <a:pt x="1" y="62"/>
                    <a:pt x="1" y="92"/>
                  </a:cubicBezTo>
                  <a:cubicBezTo>
                    <a:pt x="31" y="123"/>
                    <a:pt x="61" y="153"/>
                    <a:pt x="122" y="183"/>
                  </a:cubicBezTo>
                  <a:cubicBezTo>
                    <a:pt x="153" y="123"/>
                    <a:pt x="183" y="62"/>
                    <a:pt x="153" y="62"/>
                  </a:cubicBezTo>
                  <a:cubicBezTo>
                    <a:pt x="122" y="31"/>
                    <a:pt x="9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7394025" y="1103650"/>
              <a:ext cx="3825" cy="3825"/>
            </a:xfrm>
            <a:custGeom>
              <a:avLst/>
              <a:gdLst/>
              <a:ahLst/>
              <a:cxnLst/>
              <a:rect l="l" t="t" r="r" b="b"/>
              <a:pathLst>
                <a:path w="153" h="153" extrusionOk="0">
                  <a:moveTo>
                    <a:pt x="31" y="1"/>
                  </a:moveTo>
                  <a:cubicBezTo>
                    <a:pt x="31" y="61"/>
                    <a:pt x="0" y="122"/>
                    <a:pt x="31" y="122"/>
                  </a:cubicBezTo>
                  <a:cubicBezTo>
                    <a:pt x="61" y="152"/>
                    <a:pt x="92" y="152"/>
                    <a:pt x="152" y="152"/>
                  </a:cubicBezTo>
                  <a:cubicBezTo>
                    <a:pt x="152" y="122"/>
                    <a:pt x="152" y="92"/>
                    <a:pt x="152" y="61"/>
                  </a:cubicBezTo>
                  <a:cubicBezTo>
                    <a:pt x="122" y="31"/>
                    <a:pt x="92" y="3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8" name="Google Shape;1268;p32"/>
          <p:cNvGrpSpPr/>
          <p:nvPr/>
        </p:nvGrpSpPr>
        <p:grpSpPr>
          <a:xfrm rot="-6342186" flipH="1">
            <a:off x="10799894" y="-1156652"/>
            <a:ext cx="1967397" cy="2989085"/>
            <a:chOff x="3047425" y="3463875"/>
            <a:chExt cx="948375" cy="1440875"/>
          </a:xfrm>
        </p:grpSpPr>
        <p:sp>
          <p:nvSpPr>
            <p:cNvPr id="1269" name="Google Shape;1269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71" name="Google Shape;1271;p32"/>
          <p:cNvGrpSpPr/>
          <p:nvPr/>
        </p:nvGrpSpPr>
        <p:grpSpPr>
          <a:xfrm rot="-7212587" flipH="1">
            <a:off x="10958386" y="-565735"/>
            <a:ext cx="2269311" cy="3447785"/>
            <a:chOff x="3047425" y="3463875"/>
            <a:chExt cx="948375" cy="1440875"/>
          </a:xfrm>
        </p:grpSpPr>
        <p:sp>
          <p:nvSpPr>
            <p:cNvPr id="1272" name="Google Shape;1272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3142545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5" name="Google Shape;1275;p33"/>
          <p:cNvGrpSpPr/>
          <p:nvPr/>
        </p:nvGrpSpPr>
        <p:grpSpPr>
          <a:xfrm>
            <a:off x="-21133" y="596764"/>
            <a:ext cx="12234231" cy="6050827"/>
            <a:chOff x="3766" y="1351218"/>
            <a:chExt cx="9175673" cy="4488300"/>
          </a:xfrm>
        </p:grpSpPr>
        <p:sp>
          <p:nvSpPr>
            <p:cNvPr id="1276" name="Google Shape;1276;p33"/>
            <p:cNvSpPr/>
            <p:nvPr/>
          </p:nvSpPr>
          <p:spPr>
            <a:xfrm flipH="1">
              <a:off x="7091" y="1351218"/>
              <a:ext cx="9144000" cy="4488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33"/>
            <p:cNvSpPr/>
            <p:nvPr/>
          </p:nvSpPr>
          <p:spPr>
            <a:xfrm flipH="1">
              <a:off x="4126" y="1534354"/>
              <a:ext cx="9175312" cy="462991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33"/>
            <p:cNvSpPr/>
            <p:nvPr/>
          </p:nvSpPr>
          <p:spPr>
            <a:xfrm>
              <a:off x="3766" y="1436253"/>
              <a:ext cx="9146390" cy="241749"/>
            </a:xfrm>
            <a:custGeom>
              <a:avLst/>
              <a:gdLst/>
              <a:ahLst/>
              <a:cxnLst/>
              <a:rect l="l" t="t" r="r" b="b"/>
              <a:pathLst>
                <a:path w="136498" h="7439" extrusionOk="0">
                  <a:moveTo>
                    <a:pt x="20648" y="6572"/>
                  </a:moveTo>
                  <a:cubicBezTo>
                    <a:pt x="25252" y="7105"/>
                    <a:pt x="29755" y="7439"/>
                    <a:pt x="34358" y="6705"/>
                  </a:cubicBezTo>
                  <a:cubicBezTo>
                    <a:pt x="39762" y="5871"/>
                    <a:pt x="44932" y="3836"/>
                    <a:pt x="50370" y="3303"/>
                  </a:cubicBezTo>
                  <a:cubicBezTo>
                    <a:pt x="55607" y="2802"/>
                    <a:pt x="60877" y="3570"/>
                    <a:pt x="66081" y="4370"/>
                  </a:cubicBezTo>
                  <a:cubicBezTo>
                    <a:pt x="72018" y="5271"/>
                    <a:pt x="77823" y="5905"/>
                    <a:pt x="83827" y="5538"/>
                  </a:cubicBezTo>
                  <a:cubicBezTo>
                    <a:pt x="89398" y="5171"/>
                    <a:pt x="94835" y="4037"/>
                    <a:pt x="100405" y="3736"/>
                  </a:cubicBezTo>
                  <a:cubicBezTo>
                    <a:pt x="103341" y="3603"/>
                    <a:pt x="106243" y="3836"/>
                    <a:pt x="109212" y="3970"/>
                  </a:cubicBezTo>
                  <a:cubicBezTo>
                    <a:pt x="112114" y="4103"/>
                    <a:pt x="115049" y="4170"/>
                    <a:pt x="117985" y="4170"/>
                  </a:cubicBezTo>
                  <a:cubicBezTo>
                    <a:pt x="120820" y="4170"/>
                    <a:pt x="123655" y="4103"/>
                    <a:pt x="126491" y="4003"/>
                  </a:cubicBezTo>
                  <a:cubicBezTo>
                    <a:pt x="129393" y="3903"/>
                    <a:pt x="132261" y="3670"/>
                    <a:pt x="135130" y="3836"/>
                  </a:cubicBezTo>
                  <a:cubicBezTo>
                    <a:pt x="135564" y="3836"/>
                    <a:pt x="136031" y="3870"/>
                    <a:pt x="136498" y="3903"/>
                  </a:cubicBezTo>
                  <a:lnTo>
                    <a:pt x="136498" y="100"/>
                  </a:lnTo>
                  <a:cubicBezTo>
                    <a:pt x="134530" y="0"/>
                    <a:pt x="132562" y="100"/>
                    <a:pt x="130627" y="234"/>
                  </a:cubicBezTo>
                  <a:cubicBezTo>
                    <a:pt x="125723" y="634"/>
                    <a:pt x="120953" y="1835"/>
                    <a:pt x="116083" y="2402"/>
                  </a:cubicBezTo>
                  <a:cubicBezTo>
                    <a:pt x="113415" y="2702"/>
                    <a:pt x="110746" y="2636"/>
                    <a:pt x="108078" y="2402"/>
                  </a:cubicBezTo>
                  <a:cubicBezTo>
                    <a:pt x="105376" y="2169"/>
                    <a:pt x="102674" y="1635"/>
                    <a:pt x="99972" y="1401"/>
                  </a:cubicBezTo>
                  <a:cubicBezTo>
                    <a:pt x="94568" y="968"/>
                    <a:pt x="89097" y="1435"/>
                    <a:pt x="83693" y="1835"/>
                  </a:cubicBezTo>
                  <a:cubicBezTo>
                    <a:pt x="78190" y="2235"/>
                    <a:pt x="72852" y="2435"/>
                    <a:pt x="67348" y="1735"/>
                  </a:cubicBezTo>
                  <a:cubicBezTo>
                    <a:pt x="61978" y="1034"/>
                    <a:pt x="56607" y="100"/>
                    <a:pt x="51137" y="534"/>
                  </a:cubicBezTo>
                  <a:cubicBezTo>
                    <a:pt x="46000" y="901"/>
                    <a:pt x="41163" y="2669"/>
                    <a:pt x="36126" y="3570"/>
                  </a:cubicBezTo>
                  <a:cubicBezTo>
                    <a:pt x="31490" y="4370"/>
                    <a:pt x="26786" y="4003"/>
                    <a:pt x="22116" y="3570"/>
                  </a:cubicBezTo>
                  <a:cubicBezTo>
                    <a:pt x="14878" y="2869"/>
                    <a:pt x="7272" y="1735"/>
                    <a:pt x="0" y="2769"/>
                  </a:cubicBezTo>
                  <a:lnTo>
                    <a:pt x="0" y="6238"/>
                  </a:lnTo>
                  <a:cubicBezTo>
                    <a:pt x="6572" y="4470"/>
                    <a:pt x="14211" y="5804"/>
                    <a:pt x="20648" y="6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79" name="Google Shape;1279;p33"/>
          <p:cNvSpPr/>
          <p:nvPr/>
        </p:nvSpPr>
        <p:spPr>
          <a:xfrm rot="-225893">
            <a:off x="-568501" y="3791724"/>
            <a:ext cx="15490183" cy="6589703"/>
          </a:xfrm>
          <a:custGeom>
            <a:avLst/>
            <a:gdLst/>
            <a:ahLst/>
            <a:cxnLst/>
            <a:rect l="l" t="t" r="r" b="b"/>
            <a:pathLst>
              <a:path w="53655" h="38604" extrusionOk="0">
                <a:moveTo>
                  <a:pt x="45915" y="1"/>
                </a:moveTo>
                <a:lnTo>
                  <a:pt x="44724" y="215"/>
                </a:lnTo>
                <a:lnTo>
                  <a:pt x="43533" y="668"/>
                </a:lnTo>
                <a:lnTo>
                  <a:pt x="41795" y="1596"/>
                </a:lnTo>
                <a:lnTo>
                  <a:pt x="39580" y="3144"/>
                </a:lnTo>
                <a:lnTo>
                  <a:pt x="37437" y="4716"/>
                </a:lnTo>
                <a:lnTo>
                  <a:pt x="35889" y="5645"/>
                </a:lnTo>
                <a:lnTo>
                  <a:pt x="34865" y="6074"/>
                </a:lnTo>
                <a:lnTo>
                  <a:pt x="33864" y="6288"/>
                </a:lnTo>
                <a:lnTo>
                  <a:pt x="32888" y="6264"/>
                </a:lnTo>
                <a:lnTo>
                  <a:pt x="31912" y="5931"/>
                </a:lnTo>
                <a:lnTo>
                  <a:pt x="30959" y="5240"/>
                </a:lnTo>
                <a:lnTo>
                  <a:pt x="30483" y="4740"/>
                </a:lnTo>
                <a:lnTo>
                  <a:pt x="29840" y="4049"/>
                </a:lnTo>
                <a:lnTo>
                  <a:pt x="28244" y="2859"/>
                </a:lnTo>
                <a:lnTo>
                  <a:pt x="26387" y="1882"/>
                </a:lnTo>
                <a:lnTo>
                  <a:pt x="24386" y="1215"/>
                </a:lnTo>
                <a:lnTo>
                  <a:pt x="22338" y="882"/>
                </a:lnTo>
                <a:lnTo>
                  <a:pt x="20862" y="906"/>
                </a:lnTo>
                <a:lnTo>
                  <a:pt x="19909" y="1049"/>
                </a:lnTo>
                <a:lnTo>
                  <a:pt x="19004" y="1311"/>
                </a:lnTo>
                <a:lnTo>
                  <a:pt x="18171" y="1716"/>
                </a:lnTo>
                <a:lnTo>
                  <a:pt x="17409" y="2216"/>
                </a:lnTo>
                <a:lnTo>
                  <a:pt x="16766" y="2882"/>
                </a:lnTo>
                <a:lnTo>
                  <a:pt x="16480" y="3263"/>
                </a:lnTo>
                <a:lnTo>
                  <a:pt x="16265" y="3597"/>
                </a:lnTo>
                <a:lnTo>
                  <a:pt x="15956" y="4287"/>
                </a:lnTo>
                <a:lnTo>
                  <a:pt x="15670" y="5407"/>
                </a:lnTo>
                <a:lnTo>
                  <a:pt x="15527" y="7764"/>
                </a:lnTo>
                <a:lnTo>
                  <a:pt x="15408" y="10003"/>
                </a:lnTo>
                <a:lnTo>
                  <a:pt x="15146" y="10979"/>
                </a:lnTo>
                <a:lnTo>
                  <a:pt x="14860" y="11551"/>
                </a:lnTo>
                <a:lnTo>
                  <a:pt x="14432" y="12051"/>
                </a:lnTo>
                <a:lnTo>
                  <a:pt x="13860" y="12456"/>
                </a:lnTo>
                <a:lnTo>
                  <a:pt x="13122" y="12765"/>
                </a:lnTo>
                <a:lnTo>
                  <a:pt x="12193" y="12980"/>
                </a:lnTo>
                <a:lnTo>
                  <a:pt x="11645" y="13027"/>
                </a:lnTo>
                <a:lnTo>
                  <a:pt x="10741" y="13051"/>
                </a:lnTo>
                <a:lnTo>
                  <a:pt x="8907" y="12956"/>
                </a:lnTo>
                <a:lnTo>
                  <a:pt x="7097" y="12813"/>
                </a:lnTo>
                <a:lnTo>
                  <a:pt x="5287" y="12765"/>
                </a:lnTo>
                <a:lnTo>
                  <a:pt x="4430" y="12861"/>
                </a:lnTo>
                <a:lnTo>
                  <a:pt x="3977" y="12932"/>
                </a:lnTo>
                <a:lnTo>
                  <a:pt x="3168" y="13242"/>
                </a:lnTo>
                <a:lnTo>
                  <a:pt x="2405" y="13718"/>
                </a:lnTo>
                <a:lnTo>
                  <a:pt x="1739" y="14313"/>
                </a:lnTo>
                <a:lnTo>
                  <a:pt x="1167" y="15028"/>
                </a:lnTo>
                <a:lnTo>
                  <a:pt x="715" y="15814"/>
                </a:lnTo>
                <a:lnTo>
                  <a:pt x="357" y="16647"/>
                </a:lnTo>
                <a:lnTo>
                  <a:pt x="143" y="17504"/>
                </a:lnTo>
                <a:lnTo>
                  <a:pt x="72" y="17933"/>
                </a:lnTo>
                <a:lnTo>
                  <a:pt x="0" y="18695"/>
                </a:lnTo>
                <a:lnTo>
                  <a:pt x="72" y="20172"/>
                </a:lnTo>
                <a:lnTo>
                  <a:pt x="357" y="21600"/>
                </a:lnTo>
                <a:lnTo>
                  <a:pt x="881" y="22934"/>
                </a:lnTo>
                <a:lnTo>
                  <a:pt x="1620" y="24149"/>
                </a:lnTo>
                <a:lnTo>
                  <a:pt x="2572" y="25173"/>
                </a:lnTo>
                <a:lnTo>
                  <a:pt x="3715" y="25982"/>
                </a:lnTo>
                <a:lnTo>
                  <a:pt x="5073" y="26554"/>
                </a:lnTo>
                <a:lnTo>
                  <a:pt x="5811" y="26721"/>
                </a:lnTo>
                <a:lnTo>
                  <a:pt x="6787" y="26935"/>
                </a:lnTo>
                <a:lnTo>
                  <a:pt x="8026" y="27316"/>
                </a:lnTo>
                <a:lnTo>
                  <a:pt x="8740" y="27649"/>
                </a:lnTo>
                <a:lnTo>
                  <a:pt x="9359" y="28078"/>
                </a:lnTo>
                <a:lnTo>
                  <a:pt x="9883" y="28626"/>
                </a:lnTo>
                <a:lnTo>
                  <a:pt x="10312" y="29340"/>
                </a:lnTo>
                <a:lnTo>
                  <a:pt x="10669" y="30197"/>
                </a:lnTo>
                <a:lnTo>
                  <a:pt x="10812" y="30721"/>
                </a:lnTo>
                <a:lnTo>
                  <a:pt x="11026" y="31507"/>
                </a:lnTo>
                <a:lnTo>
                  <a:pt x="11622" y="32936"/>
                </a:lnTo>
                <a:lnTo>
                  <a:pt x="12503" y="34151"/>
                </a:lnTo>
                <a:lnTo>
                  <a:pt x="13694" y="35127"/>
                </a:lnTo>
                <a:lnTo>
                  <a:pt x="14432" y="35484"/>
                </a:lnTo>
                <a:lnTo>
                  <a:pt x="14837" y="35651"/>
                </a:lnTo>
                <a:lnTo>
                  <a:pt x="15742" y="35913"/>
                </a:lnTo>
                <a:lnTo>
                  <a:pt x="17147" y="36127"/>
                </a:lnTo>
                <a:lnTo>
                  <a:pt x="19052" y="36008"/>
                </a:lnTo>
                <a:lnTo>
                  <a:pt x="20457" y="35651"/>
                </a:lnTo>
                <a:lnTo>
                  <a:pt x="21314" y="35294"/>
                </a:lnTo>
                <a:lnTo>
                  <a:pt x="21719" y="35079"/>
                </a:lnTo>
                <a:lnTo>
                  <a:pt x="22576" y="34532"/>
                </a:lnTo>
                <a:lnTo>
                  <a:pt x="24458" y="33389"/>
                </a:lnTo>
                <a:lnTo>
                  <a:pt x="25934" y="32746"/>
                </a:lnTo>
                <a:lnTo>
                  <a:pt x="26934" y="32555"/>
                </a:lnTo>
                <a:lnTo>
                  <a:pt x="27911" y="32627"/>
                </a:lnTo>
                <a:lnTo>
                  <a:pt x="28887" y="33055"/>
                </a:lnTo>
                <a:lnTo>
                  <a:pt x="29340" y="33436"/>
                </a:lnTo>
                <a:lnTo>
                  <a:pt x="30888" y="34889"/>
                </a:lnTo>
                <a:lnTo>
                  <a:pt x="33055" y="36723"/>
                </a:lnTo>
                <a:lnTo>
                  <a:pt x="34364" y="37413"/>
                </a:lnTo>
                <a:lnTo>
                  <a:pt x="35341" y="37794"/>
                </a:lnTo>
                <a:lnTo>
                  <a:pt x="35889" y="37937"/>
                </a:lnTo>
                <a:lnTo>
                  <a:pt x="37270" y="38271"/>
                </a:lnTo>
                <a:lnTo>
                  <a:pt x="39627" y="38556"/>
                </a:lnTo>
                <a:lnTo>
                  <a:pt x="41294" y="38604"/>
                </a:lnTo>
                <a:lnTo>
                  <a:pt x="42962" y="38509"/>
                </a:lnTo>
                <a:lnTo>
                  <a:pt x="44557" y="38199"/>
                </a:lnTo>
                <a:lnTo>
                  <a:pt x="46034" y="37675"/>
                </a:lnTo>
                <a:lnTo>
                  <a:pt x="47320" y="36889"/>
                </a:lnTo>
                <a:lnTo>
                  <a:pt x="47867" y="36389"/>
                </a:lnTo>
                <a:lnTo>
                  <a:pt x="48177" y="36056"/>
                </a:lnTo>
                <a:lnTo>
                  <a:pt x="48653" y="35365"/>
                </a:lnTo>
                <a:lnTo>
                  <a:pt x="48963" y="34603"/>
                </a:lnTo>
                <a:lnTo>
                  <a:pt x="49177" y="33817"/>
                </a:lnTo>
                <a:lnTo>
                  <a:pt x="49272" y="32603"/>
                </a:lnTo>
                <a:lnTo>
                  <a:pt x="49034" y="30888"/>
                </a:lnTo>
                <a:lnTo>
                  <a:pt x="48510" y="29150"/>
                </a:lnTo>
                <a:lnTo>
                  <a:pt x="47796" y="27435"/>
                </a:lnTo>
                <a:lnTo>
                  <a:pt x="46605" y="25077"/>
                </a:lnTo>
                <a:lnTo>
                  <a:pt x="45891" y="23768"/>
                </a:lnTo>
                <a:lnTo>
                  <a:pt x="45510" y="23029"/>
                </a:lnTo>
                <a:lnTo>
                  <a:pt x="44795" y="21386"/>
                </a:lnTo>
                <a:lnTo>
                  <a:pt x="44533" y="20148"/>
                </a:lnTo>
                <a:lnTo>
                  <a:pt x="44557" y="19362"/>
                </a:lnTo>
                <a:lnTo>
                  <a:pt x="44795" y="18648"/>
                </a:lnTo>
                <a:lnTo>
                  <a:pt x="45343" y="18028"/>
                </a:lnTo>
                <a:lnTo>
                  <a:pt x="45748" y="17766"/>
                </a:lnTo>
                <a:lnTo>
                  <a:pt x="46534" y="17362"/>
                </a:lnTo>
                <a:lnTo>
                  <a:pt x="48153" y="16766"/>
                </a:lnTo>
                <a:lnTo>
                  <a:pt x="49725" y="16171"/>
                </a:lnTo>
                <a:lnTo>
                  <a:pt x="50820" y="15528"/>
                </a:lnTo>
                <a:lnTo>
                  <a:pt x="51487" y="14956"/>
                </a:lnTo>
                <a:lnTo>
                  <a:pt x="51797" y="14575"/>
                </a:lnTo>
                <a:lnTo>
                  <a:pt x="52130" y="14147"/>
                </a:lnTo>
                <a:lnTo>
                  <a:pt x="52654" y="13194"/>
                </a:lnTo>
                <a:lnTo>
                  <a:pt x="53083" y="12194"/>
                </a:lnTo>
                <a:lnTo>
                  <a:pt x="53392" y="11146"/>
                </a:lnTo>
                <a:lnTo>
                  <a:pt x="53583" y="10074"/>
                </a:lnTo>
                <a:lnTo>
                  <a:pt x="53654" y="8955"/>
                </a:lnTo>
                <a:lnTo>
                  <a:pt x="53607" y="7860"/>
                </a:lnTo>
                <a:lnTo>
                  <a:pt x="53464" y="6764"/>
                </a:lnTo>
                <a:lnTo>
                  <a:pt x="53178" y="5692"/>
                </a:lnTo>
                <a:lnTo>
                  <a:pt x="52821" y="4668"/>
                </a:lnTo>
                <a:lnTo>
                  <a:pt x="52321" y="3716"/>
                </a:lnTo>
                <a:lnTo>
                  <a:pt x="51749" y="2835"/>
                </a:lnTo>
                <a:lnTo>
                  <a:pt x="51035" y="2025"/>
                </a:lnTo>
                <a:lnTo>
                  <a:pt x="50249" y="1334"/>
                </a:lnTo>
                <a:lnTo>
                  <a:pt x="49344" y="763"/>
                </a:lnTo>
                <a:lnTo>
                  <a:pt x="48320" y="310"/>
                </a:lnTo>
                <a:lnTo>
                  <a:pt x="47796" y="144"/>
                </a:lnTo>
                <a:lnTo>
                  <a:pt x="47153" y="25"/>
                </a:lnTo>
                <a:lnTo>
                  <a:pt x="4591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0" name="Google Shape;1280;p33"/>
          <p:cNvSpPr/>
          <p:nvPr/>
        </p:nvSpPr>
        <p:spPr>
          <a:xfrm rot="-225893">
            <a:off x="-427549" y="3969883"/>
            <a:ext cx="15490183" cy="6589703"/>
          </a:xfrm>
          <a:custGeom>
            <a:avLst/>
            <a:gdLst/>
            <a:ahLst/>
            <a:cxnLst/>
            <a:rect l="l" t="t" r="r" b="b"/>
            <a:pathLst>
              <a:path w="53655" h="38604" extrusionOk="0">
                <a:moveTo>
                  <a:pt x="45915" y="1"/>
                </a:moveTo>
                <a:lnTo>
                  <a:pt x="44724" y="215"/>
                </a:lnTo>
                <a:lnTo>
                  <a:pt x="43533" y="668"/>
                </a:lnTo>
                <a:lnTo>
                  <a:pt x="41795" y="1596"/>
                </a:lnTo>
                <a:lnTo>
                  <a:pt x="39580" y="3144"/>
                </a:lnTo>
                <a:lnTo>
                  <a:pt x="37437" y="4716"/>
                </a:lnTo>
                <a:lnTo>
                  <a:pt x="35889" y="5645"/>
                </a:lnTo>
                <a:lnTo>
                  <a:pt x="34865" y="6074"/>
                </a:lnTo>
                <a:lnTo>
                  <a:pt x="33864" y="6288"/>
                </a:lnTo>
                <a:lnTo>
                  <a:pt x="32888" y="6264"/>
                </a:lnTo>
                <a:lnTo>
                  <a:pt x="31912" y="5931"/>
                </a:lnTo>
                <a:lnTo>
                  <a:pt x="30959" y="5240"/>
                </a:lnTo>
                <a:lnTo>
                  <a:pt x="30483" y="4740"/>
                </a:lnTo>
                <a:lnTo>
                  <a:pt x="29840" y="4049"/>
                </a:lnTo>
                <a:lnTo>
                  <a:pt x="28244" y="2859"/>
                </a:lnTo>
                <a:lnTo>
                  <a:pt x="26387" y="1882"/>
                </a:lnTo>
                <a:lnTo>
                  <a:pt x="24386" y="1215"/>
                </a:lnTo>
                <a:lnTo>
                  <a:pt x="22338" y="882"/>
                </a:lnTo>
                <a:lnTo>
                  <a:pt x="20862" y="906"/>
                </a:lnTo>
                <a:lnTo>
                  <a:pt x="19909" y="1049"/>
                </a:lnTo>
                <a:lnTo>
                  <a:pt x="19004" y="1311"/>
                </a:lnTo>
                <a:lnTo>
                  <a:pt x="18171" y="1716"/>
                </a:lnTo>
                <a:lnTo>
                  <a:pt x="17409" y="2216"/>
                </a:lnTo>
                <a:lnTo>
                  <a:pt x="16766" y="2882"/>
                </a:lnTo>
                <a:lnTo>
                  <a:pt x="16480" y="3263"/>
                </a:lnTo>
                <a:lnTo>
                  <a:pt x="16265" y="3597"/>
                </a:lnTo>
                <a:lnTo>
                  <a:pt x="15956" y="4287"/>
                </a:lnTo>
                <a:lnTo>
                  <a:pt x="15670" y="5407"/>
                </a:lnTo>
                <a:lnTo>
                  <a:pt x="15527" y="7764"/>
                </a:lnTo>
                <a:lnTo>
                  <a:pt x="15408" y="10003"/>
                </a:lnTo>
                <a:lnTo>
                  <a:pt x="15146" y="10979"/>
                </a:lnTo>
                <a:lnTo>
                  <a:pt x="14860" y="11551"/>
                </a:lnTo>
                <a:lnTo>
                  <a:pt x="14432" y="12051"/>
                </a:lnTo>
                <a:lnTo>
                  <a:pt x="13860" y="12456"/>
                </a:lnTo>
                <a:lnTo>
                  <a:pt x="13122" y="12765"/>
                </a:lnTo>
                <a:lnTo>
                  <a:pt x="12193" y="12980"/>
                </a:lnTo>
                <a:lnTo>
                  <a:pt x="11645" y="13027"/>
                </a:lnTo>
                <a:lnTo>
                  <a:pt x="10741" y="13051"/>
                </a:lnTo>
                <a:lnTo>
                  <a:pt x="8907" y="12956"/>
                </a:lnTo>
                <a:lnTo>
                  <a:pt x="7097" y="12813"/>
                </a:lnTo>
                <a:lnTo>
                  <a:pt x="5287" y="12765"/>
                </a:lnTo>
                <a:lnTo>
                  <a:pt x="4430" y="12861"/>
                </a:lnTo>
                <a:lnTo>
                  <a:pt x="3977" y="12932"/>
                </a:lnTo>
                <a:lnTo>
                  <a:pt x="3168" y="13242"/>
                </a:lnTo>
                <a:lnTo>
                  <a:pt x="2405" y="13718"/>
                </a:lnTo>
                <a:lnTo>
                  <a:pt x="1739" y="14313"/>
                </a:lnTo>
                <a:lnTo>
                  <a:pt x="1167" y="15028"/>
                </a:lnTo>
                <a:lnTo>
                  <a:pt x="715" y="15814"/>
                </a:lnTo>
                <a:lnTo>
                  <a:pt x="357" y="16647"/>
                </a:lnTo>
                <a:lnTo>
                  <a:pt x="143" y="17504"/>
                </a:lnTo>
                <a:lnTo>
                  <a:pt x="72" y="17933"/>
                </a:lnTo>
                <a:lnTo>
                  <a:pt x="0" y="18695"/>
                </a:lnTo>
                <a:lnTo>
                  <a:pt x="72" y="20172"/>
                </a:lnTo>
                <a:lnTo>
                  <a:pt x="357" y="21600"/>
                </a:lnTo>
                <a:lnTo>
                  <a:pt x="881" y="22934"/>
                </a:lnTo>
                <a:lnTo>
                  <a:pt x="1620" y="24149"/>
                </a:lnTo>
                <a:lnTo>
                  <a:pt x="2572" y="25173"/>
                </a:lnTo>
                <a:lnTo>
                  <a:pt x="3715" y="25982"/>
                </a:lnTo>
                <a:lnTo>
                  <a:pt x="5073" y="26554"/>
                </a:lnTo>
                <a:lnTo>
                  <a:pt x="5811" y="26721"/>
                </a:lnTo>
                <a:lnTo>
                  <a:pt x="6787" y="26935"/>
                </a:lnTo>
                <a:lnTo>
                  <a:pt x="8026" y="27316"/>
                </a:lnTo>
                <a:lnTo>
                  <a:pt x="8740" y="27649"/>
                </a:lnTo>
                <a:lnTo>
                  <a:pt x="9359" y="28078"/>
                </a:lnTo>
                <a:lnTo>
                  <a:pt x="9883" y="28626"/>
                </a:lnTo>
                <a:lnTo>
                  <a:pt x="10312" y="29340"/>
                </a:lnTo>
                <a:lnTo>
                  <a:pt x="10669" y="30197"/>
                </a:lnTo>
                <a:lnTo>
                  <a:pt x="10812" y="30721"/>
                </a:lnTo>
                <a:lnTo>
                  <a:pt x="11026" y="31507"/>
                </a:lnTo>
                <a:lnTo>
                  <a:pt x="11622" y="32936"/>
                </a:lnTo>
                <a:lnTo>
                  <a:pt x="12503" y="34151"/>
                </a:lnTo>
                <a:lnTo>
                  <a:pt x="13694" y="35127"/>
                </a:lnTo>
                <a:lnTo>
                  <a:pt x="14432" y="35484"/>
                </a:lnTo>
                <a:lnTo>
                  <a:pt x="14837" y="35651"/>
                </a:lnTo>
                <a:lnTo>
                  <a:pt x="15742" y="35913"/>
                </a:lnTo>
                <a:lnTo>
                  <a:pt x="17147" y="36127"/>
                </a:lnTo>
                <a:lnTo>
                  <a:pt x="19052" y="36008"/>
                </a:lnTo>
                <a:lnTo>
                  <a:pt x="20457" y="35651"/>
                </a:lnTo>
                <a:lnTo>
                  <a:pt x="21314" y="35294"/>
                </a:lnTo>
                <a:lnTo>
                  <a:pt x="21719" y="35079"/>
                </a:lnTo>
                <a:lnTo>
                  <a:pt x="22576" y="34532"/>
                </a:lnTo>
                <a:lnTo>
                  <a:pt x="24458" y="33389"/>
                </a:lnTo>
                <a:lnTo>
                  <a:pt x="25934" y="32746"/>
                </a:lnTo>
                <a:lnTo>
                  <a:pt x="26934" y="32555"/>
                </a:lnTo>
                <a:lnTo>
                  <a:pt x="27911" y="32627"/>
                </a:lnTo>
                <a:lnTo>
                  <a:pt x="28887" y="33055"/>
                </a:lnTo>
                <a:lnTo>
                  <a:pt x="29340" y="33436"/>
                </a:lnTo>
                <a:lnTo>
                  <a:pt x="30888" y="34889"/>
                </a:lnTo>
                <a:lnTo>
                  <a:pt x="33055" y="36723"/>
                </a:lnTo>
                <a:lnTo>
                  <a:pt x="34364" y="37413"/>
                </a:lnTo>
                <a:lnTo>
                  <a:pt x="35341" y="37794"/>
                </a:lnTo>
                <a:lnTo>
                  <a:pt x="35889" y="37937"/>
                </a:lnTo>
                <a:lnTo>
                  <a:pt x="37270" y="38271"/>
                </a:lnTo>
                <a:lnTo>
                  <a:pt x="39627" y="38556"/>
                </a:lnTo>
                <a:lnTo>
                  <a:pt x="41294" y="38604"/>
                </a:lnTo>
                <a:lnTo>
                  <a:pt x="42962" y="38509"/>
                </a:lnTo>
                <a:lnTo>
                  <a:pt x="44557" y="38199"/>
                </a:lnTo>
                <a:lnTo>
                  <a:pt x="46034" y="37675"/>
                </a:lnTo>
                <a:lnTo>
                  <a:pt x="47320" y="36889"/>
                </a:lnTo>
                <a:lnTo>
                  <a:pt x="47867" y="36389"/>
                </a:lnTo>
                <a:lnTo>
                  <a:pt x="48177" y="36056"/>
                </a:lnTo>
                <a:lnTo>
                  <a:pt x="48653" y="35365"/>
                </a:lnTo>
                <a:lnTo>
                  <a:pt x="48963" y="34603"/>
                </a:lnTo>
                <a:lnTo>
                  <a:pt x="49177" y="33817"/>
                </a:lnTo>
                <a:lnTo>
                  <a:pt x="49272" y="32603"/>
                </a:lnTo>
                <a:lnTo>
                  <a:pt x="49034" y="30888"/>
                </a:lnTo>
                <a:lnTo>
                  <a:pt x="48510" y="29150"/>
                </a:lnTo>
                <a:lnTo>
                  <a:pt x="47796" y="27435"/>
                </a:lnTo>
                <a:lnTo>
                  <a:pt x="46605" y="25077"/>
                </a:lnTo>
                <a:lnTo>
                  <a:pt x="45891" y="23768"/>
                </a:lnTo>
                <a:lnTo>
                  <a:pt x="45510" y="23029"/>
                </a:lnTo>
                <a:lnTo>
                  <a:pt x="44795" y="21386"/>
                </a:lnTo>
                <a:lnTo>
                  <a:pt x="44533" y="20148"/>
                </a:lnTo>
                <a:lnTo>
                  <a:pt x="44557" y="19362"/>
                </a:lnTo>
                <a:lnTo>
                  <a:pt x="44795" y="18648"/>
                </a:lnTo>
                <a:lnTo>
                  <a:pt x="45343" y="18028"/>
                </a:lnTo>
                <a:lnTo>
                  <a:pt x="45748" y="17766"/>
                </a:lnTo>
                <a:lnTo>
                  <a:pt x="46534" y="17362"/>
                </a:lnTo>
                <a:lnTo>
                  <a:pt x="48153" y="16766"/>
                </a:lnTo>
                <a:lnTo>
                  <a:pt x="49725" y="16171"/>
                </a:lnTo>
                <a:lnTo>
                  <a:pt x="50820" y="15528"/>
                </a:lnTo>
                <a:lnTo>
                  <a:pt x="51487" y="14956"/>
                </a:lnTo>
                <a:lnTo>
                  <a:pt x="51797" y="14575"/>
                </a:lnTo>
                <a:lnTo>
                  <a:pt x="52130" y="14147"/>
                </a:lnTo>
                <a:lnTo>
                  <a:pt x="52654" y="13194"/>
                </a:lnTo>
                <a:lnTo>
                  <a:pt x="53083" y="12194"/>
                </a:lnTo>
                <a:lnTo>
                  <a:pt x="53392" y="11146"/>
                </a:lnTo>
                <a:lnTo>
                  <a:pt x="53583" y="10074"/>
                </a:lnTo>
                <a:lnTo>
                  <a:pt x="53654" y="8955"/>
                </a:lnTo>
                <a:lnTo>
                  <a:pt x="53607" y="7860"/>
                </a:lnTo>
                <a:lnTo>
                  <a:pt x="53464" y="6764"/>
                </a:lnTo>
                <a:lnTo>
                  <a:pt x="53178" y="5692"/>
                </a:lnTo>
                <a:lnTo>
                  <a:pt x="52821" y="4668"/>
                </a:lnTo>
                <a:lnTo>
                  <a:pt x="52321" y="3716"/>
                </a:lnTo>
                <a:lnTo>
                  <a:pt x="51749" y="2835"/>
                </a:lnTo>
                <a:lnTo>
                  <a:pt x="51035" y="2025"/>
                </a:lnTo>
                <a:lnTo>
                  <a:pt x="50249" y="1334"/>
                </a:lnTo>
                <a:lnTo>
                  <a:pt x="49344" y="763"/>
                </a:lnTo>
                <a:lnTo>
                  <a:pt x="48320" y="310"/>
                </a:lnTo>
                <a:lnTo>
                  <a:pt x="47796" y="144"/>
                </a:lnTo>
                <a:lnTo>
                  <a:pt x="47153" y="25"/>
                </a:lnTo>
                <a:lnTo>
                  <a:pt x="459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1" name="Google Shape;1281;p33"/>
          <p:cNvSpPr/>
          <p:nvPr/>
        </p:nvSpPr>
        <p:spPr>
          <a:xfrm>
            <a:off x="-21134" y="442990"/>
            <a:ext cx="12195187" cy="395705"/>
          </a:xfrm>
          <a:custGeom>
            <a:avLst/>
            <a:gdLst/>
            <a:ahLst/>
            <a:cxnLst/>
            <a:rect l="l" t="t" r="r" b="b"/>
            <a:pathLst>
              <a:path w="136498" h="7439" extrusionOk="0">
                <a:moveTo>
                  <a:pt x="20648" y="6572"/>
                </a:moveTo>
                <a:cubicBezTo>
                  <a:pt x="25252" y="7105"/>
                  <a:pt x="29755" y="7439"/>
                  <a:pt x="34358" y="6705"/>
                </a:cubicBezTo>
                <a:cubicBezTo>
                  <a:pt x="39762" y="5871"/>
                  <a:pt x="44932" y="3836"/>
                  <a:pt x="50370" y="3303"/>
                </a:cubicBezTo>
                <a:cubicBezTo>
                  <a:pt x="55607" y="2802"/>
                  <a:pt x="60877" y="3570"/>
                  <a:pt x="66081" y="4370"/>
                </a:cubicBezTo>
                <a:cubicBezTo>
                  <a:pt x="72018" y="5271"/>
                  <a:pt x="77823" y="5905"/>
                  <a:pt x="83827" y="5538"/>
                </a:cubicBezTo>
                <a:cubicBezTo>
                  <a:pt x="89398" y="5171"/>
                  <a:pt x="94835" y="4037"/>
                  <a:pt x="100405" y="3736"/>
                </a:cubicBezTo>
                <a:cubicBezTo>
                  <a:pt x="103341" y="3603"/>
                  <a:pt x="106243" y="3836"/>
                  <a:pt x="109212" y="3970"/>
                </a:cubicBezTo>
                <a:cubicBezTo>
                  <a:pt x="112114" y="4103"/>
                  <a:pt x="115049" y="4170"/>
                  <a:pt x="117985" y="4170"/>
                </a:cubicBezTo>
                <a:cubicBezTo>
                  <a:pt x="120820" y="4170"/>
                  <a:pt x="123655" y="4103"/>
                  <a:pt x="126491" y="4003"/>
                </a:cubicBezTo>
                <a:cubicBezTo>
                  <a:pt x="129393" y="3903"/>
                  <a:pt x="132261" y="3670"/>
                  <a:pt x="135130" y="3836"/>
                </a:cubicBezTo>
                <a:cubicBezTo>
                  <a:pt x="135564" y="3836"/>
                  <a:pt x="136031" y="3870"/>
                  <a:pt x="136498" y="3903"/>
                </a:cubicBezTo>
                <a:lnTo>
                  <a:pt x="136498" y="100"/>
                </a:lnTo>
                <a:cubicBezTo>
                  <a:pt x="134530" y="0"/>
                  <a:pt x="132562" y="100"/>
                  <a:pt x="130627" y="234"/>
                </a:cubicBezTo>
                <a:cubicBezTo>
                  <a:pt x="125723" y="634"/>
                  <a:pt x="120953" y="1835"/>
                  <a:pt x="116083" y="2402"/>
                </a:cubicBezTo>
                <a:cubicBezTo>
                  <a:pt x="113415" y="2702"/>
                  <a:pt x="110746" y="2636"/>
                  <a:pt x="108078" y="2402"/>
                </a:cubicBezTo>
                <a:cubicBezTo>
                  <a:pt x="105376" y="2169"/>
                  <a:pt x="102674" y="1635"/>
                  <a:pt x="99972" y="1401"/>
                </a:cubicBezTo>
                <a:cubicBezTo>
                  <a:pt x="94568" y="968"/>
                  <a:pt x="89097" y="1435"/>
                  <a:pt x="83693" y="1835"/>
                </a:cubicBezTo>
                <a:cubicBezTo>
                  <a:pt x="78190" y="2235"/>
                  <a:pt x="72852" y="2435"/>
                  <a:pt x="67348" y="1735"/>
                </a:cubicBezTo>
                <a:cubicBezTo>
                  <a:pt x="61978" y="1034"/>
                  <a:pt x="56607" y="100"/>
                  <a:pt x="51137" y="534"/>
                </a:cubicBezTo>
                <a:cubicBezTo>
                  <a:pt x="46000" y="901"/>
                  <a:pt x="41163" y="2669"/>
                  <a:pt x="36126" y="3570"/>
                </a:cubicBezTo>
                <a:cubicBezTo>
                  <a:pt x="31490" y="4370"/>
                  <a:pt x="26786" y="4003"/>
                  <a:pt x="22116" y="3570"/>
                </a:cubicBezTo>
                <a:cubicBezTo>
                  <a:pt x="14878" y="2869"/>
                  <a:pt x="7272" y="1735"/>
                  <a:pt x="0" y="2769"/>
                </a:cubicBezTo>
                <a:lnTo>
                  <a:pt x="0" y="6238"/>
                </a:lnTo>
                <a:cubicBezTo>
                  <a:pt x="6572" y="4470"/>
                  <a:pt x="14211" y="5804"/>
                  <a:pt x="20648" y="657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2" name="Google Shape;1282;p33"/>
          <p:cNvSpPr/>
          <p:nvPr/>
        </p:nvSpPr>
        <p:spPr>
          <a:xfrm>
            <a:off x="-21134" y="366362"/>
            <a:ext cx="12195187" cy="395705"/>
          </a:xfrm>
          <a:custGeom>
            <a:avLst/>
            <a:gdLst/>
            <a:ahLst/>
            <a:cxnLst/>
            <a:rect l="l" t="t" r="r" b="b"/>
            <a:pathLst>
              <a:path w="136498" h="7439" extrusionOk="0">
                <a:moveTo>
                  <a:pt x="20648" y="6572"/>
                </a:moveTo>
                <a:cubicBezTo>
                  <a:pt x="25252" y="7105"/>
                  <a:pt x="29755" y="7439"/>
                  <a:pt x="34358" y="6705"/>
                </a:cubicBezTo>
                <a:cubicBezTo>
                  <a:pt x="39762" y="5871"/>
                  <a:pt x="44932" y="3836"/>
                  <a:pt x="50370" y="3303"/>
                </a:cubicBezTo>
                <a:cubicBezTo>
                  <a:pt x="55607" y="2802"/>
                  <a:pt x="60877" y="3570"/>
                  <a:pt x="66081" y="4370"/>
                </a:cubicBezTo>
                <a:cubicBezTo>
                  <a:pt x="72018" y="5271"/>
                  <a:pt x="77823" y="5905"/>
                  <a:pt x="83827" y="5538"/>
                </a:cubicBezTo>
                <a:cubicBezTo>
                  <a:pt x="89398" y="5171"/>
                  <a:pt x="94835" y="4037"/>
                  <a:pt x="100405" y="3736"/>
                </a:cubicBezTo>
                <a:cubicBezTo>
                  <a:pt x="103341" y="3603"/>
                  <a:pt x="106243" y="3836"/>
                  <a:pt x="109212" y="3970"/>
                </a:cubicBezTo>
                <a:cubicBezTo>
                  <a:pt x="112114" y="4103"/>
                  <a:pt x="115049" y="4170"/>
                  <a:pt x="117985" y="4170"/>
                </a:cubicBezTo>
                <a:cubicBezTo>
                  <a:pt x="120820" y="4170"/>
                  <a:pt x="123655" y="4103"/>
                  <a:pt x="126491" y="4003"/>
                </a:cubicBezTo>
                <a:cubicBezTo>
                  <a:pt x="129393" y="3903"/>
                  <a:pt x="132261" y="3670"/>
                  <a:pt x="135130" y="3836"/>
                </a:cubicBezTo>
                <a:cubicBezTo>
                  <a:pt x="135564" y="3836"/>
                  <a:pt x="136031" y="3870"/>
                  <a:pt x="136498" y="3903"/>
                </a:cubicBezTo>
                <a:lnTo>
                  <a:pt x="136498" y="100"/>
                </a:lnTo>
                <a:cubicBezTo>
                  <a:pt x="134530" y="0"/>
                  <a:pt x="132562" y="100"/>
                  <a:pt x="130627" y="234"/>
                </a:cubicBezTo>
                <a:cubicBezTo>
                  <a:pt x="125723" y="634"/>
                  <a:pt x="120953" y="1835"/>
                  <a:pt x="116083" y="2402"/>
                </a:cubicBezTo>
                <a:cubicBezTo>
                  <a:pt x="113415" y="2702"/>
                  <a:pt x="110746" y="2636"/>
                  <a:pt x="108078" y="2402"/>
                </a:cubicBezTo>
                <a:cubicBezTo>
                  <a:pt x="105376" y="2169"/>
                  <a:pt x="102674" y="1635"/>
                  <a:pt x="99972" y="1401"/>
                </a:cubicBezTo>
                <a:cubicBezTo>
                  <a:pt x="94568" y="968"/>
                  <a:pt x="89097" y="1435"/>
                  <a:pt x="83693" y="1835"/>
                </a:cubicBezTo>
                <a:cubicBezTo>
                  <a:pt x="78190" y="2235"/>
                  <a:pt x="72852" y="2435"/>
                  <a:pt x="67348" y="1735"/>
                </a:cubicBezTo>
                <a:cubicBezTo>
                  <a:pt x="61978" y="1034"/>
                  <a:pt x="56607" y="100"/>
                  <a:pt x="51137" y="534"/>
                </a:cubicBezTo>
                <a:cubicBezTo>
                  <a:pt x="46000" y="901"/>
                  <a:pt x="41163" y="2669"/>
                  <a:pt x="36126" y="3570"/>
                </a:cubicBezTo>
                <a:cubicBezTo>
                  <a:pt x="31490" y="4370"/>
                  <a:pt x="26786" y="4003"/>
                  <a:pt x="22116" y="3570"/>
                </a:cubicBezTo>
                <a:cubicBezTo>
                  <a:pt x="14878" y="2869"/>
                  <a:pt x="7272" y="1735"/>
                  <a:pt x="0" y="2769"/>
                </a:cubicBezTo>
                <a:lnTo>
                  <a:pt x="0" y="6238"/>
                </a:lnTo>
                <a:cubicBezTo>
                  <a:pt x="6572" y="4470"/>
                  <a:pt x="14211" y="5804"/>
                  <a:pt x="20648" y="657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83" name="Google Shape;1283;p33"/>
          <p:cNvGrpSpPr/>
          <p:nvPr/>
        </p:nvGrpSpPr>
        <p:grpSpPr>
          <a:xfrm rot="3027347">
            <a:off x="11017008" y="5469929"/>
            <a:ext cx="2144777" cy="2125464"/>
            <a:chOff x="1881750" y="575525"/>
            <a:chExt cx="1010700" cy="1001550"/>
          </a:xfrm>
        </p:grpSpPr>
        <p:sp>
          <p:nvSpPr>
            <p:cNvPr id="1284" name="Google Shape;1284;p33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33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33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7" name="Google Shape;1287;p33"/>
          <p:cNvGrpSpPr/>
          <p:nvPr/>
        </p:nvGrpSpPr>
        <p:grpSpPr>
          <a:xfrm rot="-7966819" flipH="1">
            <a:off x="10945763" y="-1130979"/>
            <a:ext cx="2269323" cy="3447803"/>
            <a:chOff x="3047425" y="3463875"/>
            <a:chExt cx="948375" cy="1440875"/>
          </a:xfrm>
        </p:grpSpPr>
        <p:sp>
          <p:nvSpPr>
            <p:cNvPr id="1288" name="Google Shape;1288;p33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33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0" name="Google Shape;1290;p33"/>
          <p:cNvGrpSpPr/>
          <p:nvPr/>
        </p:nvGrpSpPr>
        <p:grpSpPr>
          <a:xfrm rot="-797618" flipH="1">
            <a:off x="-848593" y="5145984"/>
            <a:ext cx="1904141" cy="1898889"/>
            <a:chOff x="1887850" y="1652000"/>
            <a:chExt cx="879200" cy="876775"/>
          </a:xfrm>
        </p:grpSpPr>
        <p:sp>
          <p:nvSpPr>
            <p:cNvPr id="1291" name="Google Shape;1291;p33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33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33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4" name="Google Shape;1294;p33"/>
          <p:cNvGrpSpPr/>
          <p:nvPr/>
        </p:nvGrpSpPr>
        <p:grpSpPr>
          <a:xfrm rot="-973776" flipH="1">
            <a:off x="-194302" y="5368103"/>
            <a:ext cx="2081057" cy="1798531"/>
            <a:chOff x="254075" y="742700"/>
            <a:chExt cx="917975" cy="793350"/>
          </a:xfrm>
        </p:grpSpPr>
        <p:sp>
          <p:nvSpPr>
            <p:cNvPr id="1295" name="Google Shape;1295;p33"/>
            <p:cNvSpPr/>
            <p:nvPr/>
          </p:nvSpPr>
          <p:spPr>
            <a:xfrm>
              <a:off x="254075" y="742700"/>
              <a:ext cx="917975" cy="793350"/>
            </a:xfrm>
            <a:custGeom>
              <a:avLst/>
              <a:gdLst/>
              <a:ahLst/>
              <a:cxnLst/>
              <a:rect l="l" t="t" r="r" b="b"/>
              <a:pathLst>
                <a:path w="36719" h="31734" extrusionOk="0">
                  <a:moveTo>
                    <a:pt x="9453" y="943"/>
                  </a:moveTo>
                  <a:cubicBezTo>
                    <a:pt x="9970" y="1733"/>
                    <a:pt x="10487" y="2463"/>
                    <a:pt x="10973" y="3192"/>
                  </a:cubicBezTo>
                  <a:cubicBezTo>
                    <a:pt x="11034" y="3283"/>
                    <a:pt x="11064" y="3435"/>
                    <a:pt x="11034" y="3527"/>
                  </a:cubicBezTo>
                  <a:cubicBezTo>
                    <a:pt x="10973" y="4134"/>
                    <a:pt x="10912" y="4742"/>
                    <a:pt x="10821" y="5350"/>
                  </a:cubicBezTo>
                  <a:cubicBezTo>
                    <a:pt x="10760" y="5745"/>
                    <a:pt x="10760" y="6141"/>
                    <a:pt x="10852" y="6536"/>
                  </a:cubicBezTo>
                  <a:cubicBezTo>
                    <a:pt x="10882" y="6596"/>
                    <a:pt x="10882" y="6688"/>
                    <a:pt x="10882" y="6779"/>
                  </a:cubicBezTo>
                  <a:lnTo>
                    <a:pt x="10821" y="6779"/>
                  </a:lnTo>
                  <a:cubicBezTo>
                    <a:pt x="10578" y="6475"/>
                    <a:pt x="10365" y="6171"/>
                    <a:pt x="10092" y="5897"/>
                  </a:cubicBezTo>
                  <a:cubicBezTo>
                    <a:pt x="9940" y="5685"/>
                    <a:pt x="9818" y="5502"/>
                    <a:pt x="9757" y="5259"/>
                  </a:cubicBezTo>
                  <a:cubicBezTo>
                    <a:pt x="9545" y="4621"/>
                    <a:pt x="9545" y="3982"/>
                    <a:pt x="9545" y="3344"/>
                  </a:cubicBezTo>
                  <a:cubicBezTo>
                    <a:pt x="9545" y="2827"/>
                    <a:pt x="9484" y="2280"/>
                    <a:pt x="9453" y="1764"/>
                  </a:cubicBezTo>
                  <a:cubicBezTo>
                    <a:pt x="9453" y="1551"/>
                    <a:pt x="9423" y="1368"/>
                    <a:pt x="9393" y="1156"/>
                  </a:cubicBezTo>
                  <a:cubicBezTo>
                    <a:pt x="9393" y="1125"/>
                    <a:pt x="9423" y="1064"/>
                    <a:pt x="9453" y="943"/>
                  </a:cubicBezTo>
                  <a:close/>
                  <a:moveTo>
                    <a:pt x="3283" y="3435"/>
                  </a:moveTo>
                  <a:lnTo>
                    <a:pt x="3283" y="3435"/>
                  </a:lnTo>
                  <a:cubicBezTo>
                    <a:pt x="3374" y="3466"/>
                    <a:pt x="3405" y="3496"/>
                    <a:pt x="3465" y="3527"/>
                  </a:cubicBezTo>
                  <a:cubicBezTo>
                    <a:pt x="4195" y="4165"/>
                    <a:pt x="4955" y="4803"/>
                    <a:pt x="5684" y="5441"/>
                  </a:cubicBezTo>
                  <a:cubicBezTo>
                    <a:pt x="6262" y="5958"/>
                    <a:pt x="6870" y="6475"/>
                    <a:pt x="7417" y="7083"/>
                  </a:cubicBezTo>
                  <a:cubicBezTo>
                    <a:pt x="7751" y="7478"/>
                    <a:pt x="7873" y="7964"/>
                    <a:pt x="7903" y="8481"/>
                  </a:cubicBezTo>
                  <a:cubicBezTo>
                    <a:pt x="7873" y="8451"/>
                    <a:pt x="7812" y="8420"/>
                    <a:pt x="7782" y="8390"/>
                  </a:cubicBezTo>
                  <a:cubicBezTo>
                    <a:pt x="7143" y="7600"/>
                    <a:pt x="6475" y="6809"/>
                    <a:pt x="5836" y="6049"/>
                  </a:cubicBezTo>
                  <a:cubicBezTo>
                    <a:pt x="5624" y="5776"/>
                    <a:pt x="5380" y="5533"/>
                    <a:pt x="5137" y="5320"/>
                  </a:cubicBezTo>
                  <a:cubicBezTo>
                    <a:pt x="4712" y="4894"/>
                    <a:pt x="4225" y="4499"/>
                    <a:pt x="3800" y="4104"/>
                  </a:cubicBezTo>
                  <a:cubicBezTo>
                    <a:pt x="3587" y="3922"/>
                    <a:pt x="3405" y="3678"/>
                    <a:pt x="3283" y="3435"/>
                  </a:cubicBezTo>
                  <a:close/>
                  <a:moveTo>
                    <a:pt x="3648" y="7235"/>
                  </a:moveTo>
                  <a:lnTo>
                    <a:pt x="3648" y="7235"/>
                  </a:lnTo>
                  <a:cubicBezTo>
                    <a:pt x="3891" y="7296"/>
                    <a:pt x="4073" y="7356"/>
                    <a:pt x="4286" y="7387"/>
                  </a:cubicBezTo>
                  <a:cubicBezTo>
                    <a:pt x="5411" y="7721"/>
                    <a:pt x="6505" y="8147"/>
                    <a:pt x="7569" y="8633"/>
                  </a:cubicBezTo>
                  <a:cubicBezTo>
                    <a:pt x="7873" y="8755"/>
                    <a:pt x="8116" y="8907"/>
                    <a:pt x="8238" y="9271"/>
                  </a:cubicBezTo>
                  <a:cubicBezTo>
                    <a:pt x="8298" y="9454"/>
                    <a:pt x="8420" y="9636"/>
                    <a:pt x="8542" y="9818"/>
                  </a:cubicBezTo>
                  <a:cubicBezTo>
                    <a:pt x="8572" y="9879"/>
                    <a:pt x="8602" y="9970"/>
                    <a:pt x="8633" y="10062"/>
                  </a:cubicBezTo>
                  <a:cubicBezTo>
                    <a:pt x="8572" y="10031"/>
                    <a:pt x="8542" y="10031"/>
                    <a:pt x="8511" y="10031"/>
                  </a:cubicBezTo>
                  <a:cubicBezTo>
                    <a:pt x="8450" y="10001"/>
                    <a:pt x="8390" y="9940"/>
                    <a:pt x="8298" y="9910"/>
                  </a:cubicBezTo>
                  <a:cubicBezTo>
                    <a:pt x="7386" y="9362"/>
                    <a:pt x="6444" y="8876"/>
                    <a:pt x="5380" y="8633"/>
                  </a:cubicBezTo>
                  <a:cubicBezTo>
                    <a:pt x="5289" y="8603"/>
                    <a:pt x="5168" y="8572"/>
                    <a:pt x="5107" y="8481"/>
                  </a:cubicBezTo>
                  <a:cubicBezTo>
                    <a:pt x="4620" y="8086"/>
                    <a:pt x="4165" y="7691"/>
                    <a:pt x="3648" y="7235"/>
                  </a:cubicBezTo>
                  <a:close/>
                  <a:moveTo>
                    <a:pt x="11368" y="639"/>
                  </a:moveTo>
                  <a:cubicBezTo>
                    <a:pt x="11611" y="1034"/>
                    <a:pt x="11763" y="1429"/>
                    <a:pt x="12007" y="1794"/>
                  </a:cubicBezTo>
                  <a:cubicBezTo>
                    <a:pt x="12615" y="2736"/>
                    <a:pt x="13253" y="3678"/>
                    <a:pt x="13891" y="4621"/>
                  </a:cubicBezTo>
                  <a:cubicBezTo>
                    <a:pt x="14377" y="5320"/>
                    <a:pt x="14651" y="6110"/>
                    <a:pt x="14590" y="6961"/>
                  </a:cubicBezTo>
                  <a:cubicBezTo>
                    <a:pt x="14560" y="7387"/>
                    <a:pt x="14499" y="7812"/>
                    <a:pt x="14408" y="8238"/>
                  </a:cubicBezTo>
                  <a:cubicBezTo>
                    <a:pt x="14225" y="9058"/>
                    <a:pt x="13982" y="9879"/>
                    <a:pt x="13952" y="10761"/>
                  </a:cubicBezTo>
                  <a:cubicBezTo>
                    <a:pt x="13952" y="10761"/>
                    <a:pt x="13952" y="10761"/>
                    <a:pt x="13922" y="10821"/>
                  </a:cubicBezTo>
                  <a:cubicBezTo>
                    <a:pt x="13861" y="10730"/>
                    <a:pt x="13800" y="10669"/>
                    <a:pt x="13770" y="10609"/>
                  </a:cubicBezTo>
                  <a:cubicBezTo>
                    <a:pt x="13253" y="9575"/>
                    <a:pt x="12523" y="8694"/>
                    <a:pt x="11733" y="7843"/>
                  </a:cubicBezTo>
                  <a:cubicBezTo>
                    <a:pt x="11429" y="7478"/>
                    <a:pt x="11247" y="7083"/>
                    <a:pt x="11186" y="6657"/>
                  </a:cubicBezTo>
                  <a:cubicBezTo>
                    <a:pt x="11156" y="6232"/>
                    <a:pt x="11186" y="5837"/>
                    <a:pt x="11216" y="5411"/>
                  </a:cubicBezTo>
                  <a:cubicBezTo>
                    <a:pt x="11247" y="4925"/>
                    <a:pt x="11277" y="4469"/>
                    <a:pt x="11368" y="3982"/>
                  </a:cubicBezTo>
                  <a:cubicBezTo>
                    <a:pt x="11551" y="2979"/>
                    <a:pt x="11551" y="1976"/>
                    <a:pt x="11368" y="973"/>
                  </a:cubicBezTo>
                  <a:cubicBezTo>
                    <a:pt x="11368" y="882"/>
                    <a:pt x="11368" y="761"/>
                    <a:pt x="11368" y="639"/>
                  </a:cubicBezTo>
                  <a:close/>
                  <a:moveTo>
                    <a:pt x="760" y="8390"/>
                  </a:moveTo>
                  <a:cubicBezTo>
                    <a:pt x="1034" y="8420"/>
                    <a:pt x="1277" y="8451"/>
                    <a:pt x="1520" y="8481"/>
                  </a:cubicBezTo>
                  <a:cubicBezTo>
                    <a:pt x="2037" y="8542"/>
                    <a:pt x="2523" y="8663"/>
                    <a:pt x="3040" y="8663"/>
                  </a:cubicBezTo>
                  <a:cubicBezTo>
                    <a:pt x="5016" y="8755"/>
                    <a:pt x="6870" y="9332"/>
                    <a:pt x="8602" y="10274"/>
                  </a:cubicBezTo>
                  <a:cubicBezTo>
                    <a:pt x="8724" y="10335"/>
                    <a:pt x="8815" y="10426"/>
                    <a:pt x="8906" y="10517"/>
                  </a:cubicBezTo>
                  <a:cubicBezTo>
                    <a:pt x="9301" y="11065"/>
                    <a:pt x="9666" y="11612"/>
                    <a:pt x="10061" y="12159"/>
                  </a:cubicBezTo>
                  <a:cubicBezTo>
                    <a:pt x="10092" y="12189"/>
                    <a:pt x="10152" y="12250"/>
                    <a:pt x="10183" y="12280"/>
                  </a:cubicBezTo>
                  <a:cubicBezTo>
                    <a:pt x="10517" y="12706"/>
                    <a:pt x="10943" y="13040"/>
                    <a:pt x="11459" y="13223"/>
                  </a:cubicBezTo>
                  <a:cubicBezTo>
                    <a:pt x="12280" y="13496"/>
                    <a:pt x="13101" y="13739"/>
                    <a:pt x="13922" y="13983"/>
                  </a:cubicBezTo>
                  <a:cubicBezTo>
                    <a:pt x="14134" y="14043"/>
                    <a:pt x="14347" y="14074"/>
                    <a:pt x="14621" y="14165"/>
                  </a:cubicBezTo>
                  <a:cubicBezTo>
                    <a:pt x="14317" y="14378"/>
                    <a:pt x="14104" y="14590"/>
                    <a:pt x="13800" y="14651"/>
                  </a:cubicBezTo>
                  <a:cubicBezTo>
                    <a:pt x="13344" y="14742"/>
                    <a:pt x="12888" y="14834"/>
                    <a:pt x="12432" y="14925"/>
                  </a:cubicBezTo>
                  <a:cubicBezTo>
                    <a:pt x="12392" y="14935"/>
                    <a:pt x="12351" y="14938"/>
                    <a:pt x="12311" y="14938"/>
                  </a:cubicBezTo>
                  <a:cubicBezTo>
                    <a:pt x="12230" y="14938"/>
                    <a:pt x="12148" y="14925"/>
                    <a:pt x="12067" y="14925"/>
                  </a:cubicBezTo>
                  <a:cubicBezTo>
                    <a:pt x="11855" y="14925"/>
                    <a:pt x="11672" y="14864"/>
                    <a:pt x="11490" y="14864"/>
                  </a:cubicBezTo>
                  <a:cubicBezTo>
                    <a:pt x="11216" y="14834"/>
                    <a:pt x="10912" y="14864"/>
                    <a:pt x="10639" y="14803"/>
                  </a:cubicBezTo>
                  <a:cubicBezTo>
                    <a:pt x="9301" y="14560"/>
                    <a:pt x="8086" y="14043"/>
                    <a:pt x="6961" y="13314"/>
                  </a:cubicBezTo>
                  <a:cubicBezTo>
                    <a:pt x="6505" y="13040"/>
                    <a:pt x="6079" y="12706"/>
                    <a:pt x="5715" y="12372"/>
                  </a:cubicBezTo>
                  <a:cubicBezTo>
                    <a:pt x="4955" y="11703"/>
                    <a:pt x="4256" y="10973"/>
                    <a:pt x="3496" y="10335"/>
                  </a:cubicBezTo>
                  <a:cubicBezTo>
                    <a:pt x="2675" y="9697"/>
                    <a:pt x="1915" y="9028"/>
                    <a:pt x="943" y="8572"/>
                  </a:cubicBezTo>
                  <a:cubicBezTo>
                    <a:pt x="882" y="8542"/>
                    <a:pt x="821" y="8511"/>
                    <a:pt x="760" y="8451"/>
                  </a:cubicBezTo>
                  <a:cubicBezTo>
                    <a:pt x="760" y="8451"/>
                    <a:pt x="760" y="8420"/>
                    <a:pt x="760" y="8390"/>
                  </a:cubicBezTo>
                  <a:close/>
                  <a:moveTo>
                    <a:pt x="669" y="13739"/>
                  </a:moveTo>
                  <a:cubicBezTo>
                    <a:pt x="1368" y="13739"/>
                    <a:pt x="2067" y="13739"/>
                    <a:pt x="2736" y="13831"/>
                  </a:cubicBezTo>
                  <a:cubicBezTo>
                    <a:pt x="3161" y="13861"/>
                    <a:pt x="3587" y="13952"/>
                    <a:pt x="3982" y="14135"/>
                  </a:cubicBezTo>
                  <a:cubicBezTo>
                    <a:pt x="4833" y="14530"/>
                    <a:pt x="5715" y="14651"/>
                    <a:pt x="6627" y="14682"/>
                  </a:cubicBezTo>
                  <a:cubicBezTo>
                    <a:pt x="7569" y="14712"/>
                    <a:pt x="8481" y="14742"/>
                    <a:pt x="9362" y="14955"/>
                  </a:cubicBezTo>
                  <a:cubicBezTo>
                    <a:pt x="9849" y="15077"/>
                    <a:pt x="10304" y="15107"/>
                    <a:pt x="10791" y="15198"/>
                  </a:cubicBezTo>
                  <a:cubicBezTo>
                    <a:pt x="10882" y="15229"/>
                    <a:pt x="11004" y="15229"/>
                    <a:pt x="11125" y="15259"/>
                  </a:cubicBezTo>
                  <a:cubicBezTo>
                    <a:pt x="10639" y="15502"/>
                    <a:pt x="10213" y="15746"/>
                    <a:pt x="9757" y="15958"/>
                  </a:cubicBezTo>
                  <a:cubicBezTo>
                    <a:pt x="9697" y="15989"/>
                    <a:pt x="9605" y="15989"/>
                    <a:pt x="9545" y="15989"/>
                  </a:cubicBezTo>
                  <a:cubicBezTo>
                    <a:pt x="8663" y="15928"/>
                    <a:pt x="7782" y="15746"/>
                    <a:pt x="6961" y="15442"/>
                  </a:cubicBezTo>
                  <a:cubicBezTo>
                    <a:pt x="5806" y="15016"/>
                    <a:pt x="4651" y="14651"/>
                    <a:pt x="3435" y="14469"/>
                  </a:cubicBezTo>
                  <a:cubicBezTo>
                    <a:pt x="2979" y="14408"/>
                    <a:pt x="2523" y="14347"/>
                    <a:pt x="2067" y="14287"/>
                  </a:cubicBezTo>
                  <a:cubicBezTo>
                    <a:pt x="1550" y="14226"/>
                    <a:pt x="1095" y="14043"/>
                    <a:pt x="669" y="13739"/>
                  </a:cubicBezTo>
                  <a:close/>
                  <a:moveTo>
                    <a:pt x="12888" y="15138"/>
                  </a:moveTo>
                  <a:cubicBezTo>
                    <a:pt x="12918" y="15168"/>
                    <a:pt x="12918" y="15198"/>
                    <a:pt x="12918" y="15198"/>
                  </a:cubicBezTo>
                  <a:cubicBezTo>
                    <a:pt x="12827" y="15259"/>
                    <a:pt x="12736" y="15320"/>
                    <a:pt x="12645" y="15381"/>
                  </a:cubicBezTo>
                  <a:cubicBezTo>
                    <a:pt x="12219" y="15624"/>
                    <a:pt x="11794" y="15837"/>
                    <a:pt x="11368" y="16110"/>
                  </a:cubicBezTo>
                  <a:cubicBezTo>
                    <a:pt x="10092" y="16840"/>
                    <a:pt x="8997" y="17782"/>
                    <a:pt x="8086" y="18907"/>
                  </a:cubicBezTo>
                  <a:cubicBezTo>
                    <a:pt x="7903" y="19180"/>
                    <a:pt x="7660" y="19332"/>
                    <a:pt x="7356" y="19423"/>
                  </a:cubicBezTo>
                  <a:cubicBezTo>
                    <a:pt x="6961" y="19515"/>
                    <a:pt x="6535" y="19606"/>
                    <a:pt x="6110" y="19727"/>
                  </a:cubicBezTo>
                  <a:cubicBezTo>
                    <a:pt x="5715" y="19819"/>
                    <a:pt x="5289" y="19940"/>
                    <a:pt x="4864" y="20062"/>
                  </a:cubicBezTo>
                  <a:cubicBezTo>
                    <a:pt x="4803" y="20062"/>
                    <a:pt x="4742" y="20092"/>
                    <a:pt x="4681" y="20092"/>
                  </a:cubicBezTo>
                  <a:cubicBezTo>
                    <a:pt x="4833" y="19819"/>
                    <a:pt x="5016" y="19545"/>
                    <a:pt x="5228" y="19332"/>
                  </a:cubicBezTo>
                  <a:cubicBezTo>
                    <a:pt x="6171" y="18512"/>
                    <a:pt x="7174" y="17782"/>
                    <a:pt x="8268" y="17174"/>
                  </a:cubicBezTo>
                  <a:cubicBezTo>
                    <a:pt x="8785" y="16870"/>
                    <a:pt x="9301" y="16566"/>
                    <a:pt x="9818" y="16293"/>
                  </a:cubicBezTo>
                  <a:cubicBezTo>
                    <a:pt x="10335" y="16019"/>
                    <a:pt x="10852" y="15746"/>
                    <a:pt x="11368" y="15533"/>
                  </a:cubicBezTo>
                  <a:cubicBezTo>
                    <a:pt x="11855" y="15350"/>
                    <a:pt x="12371" y="15229"/>
                    <a:pt x="12888" y="15138"/>
                  </a:cubicBezTo>
                  <a:close/>
                  <a:moveTo>
                    <a:pt x="17447" y="8025"/>
                  </a:moveTo>
                  <a:cubicBezTo>
                    <a:pt x="17871" y="8152"/>
                    <a:pt x="18295" y="8205"/>
                    <a:pt x="18719" y="8205"/>
                  </a:cubicBezTo>
                  <a:cubicBezTo>
                    <a:pt x="18903" y="8205"/>
                    <a:pt x="19087" y="8195"/>
                    <a:pt x="19271" y="8177"/>
                  </a:cubicBezTo>
                  <a:cubicBezTo>
                    <a:pt x="19514" y="8177"/>
                    <a:pt x="19758" y="8177"/>
                    <a:pt x="20001" y="8147"/>
                  </a:cubicBezTo>
                  <a:cubicBezTo>
                    <a:pt x="20046" y="8144"/>
                    <a:pt x="20092" y="8143"/>
                    <a:pt x="20137" y="8143"/>
                  </a:cubicBezTo>
                  <a:cubicBezTo>
                    <a:pt x="20721" y="8143"/>
                    <a:pt x="21251" y="8327"/>
                    <a:pt x="21703" y="8694"/>
                  </a:cubicBezTo>
                  <a:cubicBezTo>
                    <a:pt x="22645" y="9454"/>
                    <a:pt x="23679" y="10062"/>
                    <a:pt x="24742" y="10609"/>
                  </a:cubicBezTo>
                  <a:cubicBezTo>
                    <a:pt x="26566" y="11521"/>
                    <a:pt x="28360" y="12463"/>
                    <a:pt x="30122" y="13435"/>
                  </a:cubicBezTo>
                  <a:cubicBezTo>
                    <a:pt x="31916" y="14439"/>
                    <a:pt x="33223" y="15867"/>
                    <a:pt x="34256" y="17569"/>
                  </a:cubicBezTo>
                  <a:cubicBezTo>
                    <a:pt x="34682" y="18268"/>
                    <a:pt x="35077" y="18998"/>
                    <a:pt x="35472" y="19727"/>
                  </a:cubicBezTo>
                  <a:cubicBezTo>
                    <a:pt x="35594" y="19910"/>
                    <a:pt x="35685" y="20122"/>
                    <a:pt x="35776" y="20335"/>
                  </a:cubicBezTo>
                  <a:cubicBezTo>
                    <a:pt x="35746" y="20366"/>
                    <a:pt x="35746" y="20366"/>
                    <a:pt x="35715" y="20366"/>
                  </a:cubicBezTo>
                  <a:cubicBezTo>
                    <a:pt x="35624" y="20274"/>
                    <a:pt x="35563" y="20183"/>
                    <a:pt x="35472" y="20092"/>
                  </a:cubicBezTo>
                  <a:cubicBezTo>
                    <a:pt x="35138" y="19575"/>
                    <a:pt x="34712" y="19089"/>
                    <a:pt x="34256" y="18633"/>
                  </a:cubicBezTo>
                  <a:cubicBezTo>
                    <a:pt x="33496" y="17934"/>
                    <a:pt x="32767" y="17235"/>
                    <a:pt x="32098" y="16445"/>
                  </a:cubicBezTo>
                  <a:cubicBezTo>
                    <a:pt x="31946" y="16262"/>
                    <a:pt x="31733" y="16110"/>
                    <a:pt x="31521" y="15958"/>
                  </a:cubicBezTo>
                  <a:cubicBezTo>
                    <a:pt x="30639" y="15320"/>
                    <a:pt x="29697" y="14742"/>
                    <a:pt x="28724" y="14287"/>
                  </a:cubicBezTo>
                  <a:cubicBezTo>
                    <a:pt x="27204" y="13557"/>
                    <a:pt x="25654" y="12888"/>
                    <a:pt x="24165" y="12159"/>
                  </a:cubicBezTo>
                  <a:cubicBezTo>
                    <a:pt x="22767" y="11460"/>
                    <a:pt x="21429" y="10669"/>
                    <a:pt x="20061" y="9940"/>
                  </a:cubicBezTo>
                  <a:cubicBezTo>
                    <a:pt x="19210" y="9484"/>
                    <a:pt x="18390" y="8967"/>
                    <a:pt x="17630" y="8359"/>
                  </a:cubicBezTo>
                  <a:cubicBezTo>
                    <a:pt x="17508" y="8268"/>
                    <a:pt x="17387" y="8147"/>
                    <a:pt x="17295" y="8055"/>
                  </a:cubicBezTo>
                  <a:cubicBezTo>
                    <a:pt x="17387" y="8025"/>
                    <a:pt x="17417" y="8025"/>
                    <a:pt x="17447" y="8025"/>
                  </a:cubicBezTo>
                  <a:close/>
                  <a:moveTo>
                    <a:pt x="6231" y="2341"/>
                  </a:moveTo>
                  <a:lnTo>
                    <a:pt x="6231" y="2341"/>
                  </a:lnTo>
                  <a:cubicBezTo>
                    <a:pt x="6475" y="2463"/>
                    <a:pt x="6657" y="2645"/>
                    <a:pt x="6839" y="2797"/>
                  </a:cubicBezTo>
                  <a:cubicBezTo>
                    <a:pt x="7083" y="3040"/>
                    <a:pt x="7326" y="3283"/>
                    <a:pt x="7569" y="3527"/>
                  </a:cubicBezTo>
                  <a:cubicBezTo>
                    <a:pt x="8359" y="4347"/>
                    <a:pt x="9180" y="5168"/>
                    <a:pt x="9940" y="6019"/>
                  </a:cubicBezTo>
                  <a:cubicBezTo>
                    <a:pt x="10578" y="6688"/>
                    <a:pt x="11156" y="7387"/>
                    <a:pt x="11733" y="8116"/>
                  </a:cubicBezTo>
                  <a:cubicBezTo>
                    <a:pt x="12219" y="8694"/>
                    <a:pt x="12645" y="9302"/>
                    <a:pt x="13070" y="9910"/>
                  </a:cubicBezTo>
                  <a:cubicBezTo>
                    <a:pt x="13101" y="9940"/>
                    <a:pt x="13101" y="9970"/>
                    <a:pt x="13131" y="10001"/>
                  </a:cubicBezTo>
                  <a:cubicBezTo>
                    <a:pt x="13405" y="10487"/>
                    <a:pt x="13678" y="10973"/>
                    <a:pt x="13952" y="11460"/>
                  </a:cubicBezTo>
                  <a:cubicBezTo>
                    <a:pt x="14317" y="12128"/>
                    <a:pt x="14833" y="12615"/>
                    <a:pt x="15502" y="12980"/>
                  </a:cubicBezTo>
                  <a:cubicBezTo>
                    <a:pt x="15593" y="13010"/>
                    <a:pt x="15684" y="13071"/>
                    <a:pt x="15776" y="13132"/>
                  </a:cubicBezTo>
                  <a:cubicBezTo>
                    <a:pt x="15776" y="13223"/>
                    <a:pt x="15776" y="13314"/>
                    <a:pt x="15776" y="13375"/>
                  </a:cubicBezTo>
                  <a:cubicBezTo>
                    <a:pt x="15806" y="13952"/>
                    <a:pt x="15776" y="14530"/>
                    <a:pt x="16080" y="15077"/>
                  </a:cubicBezTo>
                  <a:cubicBezTo>
                    <a:pt x="16140" y="15138"/>
                    <a:pt x="16110" y="15290"/>
                    <a:pt x="16080" y="15411"/>
                  </a:cubicBezTo>
                  <a:cubicBezTo>
                    <a:pt x="16049" y="15472"/>
                    <a:pt x="15988" y="15563"/>
                    <a:pt x="15928" y="15624"/>
                  </a:cubicBezTo>
                  <a:cubicBezTo>
                    <a:pt x="15472" y="16141"/>
                    <a:pt x="15016" y="16657"/>
                    <a:pt x="14803" y="17326"/>
                  </a:cubicBezTo>
                  <a:cubicBezTo>
                    <a:pt x="14590" y="17873"/>
                    <a:pt x="14256" y="18329"/>
                    <a:pt x="13861" y="18755"/>
                  </a:cubicBezTo>
                  <a:cubicBezTo>
                    <a:pt x="13526" y="19089"/>
                    <a:pt x="13192" y="19393"/>
                    <a:pt x="12858" y="19727"/>
                  </a:cubicBezTo>
                  <a:cubicBezTo>
                    <a:pt x="12250" y="20335"/>
                    <a:pt x="11551" y="20791"/>
                    <a:pt x="10730" y="21065"/>
                  </a:cubicBezTo>
                  <a:cubicBezTo>
                    <a:pt x="10213" y="21247"/>
                    <a:pt x="9697" y="21399"/>
                    <a:pt x="9180" y="21551"/>
                  </a:cubicBezTo>
                  <a:cubicBezTo>
                    <a:pt x="8450" y="21794"/>
                    <a:pt x="7751" y="22037"/>
                    <a:pt x="7083" y="22402"/>
                  </a:cubicBezTo>
                  <a:cubicBezTo>
                    <a:pt x="6596" y="22676"/>
                    <a:pt x="6049" y="22858"/>
                    <a:pt x="5502" y="23071"/>
                  </a:cubicBezTo>
                  <a:cubicBezTo>
                    <a:pt x="5411" y="23132"/>
                    <a:pt x="5289" y="23132"/>
                    <a:pt x="5168" y="23162"/>
                  </a:cubicBezTo>
                  <a:cubicBezTo>
                    <a:pt x="5168" y="23132"/>
                    <a:pt x="5137" y="23101"/>
                    <a:pt x="5137" y="23101"/>
                  </a:cubicBezTo>
                  <a:cubicBezTo>
                    <a:pt x="5563" y="22524"/>
                    <a:pt x="6019" y="21946"/>
                    <a:pt x="6444" y="21369"/>
                  </a:cubicBezTo>
                  <a:cubicBezTo>
                    <a:pt x="6748" y="20974"/>
                    <a:pt x="7083" y="20578"/>
                    <a:pt x="7447" y="20244"/>
                  </a:cubicBezTo>
                  <a:cubicBezTo>
                    <a:pt x="7599" y="20092"/>
                    <a:pt x="7782" y="19940"/>
                    <a:pt x="7873" y="19727"/>
                  </a:cubicBezTo>
                  <a:cubicBezTo>
                    <a:pt x="8572" y="18603"/>
                    <a:pt x="9545" y="17752"/>
                    <a:pt x="10548" y="16901"/>
                  </a:cubicBezTo>
                  <a:cubicBezTo>
                    <a:pt x="10791" y="16718"/>
                    <a:pt x="11064" y="16566"/>
                    <a:pt x="11308" y="16414"/>
                  </a:cubicBezTo>
                  <a:cubicBezTo>
                    <a:pt x="12219" y="15898"/>
                    <a:pt x="13101" y="15411"/>
                    <a:pt x="13982" y="14894"/>
                  </a:cubicBezTo>
                  <a:cubicBezTo>
                    <a:pt x="14256" y="14773"/>
                    <a:pt x="14499" y="14590"/>
                    <a:pt x="14712" y="14408"/>
                  </a:cubicBezTo>
                  <a:cubicBezTo>
                    <a:pt x="14864" y="14287"/>
                    <a:pt x="15046" y="14165"/>
                    <a:pt x="15137" y="13983"/>
                  </a:cubicBezTo>
                  <a:cubicBezTo>
                    <a:pt x="14286" y="13739"/>
                    <a:pt x="13466" y="13496"/>
                    <a:pt x="12675" y="13253"/>
                  </a:cubicBezTo>
                  <a:cubicBezTo>
                    <a:pt x="12189" y="13101"/>
                    <a:pt x="11733" y="12888"/>
                    <a:pt x="11277" y="12676"/>
                  </a:cubicBezTo>
                  <a:cubicBezTo>
                    <a:pt x="10912" y="12554"/>
                    <a:pt x="10639" y="12311"/>
                    <a:pt x="10426" y="12007"/>
                  </a:cubicBezTo>
                  <a:cubicBezTo>
                    <a:pt x="10000" y="11490"/>
                    <a:pt x="9636" y="10943"/>
                    <a:pt x="9241" y="10396"/>
                  </a:cubicBezTo>
                  <a:cubicBezTo>
                    <a:pt x="9180" y="10335"/>
                    <a:pt x="9149" y="10274"/>
                    <a:pt x="9119" y="10214"/>
                  </a:cubicBezTo>
                  <a:cubicBezTo>
                    <a:pt x="8967" y="9940"/>
                    <a:pt x="8785" y="9666"/>
                    <a:pt x="8633" y="9362"/>
                  </a:cubicBezTo>
                  <a:cubicBezTo>
                    <a:pt x="8511" y="9089"/>
                    <a:pt x="8359" y="8815"/>
                    <a:pt x="8298" y="8511"/>
                  </a:cubicBezTo>
                  <a:cubicBezTo>
                    <a:pt x="7964" y="7022"/>
                    <a:pt x="7660" y="5533"/>
                    <a:pt x="7083" y="4104"/>
                  </a:cubicBezTo>
                  <a:cubicBezTo>
                    <a:pt x="6839" y="3557"/>
                    <a:pt x="6627" y="3040"/>
                    <a:pt x="6292" y="2523"/>
                  </a:cubicBezTo>
                  <a:cubicBezTo>
                    <a:pt x="6262" y="2463"/>
                    <a:pt x="6262" y="2402"/>
                    <a:pt x="6231" y="2341"/>
                  </a:cubicBezTo>
                  <a:close/>
                  <a:moveTo>
                    <a:pt x="16384" y="15654"/>
                  </a:moveTo>
                  <a:cubicBezTo>
                    <a:pt x="16536" y="15989"/>
                    <a:pt x="16657" y="16262"/>
                    <a:pt x="16779" y="16505"/>
                  </a:cubicBezTo>
                  <a:cubicBezTo>
                    <a:pt x="17295" y="17539"/>
                    <a:pt x="17782" y="18572"/>
                    <a:pt x="18329" y="19575"/>
                  </a:cubicBezTo>
                  <a:cubicBezTo>
                    <a:pt x="18724" y="20274"/>
                    <a:pt x="18785" y="21004"/>
                    <a:pt x="18572" y="21764"/>
                  </a:cubicBezTo>
                  <a:cubicBezTo>
                    <a:pt x="18329" y="22706"/>
                    <a:pt x="18299" y="23648"/>
                    <a:pt x="18420" y="24591"/>
                  </a:cubicBezTo>
                  <a:cubicBezTo>
                    <a:pt x="18602" y="25867"/>
                    <a:pt x="18390" y="27113"/>
                    <a:pt x="18390" y="28360"/>
                  </a:cubicBezTo>
                  <a:cubicBezTo>
                    <a:pt x="18359" y="28360"/>
                    <a:pt x="18329" y="28390"/>
                    <a:pt x="18299" y="28390"/>
                  </a:cubicBezTo>
                  <a:cubicBezTo>
                    <a:pt x="18268" y="28269"/>
                    <a:pt x="18207" y="28147"/>
                    <a:pt x="18147" y="28025"/>
                  </a:cubicBezTo>
                  <a:cubicBezTo>
                    <a:pt x="17751" y="27113"/>
                    <a:pt x="17569" y="26110"/>
                    <a:pt x="17356" y="25107"/>
                  </a:cubicBezTo>
                  <a:cubicBezTo>
                    <a:pt x="17174" y="24256"/>
                    <a:pt x="17052" y="23375"/>
                    <a:pt x="17143" y="22463"/>
                  </a:cubicBezTo>
                  <a:cubicBezTo>
                    <a:pt x="17143" y="22189"/>
                    <a:pt x="17113" y="21916"/>
                    <a:pt x="17083" y="21642"/>
                  </a:cubicBezTo>
                  <a:cubicBezTo>
                    <a:pt x="16992" y="20639"/>
                    <a:pt x="16809" y="19636"/>
                    <a:pt x="16566" y="18633"/>
                  </a:cubicBezTo>
                  <a:cubicBezTo>
                    <a:pt x="16323" y="17752"/>
                    <a:pt x="16262" y="16870"/>
                    <a:pt x="16323" y="15958"/>
                  </a:cubicBezTo>
                  <a:cubicBezTo>
                    <a:pt x="16323" y="15867"/>
                    <a:pt x="16353" y="15806"/>
                    <a:pt x="16384" y="15654"/>
                  </a:cubicBezTo>
                  <a:close/>
                  <a:moveTo>
                    <a:pt x="19058" y="10366"/>
                  </a:moveTo>
                  <a:cubicBezTo>
                    <a:pt x="19119" y="10366"/>
                    <a:pt x="19210" y="10366"/>
                    <a:pt x="19362" y="10396"/>
                  </a:cubicBezTo>
                  <a:cubicBezTo>
                    <a:pt x="19058" y="10669"/>
                    <a:pt x="18815" y="10882"/>
                    <a:pt x="18572" y="11095"/>
                  </a:cubicBezTo>
                  <a:cubicBezTo>
                    <a:pt x="18329" y="11308"/>
                    <a:pt x="18177" y="11581"/>
                    <a:pt x="18086" y="11885"/>
                  </a:cubicBezTo>
                  <a:cubicBezTo>
                    <a:pt x="18055" y="12037"/>
                    <a:pt x="17995" y="12220"/>
                    <a:pt x="17934" y="12372"/>
                  </a:cubicBezTo>
                  <a:cubicBezTo>
                    <a:pt x="17751" y="12919"/>
                    <a:pt x="17721" y="13466"/>
                    <a:pt x="17903" y="14013"/>
                  </a:cubicBezTo>
                  <a:cubicBezTo>
                    <a:pt x="18177" y="14894"/>
                    <a:pt x="18451" y="15776"/>
                    <a:pt x="18724" y="16627"/>
                  </a:cubicBezTo>
                  <a:cubicBezTo>
                    <a:pt x="18754" y="16718"/>
                    <a:pt x="18785" y="16779"/>
                    <a:pt x="18846" y="16870"/>
                  </a:cubicBezTo>
                  <a:cubicBezTo>
                    <a:pt x="18815" y="16627"/>
                    <a:pt x="18754" y="16445"/>
                    <a:pt x="18724" y="16232"/>
                  </a:cubicBezTo>
                  <a:cubicBezTo>
                    <a:pt x="18542" y="15502"/>
                    <a:pt x="18359" y="14803"/>
                    <a:pt x="18177" y="14074"/>
                  </a:cubicBezTo>
                  <a:cubicBezTo>
                    <a:pt x="17995" y="13405"/>
                    <a:pt x="18177" y="12797"/>
                    <a:pt x="18481" y="12189"/>
                  </a:cubicBezTo>
                  <a:cubicBezTo>
                    <a:pt x="18511" y="12220"/>
                    <a:pt x="18511" y="12220"/>
                    <a:pt x="18542" y="12250"/>
                  </a:cubicBezTo>
                  <a:cubicBezTo>
                    <a:pt x="18694" y="12858"/>
                    <a:pt x="18967" y="13435"/>
                    <a:pt x="19271" y="14013"/>
                  </a:cubicBezTo>
                  <a:cubicBezTo>
                    <a:pt x="19758" y="15016"/>
                    <a:pt x="20274" y="15989"/>
                    <a:pt x="20730" y="16992"/>
                  </a:cubicBezTo>
                  <a:cubicBezTo>
                    <a:pt x="21034" y="17630"/>
                    <a:pt x="21338" y="18299"/>
                    <a:pt x="21399" y="19028"/>
                  </a:cubicBezTo>
                  <a:cubicBezTo>
                    <a:pt x="21520" y="20335"/>
                    <a:pt x="21551" y="21673"/>
                    <a:pt x="21399" y="22980"/>
                  </a:cubicBezTo>
                  <a:cubicBezTo>
                    <a:pt x="21247" y="24044"/>
                    <a:pt x="21217" y="25138"/>
                    <a:pt x="20882" y="26171"/>
                  </a:cubicBezTo>
                  <a:cubicBezTo>
                    <a:pt x="20882" y="26202"/>
                    <a:pt x="20882" y="26202"/>
                    <a:pt x="20882" y="26232"/>
                  </a:cubicBezTo>
                  <a:cubicBezTo>
                    <a:pt x="20700" y="27083"/>
                    <a:pt x="20548" y="27934"/>
                    <a:pt x="20365" y="28755"/>
                  </a:cubicBezTo>
                  <a:cubicBezTo>
                    <a:pt x="20365" y="28816"/>
                    <a:pt x="20335" y="28876"/>
                    <a:pt x="20305" y="28968"/>
                  </a:cubicBezTo>
                  <a:cubicBezTo>
                    <a:pt x="20274" y="28937"/>
                    <a:pt x="20244" y="28937"/>
                    <a:pt x="20213" y="28937"/>
                  </a:cubicBezTo>
                  <a:cubicBezTo>
                    <a:pt x="20153" y="27873"/>
                    <a:pt x="20092" y="26779"/>
                    <a:pt x="20031" y="25715"/>
                  </a:cubicBezTo>
                  <a:cubicBezTo>
                    <a:pt x="20001" y="25259"/>
                    <a:pt x="19940" y="24803"/>
                    <a:pt x="19849" y="24347"/>
                  </a:cubicBezTo>
                  <a:cubicBezTo>
                    <a:pt x="19727" y="23557"/>
                    <a:pt x="19545" y="22767"/>
                    <a:pt x="19423" y="21977"/>
                  </a:cubicBezTo>
                  <a:cubicBezTo>
                    <a:pt x="19271" y="21247"/>
                    <a:pt x="19089" y="20487"/>
                    <a:pt x="18785" y="19788"/>
                  </a:cubicBezTo>
                  <a:cubicBezTo>
                    <a:pt x="18207" y="18572"/>
                    <a:pt x="17599" y="17387"/>
                    <a:pt x="16992" y="16171"/>
                  </a:cubicBezTo>
                  <a:cubicBezTo>
                    <a:pt x="16748" y="15654"/>
                    <a:pt x="16475" y="15168"/>
                    <a:pt x="16232" y="14651"/>
                  </a:cubicBezTo>
                  <a:cubicBezTo>
                    <a:pt x="16201" y="14530"/>
                    <a:pt x="16171" y="14408"/>
                    <a:pt x="16140" y="14317"/>
                  </a:cubicBezTo>
                  <a:cubicBezTo>
                    <a:pt x="16019" y="13283"/>
                    <a:pt x="16140" y="12280"/>
                    <a:pt x="16596" y="11308"/>
                  </a:cubicBezTo>
                  <a:cubicBezTo>
                    <a:pt x="16748" y="10943"/>
                    <a:pt x="17052" y="10669"/>
                    <a:pt x="17447" y="10609"/>
                  </a:cubicBezTo>
                  <a:cubicBezTo>
                    <a:pt x="17964" y="10487"/>
                    <a:pt x="18511" y="10426"/>
                    <a:pt x="19058" y="10366"/>
                  </a:cubicBezTo>
                  <a:close/>
                  <a:moveTo>
                    <a:pt x="15988" y="16505"/>
                  </a:moveTo>
                  <a:cubicBezTo>
                    <a:pt x="15958" y="16779"/>
                    <a:pt x="15988" y="17053"/>
                    <a:pt x="15928" y="17326"/>
                  </a:cubicBezTo>
                  <a:cubicBezTo>
                    <a:pt x="15684" y="18177"/>
                    <a:pt x="15593" y="19059"/>
                    <a:pt x="15441" y="19940"/>
                  </a:cubicBezTo>
                  <a:cubicBezTo>
                    <a:pt x="15229" y="21065"/>
                    <a:pt x="15016" y="22159"/>
                    <a:pt x="15107" y="23314"/>
                  </a:cubicBezTo>
                  <a:cubicBezTo>
                    <a:pt x="15137" y="24135"/>
                    <a:pt x="15046" y="24955"/>
                    <a:pt x="14894" y="25776"/>
                  </a:cubicBezTo>
                  <a:cubicBezTo>
                    <a:pt x="14681" y="27022"/>
                    <a:pt x="14651" y="28299"/>
                    <a:pt x="14864" y="29545"/>
                  </a:cubicBezTo>
                  <a:cubicBezTo>
                    <a:pt x="14925" y="29849"/>
                    <a:pt x="14955" y="30153"/>
                    <a:pt x="15016" y="30457"/>
                  </a:cubicBezTo>
                  <a:cubicBezTo>
                    <a:pt x="15016" y="30518"/>
                    <a:pt x="15016" y="30609"/>
                    <a:pt x="15016" y="30670"/>
                  </a:cubicBezTo>
                  <a:cubicBezTo>
                    <a:pt x="15016" y="30700"/>
                    <a:pt x="14985" y="30700"/>
                    <a:pt x="14955" y="30700"/>
                  </a:cubicBezTo>
                  <a:cubicBezTo>
                    <a:pt x="14894" y="30487"/>
                    <a:pt x="14833" y="30275"/>
                    <a:pt x="14773" y="30062"/>
                  </a:cubicBezTo>
                  <a:cubicBezTo>
                    <a:pt x="14286" y="28238"/>
                    <a:pt x="14408" y="26384"/>
                    <a:pt x="14712" y="24560"/>
                  </a:cubicBezTo>
                  <a:cubicBezTo>
                    <a:pt x="14773" y="23952"/>
                    <a:pt x="14864" y="23375"/>
                    <a:pt x="14833" y="22797"/>
                  </a:cubicBezTo>
                  <a:cubicBezTo>
                    <a:pt x="14803" y="22220"/>
                    <a:pt x="14773" y="21642"/>
                    <a:pt x="14742" y="21065"/>
                  </a:cubicBezTo>
                  <a:cubicBezTo>
                    <a:pt x="14712" y="20943"/>
                    <a:pt x="14742" y="20791"/>
                    <a:pt x="14803" y="20670"/>
                  </a:cubicBezTo>
                  <a:cubicBezTo>
                    <a:pt x="15016" y="20274"/>
                    <a:pt x="15168" y="19849"/>
                    <a:pt x="15229" y="19423"/>
                  </a:cubicBezTo>
                  <a:cubicBezTo>
                    <a:pt x="15350" y="18755"/>
                    <a:pt x="15472" y="18116"/>
                    <a:pt x="15593" y="17478"/>
                  </a:cubicBezTo>
                  <a:cubicBezTo>
                    <a:pt x="15654" y="17144"/>
                    <a:pt x="15715" y="16809"/>
                    <a:pt x="15897" y="16505"/>
                  </a:cubicBezTo>
                  <a:close/>
                  <a:moveTo>
                    <a:pt x="11247" y="1"/>
                  </a:moveTo>
                  <a:cubicBezTo>
                    <a:pt x="11034" y="973"/>
                    <a:pt x="11247" y="1885"/>
                    <a:pt x="11095" y="2797"/>
                  </a:cubicBezTo>
                  <a:cubicBezTo>
                    <a:pt x="11034" y="2706"/>
                    <a:pt x="10973" y="2645"/>
                    <a:pt x="10943" y="2554"/>
                  </a:cubicBezTo>
                  <a:cubicBezTo>
                    <a:pt x="10487" y="1946"/>
                    <a:pt x="10092" y="1308"/>
                    <a:pt x="9636" y="700"/>
                  </a:cubicBezTo>
                  <a:cubicBezTo>
                    <a:pt x="9514" y="548"/>
                    <a:pt x="9332" y="426"/>
                    <a:pt x="9149" y="244"/>
                  </a:cubicBezTo>
                  <a:cubicBezTo>
                    <a:pt x="9149" y="365"/>
                    <a:pt x="9119" y="426"/>
                    <a:pt x="9119" y="517"/>
                  </a:cubicBezTo>
                  <a:cubicBezTo>
                    <a:pt x="9119" y="791"/>
                    <a:pt x="9119" y="1064"/>
                    <a:pt x="9149" y="1338"/>
                  </a:cubicBezTo>
                  <a:cubicBezTo>
                    <a:pt x="9210" y="2068"/>
                    <a:pt x="9210" y="2767"/>
                    <a:pt x="9180" y="3496"/>
                  </a:cubicBezTo>
                  <a:cubicBezTo>
                    <a:pt x="9180" y="3891"/>
                    <a:pt x="9241" y="4317"/>
                    <a:pt x="9271" y="4712"/>
                  </a:cubicBezTo>
                  <a:cubicBezTo>
                    <a:pt x="9301" y="4803"/>
                    <a:pt x="9301" y="4864"/>
                    <a:pt x="9332" y="5016"/>
                  </a:cubicBezTo>
                  <a:cubicBezTo>
                    <a:pt x="8937" y="4590"/>
                    <a:pt x="8633" y="4226"/>
                    <a:pt x="8298" y="3861"/>
                  </a:cubicBezTo>
                  <a:cubicBezTo>
                    <a:pt x="7842" y="3405"/>
                    <a:pt x="7417" y="2979"/>
                    <a:pt x="6961" y="2523"/>
                  </a:cubicBezTo>
                  <a:cubicBezTo>
                    <a:pt x="6657" y="2219"/>
                    <a:pt x="6292" y="1946"/>
                    <a:pt x="5806" y="1764"/>
                  </a:cubicBezTo>
                  <a:lnTo>
                    <a:pt x="5806" y="1764"/>
                  </a:lnTo>
                  <a:cubicBezTo>
                    <a:pt x="5806" y="1885"/>
                    <a:pt x="5836" y="1946"/>
                    <a:pt x="5867" y="2037"/>
                  </a:cubicBezTo>
                  <a:cubicBezTo>
                    <a:pt x="5897" y="2159"/>
                    <a:pt x="5958" y="2250"/>
                    <a:pt x="6019" y="2371"/>
                  </a:cubicBezTo>
                  <a:cubicBezTo>
                    <a:pt x="6535" y="3223"/>
                    <a:pt x="6809" y="4165"/>
                    <a:pt x="7113" y="5077"/>
                  </a:cubicBezTo>
                  <a:cubicBezTo>
                    <a:pt x="7295" y="5624"/>
                    <a:pt x="7417" y="6201"/>
                    <a:pt x="7569" y="6779"/>
                  </a:cubicBezTo>
                  <a:cubicBezTo>
                    <a:pt x="7569" y="6809"/>
                    <a:pt x="7538" y="6809"/>
                    <a:pt x="7538" y="6840"/>
                  </a:cubicBezTo>
                  <a:lnTo>
                    <a:pt x="7478" y="6840"/>
                  </a:lnTo>
                  <a:cubicBezTo>
                    <a:pt x="6900" y="6110"/>
                    <a:pt x="6201" y="5563"/>
                    <a:pt x="5502" y="4985"/>
                  </a:cubicBezTo>
                  <a:cubicBezTo>
                    <a:pt x="4924" y="4530"/>
                    <a:pt x="4438" y="3982"/>
                    <a:pt x="3861" y="3527"/>
                  </a:cubicBezTo>
                  <a:cubicBezTo>
                    <a:pt x="3557" y="3283"/>
                    <a:pt x="3192" y="3101"/>
                    <a:pt x="2827" y="2888"/>
                  </a:cubicBezTo>
                  <a:cubicBezTo>
                    <a:pt x="2797" y="2858"/>
                    <a:pt x="2736" y="2858"/>
                    <a:pt x="2675" y="2858"/>
                  </a:cubicBezTo>
                  <a:cubicBezTo>
                    <a:pt x="2675" y="2949"/>
                    <a:pt x="2675" y="3010"/>
                    <a:pt x="2706" y="3071"/>
                  </a:cubicBezTo>
                  <a:cubicBezTo>
                    <a:pt x="2979" y="3405"/>
                    <a:pt x="3192" y="3739"/>
                    <a:pt x="3465" y="4043"/>
                  </a:cubicBezTo>
                  <a:cubicBezTo>
                    <a:pt x="3861" y="4438"/>
                    <a:pt x="4286" y="4834"/>
                    <a:pt x="4681" y="5229"/>
                  </a:cubicBezTo>
                  <a:cubicBezTo>
                    <a:pt x="4955" y="5502"/>
                    <a:pt x="5228" y="5776"/>
                    <a:pt x="5472" y="6049"/>
                  </a:cubicBezTo>
                  <a:cubicBezTo>
                    <a:pt x="6019" y="6688"/>
                    <a:pt x="6535" y="7326"/>
                    <a:pt x="7052" y="7964"/>
                  </a:cubicBezTo>
                  <a:cubicBezTo>
                    <a:pt x="7083" y="7995"/>
                    <a:pt x="7083" y="8025"/>
                    <a:pt x="7143" y="8086"/>
                  </a:cubicBezTo>
                  <a:cubicBezTo>
                    <a:pt x="6414" y="7812"/>
                    <a:pt x="5745" y="7539"/>
                    <a:pt x="5046" y="7326"/>
                  </a:cubicBezTo>
                  <a:cubicBezTo>
                    <a:pt x="4347" y="7144"/>
                    <a:pt x="3617" y="7022"/>
                    <a:pt x="2888" y="6900"/>
                  </a:cubicBezTo>
                  <a:lnTo>
                    <a:pt x="2888" y="6900"/>
                  </a:lnTo>
                  <a:cubicBezTo>
                    <a:pt x="3435" y="7417"/>
                    <a:pt x="4043" y="7843"/>
                    <a:pt x="4590" y="8420"/>
                  </a:cubicBezTo>
                  <a:cubicBezTo>
                    <a:pt x="3423" y="8420"/>
                    <a:pt x="2275" y="8265"/>
                    <a:pt x="1100" y="8265"/>
                  </a:cubicBezTo>
                  <a:cubicBezTo>
                    <a:pt x="806" y="8265"/>
                    <a:pt x="511" y="8274"/>
                    <a:pt x="213" y="8299"/>
                  </a:cubicBezTo>
                  <a:cubicBezTo>
                    <a:pt x="304" y="8390"/>
                    <a:pt x="335" y="8481"/>
                    <a:pt x="395" y="8511"/>
                  </a:cubicBezTo>
                  <a:cubicBezTo>
                    <a:pt x="487" y="8572"/>
                    <a:pt x="608" y="8663"/>
                    <a:pt x="730" y="8724"/>
                  </a:cubicBezTo>
                  <a:cubicBezTo>
                    <a:pt x="1702" y="9241"/>
                    <a:pt x="2523" y="9940"/>
                    <a:pt x="3313" y="10700"/>
                  </a:cubicBezTo>
                  <a:cubicBezTo>
                    <a:pt x="3982" y="11308"/>
                    <a:pt x="4651" y="11916"/>
                    <a:pt x="5320" y="12554"/>
                  </a:cubicBezTo>
                  <a:cubicBezTo>
                    <a:pt x="6079" y="13253"/>
                    <a:pt x="6931" y="13831"/>
                    <a:pt x="7842" y="14287"/>
                  </a:cubicBezTo>
                  <a:cubicBezTo>
                    <a:pt x="7934" y="14347"/>
                    <a:pt x="8055" y="14408"/>
                    <a:pt x="8146" y="14439"/>
                  </a:cubicBezTo>
                  <a:cubicBezTo>
                    <a:pt x="8146" y="14469"/>
                    <a:pt x="8146" y="14499"/>
                    <a:pt x="8177" y="14530"/>
                  </a:cubicBezTo>
                  <a:cubicBezTo>
                    <a:pt x="7903" y="14499"/>
                    <a:pt x="7630" y="14499"/>
                    <a:pt x="7356" y="14469"/>
                  </a:cubicBezTo>
                  <a:cubicBezTo>
                    <a:pt x="6809" y="14439"/>
                    <a:pt x="6262" y="14408"/>
                    <a:pt x="5745" y="14317"/>
                  </a:cubicBezTo>
                  <a:cubicBezTo>
                    <a:pt x="5320" y="14256"/>
                    <a:pt x="4924" y="14165"/>
                    <a:pt x="4560" y="14013"/>
                  </a:cubicBezTo>
                  <a:cubicBezTo>
                    <a:pt x="3800" y="13679"/>
                    <a:pt x="3009" y="13557"/>
                    <a:pt x="2189" y="13557"/>
                  </a:cubicBezTo>
                  <a:cubicBezTo>
                    <a:pt x="1885" y="13557"/>
                    <a:pt x="1581" y="13587"/>
                    <a:pt x="1247" y="13587"/>
                  </a:cubicBezTo>
                  <a:cubicBezTo>
                    <a:pt x="943" y="13587"/>
                    <a:pt x="608" y="13527"/>
                    <a:pt x="274" y="13527"/>
                  </a:cubicBezTo>
                  <a:cubicBezTo>
                    <a:pt x="183" y="13527"/>
                    <a:pt x="91" y="13496"/>
                    <a:pt x="0" y="13496"/>
                  </a:cubicBezTo>
                  <a:cubicBezTo>
                    <a:pt x="0" y="13709"/>
                    <a:pt x="122" y="13770"/>
                    <a:pt x="213" y="13831"/>
                  </a:cubicBezTo>
                  <a:cubicBezTo>
                    <a:pt x="760" y="14195"/>
                    <a:pt x="1338" y="14469"/>
                    <a:pt x="2006" y="14590"/>
                  </a:cubicBezTo>
                  <a:cubicBezTo>
                    <a:pt x="2675" y="14712"/>
                    <a:pt x="3374" y="14834"/>
                    <a:pt x="4043" y="14925"/>
                  </a:cubicBezTo>
                  <a:cubicBezTo>
                    <a:pt x="4955" y="15077"/>
                    <a:pt x="5836" y="15381"/>
                    <a:pt x="6718" y="15685"/>
                  </a:cubicBezTo>
                  <a:cubicBezTo>
                    <a:pt x="7447" y="15958"/>
                    <a:pt x="8177" y="16171"/>
                    <a:pt x="8937" y="16262"/>
                  </a:cubicBezTo>
                  <a:cubicBezTo>
                    <a:pt x="8967" y="16262"/>
                    <a:pt x="8997" y="16262"/>
                    <a:pt x="9058" y="16293"/>
                  </a:cubicBezTo>
                  <a:cubicBezTo>
                    <a:pt x="8997" y="16353"/>
                    <a:pt x="8937" y="16414"/>
                    <a:pt x="8876" y="16445"/>
                  </a:cubicBezTo>
                  <a:cubicBezTo>
                    <a:pt x="8602" y="16597"/>
                    <a:pt x="8298" y="16779"/>
                    <a:pt x="8025" y="16931"/>
                  </a:cubicBezTo>
                  <a:cubicBezTo>
                    <a:pt x="6931" y="17539"/>
                    <a:pt x="5958" y="18299"/>
                    <a:pt x="5016" y="19119"/>
                  </a:cubicBezTo>
                  <a:cubicBezTo>
                    <a:pt x="4924" y="19211"/>
                    <a:pt x="4864" y="19302"/>
                    <a:pt x="4803" y="19393"/>
                  </a:cubicBezTo>
                  <a:cubicBezTo>
                    <a:pt x="4590" y="19758"/>
                    <a:pt x="4377" y="20092"/>
                    <a:pt x="4165" y="20457"/>
                  </a:cubicBezTo>
                  <a:cubicBezTo>
                    <a:pt x="4134" y="20548"/>
                    <a:pt x="4104" y="20639"/>
                    <a:pt x="4073" y="20730"/>
                  </a:cubicBezTo>
                  <a:cubicBezTo>
                    <a:pt x="4104" y="20730"/>
                    <a:pt x="4134" y="20761"/>
                    <a:pt x="4134" y="20761"/>
                  </a:cubicBezTo>
                  <a:cubicBezTo>
                    <a:pt x="4560" y="20518"/>
                    <a:pt x="5016" y="20396"/>
                    <a:pt x="5472" y="20305"/>
                  </a:cubicBezTo>
                  <a:cubicBezTo>
                    <a:pt x="6019" y="20183"/>
                    <a:pt x="6535" y="20031"/>
                    <a:pt x="7083" y="19879"/>
                  </a:cubicBezTo>
                  <a:cubicBezTo>
                    <a:pt x="7143" y="19849"/>
                    <a:pt x="7234" y="19849"/>
                    <a:pt x="7356" y="19849"/>
                  </a:cubicBezTo>
                  <a:cubicBezTo>
                    <a:pt x="7295" y="19940"/>
                    <a:pt x="7204" y="20031"/>
                    <a:pt x="7143" y="20092"/>
                  </a:cubicBezTo>
                  <a:cubicBezTo>
                    <a:pt x="6839" y="20426"/>
                    <a:pt x="6535" y="20761"/>
                    <a:pt x="6262" y="21095"/>
                  </a:cubicBezTo>
                  <a:cubicBezTo>
                    <a:pt x="5745" y="21764"/>
                    <a:pt x="5259" y="22433"/>
                    <a:pt x="4742" y="23101"/>
                  </a:cubicBezTo>
                  <a:cubicBezTo>
                    <a:pt x="4620" y="23223"/>
                    <a:pt x="4468" y="23344"/>
                    <a:pt x="4317" y="23496"/>
                  </a:cubicBezTo>
                  <a:cubicBezTo>
                    <a:pt x="4423" y="23542"/>
                    <a:pt x="4514" y="23557"/>
                    <a:pt x="4598" y="23557"/>
                  </a:cubicBezTo>
                  <a:cubicBezTo>
                    <a:pt x="4681" y="23557"/>
                    <a:pt x="4757" y="23542"/>
                    <a:pt x="4833" y="23527"/>
                  </a:cubicBezTo>
                  <a:cubicBezTo>
                    <a:pt x="5593" y="23344"/>
                    <a:pt x="6353" y="23101"/>
                    <a:pt x="7052" y="22706"/>
                  </a:cubicBezTo>
                  <a:cubicBezTo>
                    <a:pt x="7690" y="22341"/>
                    <a:pt x="8390" y="22068"/>
                    <a:pt x="9089" y="21885"/>
                  </a:cubicBezTo>
                  <a:cubicBezTo>
                    <a:pt x="9697" y="21733"/>
                    <a:pt x="10304" y="21581"/>
                    <a:pt x="10912" y="21429"/>
                  </a:cubicBezTo>
                  <a:cubicBezTo>
                    <a:pt x="11368" y="21338"/>
                    <a:pt x="11794" y="21156"/>
                    <a:pt x="12159" y="20852"/>
                  </a:cubicBezTo>
                  <a:cubicBezTo>
                    <a:pt x="13070" y="20153"/>
                    <a:pt x="13861" y="19332"/>
                    <a:pt x="14590" y="18451"/>
                  </a:cubicBezTo>
                  <a:cubicBezTo>
                    <a:pt x="14773" y="18208"/>
                    <a:pt x="14925" y="17934"/>
                    <a:pt x="15077" y="17660"/>
                  </a:cubicBezTo>
                  <a:cubicBezTo>
                    <a:pt x="15137" y="17569"/>
                    <a:pt x="15168" y="17478"/>
                    <a:pt x="15259" y="17387"/>
                  </a:cubicBezTo>
                  <a:lnTo>
                    <a:pt x="15259" y="17387"/>
                  </a:lnTo>
                  <a:cubicBezTo>
                    <a:pt x="15137" y="18268"/>
                    <a:pt x="15168" y="19150"/>
                    <a:pt x="14894" y="20001"/>
                  </a:cubicBezTo>
                  <a:cubicBezTo>
                    <a:pt x="14833" y="20183"/>
                    <a:pt x="14742" y="20396"/>
                    <a:pt x="14590" y="20548"/>
                  </a:cubicBezTo>
                  <a:cubicBezTo>
                    <a:pt x="14438" y="20700"/>
                    <a:pt x="14377" y="20852"/>
                    <a:pt x="14408" y="21034"/>
                  </a:cubicBezTo>
                  <a:cubicBezTo>
                    <a:pt x="14469" y="21338"/>
                    <a:pt x="14499" y="21642"/>
                    <a:pt x="14529" y="21946"/>
                  </a:cubicBezTo>
                  <a:cubicBezTo>
                    <a:pt x="14590" y="22797"/>
                    <a:pt x="14529" y="23618"/>
                    <a:pt x="14377" y="24439"/>
                  </a:cubicBezTo>
                  <a:cubicBezTo>
                    <a:pt x="14013" y="26384"/>
                    <a:pt x="14074" y="28360"/>
                    <a:pt x="14621" y="30275"/>
                  </a:cubicBezTo>
                  <a:cubicBezTo>
                    <a:pt x="14742" y="30639"/>
                    <a:pt x="14925" y="30974"/>
                    <a:pt x="15077" y="31308"/>
                  </a:cubicBezTo>
                  <a:cubicBezTo>
                    <a:pt x="15077" y="31338"/>
                    <a:pt x="15137" y="31369"/>
                    <a:pt x="15168" y="31430"/>
                  </a:cubicBezTo>
                  <a:cubicBezTo>
                    <a:pt x="15289" y="31156"/>
                    <a:pt x="15259" y="30883"/>
                    <a:pt x="15229" y="30639"/>
                  </a:cubicBezTo>
                  <a:cubicBezTo>
                    <a:pt x="15137" y="30001"/>
                    <a:pt x="15046" y="29332"/>
                    <a:pt x="14985" y="28694"/>
                  </a:cubicBezTo>
                  <a:cubicBezTo>
                    <a:pt x="14894" y="27965"/>
                    <a:pt x="14894" y="27235"/>
                    <a:pt x="15046" y="26506"/>
                  </a:cubicBezTo>
                  <a:cubicBezTo>
                    <a:pt x="15107" y="26080"/>
                    <a:pt x="15168" y="25654"/>
                    <a:pt x="15259" y="25229"/>
                  </a:cubicBezTo>
                  <a:cubicBezTo>
                    <a:pt x="15350" y="24591"/>
                    <a:pt x="15381" y="23952"/>
                    <a:pt x="15381" y="23284"/>
                  </a:cubicBezTo>
                  <a:cubicBezTo>
                    <a:pt x="15350" y="22524"/>
                    <a:pt x="15411" y="21764"/>
                    <a:pt x="15563" y="21004"/>
                  </a:cubicBezTo>
                  <a:cubicBezTo>
                    <a:pt x="15715" y="20305"/>
                    <a:pt x="15776" y="19606"/>
                    <a:pt x="15897" y="18876"/>
                  </a:cubicBezTo>
                  <a:cubicBezTo>
                    <a:pt x="15928" y="18694"/>
                    <a:pt x="15958" y="18481"/>
                    <a:pt x="16049" y="18268"/>
                  </a:cubicBezTo>
                  <a:cubicBezTo>
                    <a:pt x="16080" y="18329"/>
                    <a:pt x="16110" y="18390"/>
                    <a:pt x="16140" y="18451"/>
                  </a:cubicBezTo>
                  <a:cubicBezTo>
                    <a:pt x="16262" y="18876"/>
                    <a:pt x="16353" y="19332"/>
                    <a:pt x="16475" y="19758"/>
                  </a:cubicBezTo>
                  <a:cubicBezTo>
                    <a:pt x="16779" y="20761"/>
                    <a:pt x="16900" y="21794"/>
                    <a:pt x="16870" y="22888"/>
                  </a:cubicBezTo>
                  <a:cubicBezTo>
                    <a:pt x="16779" y="25107"/>
                    <a:pt x="17295" y="27205"/>
                    <a:pt x="18420" y="29150"/>
                  </a:cubicBezTo>
                  <a:cubicBezTo>
                    <a:pt x="18451" y="29180"/>
                    <a:pt x="18481" y="29241"/>
                    <a:pt x="18511" y="29272"/>
                  </a:cubicBezTo>
                  <a:cubicBezTo>
                    <a:pt x="18511" y="29272"/>
                    <a:pt x="18511" y="29272"/>
                    <a:pt x="18572" y="29302"/>
                  </a:cubicBezTo>
                  <a:cubicBezTo>
                    <a:pt x="18572" y="29059"/>
                    <a:pt x="18572" y="28816"/>
                    <a:pt x="18572" y="28572"/>
                  </a:cubicBezTo>
                  <a:cubicBezTo>
                    <a:pt x="18633" y="28086"/>
                    <a:pt x="18663" y="27630"/>
                    <a:pt x="18724" y="27174"/>
                  </a:cubicBezTo>
                  <a:cubicBezTo>
                    <a:pt x="18846" y="26323"/>
                    <a:pt x="18876" y="25472"/>
                    <a:pt x="18754" y="24621"/>
                  </a:cubicBezTo>
                  <a:cubicBezTo>
                    <a:pt x="18633" y="23648"/>
                    <a:pt x="18754" y="22676"/>
                    <a:pt x="18998" y="21673"/>
                  </a:cubicBezTo>
                  <a:cubicBezTo>
                    <a:pt x="19028" y="21794"/>
                    <a:pt x="19058" y="21855"/>
                    <a:pt x="19089" y="21916"/>
                  </a:cubicBezTo>
                  <a:cubicBezTo>
                    <a:pt x="19241" y="22888"/>
                    <a:pt x="19454" y="23831"/>
                    <a:pt x="19545" y="24803"/>
                  </a:cubicBezTo>
                  <a:cubicBezTo>
                    <a:pt x="19666" y="25594"/>
                    <a:pt x="19636" y="26384"/>
                    <a:pt x="19697" y="27174"/>
                  </a:cubicBezTo>
                  <a:cubicBezTo>
                    <a:pt x="19697" y="27478"/>
                    <a:pt x="19758" y="27813"/>
                    <a:pt x="19758" y="28147"/>
                  </a:cubicBezTo>
                  <a:cubicBezTo>
                    <a:pt x="19788" y="28694"/>
                    <a:pt x="19788" y="29211"/>
                    <a:pt x="19788" y="29758"/>
                  </a:cubicBezTo>
                  <a:cubicBezTo>
                    <a:pt x="19758" y="30335"/>
                    <a:pt x="19758" y="30913"/>
                    <a:pt x="19909" y="31490"/>
                  </a:cubicBezTo>
                  <a:cubicBezTo>
                    <a:pt x="19940" y="31551"/>
                    <a:pt x="19970" y="31642"/>
                    <a:pt x="20061" y="31734"/>
                  </a:cubicBezTo>
                  <a:cubicBezTo>
                    <a:pt x="20153" y="31369"/>
                    <a:pt x="20305" y="31034"/>
                    <a:pt x="20365" y="30670"/>
                  </a:cubicBezTo>
                  <a:cubicBezTo>
                    <a:pt x="20609" y="29484"/>
                    <a:pt x="20821" y="28299"/>
                    <a:pt x="21034" y="27083"/>
                  </a:cubicBezTo>
                  <a:cubicBezTo>
                    <a:pt x="21156" y="26414"/>
                    <a:pt x="21308" y="25746"/>
                    <a:pt x="21429" y="25047"/>
                  </a:cubicBezTo>
                  <a:cubicBezTo>
                    <a:pt x="21460" y="24986"/>
                    <a:pt x="21460" y="24895"/>
                    <a:pt x="21460" y="24803"/>
                  </a:cubicBezTo>
                  <a:cubicBezTo>
                    <a:pt x="21520" y="23496"/>
                    <a:pt x="21794" y="22189"/>
                    <a:pt x="21733" y="20882"/>
                  </a:cubicBezTo>
                  <a:cubicBezTo>
                    <a:pt x="21703" y="20335"/>
                    <a:pt x="21764" y="19788"/>
                    <a:pt x="21733" y="19241"/>
                  </a:cubicBezTo>
                  <a:cubicBezTo>
                    <a:pt x="21733" y="18907"/>
                    <a:pt x="21642" y="18542"/>
                    <a:pt x="21551" y="18177"/>
                  </a:cubicBezTo>
                  <a:cubicBezTo>
                    <a:pt x="21247" y="17113"/>
                    <a:pt x="20791" y="16110"/>
                    <a:pt x="20274" y="15138"/>
                  </a:cubicBezTo>
                  <a:cubicBezTo>
                    <a:pt x="19909" y="14378"/>
                    <a:pt x="19514" y="13587"/>
                    <a:pt x="19150" y="12828"/>
                  </a:cubicBezTo>
                  <a:cubicBezTo>
                    <a:pt x="19119" y="12767"/>
                    <a:pt x="19089" y="12706"/>
                    <a:pt x="19058" y="12645"/>
                  </a:cubicBezTo>
                  <a:cubicBezTo>
                    <a:pt x="18724" y="12007"/>
                    <a:pt x="18846" y="11490"/>
                    <a:pt x="19332" y="11004"/>
                  </a:cubicBezTo>
                  <a:cubicBezTo>
                    <a:pt x="19545" y="10791"/>
                    <a:pt x="19788" y="10609"/>
                    <a:pt x="20031" y="10366"/>
                  </a:cubicBezTo>
                  <a:cubicBezTo>
                    <a:pt x="20821" y="10761"/>
                    <a:pt x="21551" y="11186"/>
                    <a:pt x="22311" y="11581"/>
                  </a:cubicBezTo>
                  <a:cubicBezTo>
                    <a:pt x="23010" y="11946"/>
                    <a:pt x="23709" y="12311"/>
                    <a:pt x="24438" y="12645"/>
                  </a:cubicBezTo>
                  <a:cubicBezTo>
                    <a:pt x="25958" y="13375"/>
                    <a:pt x="27508" y="14074"/>
                    <a:pt x="28998" y="14834"/>
                  </a:cubicBezTo>
                  <a:cubicBezTo>
                    <a:pt x="29727" y="15168"/>
                    <a:pt x="30396" y="15624"/>
                    <a:pt x="31095" y="16019"/>
                  </a:cubicBezTo>
                  <a:cubicBezTo>
                    <a:pt x="31460" y="16262"/>
                    <a:pt x="31794" y="16566"/>
                    <a:pt x="32098" y="16901"/>
                  </a:cubicBezTo>
                  <a:cubicBezTo>
                    <a:pt x="32706" y="17569"/>
                    <a:pt x="33375" y="18208"/>
                    <a:pt x="34013" y="18876"/>
                  </a:cubicBezTo>
                  <a:cubicBezTo>
                    <a:pt x="34347" y="19211"/>
                    <a:pt x="34651" y="19575"/>
                    <a:pt x="34986" y="19940"/>
                  </a:cubicBezTo>
                  <a:cubicBezTo>
                    <a:pt x="35533" y="20548"/>
                    <a:pt x="36080" y="21156"/>
                    <a:pt x="36627" y="21764"/>
                  </a:cubicBezTo>
                  <a:cubicBezTo>
                    <a:pt x="36658" y="21733"/>
                    <a:pt x="36688" y="21733"/>
                    <a:pt x="36718" y="21703"/>
                  </a:cubicBezTo>
                  <a:cubicBezTo>
                    <a:pt x="36688" y="21612"/>
                    <a:pt x="36688" y="21521"/>
                    <a:pt x="36627" y="21429"/>
                  </a:cubicBezTo>
                  <a:cubicBezTo>
                    <a:pt x="36232" y="20639"/>
                    <a:pt x="35806" y="19819"/>
                    <a:pt x="35411" y="19028"/>
                  </a:cubicBezTo>
                  <a:cubicBezTo>
                    <a:pt x="35199" y="18603"/>
                    <a:pt x="34955" y="18208"/>
                    <a:pt x="34712" y="17782"/>
                  </a:cubicBezTo>
                  <a:cubicBezTo>
                    <a:pt x="34135" y="16657"/>
                    <a:pt x="33436" y="15624"/>
                    <a:pt x="32524" y="14742"/>
                  </a:cubicBezTo>
                  <a:cubicBezTo>
                    <a:pt x="31916" y="14135"/>
                    <a:pt x="31186" y="13648"/>
                    <a:pt x="30426" y="13223"/>
                  </a:cubicBezTo>
                  <a:cubicBezTo>
                    <a:pt x="28390" y="12037"/>
                    <a:pt x="26323" y="10943"/>
                    <a:pt x="24226" y="9849"/>
                  </a:cubicBezTo>
                  <a:cubicBezTo>
                    <a:pt x="23587" y="9545"/>
                    <a:pt x="23010" y="9119"/>
                    <a:pt x="22402" y="8724"/>
                  </a:cubicBezTo>
                  <a:cubicBezTo>
                    <a:pt x="22159" y="8572"/>
                    <a:pt x="21916" y="8420"/>
                    <a:pt x="21642" y="8299"/>
                  </a:cubicBezTo>
                  <a:cubicBezTo>
                    <a:pt x="21277" y="8086"/>
                    <a:pt x="20882" y="7964"/>
                    <a:pt x="20457" y="7964"/>
                  </a:cubicBezTo>
                  <a:cubicBezTo>
                    <a:pt x="19970" y="7934"/>
                    <a:pt x="19484" y="7903"/>
                    <a:pt x="18998" y="7873"/>
                  </a:cubicBezTo>
                  <a:cubicBezTo>
                    <a:pt x="18390" y="7812"/>
                    <a:pt x="17782" y="7751"/>
                    <a:pt x="17174" y="7691"/>
                  </a:cubicBezTo>
                  <a:cubicBezTo>
                    <a:pt x="17052" y="7691"/>
                    <a:pt x="16931" y="7660"/>
                    <a:pt x="16718" y="7660"/>
                  </a:cubicBezTo>
                  <a:cubicBezTo>
                    <a:pt x="17083" y="8177"/>
                    <a:pt x="17508" y="8542"/>
                    <a:pt x="17934" y="8907"/>
                  </a:cubicBezTo>
                  <a:cubicBezTo>
                    <a:pt x="18359" y="9241"/>
                    <a:pt x="18785" y="9606"/>
                    <a:pt x="19210" y="9940"/>
                  </a:cubicBezTo>
                  <a:cubicBezTo>
                    <a:pt x="19210" y="9940"/>
                    <a:pt x="19180" y="9970"/>
                    <a:pt x="19150" y="9970"/>
                  </a:cubicBezTo>
                  <a:cubicBezTo>
                    <a:pt x="18633" y="9970"/>
                    <a:pt x="18086" y="10062"/>
                    <a:pt x="17569" y="10153"/>
                  </a:cubicBezTo>
                  <a:cubicBezTo>
                    <a:pt x="16931" y="10305"/>
                    <a:pt x="16444" y="10639"/>
                    <a:pt x="16232" y="11277"/>
                  </a:cubicBezTo>
                  <a:cubicBezTo>
                    <a:pt x="16110" y="11612"/>
                    <a:pt x="16019" y="11946"/>
                    <a:pt x="15897" y="12280"/>
                  </a:cubicBezTo>
                  <a:cubicBezTo>
                    <a:pt x="15867" y="12402"/>
                    <a:pt x="15867" y="12524"/>
                    <a:pt x="15836" y="12676"/>
                  </a:cubicBezTo>
                  <a:cubicBezTo>
                    <a:pt x="15229" y="12402"/>
                    <a:pt x="14742" y="12098"/>
                    <a:pt x="14377" y="11551"/>
                  </a:cubicBezTo>
                  <a:cubicBezTo>
                    <a:pt x="14256" y="11399"/>
                    <a:pt x="14225" y="11217"/>
                    <a:pt x="14225" y="11034"/>
                  </a:cubicBezTo>
                  <a:cubicBezTo>
                    <a:pt x="14286" y="10426"/>
                    <a:pt x="14377" y="9818"/>
                    <a:pt x="14560" y="9241"/>
                  </a:cubicBezTo>
                  <a:cubicBezTo>
                    <a:pt x="14712" y="8633"/>
                    <a:pt x="14833" y="8055"/>
                    <a:pt x="14955" y="7448"/>
                  </a:cubicBezTo>
                  <a:cubicBezTo>
                    <a:pt x="15137" y="6384"/>
                    <a:pt x="14833" y="5411"/>
                    <a:pt x="14225" y="4560"/>
                  </a:cubicBezTo>
                  <a:cubicBezTo>
                    <a:pt x="13435" y="3405"/>
                    <a:pt x="12675" y="2280"/>
                    <a:pt x="11885" y="1156"/>
                  </a:cubicBezTo>
                  <a:cubicBezTo>
                    <a:pt x="11733" y="912"/>
                    <a:pt x="11611" y="639"/>
                    <a:pt x="11490" y="396"/>
                  </a:cubicBezTo>
                  <a:cubicBezTo>
                    <a:pt x="11429" y="274"/>
                    <a:pt x="11338" y="183"/>
                    <a:pt x="1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33"/>
            <p:cNvSpPr/>
            <p:nvPr/>
          </p:nvSpPr>
          <p:spPr>
            <a:xfrm>
              <a:off x="382500" y="801225"/>
              <a:ext cx="275100" cy="520550"/>
            </a:xfrm>
            <a:custGeom>
              <a:avLst/>
              <a:gdLst/>
              <a:ahLst/>
              <a:cxnLst/>
              <a:rect l="l" t="t" r="r" b="b"/>
              <a:pathLst>
                <a:path w="11004" h="20822" extrusionOk="0">
                  <a:moveTo>
                    <a:pt x="1094" y="0"/>
                  </a:moveTo>
                  <a:cubicBezTo>
                    <a:pt x="1125" y="61"/>
                    <a:pt x="1125" y="122"/>
                    <a:pt x="1155" y="182"/>
                  </a:cubicBezTo>
                  <a:cubicBezTo>
                    <a:pt x="1490" y="699"/>
                    <a:pt x="1702" y="1216"/>
                    <a:pt x="1946" y="1763"/>
                  </a:cubicBezTo>
                  <a:cubicBezTo>
                    <a:pt x="2523" y="3192"/>
                    <a:pt x="2827" y="4681"/>
                    <a:pt x="3161" y="6170"/>
                  </a:cubicBezTo>
                  <a:cubicBezTo>
                    <a:pt x="3222" y="6474"/>
                    <a:pt x="3374" y="6748"/>
                    <a:pt x="3496" y="7021"/>
                  </a:cubicBezTo>
                  <a:cubicBezTo>
                    <a:pt x="3648" y="7325"/>
                    <a:pt x="3830" y="7599"/>
                    <a:pt x="3982" y="7873"/>
                  </a:cubicBezTo>
                  <a:cubicBezTo>
                    <a:pt x="4012" y="7933"/>
                    <a:pt x="4043" y="7994"/>
                    <a:pt x="4104" y="8055"/>
                  </a:cubicBezTo>
                  <a:cubicBezTo>
                    <a:pt x="4499" y="8602"/>
                    <a:pt x="4863" y="9149"/>
                    <a:pt x="5289" y="9666"/>
                  </a:cubicBezTo>
                  <a:cubicBezTo>
                    <a:pt x="5502" y="9970"/>
                    <a:pt x="5775" y="10213"/>
                    <a:pt x="6140" y="10335"/>
                  </a:cubicBezTo>
                  <a:cubicBezTo>
                    <a:pt x="6596" y="10547"/>
                    <a:pt x="7052" y="10760"/>
                    <a:pt x="7538" y="10912"/>
                  </a:cubicBezTo>
                  <a:cubicBezTo>
                    <a:pt x="8329" y="11155"/>
                    <a:pt x="9149" y="11398"/>
                    <a:pt x="10000" y="11642"/>
                  </a:cubicBezTo>
                  <a:cubicBezTo>
                    <a:pt x="9909" y="11824"/>
                    <a:pt x="9727" y="11946"/>
                    <a:pt x="9575" y="12067"/>
                  </a:cubicBezTo>
                  <a:cubicBezTo>
                    <a:pt x="9362" y="12249"/>
                    <a:pt x="9119" y="12432"/>
                    <a:pt x="8845" y="12553"/>
                  </a:cubicBezTo>
                  <a:cubicBezTo>
                    <a:pt x="7964" y="13070"/>
                    <a:pt x="7082" y="13557"/>
                    <a:pt x="6171" y="14073"/>
                  </a:cubicBezTo>
                  <a:cubicBezTo>
                    <a:pt x="5927" y="14225"/>
                    <a:pt x="5654" y="14377"/>
                    <a:pt x="5411" y="14560"/>
                  </a:cubicBezTo>
                  <a:cubicBezTo>
                    <a:pt x="4408" y="15411"/>
                    <a:pt x="3435" y="16262"/>
                    <a:pt x="2736" y="17386"/>
                  </a:cubicBezTo>
                  <a:cubicBezTo>
                    <a:pt x="2645" y="17599"/>
                    <a:pt x="2462" y="17751"/>
                    <a:pt x="2310" y="17903"/>
                  </a:cubicBezTo>
                  <a:cubicBezTo>
                    <a:pt x="1946" y="18237"/>
                    <a:pt x="1611" y="18633"/>
                    <a:pt x="1307" y="19028"/>
                  </a:cubicBezTo>
                  <a:cubicBezTo>
                    <a:pt x="882" y="19605"/>
                    <a:pt x="426" y="20183"/>
                    <a:pt x="0" y="20760"/>
                  </a:cubicBezTo>
                  <a:cubicBezTo>
                    <a:pt x="0" y="20760"/>
                    <a:pt x="31" y="20791"/>
                    <a:pt x="31" y="20821"/>
                  </a:cubicBezTo>
                  <a:cubicBezTo>
                    <a:pt x="152" y="20791"/>
                    <a:pt x="274" y="20791"/>
                    <a:pt x="365" y="20730"/>
                  </a:cubicBezTo>
                  <a:cubicBezTo>
                    <a:pt x="912" y="20517"/>
                    <a:pt x="1459" y="20335"/>
                    <a:pt x="1946" y="20061"/>
                  </a:cubicBezTo>
                  <a:cubicBezTo>
                    <a:pt x="2614" y="19696"/>
                    <a:pt x="3313" y="19453"/>
                    <a:pt x="4043" y="19210"/>
                  </a:cubicBezTo>
                  <a:cubicBezTo>
                    <a:pt x="4560" y="19058"/>
                    <a:pt x="5076" y="18906"/>
                    <a:pt x="5593" y="18724"/>
                  </a:cubicBezTo>
                  <a:cubicBezTo>
                    <a:pt x="6414" y="18450"/>
                    <a:pt x="7113" y="17994"/>
                    <a:pt x="7721" y="17386"/>
                  </a:cubicBezTo>
                  <a:cubicBezTo>
                    <a:pt x="8055" y="17052"/>
                    <a:pt x="8389" y="16748"/>
                    <a:pt x="8724" y="16414"/>
                  </a:cubicBezTo>
                  <a:cubicBezTo>
                    <a:pt x="9119" y="15988"/>
                    <a:pt x="9453" y="15532"/>
                    <a:pt x="9666" y="14985"/>
                  </a:cubicBezTo>
                  <a:cubicBezTo>
                    <a:pt x="9879" y="14316"/>
                    <a:pt x="10335" y="13800"/>
                    <a:pt x="10791" y="13283"/>
                  </a:cubicBezTo>
                  <a:cubicBezTo>
                    <a:pt x="10851" y="13222"/>
                    <a:pt x="10912" y="13131"/>
                    <a:pt x="10943" y="13070"/>
                  </a:cubicBezTo>
                  <a:cubicBezTo>
                    <a:pt x="10973" y="12949"/>
                    <a:pt x="11003" y="12797"/>
                    <a:pt x="10943" y="12736"/>
                  </a:cubicBezTo>
                  <a:cubicBezTo>
                    <a:pt x="10639" y="12189"/>
                    <a:pt x="10669" y="11611"/>
                    <a:pt x="10639" y="11034"/>
                  </a:cubicBezTo>
                  <a:cubicBezTo>
                    <a:pt x="10639" y="10973"/>
                    <a:pt x="10639" y="10882"/>
                    <a:pt x="10639" y="10791"/>
                  </a:cubicBezTo>
                  <a:cubicBezTo>
                    <a:pt x="10547" y="10730"/>
                    <a:pt x="10456" y="10669"/>
                    <a:pt x="10365" y="10639"/>
                  </a:cubicBezTo>
                  <a:cubicBezTo>
                    <a:pt x="9696" y="10274"/>
                    <a:pt x="9180" y="9787"/>
                    <a:pt x="8815" y="9119"/>
                  </a:cubicBezTo>
                  <a:cubicBezTo>
                    <a:pt x="8541" y="8632"/>
                    <a:pt x="8268" y="8146"/>
                    <a:pt x="7994" y="7660"/>
                  </a:cubicBezTo>
                  <a:cubicBezTo>
                    <a:pt x="7964" y="7629"/>
                    <a:pt x="7964" y="7599"/>
                    <a:pt x="7933" y="7569"/>
                  </a:cubicBezTo>
                  <a:cubicBezTo>
                    <a:pt x="7478" y="6961"/>
                    <a:pt x="7082" y="6353"/>
                    <a:pt x="6596" y="5775"/>
                  </a:cubicBezTo>
                  <a:cubicBezTo>
                    <a:pt x="6019" y="5046"/>
                    <a:pt x="5441" y="4347"/>
                    <a:pt x="4803" y="3678"/>
                  </a:cubicBezTo>
                  <a:cubicBezTo>
                    <a:pt x="4043" y="2827"/>
                    <a:pt x="3222" y="2006"/>
                    <a:pt x="2432" y="1186"/>
                  </a:cubicBezTo>
                  <a:cubicBezTo>
                    <a:pt x="2189" y="942"/>
                    <a:pt x="1946" y="699"/>
                    <a:pt x="1702" y="456"/>
                  </a:cubicBezTo>
                  <a:cubicBezTo>
                    <a:pt x="1520" y="304"/>
                    <a:pt x="1338" y="122"/>
                    <a:pt x="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33"/>
            <p:cNvSpPr/>
            <p:nvPr/>
          </p:nvSpPr>
          <p:spPr>
            <a:xfrm>
              <a:off x="654525" y="1001825"/>
              <a:ext cx="138325" cy="465075"/>
            </a:xfrm>
            <a:custGeom>
              <a:avLst/>
              <a:gdLst/>
              <a:ahLst/>
              <a:cxnLst/>
              <a:rect l="l" t="t" r="r" b="b"/>
              <a:pathLst>
                <a:path w="5533" h="18603" extrusionOk="0">
                  <a:moveTo>
                    <a:pt x="974" y="3618"/>
                  </a:moveTo>
                  <a:cubicBezTo>
                    <a:pt x="1065" y="3861"/>
                    <a:pt x="1156" y="4134"/>
                    <a:pt x="1247" y="4377"/>
                  </a:cubicBezTo>
                  <a:cubicBezTo>
                    <a:pt x="1703" y="5350"/>
                    <a:pt x="2159" y="6292"/>
                    <a:pt x="2615" y="7265"/>
                  </a:cubicBezTo>
                  <a:cubicBezTo>
                    <a:pt x="2645" y="7326"/>
                    <a:pt x="2676" y="7417"/>
                    <a:pt x="2706" y="7478"/>
                  </a:cubicBezTo>
                  <a:cubicBezTo>
                    <a:pt x="2615" y="7447"/>
                    <a:pt x="2584" y="7356"/>
                    <a:pt x="2524" y="7265"/>
                  </a:cubicBezTo>
                  <a:cubicBezTo>
                    <a:pt x="2037" y="6292"/>
                    <a:pt x="1551" y="5320"/>
                    <a:pt x="1065" y="4347"/>
                  </a:cubicBezTo>
                  <a:cubicBezTo>
                    <a:pt x="974" y="4134"/>
                    <a:pt x="943" y="3891"/>
                    <a:pt x="882" y="3648"/>
                  </a:cubicBezTo>
                  <a:cubicBezTo>
                    <a:pt x="913" y="3648"/>
                    <a:pt x="943" y="3648"/>
                    <a:pt x="974" y="3618"/>
                  </a:cubicBezTo>
                  <a:close/>
                  <a:moveTo>
                    <a:pt x="3040" y="1"/>
                  </a:moveTo>
                  <a:cubicBezTo>
                    <a:pt x="2493" y="61"/>
                    <a:pt x="1946" y="122"/>
                    <a:pt x="1429" y="244"/>
                  </a:cubicBezTo>
                  <a:cubicBezTo>
                    <a:pt x="1034" y="304"/>
                    <a:pt x="761" y="578"/>
                    <a:pt x="578" y="943"/>
                  </a:cubicBezTo>
                  <a:cubicBezTo>
                    <a:pt x="122" y="1915"/>
                    <a:pt x="1" y="2918"/>
                    <a:pt x="122" y="3952"/>
                  </a:cubicBezTo>
                  <a:cubicBezTo>
                    <a:pt x="153" y="4043"/>
                    <a:pt x="183" y="4165"/>
                    <a:pt x="214" y="4286"/>
                  </a:cubicBezTo>
                  <a:cubicBezTo>
                    <a:pt x="457" y="4803"/>
                    <a:pt x="730" y="5289"/>
                    <a:pt x="974" y="5806"/>
                  </a:cubicBezTo>
                  <a:cubicBezTo>
                    <a:pt x="1581" y="7022"/>
                    <a:pt x="2189" y="8207"/>
                    <a:pt x="2767" y="9423"/>
                  </a:cubicBezTo>
                  <a:cubicBezTo>
                    <a:pt x="3071" y="10122"/>
                    <a:pt x="3284" y="10882"/>
                    <a:pt x="3405" y="11612"/>
                  </a:cubicBezTo>
                  <a:cubicBezTo>
                    <a:pt x="3527" y="12402"/>
                    <a:pt x="3709" y="13192"/>
                    <a:pt x="3831" y="13982"/>
                  </a:cubicBezTo>
                  <a:cubicBezTo>
                    <a:pt x="3922" y="14438"/>
                    <a:pt x="3983" y="14894"/>
                    <a:pt x="4013" y="15350"/>
                  </a:cubicBezTo>
                  <a:cubicBezTo>
                    <a:pt x="4074" y="16414"/>
                    <a:pt x="4135" y="17508"/>
                    <a:pt x="4195" y="18572"/>
                  </a:cubicBezTo>
                  <a:cubicBezTo>
                    <a:pt x="4226" y="18572"/>
                    <a:pt x="4256" y="18572"/>
                    <a:pt x="4287" y="18603"/>
                  </a:cubicBezTo>
                  <a:cubicBezTo>
                    <a:pt x="4317" y="18511"/>
                    <a:pt x="4347" y="18451"/>
                    <a:pt x="4347" y="18390"/>
                  </a:cubicBezTo>
                  <a:cubicBezTo>
                    <a:pt x="4530" y="17569"/>
                    <a:pt x="4682" y="16718"/>
                    <a:pt x="4864" y="15867"/>
                  </a:cubicBezTo>
                  <a:cubicBezTo>
                    <a:pt x="4864" y="15837"/>
                    <a:pt x="4864" y="15837"/>
                    <a:pt x="4864" y="15806"/>
                  </a:cubicBezTo>
                  <a:cubicBezTo>
                    <a:pt x="5199" y="14773"/>
                    <a:pt x="5229" y="13679"/>
                    <a:pt x="5381" y="12615"/>
                  </a:cubicBezTo>
                  <a:cubicBezTo>
                    <a:pt x="5533" y="11308"/>
                    <a:pt x="5502" y="9970"/>
                    <a:pt x="5381" y="8663"/>
                  </a:cubicBezTo>
                  <a:cubicBezTo>
                    <a:pt x="5320" y="7934"/>
                    <a:pt x="5016" y="7265"/>
                    <a:pt x="4712" y="6627"/>
                  </a:cubicBezTo>
                  <a:cubicBezTo>
                    <a:pt x="4256" y="5624"/>
                    <a:pt x="3740" y="4651"/>
                    <a:pt x="3253" y="3648"/>
                  </a:cubicBezTo>
                  <a:cubicBezTo>
                    <a:pt x="2949" y="3070"/>
                    <a:pt x="2676" y="2493"/>
                    <a:pt x="2524" y="1885"/>
                  </a:cubicBezTo>
                  <a:cubicBezTo>
                    <a:pt x="2493" y="1855"/>
                    <a:pt x="2493" y="1855"/>
                    <a:pt x="2463" y="1824"/>
                  </a:cubicBezTo>
                  <a:cubicBezTo>
                    <a:pt x="2159" y="2432"/>
                    <a:pt x="1977" y="3040"/>
                    <a:pt x="2159" y="3709"/>
                  </a:cubicBezTo>
                  <a:cubicBezTo>
                    <a:pt x="2341" y="4438"/>
                    <a:pt x="2524" y="5137"/>
                    <a:pt x="2706" y="5867"/>
                  </a:cubicBezTo>
                  <a:cubicBezTo>
                    <a:pt x="2736" y="6080"/>
                    <a:pt x="2797" y="6262"/>
                    <a:pt x="2828" y="6505"/>
                  </a:cubicBezTo>
                  <a:cubicBezTo>
                    <a:pt x="2767" y="6414"/>
                    <a:pt x="2736" y="6353"/>
                    <a:pt x="2706" y="6262"/>
                  </a:cubicBezTo>
                  <a:cubicBezTo>
                    <a:pt x="2433" y="5411"/>
                    <a:pt x="2159" y="4529"/>
                    <a:pt x="1885" y="3648"/>
                  </a:cubicBezTo>
                  <a:cubicBezTo>
                    <a:pt x="1703" y="3101"/>
                    <a:pt x="1733" y="2554"/>
                    <a:pt x="1916" y="2007"/>
                  </a:cubicBezTo>
                  <a:cubicBezTo>
                    <a:pt x="1977" y="1855"/>
                    <a:pt x="2037" y="1672"/>
                    <a:pt x="2068" y="1520"/>
                  </a:cubicBezTo>
                  <a:cubicBezTo>
                    <a:pt x="2159" y="1216"/>
                    <a:pt x="2311" y="943"/>
                    <a:pt x="2554" y="730"/>
                  </a:cubicBezTo>
                  <a:cubicBezTo>
                    <a:pt x="2797" y="517"/>
                    <a:pt x="3040" y="304"/>
                    <a:pt x="3344" y="31"/>
                  </a:cubicBezTo>
                  <a:cubicBezTo>
                    <a:pt x="3192" y="1"/>
                    <a:pt x="3101" y="1"/>
                    <a:pt x="3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33"/>
            <p:cNvSpPr/>
            <p:nvPr/>
          </p:nvSpPr>
          <p:spPr>
            <a:xfrm>
              <a:off x="273075" y="952425"/>
              <a:ext cx="346525" cy="163750"/>
            </a:xfrm>
            <a:custGeom>
              <a:avLst/>
              <a:gdLst/>
              <a:ahLst/>
              <a:cxnLst/>
              <a:rect l="l" t="t" r="r" b="b"/>
              <a:pathLst>
                <a:path w="13861" h="6550" extrusionOk="0">
                  <a:moveTo>
                    <a:pt x="0" y="1"/>
                  </a:moveTo>
                  <a:cubicBezTo>
                    <a:pt x="0" y="31"/>
                    <a:pt x="0" y="62"/>
                    <a:pt x="0" y="62"/>
                  </a:cubicBezTo>
                  <a:cubicBezTo>
                    <a:pt x="61" y="122"/>
                    <a:pt x="122" y="153"/>
                    <a:pt x="183" y="183"/>
                  </a:cubicBezTo>
                  <a:cubicBezTo>
                    <a:pt x="1155" y="639"/>
                    <a:pt x="1915" y="1308"/>
                    <a:pt x="2736" y="1946"/>
                  </a:cubicBezTo>
                  <a:cubicBezTo>
                    <a:pt x="3496" y="2584"/>
                    <a:pt x="4195" y="3314"/>
                    <a:pt x="4955" y="3983"/>
                  </a:cubicBezTo>
                  <a:cubicBezTo>
                    <a:pt x="5319" y="4317"/>
                    <a:pt x="5745" y="4651"/>
                    <a:pt x="6201" y="4925"/>
                  </a:cubicBezTo>
                  <a:cubicBezTo>
                    <a:pt x="7326" y="5654"/>
                    <a:pt x="8541" y="6171"/>
                    <a:pt x="9848" y="6414"/>
                  </a:cubicBezTo>
                  <a:cubicBezTo>
                    <a:pt x="10152" y="6475"/>
                    <a:pt x="10456" y="6445"/>
                    <a:pt x="10730" y="6475"/>
                  </a:cubicBezTo>
                  <a:cubicBezTo>
                    <a:pt x="10912" y="6475"/>
                    <a:pt x="11095" y="6536"/>
                    <a:pt x="11277" y="6536"/>
                  </a:cubicBezTo>
                  <a:cubicBezTo>
                    <a:pt x="11378" y="6536"/>
                    <a:pt x="11466" y="6549"/>
                    <a:pt x="11549" y="6549"/>
                  </a:cubicBezTo>
                  <a:cubicBezTo>
                    <a:pt x="11591" y="6549"/>
                    <a:pt x="11632" y="6546"/>
                    <a:pt x="11672" y="6536"/>
                  </a:cubicBezTo>
                  <a:cubicBezTo>
                    <a:pt x="12128" y="6445"/>
                    <a:pt x="12584" y="6353"/>
                    <a:pt x="13040" y="6262"/>
                  </a:cubicBezTo>
                  <a:cubicBezTo>
                    <a:pt x="13344" y="6201"/>
                    <a:pt x="13557" y="5989"/>
                    <a:pt x="13861" y="5776"/>
                  </a:cubicBezTo>
                  <a:cubicBezTo>
                    <a:pt x="13587" y="5685"/>
                    <a:pt x="13374" y="5654"/>
                    <a:pt x="13162" y="5594"/>
                  </a:cubicBezTo>
                  <a:cubicBezTo>
                    <a:pt x="12341" y="5350"/>
                    <a:pt x="11520" y="5107"/>
                    <a:pt x="10699" y="4834"/>
                  </a:cubicBezTo>
                  <a:cubicBezTo>
                    <a:pt x="10183" y="4651"/>
                    <a:pt x="9757" y="4317"/>
                    <a:pt x="9423" y="3891"/>
                  </a:cubicBezTo>
                  <a:cubicBezTo>
                    <a:pt x="9392" y="3861"/>
                    <a:pt x="9332" y="3800"/>
                    <a:pt x="9301" y="3770"/>
                  </a:cubicBezTo>
                  <a:cubicBezTo>
                    <a:pt x="8906" y="3223"/>
                    <a:pt x="8541" y="2676"/>
                    <a:pt x="8146" y="2128"/>
                  </a:cubicBezTo>
                  <a:cubicBezTo>
                    <a:pt x="8055" y="2037"/>
                    <a:pt x="7964" y="1946"/>
                    <a:pt x="7842" y="1885"/>
                  </a:cubicBezTo>
                  <a:cubicBezTo>
                    <a:pt x="6110" y="943"/>
                    <a:pt x="4256" y="366"/>
                    <a:pt x="2280" y="274"/>
                  </a:cubicBezTo>
                  <a:cubicBezTo>
                    <a:pt x="1763" y="274"/>
                    <a:pt x="1277" y="153"/>
                    <a:pt x="760" y="92"/>
                  </a:cubicBezTo>
                  <a:cubicBezTo>
                    <a:pt x="517" y="62"/>
                    <a:pt x="274" y="3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33"/>
            <p:cNvSpPr/>
            <p:nvPr/>
          </p:nvSpPr>
          <p:spPr>
            <a:xfrm>
              <a:off x="686450" y="943325"/>
              <a:ext cx="462050" cy="308525"/>
            </a:xfrm>
            <a:custGeom>
              <a:avLst/>
              <a:gdLst/>
              <a:ahLst/>
              <a:cxnLst/>
              <a:rect l="l" t="t" r="r" b="b"/>
              <a:pathLst>
                <a:path w="18482" h="12341" extrusionOk="0">
                  <a:moveTo>
                    <a:pt x="152" y="0"/>
                  </a:moveTo>
                  <a:cubicBezTo>
                    <a:pt x="122" y="0"/>
                    <a:pt x="92" y="0"/>
                    <a:pt x="0" y="30"/>
                  </a:cubicBezTo>
                  <a:cubicBezTo>
                    <a:pt x="92" y="122"/>
                    <a:pt x="213" y="243"/>
                    <a:pt x="335" y="334"/>
                  </a:cubicBezTo>
                  <a:cubicBezTo>
                    <a:pt x="1095" y="942"/>
                    <a:pt x="1915" y="1459"/>
                    <a:pt x="2766" y="1915"/>
                  </a:cubicBezTo>
                  <a:cubicBezTo>
                    <a:pt x="4134" y="2644"/>
                    <a:pt x="5472" y="3435"/>
                    <a:pt x="6870" y="4134"/>
                  </a:cubicBezTo>
                  <a:cubicBezTo>
                    <a:pt x="8359" y="4863"/>
                    <a:pt x="9909" y="5532"/>
                    <a:pt x="11429" y="6262"/>
                  </a:cubicBezTo>
                  <a:cubicBezTo>
                    <a:pt x="12402" y="6717"/>
                    <a:pt x="13344" y="7295"/>
                    <a:pt x="14226" y="7933"/>
                  </a:cubicBezTo>
                  <a:cubicBezTo>
                    <a:pt x="14438" y="8085"/>
                    <a:pt x="14651" y="8237"/>
                    <a:pt x="14803" y="8420"/>
                  </a:cubicBezTo>
                  <a:cubicBezTo>
                    <a:pt x="15472" y="9210"/>
                    <a:pt x="16201" y="9909"/>
                    <a:pt x="16961" y="10608"/>
                  </a:cubicBezTo>
                  <a:cubicBezTo>
                    <a:pt x="17417" y="11064"/>
                    <a:pt x="17843" y="11550"/>
                    <a:pt x="18177" y="12067"/>
                  </a:cubicBezTo>
                  <a:cubicBezTo>
                    <a:pt x="18268" y="12158"/>
                    <a:pt x="18329" y="12249"/>
                    <a:pt x="18420" y="12341"/>
                  </a:cubicBezTo>
                  <a:cubicBezTo>
                    <a:pt x="18451" y="12341"/>
                    <a:pt x="18451" y="12341"/>
                    <a:pt x="18481" y="12310"/>
                  </a:cubicBezTo>
                  <a:cubicBezTo>
                    <a:pt x="18390" y="12097"/>
                    <a:pt x="18299" y="11885"/>
                    <a:pt x="18177" y="11702"/>
                  </a:cubicBezTo>
                  <a:cubicBezTo>
                    <a:pt x="17782" y="10973"/>
                    <a:pt x="17387" y="10243"/>
                    <a:pt x="16961" y="9544"/>
                  </a:cubicBezTo>
                  <a:cubicBezTo>
                    <a:pt x="15928" y="7842"/>
                    <a:pt x="14621" y="6414"/>
                    <a:pt x="12827" y="5410"/>
                  </a:cubicBezTo>
                  <a:cubicBezTo>
                    <a:pt x="11065" y="4438"/>
                    <a:pt x="9271" y="3496"/>
                    <a:pt x="7447" y="2584"/>
                  </a:cubicBezTo>
                  <a:cubicBezTo>
                    <a:pt x="6384" y="2037"/>
                    <a:pt x="5350" y="1429"/>
                    <a:pt x="4408" y="669"/>
                  </a:cubicBezTo>
                  <a:cubicBezTo>
                    <a:pt x="3956" y="302"/>
                    <a:pt x="3426" y="118"/>
                    <a:pt x="2842" y="118"/>
                  </a:cubicBezTo>
                  <a:cubicBezTo>
                    <a:pt x="2797" y="118"/>
                    <a:pt x="2751" y="119"/>
                    <a:pt x="2706" y="122"/>
                  </a:cubicBezTo>
                  <a:cubicBezTo>
                    <a:pt x="2463" y="152"/>
                    <a:pt x="2219" y="152"/>
                    <a:pt x="1976" y="152"/>
                  </a:cubicBezTo>
                  <a:cubicBezTo>
                    <a:pt x="1792" y="170"/>
                    <a:pt x="1608" y="180"/>
                    <a:pt x="1424" y="180"/>
                  </a:cubicBezTo>
                  <a:cubicBezTo>
                    <a:pt x="1000" y="180"/>
                    <a:pt x="576" y="127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532950" y="758650"/>
              <a:ext cx="87425" cy="254600"/>
            </a:xfrm>
            <a:custGeom>
              <a:avLst/>
              <a:gdLst/>
              <a:ahLst/>
              <a:cxnLst/>
              <a:rect l="l" t="t" r="r" b="b"/>
              <a:pathLst>
                <a:path w="3497" h="10184" extrusionOk="0">
                  <a:moveTo>
                    <a:pt x="213" y="1"/>
                  </a:moveTo>
                  <a:cubicBezTo>
                    <a:pt x="213" y="123"/>
                    <a:pt x="213" y="244"/>
                    <a:pt x="213" y="335"/>
                  </a:cubicBezTo>
                  <a:cubicBezTo>
                    <a:pt x="396" y="1338"/>
                    <a:pt x="396" y="2341"/>
                    <a:pt x="213" y="3344"/>
                  </a:cubicBezTo>
                  <a:cubicBezTo>
                    <a:pt x="122" y="3831"/>
                    <a:pt x="92" y="4287"/>
                    <a:pt x="61" y="4773"/>
                  </a:cubicBezTo>
                  <a:cubicBezTo>
                    <a:pt x="31" y="5199"/>
                    <a:pt x="1" y="5594"/>
                    <a:pt x="31" y="6019"/>
                  </a:cubicBezTo>
                  <a:cubicBezTo>
                    <a:pt x="92" y="6445"/>
                    <a:pt x="274" y="6840"/>
                    <a:pt x="578" y="7205"/>
                  </a:cubicBezTo>
                  <a:cubicBezTo>
                    <a:pt x="1368" y="8056"/>
                    <a:pt x="2098" y="8937"/>
                    <a:pt x="2615" y="9971"/>
                  </a:cubicBezTo>
                  <a:cubicBezTo>
                    <a:pt x="2645" y="10031"/>
                    <a:pt x="2706" y="10092"/>
                    <a:pt x="2767" y="10183"/>
                  </a:cubicBezTo>
                  <a:cubicBezTo>
                    <a:pt x="2797" y="10123"/>
                    <a:pt x="2797" y="10123"/>
                    <a:pt x="2797" y="10123"/>
                  </a:cubicBezTo>
                  <a:cubicBezTo>
                    <a:pt x="2827" y="9241"/>
                    <a:pt x="3070" y="8420"/>
                    <a:pt x="3253" y="7600"/>
                  </a:cubicBezTo>
                  <a:cubicBezTo>
                    <a:pt x="3344" y="7174"/>
                    <a:pt x="3405" y="6749"/>
                    <a:pt x="3435" y="6323"/>
                  </a:cubicBezTo>
                  <a:cubicBezTo>
                    <a:pt x="3496" y="5472"/>
                    <a:pt x="3222" y="4682"/>
                    <a:pt x="2736" y="3983"/>
                  </a:cubicBezTo>
                  <a:cubicBezTo>
                    <a:pt x="2098" y="3040"/>
                    <a:pt x="1460" y="2098"/>
                    <a:pt x="852" y="1156"/>
                  </a:cubicBezTo>
                  <a:cubicBezTo>
                    <a:pt x="608" y="791"/>
                    <a:pt x="456" y="396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660625" y="1134050"/>
              <a:ext cx="63075" cy="318425"/>
            </a:xfrm>
            <a:custGeom>
              <a:avLst/>
              <a:gdLst/>
              <a:ahLst/>
              <a:cxnLst/>
              <a:rect l="l" t="t" r="r" b="b"/>
              <a:pathLst>
                <a:path w="2523" h="12737" extrusionOk="0">
                  <a:moveTo>
                    <a:pt x="122" y="0"/>
                  </a:moveTo>
                  <a:cubicBezTo>
                    <a:pt x="91" y="152"/>
                    <a:pt x="61" y="213"/>
                    <a:pt x="61" y="304"/>
                  </a:cubicBezTo>
                  <a:cubicBezTo>
                    <a:pt x="0" y="1216"/>
                    <a:pt x="61" y="2098"/>
                    <a:pt x="304" y="2979"/>
                  </a:cubicBezTo>
                  <a:cubicBezTo>
                    <a:pt x="547" y="3982"/>
                    <a:pt x="730" y="4985"/>
                    <a:pt x="821" y="5988"/>
                  </a:cubicBezTo>
                  <a:cubicBezTo>
                    <a:pt x="851" y="6262"/>
                    <a:pt x="881" y="6535"/>
                    <a:pt x="881" y="6809"/>
                  </a:cubicBezTo>
                  <a:cubicBezTo>
                    <a:pt x="790" y="7721"/>
                    <a:pt x="912" y="8602"/>
                    <a:pt x="1094" y="9453"/>
                  </a:cubicBezTo>
                  <a:cubicBezTo>
                    <a:pt x="1307" y="10456"/>
                    <a:pt x="1489" y="11459"/>
                    <a:pt x="1885" y="12371"/>
                  </a:cubicBezTo>
                  <a:cubicBezTo>
                    <a:pt x="1945" y="12493"/>
                    <a:pt x="2006" y="12615"/>
                    <a:pt x="2037" y="12736"/>
                  </a:cubicBezTo>
                  <a:cubicBezTo>
                    <a:pt x="2067" y="12736"/>
                    <a:pt x="2097" y="12706"/>
                    <a:pt x="2128" y="12706"/>
                  </a:cubicBezTo>
                  <a:cubicBezTo>
                    <a:pt x="2128" y="11459"/>
                    <a:pt x="2340" y="10213"/>
                    <a:pt x="2158" y="8937"/>
                  </a:cubicBezTo>
                  <a:cubicBezTo>
                    <a:pt x="2037" y="7994"/>
                    <a:pt x="2067" y="7052"/>
                    <a:pt x="2310" y="6110"/>
                  </a:cubicBezTo>
                  <a:cubicBezTo>
                    <a:pt x="2523" y="5350"/>
                    <a:pt x="2462" y="4620"/>
                    <a:pt x="2067" y="3921"/>
                  </a:cubicBezTo>
                  <a:cubicBezTo>
                    <a:pt x="1520" y="2918"/>
                    <a:pt x="1033" y="1885"/>
                    <a:pt x="517" y="851"/>
                  </a:cubicBezTo>
                  <a:cubicBezTo>
                    <a:pt x="395" y="608"/>
                    <a:pt x="274" y="335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371100" y="1121125"/>
              <a:ext cx="205950" cy="123900"/>
            </a:xfrm>
            <a:custGeom>
              <a:avLst/>
              <a:gdLst/>
              <a:ahLst/>
              <a:cxnLst/>
              <a:rect l="l" t="t" r="r" b="b"/>
              <a:pathLst>
                <a:path w="8238" h="4956" extrusionOk="0">
                  <a:moveTo>
                    <a:pt x="8207" y="1"/>
                  </a:moveTo>
                  <a:cubicBezTo>
                    <a:pt x="7690" y="122"/>
                    <a:pt x="7174" y="213"/>
                    <a:pt x="6687" y="396"/>
                  </a:cubicBezTo>
                  <a:cubicBezTo>
                    <a:pt x="6171" y="609"/>
                    <a:pt x="5654" y="882"/>
                    <a:pt x="5137" y="1156"/>
                  </a:cubicBezTo>
                  <a:cubicBezTo>
                    <a:pt x="4620" y="1429"/>
                    <a:pt x="4104" y="1733"/>
                    <a:pt x="3587" y="2037"/>
                  </a:cubicBezTo>
                  <a:cubicBezTo>
                    <a:pt x="2493" y="2645"/>
                    <a:pt x="1490" y="3375"/>
                    <a:pt x="547" y="4195"/>
                  </a:cubicBezTo>
                  <a:cubicBezTo>
                    <a:pt x="335" y="4408"/>
                    <a:pt x="152" y="4682"/>
                    <a:pt x="0" y="4955"/>
                  </a:cubicBezTo>
                  <a:cubicBezTo>
                    <a:pt x="61" y="4955"/>
                    <a:pt x="122" y="4925"/>
                    <a:pt x="183" y="4925"/>
                  </a:cubicBezTo>
                  <a:cubicBezTo>
                    <a:pt x="608" y="4803"/>
                    <a:pt x="1034" y="4682"/>
                    <a:pt x="1429" y="4590"/>
                  </a:cubicBezTo>
                  <a:cubicBezTo>
                    <a:pt x="1854" y="4469"/>
                    <a:pt x="2280" y="4378"/>
                    <a:pt x="2675" y="4286"/>
                  </a:cubicBezTo>
                  <a:cubicBezTo>
                    <a:pt x="2979" y="4195"/>
                    <a:pt x="3222" y="4043"/>
                    <a:pt x="3405" y="3770"/>
                  </a:cubicBezTo>
                  <a:cubicBezTo>
                    <a:pt x="4316" y="2645"/>
                    <a:pt x="5411" y="1703"/>
                    <a:pt x="6687" y="973"/>
                  </a:cubicBezTo>
                  <a:cubicBezTo>
                    <a:pt x="7113" y="700"/>
                    <a:pt x="7538" y="487"/>
                    <a:pt x="7964" y="244"/>
                  </a:cubicBezTo>
                  <a:cubicBezTo>
                    <a:pt x="8055" y="183"/>
                    <a:pt x="8146" y="122"/>
                    <a:pt x="8237" y="61"/>
                  </a:cubicBezTo>
                  <a:cubicBezTo>
                    <a:pt x="8237" y="61"/>
                    <a:pt x="8237" y="31"/>
                    <a:pt x="8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270800" y="1086175"/>
              <a:ext cx="261425" cy="56250"/>
            </a:xfrm>
            <a:custGeom>
              <a:avLst/>
              <a:gdLst/>
              <a:ahLst/>
              <a:cxnLst/>
              <a:rect l="l" t="t" r="r" b="b"/>
              <a:pathLst>
                <a:path w="10457" h="2250" extrusionOk="0">
                  <a:moveTo>
                    <a:pt x="0" y="0"/>
                  </a:moveTo>
                  <a:cubicBezTo>
                    <a:pt x="426" y="304"/>
                    <a:pt x="881" y="487"/>
                    <a:pt x="1398" y="548"/>
                  </a:cubicBezTo>
                  <a:cubicBezTo>
                    <a:pt x="1854" y="608"/>
                    <a:pt x="2310" y="669"/>
                    <a:pt x="2766" y="730"/>
                  </a:cubicBezTo>
                  <a:cubicBezTo>
                    <a:pt x="3982" y="912"/>
                    <a:pt x="5137" y="1277"/>
                    <a:pt x="6292" y="1703"/>
                  </a:cubicBezTo>
                  <a:cubicBezTo>
                    <a:pt x="7113" y="2007"/>
                    <a:pt x="7994" y="2189"/>
                    <a:pt x="8876" y="2250"/>
                  </a:cubicBezTo>
                  <a:cubicBezTo>
                    <a:pt x="8936" y="2250"/>
                    <a:pt x="9028" y="2250"/>
                    <a:pt x="9088" y="2219"/>
                  </a:cubicBezTo>
                  <a:cubicBezTo>
                    <a:pt x="9544" y="2007"/>
                    <a:pt x="9970" y="1763"/>
                    <a:pt x="10456" y="1520"/>
                  </a:cubicBezTo>
                  <a:cubicBezTo>
                    <a:pt x="10335" y="1490"/>
                    <a:pt x="10213" y="1490"/>
                    <a:pt x="10122" y="1459"/>
                  </a:cubicBezTo>
                  <a:cubicBezTo>
                    <a:pt x="9635" y="1368"/>
                    <a:pt x="9180" y="1338"/>
                    <a:pt x="8693" y="1216"/>
                  </a:cubicBezTo>
                  <a:cubicBezTo>
                    <a:pt x="7812" y="1003"/>
                    <a:pt x="6900" y="973"/>
                    <a:pt x="5958" y="943"/>
                  </a:cubicBezTo>
                  <a:cubicBezTo>
                    <a:pt x="5046" y="912"/>
                    <a:pt x="4164" y="791"/>
                    <a:pt x="3313" y="396"/>
                  </a:cubicBezTo>
                  <a:cubicBezTo>
                    <a:pt x="2918" y="213"/>
                    <a:pt x="2492" y="122"/>
                    <a:pt x="2067" y="92"/>
                  </a:cubicBezTo>
                  <a:cubicBezTo>
                    <a:pt x="1398" y="0"/>
                    <a:pt x="699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488875" y="766250"/>
              <a:ext cx="41825" cy="145925"/>
            </a:xfrm>
            <a:custGeom>
              <a:avLst/>
              <a:gdLst/>
              <a:ahLst/>
              <a:cxnLst/>
              <a:rect l="l" t="t" r="r" b="b"/>
              <a:pathLst>
                <a:path w="1673" h="5837" extrusionOk="0">
                  <a:moveTo>
                    <a:pt x="61" y="1"/>
                  </a:moveTo>
                  <a:cubicBezTo>
                    <a:pt x="31" y="122"/>
                    <a:pt x="1" y="183"/>
                    <a:pt x="1" y="214"/>
                  </a:cubicBezTo>
                  <a:cubicBezTo>
                    <a:pt x="31" y="426"/>
                    <a:pt x="61" y="609"/>
                    <a:pt x="61" y="822"/>
                  </a:cubicBezTo>
                  <a:cubicBezTo>
                    <a:pt x="92" y="1338"/>
                    <a:pt x="153" y="1885"/>
                    <a:pt x="153" y="2402"/>
                  </a:cubicBezTo>
                  <a:cubicBezTo>
                    <a:pt x="153" y="3040"/>
                    <a:pt x="153" y="3679"/>
                    <a:pt x="365" y="4317"/>
                  </a:cubicBezTo>
                  <a:cubicBezTo>
                    <a:pt x="426" y="4560"/>
                    <a:pt x="548" y="4743"/>
                    <a:pt x="700" y="4955"/>
                  </a:cubicBezTo>
                  <a:cubicBezTo>
                    <a:pt x="973" y="5229"/>
                    <a:pt x="1186" y="5533"/>
                    <a:pt x="1429" y="5837"/>
                  </a:cubicBezTo>
                  <a:lnTo>
                    <a:pt x="1490" y="5837"/>
                  </a:lnTo>
                  <a:cubicBezTo>
                    <a:pt x="1490" y="5746"/>
                    <a:pt x="1490" y="5654"/>
                    <a:pt x="1460" y="5594"/>
                  </a:cubicBezTo>
                  <a:cubicBezTo>
                    <a:pt x="1368" y="5199"/>
                    <a:pt x="1368" y="4803"/>
                    <a:pt x="1429" y="4408"/>
                  </a:cubicBezTo>
                  <a:cubicBezTo>
                    <a:pt x="1520" y="3800"/>
                    <a:pt x="1581" y="3192"/>
                    <a:pt x="1642" y="2585"/>
                  </a:cubicBezTo>
                  <a:cubicBezTo>
                    <a:pt x="1672" y="2493"/>
                    <a:pt x="1642" y="2341"/>
                    <a:pt x="1581" y="2250"/>
                  </a:cubicBezTo>
                  <a:cubicBezTo>
                    <a:pt x="1095" y="1521"/>
                    <a:pt x="578" y="79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611225" y="1155325"/>
              <a:ext cx="42575" cy="354900"/>
            </a:xfrm>
            <a:custGeom>
              <a:avLst/>
              <a:gdLst/>
              <a:ahLst/>
              <a:cxnLst/>
              <a:rect l="l" t="t" r="r" b="b"/>
              <a:pathLst>
                <a:path w="1703" h="14196" extrusionOk="0">
                  <a:moveTo>
                    <a:pt x="1611" y="0"/>
                  </a:moveTo>
                  <a:cubicBezTo>
                    <a:pt x="1429" y="304"/>
                    <a:pt x="1368" y="639"/>
                    <a:pt x="1307" y="973"/>
                  </a:cubicBezTo>
                  <a:cubicBezTo>
                    <a:pt x="1186" y="1611"/>
                    <a:pt x="1064" y="2250"/>
                    <a:pt x="943" y="2918"/>
                  </a:cubicBezTo>
                  <a:cubicBezTo>
                    <a:pt x="882" y="3344"/>
                    <a:pt x="730" y="3769"/>
                    <a:pt x="517" y="4165"/>
                  </a:cubicBezTo>
                  <a:cubicBezTo>
                    <a:pt x="456" y="4286"/>
                    <a:pt x="426" y="4438"/>
                    <a:pt x="456" y="4560"/>
                  </a:cubicBezTo>
                  <a:cubicBezTo>
                    <a:pt x="487" y="5137"/>
                    <a:pt x="517" y="5715"/>
                    <a:pt x="547" y="6292"/>
                  </a:cubicBezTo>
                  <a:cubicBezTo>
                    <a:pt x="578" y="6870"/>
                    <a:pt x="487" y="7447"/>
                    <a:pt x="426" y="8055"/>
                  </a:cubicBezTo>
                  <a:cubicBezTo>
                    <a:pt x="122" y="9879"/>
                    <a:pt x="0" y="11733"/>
                    <a:pt x="487" y="13557"/>
                  </a:cubicBezTo>
                  <a:cubicBezTo>
                    <a:pt x="547" y="13770"/>
                    <a:pt x="608" y="13982"/>
                    <a:pt x="669" y="14195"/>
                  </a:cubicBezTo>
                  <a:cubicBezTo>
                    <a:pt x="699" y="14195"/>
                    <a:pt x="730" y="14195"/>
                    <a:pt x="730" y="14165"/>
                  </a:cubicBezTo>
                  <a:cubicBezTo>
                    <a:pt x="730" y="14104"/>
                    <a:pt x="730" y="14013"/>
                    <a:pt x="730" y="13952"/>
                  </a:cubicBezTo>
                  <a:cubicBezTo>
                    <a:pt x="669" y="13648"/>
                    <a:pt x="639" y="13344"/>
                    <a:pt x="578" y="13040"/>
                  </a:cubicBezTo>
                  <a:cubicBezTo>
                    <a:pt x="365" y="11794"/>
                    <a:pt x="395" y="10517"/>
                    <a:pt x="608" y="9271"/>
                  </a:cubicBezTo>
                  <a:cubicBezTo>
                    <a:pt x="760" y="8450"/>
                    <a:pt x="851" y="7630"/>
                    <a:pt x="821" y="6809"/>
                  </a:cubicBezTo>
                  <a:cubicBezTo>
                    <a:pt x="730" y="5654"/>
                    <a:pt x="943" y="4560"/>
                    <a:pt x="1155" y="3435"/>
                  </a:cubicBezTo>
                  <a:cubicBezTo>
                    <a:pt x="1307" y="2554"/>
                    <a:pt x="1398" y="1672"/>
                    <a:pt x="1642" y="821"/>
                  </a:cubicBezTo>
                  <a:cubicBezTo>
                    <a:pt x="1702" y="548"/>
                    <a:pt x="1672" y="274"/>
                    <a:pt x="1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345250" y="923550"/>
              <a:ext cx="124650" cy="70700"/>
            </a:xfrm>
            <a:custGeom>
              <a:avLst/>
              <a:gdLst/>
              <a:ahLst/>
              <a:cxnLst/>
              <a:rect l="l" t="t" r="r" b="b"/>
              <a:pathLst>
                <a:path w="4986" h="2828" extrusionOk="0">
                  <a:moveTo>
                    <a:pt x="1" y="1"/>
                  </a:moveTo>
                  <a:lnTo>
                    <a:pt x="1" y="1"/>
                  </a:lnTo>
                  <a:cubicBezTo>
                    <a:pt x="518" y="457"/>
                    <a:pt x="973" y="852"/>
                    <a:pt x="1460" y="1247"/>
                  </a:cubicBezTo>
                  <a:cubicBezTo>
                    <a:pt x="1521" y="1338"/>
                    <a:pt x="1642" y="1369"/>
                    <a:pt x="1733" y="1399"/>
                  </a:cubicBezTo>
                  <a:cubicBezTo>
                    <a:pt x="2767" y="1642"/>
                    <a:pt x="3739" y="2128"/>
                    <a:pt x="4651" y="2676"/>
                  </a:cubicBezTo>
                  <a:cubicBezTo>
                    <a:pt x="4743" y="2706"/>
                    <a:pt x="4803" y="2767"/>
                    <a:pt x="4864" y="2797"/>
                  </a:cubicBezTo>
                  <a:cubicBezTo>
                    <a:pt x="4895" y="2797"/>
                    <a:pt x="4925" y="2797"/>
                    <a:pt x="4986" y="2828"/>
                  </a:cubicBezTo>
                  <a:cubicBezTo>
                    <a:pt x="4925" y="2736"/>
                    <a:pt x="4925" y="2645"/>
                    <a:pt x="4895" y="2584"/>
                  </a:cubicBezTo>
                  <a:cubicBezTo>
                    <a:pt x="4773" y="2402"/>
                    <a:pt x="4651" y="2220"/>
                    <a:pt x="4591" y="2037"/>
                  </a:cubicBezTo>
                  <a:cubicBezTo>
                    <a:pt x="4469" y="1673"/>
                    <a:pt x="4226" y="1521"/>
                    <a:pt x="3922" y="1399"/>
                  </a:cubicBezTo>
                  <a:cubicBezTo>
                    <a:pt x="2858" y="913"/>
                    <a:pt x="1764" y="487"/>
                    <a:pt x="639" y="153"/>
                  </a:cubicBezTo>
                  <a:cubicBezTo>
                    <a:pt x="426" y="122"/>
                    <a:pt x="244" y="6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336150" y="828575"/>
              <a:ext cx="115525" cy="126150"/>
            </a:xfrm>
            <a:custGeom>
              <a:avLst/>
              <a:gdLst/>
              <a:ahLst/>
              <a:cxnLst/>
              <a:rect l="l" t="t" r="r" b="b"/>
              <a:pathLst>
                <a:path w="4621" h="5046" extrusionOk="0">
                  <a:moveTo>
                    <a:pt x="0" y="0"/>
                  </a:moveTo>
                  <a:cubicBezTo>
                    <a:pt x="122" y="243"/>
                    <a:pt x="304" y="487"/>
                    <a:pt x="517" y="669"/>
                  </a:cubicBezTo>
                  <a:cubicBezTo>
                    <a:pt x="942" y="1064"/>
                    <a:pt x="1429" y="1459"/>
                    <a:pt x="1854" y="1885"/>
                  </a:cubicBezTo>
                  <a:cubicBezTo>
                    <a:pt x="2097" y="2098"/>
                    <a:pt x="2341" y="2341"/>
                    <a:pt x="2553" y="2614"/>
                  </a:cubicBezTo>
                  <a:cubicBezTo>
                    <a:pt x="3192" y="3374"/>
                    <a:pt x="3860" y="4165"/>
                    <a:pt x="4499" y="4955"/>
                  </a:cubicBezTo>
                  <a:cubicBezTo>
                    <a:pt x="4529" y="4985"/>
                    <a:pt x="4590" y="5016"/>
                    <a:pt x="4620" y="5046"/>
                  </a:cubicBezTo>
                  <a:cubicBezTo>
                    <a:pt x="4590" y="4529"/>
                    <a:pt x="4468" y="4043"/>
                    <a:pt x="4134" y="3648"/>
                  </a:cubicBezTo>
                  <a:cubicBezTo>
                    <a:pt x="3587" y="3040"/>
                    <a:pt x="2979" y="2523"/>
                    <a:pt x="2401" y="2006"/>
                  </a:cubicBezTo>
                  <a:cubicBezTo>
                    <a:pt x="1672" y="1368"/>
                    <a:pt x="912" y="730"/>
                    <a:pt x="182" y="92"/>
                  </a:cubicBezTo>
                  <a:cubicBezTo>
                    <a:pt x="122" y="61"/>
                    <a:pt x="6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33"/>
            <p:cNvSpPr/>
            <p:nvPr/>
          </p:nvSpPr>
          <p:spPr>
            <a:xfrm>
              <a:off x="676575" y="1092250"/>
              <a:ext cx="45625" cy="96525"/>
            </a:xfrm>
            <a:custGeom>
              <a:avLst/>
              <a:gdLst/>
              <a:ahLst/>
              <a:cxnLst/>
              <a:rect l="l" t="t" r="r" b="b"/>
              <a:pathLst>
                <a:path w="1825" h="3861" extrusionOk="0">
                  <a:moveTo>
                    <a:pt x="92" y="1"/>
                  </a:moveTo>
                  <a:cubicBezTo>
                    <a:pt x="61" y="31"/>
                    <a:pt x="31" y="31"/>
                    <a:pt x="0" y="31"/>
                  </a:cubicBezTo>
                  <a:cubicBezTo>
                    <a:pt x="61" y="274"/>
                    <a:pt x="92" y="517"/>
                    <a:pt x="183" y="730"/>
                  </a:cubicBezTo>
                  <a:cubicBezTo>
                    <a:pt x="669" y="1703"/>
                    <a:pt x="1155" y="2675"/>
                    <a:pt x="1642" y="3648"/>
                  </a:cubicBezTo>
                  <a:cubicBezTo>
                    <a:pt x="1702" y="3739"/>
                    <a:pt x="1733" y="3830"/>
                    <a:pt x="1824" y="3861"/>
                  </a:cubicBezTo>
                  <a:cubicBezTo>
                    <a:pt x="1794" y="3800"/>
                    <a:pt x="1763" y="3709"/>
                    <a:pt x="1733" y="3648"/>
                  </a:cubicBezTo>
                  <a:cubicBezTo>
                    <a:pt x="1277" y="2675"/>
                    <a:pt x="821" y="1733"/>
                    <a:pt x="365" y="760"/>
                  </a:cubicBezTo>
                  <a:cubicBezTo>
                    <a:pt x="274" y="517"/>
                    <a:pt x="183" y="244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9936634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996329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4673216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136877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5175843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0447237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862280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235277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573503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452935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854009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39033757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027130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59199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264119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056970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2379752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5542138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6280438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646287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384384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09895817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70637019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5708742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9830993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4433836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263746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94882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477798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4221312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885854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3/17/2022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287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5300019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5186486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0107846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428887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3785978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23118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3684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9833310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376290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12314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3/17/2022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402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336985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28842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817589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6705485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461197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7625405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9670242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028333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3871582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52712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3/17/2022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34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922444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36246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1479205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8817448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734841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737262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804566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17358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203440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64258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3/17/2022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5132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882727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2319644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154385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694922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7523391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783001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824012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64004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893453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139901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467078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6943401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75751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3246230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2337908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854642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37404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1102781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852859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566393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39697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0159893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3893920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409760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7783697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996934" y="1474388"/>
            <a:ext cx="3663532" cy="3325435"/>
            <a:chOff x="747700" y="1105791"/>
            <a:chExt cx="2747649" cy="2494076"/>
          </a:xfrm>
        </p:grpSpPr>
        <p:sp>
          <p:nvSpPr>
            <p:cNvPr id="10" name="Google Shape;10;p2"/>
            <p:cNvSpPr/>
            <p:nvPr/>
          </p:nvSpPr>
          <p:spPr>
            <a:xfrm>
              <a:off x="2107654" y="1210531"/>
              <a:ext cx="88299" cy="78797"/>
            </a:xfrm>
            <a:custGeom>
              <a:avLst/>
              <a:gdLst/>
              <a:ahLst/>
              <a:cxnLst/>
              <a:rect l="l" t="t" r="r" b="b"/>
              <a:pathLst>
                <a:path w="762" h="680" extrusionOk="0">
                  <a:moveTo>
                    <a:pt x="378" y="0"/>
                  </a:moveTo>
                  <a:cubicBezTo>
                    <a:pt x="339" y="0"/>
                    <a:pt x="300" y="6"/>
                    <a:pt x="262" y="19"/>
                  </a:cubicBezTo>
                  <a:cubicBezTo>
                    <a:pt x="83" y="79"/>
                    <a:pt x="0" y="269"/>
                    <a:pt x="60" y="448"/>
                  </a:cubicBezTo>
                  <a:cubicBezTo>
                    <a:pt x="107" y="590"/>
                    <a:pt x="238" y="680"/>
                    <a:pt x="380" y="680"/>
                  </a:cubicBezTo>
                  <a:cubicBezTo>
                    <a:pt x="416" y="680"/>
                    <a:pt x="452" y="674"/>
                    <a:pt x="488" y="662"/>
                  </a:cubicBezTo>
                  <a:cubicBezTo>
                    <a:pt x="667" y="603"/>
                    <a:pt x="762" y="412"/>
                    <a:pt x="702" y="234"/>
                  </a:cubicBezTo>
                  <a:cubicBezTo>
                    <a:pt x="656" y="84"/>
                    <a:pt x="521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086200" y="2567951"/>
              <a:ext cx="55273" cy="48668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906579" y="2283012"/>
              <a:ext cx="84358" cy="74972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85277" y="1518183"/>
              <a:ext cx="55274" cy="48553"/>
            </a:xfrm>
            <a:custGeom>
              <a:avLst/>
              <a:gdLst/>
              <a:ahLst/>
              <a:cxnLst/>
              <a:rect l="l" t="t" r="r" b="b"/>
              <a:pathLst>
                <a:path w="477" h="419" extrusionOk="0">
                  <a:moveTo>
                    <a:pt x="233" y="1"/>
                  </a:moveTo>
                  <a:cubicBezTo>
                    <a:pt x="202" y="1"/>
                    <a:pt x="172" y="7"/>
                    <a:pt x="143" y="19"/>
                  </a:cubicBezTo>
                  <a:cubicBezTo>
                    <a:pt x="48" y="55"/>
                    <a:pt x="0" y="198"/>
                    <a:pt x="48" y="293"/>
                  </a:cubicBezTo>
                  <a:cubicBezTo>
                    <a:pt x="74" y="372"/>
                    <a:pt x="159" y="419"/>
                    <a:pt x="240" y="419"/>
                  </a:cubicBezTo>
                  <a:cubicBezTo>
                    <a:pt x="269" y="419"/>
                    <a:pt x="297" y="413"/>
                    <a:pt x="322" y="400"/>
                  </a:cubicBezTo>
                  <a:cubicBezTo>
                    <a:pt x="429" y="353"/>
                    <a:pt x="477" y="222"/>
                    <a:pt x="429" y="115"/>
                  </a:cubicBezTo>
                  <a:cubicBezTo>
                    <a:pt x="394" y="45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15740" y="2941073"/>
              <a:ext cx="62110" cy="54114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746798" y="2622297"/>
              <a:ext cx="30475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99863" y="2547325"/>
              <a:ext cx="48320" cy="4171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288984" y="2452654"/>
              <a:ext cx="27694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0150" y="1989960"/>
              <a:ext cx="49711" cy="43801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43318" y="2214529"/>
              <a:ext cx="30475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626750" y="2305260"/>
              <a:ext cx="34647" cy="30707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20363" y="3032384"/>
              <a:ext cx="37312" cy="32561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409933" y="2653816"/>
              <a:ext cx="56664" cy="49479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202978" y="3012221"/>
              <a:ext cx="84242" cy="74856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447129" y="3088352"/>
              <a:ext cx="55389" cy="49595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91851" y="2636898"/>
              <a:ext cx="87023" cy="76362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95571" y="2698196"/>
              <a:ext cx="30475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78304" y="2660884"/>
              <a:ext cx="29085" cy="26883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787922" y="2811639"/>
              <a:ext cx="48436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72166" y="2942695"/>
              <a:ext cx="48436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33580" y="3100519"/>
              <a:ext cx="30475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856984" y="2986033"/>
              <a:ext cx="35922" cy="30707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" name="Google Shape;52;p2"/>
          <p:cNvSpPr/>
          <p:nvPr/>
        </p:nvSpPr>
        <p:spPr>
          <a:xfrm>
            <a:off x="10208323" y="4411047"/>
            <a:ext cx="49904" cy="44343"/>
          </a:xfrm>
          <a:custGeom>
            <a:avLst/>
            <a:gdLst/>
            <a:ahLst/>
            <a:cxnLst/>
            <a:rect l="l" t="t" r="r" b="b"/>
            <a:pathLst>
              <a:path w="323" h="287" extrusionOk="0">
                <a:moveTo>
                  <a:pt x="169" y="0"/>
                </a:moveTo>
                <a:cubicBezTo>
                  <a:pt x="153" y="0"/>
                  <a:pt x="136" y="4"/>
                  <a:pt x="120" y="12"/>
                </a:cubicBezTo>
                <a:cubicBezTo>
                  <a:pt x="36" y="36"/>
                  <a:pt x="1" y="120"/>
                  <a:pt x="25" y="191"/>
                </a:cubicBezTo>
                <a:cubicBezTo>
                  <a:pt x="34" y="246"/>
                  <a:pt x="92" y="286"/>
                  <a:pt x="150" y="286"/>
                </a:cubicBezTo>
                <a:cubicBezTo>
                  <a:pt x="168" y="286"/>
                  <a:pt x="186" y="283"/>
                  <a:pt x="203" y="274"/>
                </a:cubicBezTo>
                <a:cubicBezTo>
                  <a:pt x="275" y="251"/>
                  <a:pt x="322" y="179"/>
                  <a:pt x="298" y="96"/>
                </a:cubicBezTo>
                <a:cubicBezTo>
                  <a:pt x="271" y="41"/>
                  <a:pt x="223" y="0"/>
                  <a:pt x="169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2"/>
          <p:cNvSpPr/>
          <p:nvPr/>
        </p:nvSpPr>
        <p:spPr>
          <a:xfrm>
            <a:off x="7115203" y="404796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8" y="0"/>
                </a:moveTo>
                <a:cubicBezTo>
                  <a:pt x="61" y="0"/>
                  <a:pt x="54" y="2"/>
                  <a:pt x="48" y="5"/>
                </a:cubicBezTo>
                <a:cubicBezTo>
                  <a:pt x="13" y="29"/>
                  <a:pt x="1" y="53"/>
                  <a:pt x="13" y="88"/>
                </a:cubicBezTo>
                <a:cubicBezTo>
                  <a:pt x="30" y="106"/>
                  <a:pt x="47" y="117"/>
                  <a:pt x="70" y="117"/>
                </a:cubicBezTo>
                <a:cubicBezTo>
                  <a:pt x="78" y="117"/>
                  <a:pt x="86" y="115"/>
                  <a:pt x="96" y="112"/>
                </a:cubicBezTo>
                <a:cubicBezTo>
                  <a:pt x="120" y="100"/>
                  <a:pt x="132" y="64"/>
                  <a:pt x="120" y="41"/>
                </a:cubicBezTo>
                <a:cubicBezTo>
                  <a:pt x="111" y="14"/>
                  <a:pt x="88" y="0"/>
                  <a:pt x="68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2"/>
          <p:cNvGrpSpPr/>
          <p:nvPr/>
        </p:nvGrpSpPr>
        <p:grpSpPr>
          <a:xfrm>
            <a:off x="6401561" y="17424"/>
            <a:ext cx="2577244" cy="599776"/>
            <a:chOff x="4801170" y="13068"/>
            <a:chExt cx="1932933" cy="449832"/>
          </a:xfrm>
        </p:grpSpPr>
        <p:sp>
          <p:nvSpPr>
            <p:cNvPr id="55" name="Google Shape;55;p2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2"/>
          <p:cNvSpPr/>
          <p:nvPr/>
        </p:nvSpPr>
        <p:spPr>
          <a:xfrm>
            <a:off x="9412847" y="2301171"/>
            <a:ext cx="7571" cy="7416"/>
          </a:xfrm>
          <a:custGeom>
            <a:avLst/>
            <a:gdLst/>
            <a:ahLst/>
            <a:cxnLst/>
            <a:rect l="l" t="t" r="r" b="b"/>
            <a:pathLst>
              <a:path w="49" h="48" extrusionOk="0">
                <a:moveTo>
                  <a:pt x="12" y="0"/>
                </a:moveTo>
                <a:cubicBezTo>
                  <a:pt x="1" y="0"/>
                  <a:pt x="1" y="12"/>
                  <a:pt x="1" y="36"/>
                </a:cubicBezTo>
                <a:cubicBezTo>
                  <a:pt x="1" y="48"/>
                  <a:pt x="12" y="48"/>
                  <a:pt x="36" y="48"/>
                </a:cubicBezTo>
                <a:cubicBezTo>
                  <a:pt x="48" y="48"/>
                  <a:pt x="48" y="36"/>
                  <a:pt x="48" y="12"/>
                </a:cubicBezTo>
                <a:cubicBezTo>
                  <a:pt x="48" y="0"/>
                  <a:pt x="36" y="0"/>
                  <a:pt x="12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2"/>
          <p:cNvSpPr/>
          <p:nvPr/>
        </p:nvSpPr>
        <p:spPr>
          <a:xfrm>
            <a:off x="6226665" y="2055359"/>
            <a:ext cx="40633" cy="35536"/>
          </a:xfrm>
          <a:custGeom>
            <a:avLst/>
            <a:gdLst/>
            <a:ahLst/>
            <a:cxnLst/>
            <a:rect l="l" t="t" r="r" b="b"/>
            <a:pathLst>
              <a:path w="263" h="230" extrusionOk="0">
                <a:moveTo>
                  <a:pt x="135" y="0"/>
                </a:moveTo>
                <a:cubicBezTo>
                  <a:pt x="122" y="0"/>
                  <a:pt x="109" y="2"/>
                  <a:pt x="96" y="8"/>
                </a:cubicBezTo>
                <a:cubicBezTo>
                  <a:pt x="37" y="19"/>
                  <a:pt x="1" y="91"/>
                  <a:pt x="25" y="150"/>
                </a:cubicBezTo>
                <a:cubicBezTo>
                  <a:pt x="44" y="197"/>
                  <a:pt x="84" y="229"/>
                  <a:pt x="130" y="229"/>
                </a:cubicBezTo>
                <a:cubicBezTo>
                  <a:pt x="142" y="229"/>
                  <a:pt x="155" y="227"/>
                  <a:pt x="168" y="222"/>
                </a:cubicBezTo>
                <a:cubicBezTo>
                  <a:pt x="227" y="210"/>
                  <a:pt x="263" y="138"/>
                  <a:pt x="239" y="79"/>
                </a:cubicBezTo>
                <a:cubicBezTo>
                  <a:pt x="230" y="32"/>
                  <a:pt x="184" y="0"/>
                  <a:pt x="135" y="0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" name="Google Shape;73;p2"/>
          <p:cNvSpPr/>
          <p:nvPr/>
        </p:nvSpPr>
        <p:spPr>
          <a:xfrm>
            <a:off x="5463271" y="2208625"/>
            <a:ext cx="35227" cy="33372"/>
          </a:xfrm>
          <a:custGeom>
            <a:avLst/>
            <a:gdLst/>
            <a:ahLst/>
            <a:cxnLst/>
            <a:rect l="l" t="t" r="r" b="b"/>
            <a:pathLst>
              <a:path w="228" h="216" extrusionOk="0">
                <a:moveTo>
                  <a:pt x="113" y="1"/>
                </a:moveTo>
                <a:cubicBezTo>
                  <a:pt x="104" y="1"/>
                  <a:pt x="94" y="2"/>
                  <a:pt x="84" y="4"/>
                </a:cubicBezTo>
                <a:cubicBezTo>
                  <a:pt x="37" y="39"/>
                  <a:pt x="1" y="87"/>
                  <a:pt x="25" y="147"/>
                </a:cubicBezTo>
                <a:cubicBezTo>
                  <a:pt x="42" y="191"/>
                  <a:pt x="73" y="215"/>
                  <a:pt x="112" y="215"/>
                </a:cubicBezTo>
                <a:cubicBezTo>
                  <a:pt x="126" y="215"/>
                  <a:pt x="140" y="212"/>
                  <a:pt x="156" y="206"/>
                </a:cubicBezTo>
                <a:cubicBezTo>
                  <a:pt x="203" y="170"/>
                  <a:pt x="227" y="123"/>
                  <a:pt x="215" y="63"/>
                </a:cubicBezTo>
                <a:cubicBezTo>
                  <a:pt x="186" y="24"/>
                  <a:pt x="156" y="1"/>
                  <a:pt x="113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" name="Google Shape;74;p2"/>
          <p:cNvSpPr/>
          <p:nvPr/>
        </p:nvSpPr>
        <p:spPr>
          <a:xfrm>
            <a:off x="9374221" y="2392327"/>
            <a:ext cx="20395" cy="18232"/>
          </a:xfrm>
          <a:custGeom>
            <a:avLst/>
            <a:gdLst/>
            <a:ahLst/>
            <a:cxnLst/>
            <a:rect l="l" t="t" r="r" b="b"/>
            <a:pathLst>
              <a:path w="132" h="118" extrusionOk="0">
                <a:moveTo>
                  <a:pt x="61" y="1"/>
                </a:moveTo>
                <a:cubicBezTo>
                  <a:pt x="53" y="1"/>
                  <a:pt x="45" y="2"/>
                  <a:pt x="36" y="5"/>
                </a:cubicBezTo>
                <a:cubicBezTo>
                  <a:pt x="12" y="17"/>
                  <a:pt x="1" y="53"/>
                  <a:pt x="12" y="89"/>
                </a:cubicBezTo>
                <a:cubicBezTo>
                  <a:pt x="12" y="106"/>
                  <a:pt x="32" y="117"/>
                  <a:pt x="56" y="117"/>
                </a:cubicBezTo>
                <a:cubicBezTo>
                  <a:pt x="65" y="117"/>
                  <a:pt x="74" y="116"/>
                  <a:pt x="84" y="113"/>
                </a:cubicBezTo>
                <a:cubicBezTo>
                  <a:pt x="120" y="101"/>
                  <a:pt x="131" y="65"/>
                  <a:pt x="120" y="41"/>
                </a:cubicBezTo>
                <a:cubicBezTo>
                  <a:pt x="102" y="14"/>
                  <a:pt x="84" y="1"/>
                  <a:pt x="61" y="1"/>
                </a:cubicBezTo>
                <a:close/>
              </a:path>
            </a:pathLst>
          </a:custGeom>
          <a:solidFill>
            <a:srgbClr val="FFBD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" name="Google Shape;75;p2"/>
          <p:cNvSpPr/>
          <p:nvPr/>
        </p:nvSpPr>
        <p:spPr>
          <a:xfrm>
            <a:off x="8976843" y="3041698"/>
            <a:ext cx="20395" cy="18077"/>
          </a:xfrm>
          <a:custGeom>
            <a:avLst/>
            <a:gdLst/>
            <a:ahLst/>
            <a:cxnLst/>
            <a:rect l="l" t="t" r="r" b="b"/>
            <a:pathLst>
              <a:path w="132" h="117" extrusionOk="0">
                <a:moveTo>
                  <a:pt x="63" y="1"/>
                </a:moveTo>
                <a:cubicBezTo>
                  <a:pt x="55" y="1"/>
                  <a:pt x="46" y="2"/>
                  <a:pt x="36" y="5"/>
                </a:cubicBezTo>
                <a:cubicBezTo>
                  <a:pt x="13" y="17"/>
                  <a:pt x="1" y="53"/>
                  <a:pt x="13" y="77"/>
                </a:cubicBezTo>
                <a:cubicBezTo>
                  <a:pt x="22" y="103"/>
                  <a:pt x="44" y="117"/>
                  <a:pt x="65" y="117"/>
                </a:cubicBezTo>
                <a:cubicBezTo>
                  <a:pt x="71" y="117"/>
                  <a:pt x="78" y="115"/>
                  <a:pt x="84" y="112"/>
                </a:cubicBezTo>
                <a:cubicBezTo>
                  <a:pt x="120" y="89"/>
                  <a:pt x="132" y="65"/>
                  <a:pt x="120" y="29"/>
                </a:cubicBezTo>
                <a:cubicBezTo>
                  <a:pt x="102" y="12"/>
                  <a:pt x="85" y="1"/>
                  <a:pt x="63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2"/>
          <p:cNvSpPr/>
          <p:nvPr/>
        </p:nvSpPr>
        <p:spPr>
          <a:xfrm>
            <a:off x="4808492" y="2978043"/>
            <a:ext cx="22248" cy="17459"/>
          </a:xfrm>
          <a:custGeom>
            <a:avLst/>
            <a:gdLst/>
            <a:ahLst/>
            <a:cxnLst/>
            <a:rect l="l" t="t" r="r" b="b"/>
            <a:pathLst>
              <a:path w="144" h="113" extrusionOk="0">
                <a:moveTo>
                  <a:pt x="48" y="1"/>
                </a:moveTo>
                <a:cubicBezTo>
                  <a:pt x="24" y="12"/>
                  <a:pt x="0" y="48"/>
                  <a:pt x="24" y="72"/>
                </a:cubicBezTo>
                <a:cubicBezTo>
                  <a:pt x="33" y="99"/>
                  <a:pt x="49" y="112"/>
                  <a:pt x="71" y="112"/>
                </a:cubicBezTo>
                <a:cubicBezTo>
                  <a:pt x="78" y="112"/>
                  <a:pt x="87" y="111"/>
                  <a:pt x="96" y="108"/>
                </a:cubicBezTo>
                <a:cubicBezTo>
                  <a:pt x="119" y="84"/>
                  <a:pt x="143" y="60"/>
                  <a:pt x="119" y="24"/>
                </a:cubicBezTo>
                <a:cubicBezTo>
                  <a:pt x="107" y="1"/>
                  <a:pt x="60" y="1"/>
                  <a:pt x="48" y="1"/>
                </a:cubicBezTo>
                <a:close/>
              </a:path>
            </a:pathLst>
          </a:custGeom>
          <a:solidFill>
            <a:srgbClr val="FFC96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2"/>
          <p:cNvSpPr/>
          <p:nvPr/>
        </p:nvSpPr>
        <p:spPr>
          <a:xfrm>
            <a:off x="11131013" y="222504"/>
            <a:ext cx="1052312" cy="2141240"/>
          </a:xfrm>
          <a:custGeom>
            <a:avLst/>
            <a:gdLst/>
            <a:ahLst/>
            <a:cxnLst/>
            <a:rect l="l" t="t" r="r" b="b"/>
            <a:pathLst>
              <a:path w="6811" h="13859" extrusionOk="0">
                <a:moveTo>
                  <a:pt x="6810" y="0"/>
                </a:moveTo>
                <a:lnTo>
                  <a:pt x="0" y="9799"/>
                </a:lnTo>
                <a:lnTo>
                  <a:pt x="5846" y="13859"/>
                </a:lnTo>
                <a:lnTo>
                  <a:pt x="6810" y="12466"/>
                </a:lnTo>
                <a:lnTo>
                  <a:pt x="6810" y="0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2"/>
          <p:cNvSpPr/>
          <p:nvPr/>
        </p:nvSpPr>
        <p:spPr>
          <a:xfrm>
            <a:off x="11131013" y="1568987"/>
            <a:ext cx="1019248" cy="792903"/>
          </a:xfrm>
          <a:custGeom>
            <a:avLst/>
            <a:gdLst/>
            <a:ahLst/>
            <a:cxnLst/>
            <a:rect l="l" t="t" r="r" b="b"/>
            <a:pathLst>
              <a:path w="6597" h="5132" extrusionOk="0">
                <a:moveTo>
                  <a:pt x="750" y="0"/>
                </a:moveTo>
                <a:lnTo>
                  <a:pt x="0" y="1072"/>
                </a:lnTo>
                <a:lnTo>
                  <a:pt x="5846" y="5132"/>
                </a:lnTo>
                <a:lnTo>
                  <a:pt x="6596" y="4060"/>
                </a:lnTo>
                <a:lnTo>
                  <a:pt x="750" y="0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" name="Google Shape;79;p2"/>
          <p:cNvSpPr/>
          <p:nvPr/>
        </p:nvSpPr>
        <p:spPr>
          <a:xfrm>
            <a:off x="11357205" y="1243297"/>
            <a:ext cx="826121" cy="741608"/>
          </a:xfrm>
          <a:custGeom>
            <a:avLst/>
            <a:gdLst/>
            <a:ahLst/>
            <a:cxnLst/>
            <a:rect l="l" t="t" r="r" b="b"/>
            <a:pathLst>
              <a:path w="5347" h="4800" extrusionOk="0">
                <a:moveTo>
                  <a:pt x="751" y="1"/>
                </a:moveTo>
                <a:lnTo>
                  <a:pt x="1" y="1073"/>
                </a:lnTo>
                <a:lnTo>
                  <a:pt x="5346" y="4799"/>
                </a:lnTo>
                <a:lnTo>
                  <a:pt x="5346" y="3204"/>
                </a:lnTo>
                <a:lnTo>
                  <a:pt x="751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2"/>
          <p:cNvSpPr/>
          <p:nvPr/>
        </p:nvSpPr>
        <p:spPr>
          <a:xfrm>
            <a:off x="11583395" y="917763"/>
            <a:ext cx="599931" cy="583244"/>
          </a:xfrm>
          <a:custGeom>
            <a:avLst/>
            <a:gdLst/>
            <a:ahLst/>
            <a:cxnLst/>
            <a:rect l="l" t="t" r="r" b="b"/>
            <a:pathLst>
              <a:path w="3883" h="3775" extrusionOk="0">
                <a:moveTo>
                  <a:pt x="739" y="1"/>
                </a:moveTo>
                <a:lnTo>
                  <a:pt x="1" y="1084"/>
                </a:lnTo>
                <a:lnTo>
                  <a:pt x="3882" y="3775"/>
                </a:lnTo>
                <a:lnTo>
                  <a:pt x="3882" y="2191"/>
                </a:lnTo>
                <a:lnTo>
                  <a:pt x="739" y="1"/>
                </a:ln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2"/>
          <p:cNvSpPr/>
          <p:nvPr/>
        </p:nvSpPr>
        <p:spPr>
          <a:xfrm>
            <a:off x="10566156" y="-133"/>
            <a:ext cx="1617169" cy="1635401"/>
          </a:xfrm>
          <a:custGeom>
            <a:avLst/>
            <a:gdLst/>
            <a:ahLst/>
            <a:cxnLst/>
            <a:rect l="l" t="t" r="r" b="b"/>
            <a:pathLst>
              <a:path w="10467" h="10585" extrusionOk="0">
                <a:moveTo>
                  <a:pt x="1465" y="0"/>
                </a:moveTo>
                <a:lnTo>
                  <a:pt x="453" y="1108"/>
                </a:lnTo>
                <a:lnTo>
                  <a:pt x="1" y="5251"/>
                </a:lnTo>
                <a:lnTo>
                  <a:pt x="2073" y="8870"/>
                </a:lnTo>
                <a:lnTo>
                  <a:pt x="5883" y="10585"/>
                </a:lnTo>
                <a:lnTo>
                  <a:pt x="9966" y="9740"/>
                </a:lnTo>
                <a:lnTo>
                  <a:pt x="10466" y="9180"/>
                </a:lnTo>
                <a:lnTo>
                  <a:pt x="1046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2"/>
          <p:cNvSpPr/>
          <p:nvPr/>
        </p:nvSpPr>
        <p:spPr>
          <a:xfrm>
            <a:off x="11587103" y="-133"/>
            <a:ext cx="539211" cy="597921"/>
          </a:xfrm>
          <a:custGeom>
            <a:avLst/>
            <a:gdLst/>
            <a:ahLst/>
            <a:cxnLst/>
            <a:rect l="l" t="t" r="r" b="b"/>
            <a:pathLst>
              <a:path w="3490" h="3870" extrusionOk="0">
                <a:moveTo>
                  <a:pt x="453" y="0"/>
                </a:moveTo>
                <a:lnTo>
                  <a:pt x="1" y="3870"/>
                </a:lnTo>
                <a:lnTo>
                  <a:pt x="34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2"/>
          <p:cNvSpPr/>
          <p:nvPr/>
        </p:nvSpPr>
        <p:spPr>
          <a:xfrm>
            <a:off x="10639852" y="-133"/>
            <a:ext cx="947405" cy="597921"/>
          </a:xfrm>
          <a:custGeom>
            <a:avLst/>
            <a:gdLst/>
            <a:ahLst/>
            <a:cxnLst/>
            <a:rect l="l" t="t" r="r" b="b"/>
            <a:pathLst>
              <a:path w="6132" h="3870" extrusionOk="0">
                <a:moveTo>
                  <a:pt x="988" y="0"/>
                </a:moveTo>
                <a:lnTo>
                  <a:pt x="0" y="1084"/>
                </a:lnTo>
                <a:lnTo>
                  <a:pt x="6132" y="3870"/>
                </a:lnTo>
                <a:lnTo>
                  <a:pt x="38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" name="Google Shape;84;p2"/>
          <p:cNvSpPr/>
          <p:nvPr/>
        </p:nvSpPr>
        <p:spPr>
          <a:xfrm>
            <a:off x="10569863" y="597635"/>
            <a:ext cx="1017395" cy="769109"/>
          </a:xfrm>
          <a:custGeom>
            <a:avLst/>
            <a:gdLst/>
            <a:ahLst/>
            <a:cxnLst/>
            <a:rect l="l" t="t" r="r" b="b"/>
            <a:pathLst>
              <a:path w="6585" h="4978" extrusionOk="0">
                <a:moveTo>
                  <a:pt x="6585" y="1"/>
                </a:moveTo>
                <a:lnTo>
                  <a:pt x="1" y="1418"/>
                </a:lnTo>
                <a:lnTo>
                  <a:pt x="2037" y="4978"/>
                </a:lnTo>
                <a:lnTo>
                  <a:pt x="658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" name="Google Shape;85;p2"/>
          <p:cNvSpPr/>
          <p:nvPr/>
        </p:nvSpPr>
        <p:spPr>
          <a:xfrm>
            <a:off x="11480496" y="597636"/>
            <a:ext cx="620016" cy="1037633"/>
          </a:xfrm>
          <a:custGeom>
            <a:avLst/>
            <a:gdLst/>
            <a:ahLst/>
            <a:cxnLst/>
            <a:rect l="l" t="t" r="r" b="b"/>
            <a:pathLst>
              <a:path w="4013" h="6716" extrusionOk="0">
                <a:moveTo>
                  <a:pt x="691" y="1"/>
                </a:moveTo>
                <a:lnTo>
                  <a:pt x="0" y="6716"/>
                </a:lnTo>
                <a:lnTo>
                  <a:pt x="0" y="6716"/>
                </a:lnTo>
                <a:lnTo>
                  <a:pt x="4013" y="5883"/>
                </a:lnTo>
                <a:lnTo>
                  <a:pt x="6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" name="Google Shape;86;p2"/>
          <p:cNvSpPr/>
          <p:nvPr/>
        </p:nvSpPr>
        <p:spPr>
          <a:xfrm>
            <a:off x="11587103" y="478051"/>
            <a:ext cx="596223" cy="384709"/>
          </a:xfrm>
          <a:custGeom>
            <a:avLst/>
            <a:gdLst/>
            <a:ahLst/>
            <a:cxnLst/>
            <a:rect l="l" t="t" r="r" b="b"/>
            <a:pathLst>
              <a:path w="3859" h="2490" extrusionOk="0">
                <a:moveTo>
                  <a:pt x="3858" y="1"/>
                </a:moveTo>
                <a:lnTo>
                  <a:pt x="1" y="775"/>
                </a:lnTo>
                <a:lnTo>
                  <a:pt x="3858" y="2489"/>
                </a:lnTo>
                <a:lnTo>
                  <a:pt x="38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2"/>
          <p:cNvSpPr/>
          <p:nvPr/>
        </p:nvSpPr>
        <p:spPr>
          <a:xfrm>
            <a:off x="548105" y="2948224"/>
            <a:ext cx="515264" cy="332797"/>
          </a:xfrm>
          <a:custGeom>
            <a:avLst/>
            <a:gdLst/>
            <a:ahLst/>
            <a:cxnLst/>
            <a:rect l="l" t="t" r="r" b="b"/>
            <a:pathLst>
              <a:path w="3335" h="2154" extrusionOk="0">
                <a:moveTo>
                  <a:pt x="538" y="0"/>
                </a:moveTo>
                <a:cubicBezTo>
                  <a:pt x="371" y="0"/>
                  <a:pt x="215" y="85"/>
                  <a:pt x="108" y="265"/>
                </a:cubicBezTo>
                <a:cubicBezTo>
                  <a:pt x="0" y="444"/>
                  <a:pt x="12" y="634"/>
                  <a:pt x="155" y="801"/>
                </a:cubicBezTo>
                <a:cubicBezTo>
                  <a:pt x="286" y="967"/>
                  <a:pt x="429" y="1039"/>
                  <a:pt x="596" y="1158"/>
                </a:cubicBezTo>
                <a:cubicBezTo>
                  <a:pt x="893" y="1360"/>
                  <a:pt x="1179" y="1563"/>
                  <a:pt x="1489" y="1741"/>
                </a:cubicBezTo>
                <a:cubicBezTo>
                  <a:pt x="1770" y="1897"/>
                  <a:pt x="2144" y="2154"/>
                  <a:pt x="2469" y="2154"/>
                </a:cubicBezTo>
                <a:cubicBezTo>
                  <a:pt x="2667" y="2154"/>
                  <a:pt x="2846" y="2059"/>
                  <a:pt x="2977" y="1789"/>
                </a:cubicBezTo>
                <a:cubicBezTo>
                  <a:pt x="3334" y="1039"/>
                  <a:pt x="2334" y="670"/>
                  <a:pt x="1882" y="491"/>
                </a:cubicBezTo>
                <a:cubicBezTo>
                  <a:pt x="1441" y="301"/>
                  <a:pt x="1131" y="146"/>
                  <a:pt x="703" y="27"/>
                </a:cubicBezTo>
                <a:cubicBezTo>
                  <a:pt x="647" y="9"/>
                  <a:pt x="592" y="0"/>
                  <a:pt x="538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>
            <a:off x="750503" y="3184148"/>
            <a:ext cx="204252" cy="62573"/>
          </a:xfrm>
          <a:custGeom>
            <a:avLst/>
            <a:gdLst/>
            <a:ahLst/>
            <a:cxnLst/>
            <a:rect l="l" t="t" r="r" b="b"/>
            <a:pathLst>
              <a:path w="1322" h="405" extrusionOk="0">
                <a:moveTo>
                  <a:pt x="0" y="0"/>
                </a:moveTo>
                <a:cubicBezTo>
                  <a:pt x="345" y="262"/>
                  <a:pt x="524" y="393"/>
                  <a:pt x="798" y="405"/>
                </a:cubicBezTo>
                <a:cubicBezTo>
                  <a:pt x="869" y="405"/>
                  <a:pt x="1084" y="393"/>
                  <a:pt x="1131" y="357"/>
                </a:cubicBezTo>
                <a:cubicBezTo>
                  <a:pt x="1226" y="298"/>
                  <a:pt x="1322" y="179"/>
                  <a:pt x="1310" y="107"/>
                </a:cubicBezTo>
                <a:lnTo>
                  <a:pt x="1310" y="107"/>
                </a:lnTo>
                <a:cubicBezTo>
                  <a:pt x="1192" y="180"/>
                  <a:pt x="1044" y="209"/>
                  <a:pt x="885" y="209"/>
                </a:cubicBezTo>
                <a:cubicBezTo>
                  <a:pt x="579" y="209"/>
                  <a:pt x="235" y="102"/>
                  <a:pt x="0" y="0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2"/>
          <p:cNvSpPr/>
          <p:nvPr/>
        </p:nvSpPr>
        <p:spPr>
          <a:xfrm>
            <a:off x="840578" y="3031347"/>
            <a:ext cx="130708" cy="169488"/>
          </a:xfrm>
          <a:custGeom>
            <a:avLst/>
            <a:gdLst/>
            <a:ahLst/>
            <a:cxnLst/>
            <a:rect l="l" t="t" r="r" b="b"/>
            <a:pathLst>
              <a:path w="846" h="1097" extrusionOk="0">
                <a:moveTo>
                  <a:pt x="0" y="1"/>
                </a:moveTo>
                <a:cubicBezTo>
                  <a:pt x="298" y="251"/>
                  <a:pt x="739" y="691"/>
                  <a:pt x="715" y="1096"/>
                </a:cubicBezTo>
                <a:cubicBezTo>
                  <a:pt x="786" y="1084"/>
                  <a:pt x="846" y="930"/>
                  <a:pt x="846" y="834"/>
                </a:cubicBezTo>
                <a:cubicBezTo>
                  <a:pt x="846" y="775"/>
                  <a:pt x="762" y="572"/>
                  <a:pt x="727" y="537"/>
                </a:cubicBezTo>
                <a:cubicBezTo>
                  <a:pt x="596" y="275"/>
                  <a:pt x="381" y="179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2"/>
          <p:cNvSpPr/>
          <p:nvPr/>
        </p:nvSpPr>
        <p:spPr>
          <a:xfrm>
            <a:off x="312645" y="3068427"/>
            <a:ext cx="480192" cy="402632"/>
          </a:xfrm>
          <a:custGeom>
            <a:avLst/>
            <a:gdLst/>
            <a:ahLst/>
            <a:cxnLst/>
            <a:rect l="l" t="t" r="r" b="b"/>
            <a:pathLst>
              <a:path w="3108" h="2606" extrusionOk="0">
                <a:moveTo>
                  <a:pt x="530" y="0"/>
                </a:moveTo>
                <a:cubicBezTo>
                  <a:pt x="404" y="0"/>
                  <a:pt x="292" y="55"/>
                  <a:pt x="203" y="178"/>
                </a:cubicBezTo>
                <a:cubicBezTo>
                  <a:pt x="24" y="392"/>
                  <a:pt x="0" y="618"/>
                  <a:pt x="155" y="809"/>
                </a:cubicBezTo>
                <a:cubicBezTo>
                  <a:pt x="405" y="1166"/>
                  <a:pt x="667" y="1428"/>
                  <a:pt x="965" y="1761"/>
                </a:cubicBezTo>
                <a:cubicBezTo>
                  <a:pt x="1191" y="2059"/>
                  <a:pt x="1637" y="2605"/>
                  <a:pt x="2094" y="2605"/>
                </a:cubicBezTo>
                <a:cubicBezTo>
                  <a:pt x="2238" y="2605"/>
                  <a:pt x="2384" y="2550"/>
                  <a:pt x="2525" y="2416"/>
                </a:cubicBezTo>
                <a:cubicBezTo>
                  <a:pt x="3108" y="1868"/>
                  <a:pt x="2382" y="1368"/>
                  <a:pt x="2013" y="1023"/>
                </a:cubicBezTo>
                <a:cubicBezTo>
                  <a:pt x="1751" y="785"/>
                  <a:pt x="1465" y="570"/>
                  <a:pt x="1191" y="356"/>
                </a:cubicBezTo>
                <a:cubicBezTo>
                  <a:pt x="1036" y="213"/>
                  <a:pt x="917" y="118"/>
                  <a:pt x="715" y="35"/>
                </a:cubicBezTo>
                <a:cubicBezTo>
                  <a:pt x="651" y="12"/>
                  <a:pt x="589" y="0"/>
                  <a:pt x="530" y="0"/>
                </a:cubicBezTo>
                <a:close/>
              </a:path>
            </a:pathLst>
          </a:custGeom>
          <a:solidFill>
            <a:srgbClr val="FFA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2"/>
          <p:cNvSpPr/>
          <p:nvPr/>
        </p:nvSpPr>
        <p:spPr>
          <a:xfrm>
            <a:off x="586731" y="3207941"/>
            <a:ext cx="110469" cy="187875"/>
          </a:xfrm>
          <a:custGeom>
            <a:avLst/>
            <a:gdLst/>
            <a:ahLst/>
            <a:cxnLst/>
            <a:rect l="l" t="t" r="r" b="b"/>
            <a:pathLst>
              <a:path w="715" h="1216" extrusionOk="0">
                <a:moveTo>
                  <a:pt x="0" y="1"/>
                </a:moveTo>
                <a:lnTo>
                  <a:pt x="0" y="1"/>
                </a:lnTo>
                <a:cubicBezTo>
                  <a:pt x="262" y="298"/>
                  <a:pt x="596" y="822"/>
                  <a:pt x="512" y="1215"/>
                </a:cubicBezTo>
                <a:cubicBezTo>
                  <a:pt x="584" y="1215"/>
                  <a:pt x="679" y="1084"/>
                  <a:pt x="703" y="977"/>
                </a:cubicBezTo>
                <a:cubicBezTo>
                  <a:pt x="715" y="918"/>
                  <a:pt x="655" y="715"/>
                  <a:pt x="643" y="668"/>
                </a:cubicBezTo>
                <a:cubicBezTo>
                  <a:pt x="536" y="382"/>
                  <a:pt x="346" y="251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2"/>
          <p:cNvSpPr/>
          <p:nvPr/>
        </p:nvSpPr>
        <p:spPr>
          <a:xfrm>
            <a:off x="470855" y="3344057"/>
            <a:ext cx="195136" cy="87448"/>
          </a:xfrm>
          <a:custGeom>
            <a:avLst/>
            <a:gdLst/>
            <a:ahLst/>
            <a:cxnLst/>
            <a:rect l="l" t="t" r="r" b="b"/>
            <a:pathLst>
              <a:path w="1263" h="566" extrusionOk="0">
                <a:moveTo>
                  <a:pt x="0" y="1"/>
                </a:moveTo>
                <a:lnTo>
                  <a:pt x="0" y="1"/>
                </a:lnTo>
                <a:cubicBezTo>
                  <a:pt x="298" y="299"/>
                  <a:pt x="441" y="453"/>
                  <a:pt x="715" y="549"/>
                </a:cubicBezTo>
                <a:cubicBezTo>
                  <a:pt x="757" y="557"/>
                  <a:pt x="876" y="565"/>
                  <a:pt x="959" y="565"/>
                </a:cubicBezTo>
                <a:cubicBezTo>
                  <a:pt x="994" y="565"/>
                  <a:pt x="1022" y="564"/>
                  <a:pt x="1036" y="560"/>
                </a:cubicBezTo>
                <a:cubicBezTo>
                  <a:pt x="1143" y="513"/>
                  <a:pt x="1262" y="418"/>
                  <a:pt x="1262" y="334"/>
                </a:cubicBezTo>
                <a:lnTo>
                  <a:pt x="1262" y="334"/>
                </a:lnTo>
                <a:cubicBezTo>
                  <a:pt x="1191" y="362"/>
                  <a:pt x="1112" y="374"/>
                  <a:pt x="1029" y="374"/>
                </a:cubicBezTo>
                <a:cubicBezTo>
                  <a:pt x="682" y="374"/>
                  <a:pt x="260" y="164"/>
                  <a:pt x="0" y="1"/>
                </a:cubicBezTo>
                <a:close/>
              </a:path>
            </a:pathLst>
          </a:custGeom>
          <a:solidFill>
            <a:srgbClr val="FF404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2"/>
          <p:cNvSpPr/>
          <p:nvPr/>
        </p:nvSpPr>
        <p:spPr>
          <a:xfrm>
            <a:off x="1799" y="777935"/>
            <a:ext cx="1052347" cy="1694743"/>
          </a:xfrm>
          <a:custGeom>
            <a:avLst/>
            <a:gdLst/>
            <a:ahLst/>
            <a:cxnLst/>
            <a:rect l="l" t="t" r="r" b="b"/>
            <a:pathLst>
              <a:path w="8466" h="13634" extrusionOk="0">
                <a:moveTo>
                  <a:pt x="1584" y="1"/>
                </a:moveTo>
                <a:lnTo>
                  <a:pt x="0" y="608"/>
                </a:lnTo>
                <a:lnTo>
                  <a:pt x="0" y="13014"/>
                </a:lnTo>
                <a:lnTo>
                  <a:pt x="2215" y="13633"/>
                </a:lnTo>
                <a:lnTo>
                  <a:pt x="6156" y="12145"/>
                </a:lnTo>
                <a:lnTo>
                  <a:pt x="8466" y="8633"/>
                </a:lnTo>
                <a:lnTo>
                  <a:pt x="8287" y="4418"/>
                </a:lnTo>
                <a:lnTo>
                  <a:pt x="5656" y="1132"/>
                </a:lnTo>
                <a:lnTo>
                  <a:pt x="1584" y="1"/>
                </a:ln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2"/>
          <p:cNvSpPr/>
          <p:nvPr/>
        </p:nvSpPr>
        <p:spPr>
          <a:xfrm>
            <a:off x="198567" y="777935"/>
            <a:ext cx="506284" cy="846749"/>
          </a:xfrm>
          <a:custGeom>
            <a:avLst/>
            <a:gdLst/>
            <a:ahLst/>
            <a:cxnLst/>
            <a:rect l="l" t="t" r="r" b="b"/>
            <a:pathLst>
              <a:path w="4073" h="6812" extrusionOk="0">
                <a:moveTo>
                  <a:pt x="1" y="1"/>
                </a:moveTo>
                <a:lnTo>
                  <a:pt x="322" y="6811"/>
                </a:lnTo>
                <a:lnTo>
                  <a:pt x="4073" y="1132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2"/>
          <p:cNvSpPr/>
          <p:nvPr/>
        </p:nvSpPr>
        <p:spPr>
          <a:xfrm>
            <a:off x="1799" y="1328467"/>
            <a:ext cx="236921" cy="296213"/>
          </a:xfrm>
          <a:custGeom>
            <a:avLst/>
            <a:gdLst/>
            <a:ahLst/>
            <a:cxnLst/>
            <a:rect l="l" t="t" r="r" b="b"/>
            <a:pathLst>
              <a:path w="1906" h="2383" extrusionOk="0">
                <a:moveTo>
                  <a:pt x="0" y="1"/>
                </a:moveTo>
                <a:lnTo>
                  <a:pt x="0" y="1858"/>
                </a:lnTo>
                <a:lnTo>
                  <a:pt x="1905" y="2382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2"/>
          <p:cNvSpPr/>
          <p:nvPr/>
        </p:nvSpPr>
        <p:spPr>
          <a:xfrm>
            <a:off x="1799" y="1624553"/>
            <a:ext cx="236921" cy="359732"/>
          </a:xfrm>
          <a:custGeom>
            <a:avLst/>
            <a:gdLst/>
            <a:ahLst/>
            <a:cxnLst/>
            <a:rect l="l" t="t" r="r" b="b"/>
            <a:pathLst>
              <a:path w="1906" h="2894" extrusionOk="0">
                <a:moveTo>
                  <a:pt x="1905" y="0"/>
                </a:moveTo>
                <a:lnTo>
                  <a:pt x="0" y="714"/>
                </a:lnTo>
                <a:lnTo>
                  <a:pt x="0" y="2893"/>
                </a:lnTo>
                <a:lnTo>
                  <a:pt x="190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2"/>
          <p:cNvSpPr/>
          <p:nvPr/>
        </p:nvSpPr>
        <p:spPr>
          <a:xfrm>
            <a:off x="238592" y="1624552"/>
            <a:ext cx="528411" cy="848117"/>
          </a:xfrm>
          <a:custGeom>
            <a:avLst/>
            <a:gdLst/>
            <a:ahLst/>
            <a:cxnLst/>
            <a:rect l="l" t="t" r="r" b="b"/>
            <a:pathLst>
              <a:path w="4251" h="6823" extrusionOk="0">
                <a:moveTo>
                  <a:pt x="0" y="0"/>
                </a:moveTo>
                <a:lnTo>
                  <a:pt x="310" y="6822"/>
                </a:lnTo>
                <a:lnTo>
                  <a:pt x="4251" y="533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238592" y="1326975"/>
            <a:ext cx="815549" cy="524060"/>
          </a:xfrm>
          <a:custGeom>
            <a:avLst/>
            <a:gdLst/>
            <a:ahLst/>
            <a:cxnLst/>
            <a:rect l="l" t="t" r="r" b="b"/>
            <a:pathLst>
              <a:path w="6561" h="4216" extrusionOk="0">
                <a:moveTo>
                  <a:pt x="6382" y="1"/>
                </a:moveTo>
                <a:lnTo>
                  <a:pt x="0" y="2394"/>
                </a:lnTo>
                <a:lnTo>
                  <a:pt x="6561" y="4216"/>
                </a:lnTo>
                <a:lnTo>
                  <a:pt x="638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-67" y="3717334"/>
            <a:ext cx="12383448" cy="2589913"/>
          </a:xfrm>
          <a:custGeom>
            <a:avLst/>
            <a:gdLst/>
            <a:ahLst/>
            <a:cxnLst/>
            <a:rect l="l" t="t" r="r" b="b"/>
            <a:pathLst>
              <a:path w="80094" h="16763" extrusionOk="0">
                <a:moveTo>
                  <a:pt x="6243" y="1"/>
                </a:moveTo>
                <a:cubicBezTo>
                  <a:pt x="5631" y="1"/>
                  <a:pt x="5015" y="38"/>
                  <a:pt x="4406" y="109"/>
                </a:cubicBezTo>
                <a:cubicBezTo>
                  <a:pt x="3096" y="276"/>
                  <a:pt x="1393" y="800"/>
                  <a:pt x="0" y="1526"/>
                </a:cubicBezTo>
                <a:lnTo>
                  <a:pt x="0" y="7741"/>
                </a:lnTo>
                <a:cubicBezTo>
                  <a:pt x="194" y="7757"/>
                  <a:pt x="387" y="7764"/>
                  <a:pt x="580" y="7764"/>
                </a:cubicBezTo>
                <a:cubicBezTo>
                  <a:pt x="2986" y="7764"/>
                  <a:pt x="5338" y="6607"/>
                  <a:pt x="7608" y="6276"/>
                </a:cubicBezTo>
                <a:cubicBezTo>
                  <a:pt x="7987" y="6220"/>
                  <a:pt x="8329" y="6194"/>
                  <a:pt x="8642" y="6194"/>
                </a:cubicBezTo>
                <a:cubicBezTo>
                  <a:pt x="10453" y="6194"/>
                  <a:pt x="11334" y="7055"/>
                  <a:pt x="12907" y="7908"/>
                </a:cubicBezTo>
                <a:cubicBezTo>
                  <a:pt x="16098" y="9622"/>
                  <a:pt x="19157" y="10646"/>
                  <a:pt x="23122" y="11182"/>
                </a:cubicBezTo>
                <a:cubicBezTo>
                  <a:pt x="24092" y="11315"/>
                  <a:pt x="25048" y="11373"/>
                  <a:pt x="25994" y="11373"/>
                </a:cubicBezTo>
                <a:cubicBezTo>
                  <a:pt x="32544" y="11373"/>
                  <a:pt x="38574" y="8580"/>
                  <a:pt x="45139" y="8580"/>
                </a:cubicBezTo>
                <a:cubicBezTo>
                  <a:pt x="45592" y="8580"/>
                  <a:pt x="46048" y="8594"/>
                  <a:pt x="46506" y="8622"/>
                </a:cubicBezTo>
                <a:cubicBezTo>
                  <a:pt x="49459" y="8801"/>
                  <a:pt x="52245" y="10682"/>
                  <a:pt x="54662" y="11765"/>
                </a:cubicBezTo>
                <a:cubicBezTo>
                  <a:pt x="57841" y="13206"/>
                  <a:pt x="60972" y="14516"/>
                  <a:pt x="64806" y="14908"/>
                </a:cubicBezTo>
                <a:cubicBezTo>
                  <a:pt x="66932" y="15126"/>
                  <a:pt x="74349" y="16762"/>
                  <a:pt x="77358" y="16762"/>
                </a:cubicBezTo>
                <a:cubicBezTo>
                  <a:pt x="77635" y="16762"/>
                  <a:pt x="77875" y="16748"/>
                  <a:pt x="78070" y="16718"/>
                </a:cubicBezTo>
                <a:cubicBezTo>
                  <a:pt x="80094" y="16409"/>
                  <a:pt x="76998" y="13361"/>
                  <a:pt x="76772" y="11765"/>
                </a:cubicBezTo>
                <a:cubicBezTo>
                  <a:pt x="76009" y="12137"/>
                  <a:pt x="75049" y="12243"/>
                  <a:pt x="74072" y="12243"/>
                </a:cubicBezTo>
                <a:cubicBezTo>
                  <a:pt x="73236" y="12243"/>
                  <a:pt x="72387" y="12165"/>
                  <a:pt x="71640" y="12110"/>
                </a:cubicBezTo>
                <a:cubicBezTo>
                  <a:pt x="68378" y="11884"/>
                  <a:pt x="65056" y="11313"/>
                  <a:pt x="62175" y="10229"/>
                </a:cubicBezTo>
                <a:cubicBezTo>
                  <a:pt x="59924" y="9384"/>
                  <a:pt x="57948" y="8158"/>
                  <a:pt x="55960" y="7050"/>
                </a:cubicBezTo>
                <a:cubicBezTo>
                  <a:pt x="52959" y="5348"/>
                  <a:pt x="49911" y="4621"/>
                  <a:pt x="45958" y="4348"/>
                </a:cubicBezTo>
                <a:cubicBezTo>
                  <a:pt x="45165" y="4296"/>
                  <a:pt x="44390" y="4271"/>
                  <a:pt x="43629" y="4271"/>
                </a:cubicBezTo>
                <a:cubicBezTo>
                  <a:pt x="40555" y="4271"/>
                  <a:pt x="37697" y="4668"/>
                  <a:pt x="34624" y="5241"/>
                </a:cubicBezTo>
                <a:cubicBezTo>
                  <a:pt x="31986" y="5727"/>
                  <a:pt x="29721" y="6331"/>
                  <a:pt x="26999" y="6331"/>
                </a:cubicBezTo>
                <a:cubicBezTo>
                  <a:pt x="26724" y="6331"/>
                  <a:pt x="26444" y="6325"/>
                  <a:pt x="26158" y="6312"/>
                </a:cubicBezTo>
                <a:cubicBezTo>
                  <a:pt x="20360" y="6098"/>
                  <a:pt x="15502" y="3026"/>
                  <a:pt x="10954" y="931"/>
                </a:cubicBezTo>
                <a:cubicBezTo>
                  <a:pt x="9536" y="278"/>
                  <a:pt x="7902" y="1"/>
                  <a:pt x="62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2"/>
          <p:cNvSpPr/>
          <p:nvPr/>
        </p:nvSpPr>
        <p:spPr>
          <a:xfrm>
            <a:off x="-67" y="4061409"/>
            <a:ext cx="11891939" cy="2339311"/>
          </a:xfrm>
          <a:custGeom>
            <a:avLst/>
            <a:gdLst/>
            <a:ahLst/>
            <a:cxnLst/>
            <a:rect l="l" t="t" r="r" b="b"/>
            <a:pathLst>
              <a:path w="76915" h="15141" extrusionOk="0">
                <a:moveTo>
                  <a:pt x="6169" y="0"/>
                </a:moveTo>
                <a:cubicBezTo>
                  <a:pt x="5558" y="0"/>
                  <a:pt x="4944" y="38"/>
                  <a:pt x="4334" y="108"/>
                </a:cubicBezTo>
                <a:cubicBezTo>
                  <a:pt x="3060" y="275"/>
                  <a:pt x="1370" y="787"/>
                  <a:pt x="0" y="1478"/>
                </a:cubicBezTo>
                <a:lnTo>
                  <a:pt x="0" y="7752"/>
                </a:lnTo>
                <a:cubicBezTo>
                  <a:pt x="164" y="7764"/>
                  <a:pt x="327" y="7769"/>
                  <a:pt x="490" y="7769"/>
                </a:cubicBezTo>
                <a:cubicBezTo>
                  <a:pt x="2902" y="7769"/>
                  <a:pt x="5251" y="6599"/>
                  <a:pt x="7537" y="6276"/>
                </a:cubicBezTo>
                <a:cubicBezTo>
                  <a:pt x="7906" y="6223"/>
                  <a:pt x="8240" y="6198"/>
                  <a:pt x="8548" y="6198"/>
                </a:cubicBezTo>
                <a:cubicBezTo>
                  <a:pt x="10374" y="6198"/>
                  <a:pt x="11256" y="7063"/>
                  <a:pt x="12835" y="7919"/>
                </a:cubicBezTo>
                <a:cubicBezTo>
                  <a:pt x="16014" y="9622"/>
                  <a:pt x="19086" y="10657"/>
                  <a:pt x="23039" y="11193"/>
                </a:cubicBezTo>
                <a:cubicBezTo>
                  <a:pt x="24000" y="11324"/>
                  <a:pt x="24947" y="11381"/>
                  <a:pt x="25884" y="11381"/>
                </a:cubicBezTo>
                <a:cubicBezTo>
                  <a:pt x="32436" y="11381"/>
                  <a:pt x="38473" y="8590"/>
                  <a:pt x="45027" y="8590"/>
                </a:cubicBezTo>
                <a:cubicBezTo>
                  <a:pt x="45489" y="8590"/>
                  <a:pt x="45955" y="8604"/>
                  <a:pt x="46423" y="8633"/>
                </a:cubicBezTo>
                <a:cubicBezTo>
                  <a:pt x="49387" y="8812"/>
                  <a:pt x="52174" y="10681"/>
                  <a:pt x="54579" y="11765"/>
                </a:cubicBezTo>
                <a:cubicBezTo>
                  <a:pt x="57769" y="13217"/>
                  <a:pt x="60889" y="14527"/>
                  <a:pt x="64735" y="14908"/>
                </a:cubicBezTo>
                <a:cubicBezTo>
                  <a:pt x="66030" y="15041"/>
                  <a:pt x="67373" y="15140"/>
                  <a:pt x="68711" y="15140"/>
                </a:cubicBezTo>
                <a:cubicBezTo>
                  <a:pt x="69771" y="15140"/>
                  <a:pt x="70828" y="15078"/>
                  <a:pt x="71855" y="14920"/>
                </a:cubicBezTo>
                <a:cubicBezTo>
                  <a:pt x="73891" y="14610"/>
                  <a:pt x="76915" y="13360"/>
                  <a:pt x="76712" y="11765"/>
                </a:cubicBezTo>
                <a:lnTo>
                  <a:pt x="76712" y="11765"/>
                </a:lnTo>
                <a:cubicBezTo>
                  <a:pt x="75954" y="12137"/>
                  <a:pt x="75005" y="12242"/>
                  <a:pt x="74039" y="12242"/>
                </a:cubicBezTo>
                <a:cubicBezTo>
                  <a:pt x="73184" y="12242"/>
                  <a:pt x="72317" y="12160"/>
                  <a:pt x="71557" y="12110"/>
                </a:cubicBezTo>
                <a:cubicBezTo>
                  <a:pt x="68306" y="11884"/>
                  <a:pt x="64985" y="11324"/>
                  <a:pt x="62091" y="10229"/>
                </a:cubicBezTo>
                <a:cubicBezTo>
                  <a:pt x="59853" y="9383"/>
                  <a:pt x="57865" y="8169"/>
                  <a:pt x="55888" y="7050"/>
                </a:cubicBezTo>
                <a:cubicBezTo>
                  <a:pt x="52888" y="5359"/>
                  <a:pt x="49828" y="4621"/>
                  <a:pt x="45887" y="4359"/>
                </a:cubicBezTo>
                <a:cubicBezTo>
                  <a:pt x="45081" y="4304"/>
                  <a:pt x="44295" y="4278"/>
                  <a:pt x="43523" y="4278"/>
                </a:cubicBezTo>
                <a:cubicBezTo>
                  <a:pt x="40462" y="4278"/>
                  <a:pt x="37614" y="4682"/>
                  <a:pt x="34552" y="5252"/>
                </a:cubicBezTo>
                <a:cubicBezTo>
                  <a:pt x="31898" y="5741"/>
                  <a:pt x="29622" y="6340"/>
                  <a:pt x="26870" y="6340"/>
                </a:cubicBezTo>
                <a:cubicBezTo>
                  <a:pt x="26609" y="6340"/>
                  <a:pt x="26345" y="6335"/>
                  <a:pt x="26075" y="6324"/>
                </a:cubicBezTo>
                <a:cubicBezTo>
                  <a:pt x="20289" y="6097"/>
                  <a:pt x="15419" y="3025"/>
                  <a:pt x="10883" y="930"/>
                </a:cubicBezTo>
                <a:cubicBezTo>
                  <a:pt x="9456" y="278"/>
                  <a:pt x="7826" y="0"/>
                  <a:pt x="6169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2"/>
          <p:cNvSpPr/>
          <p:nvPr/>
        </p:nvSpPr>
        <p:spPr>
          <a:xfrm>
            <a:off x="1790" y="4624722"/>
            <a:ext cx="12188329" cy="2227607"/>
          </a:xfrm>
          <a:custGeom>
            <a:avLst/>
            <a:gdLst/>
            <a:ahLst/>
            <a:cxnLst/>
            <a:rect l="l" t="t" r="r" b="b"/>
            <a:pathLst>
              <a:path w="78832" h="14418" extrusionOk="0">
                <a:moveTo>
                  <a:pt x="7078" y="1"/>
                </a:moveTo>
                <a:cubicBezTo>
                  <a:pt x="4536" y="1"/>
                  <a:pt x="2195" y="1220"/>
                  <a:pt x="0" y="2094"/>
                </a:cubicBezTo>
                <a:lnTo>
                  <a:pt x="0" y="14417"/>
                </a:lnTo>
                <a:lnTo>
                  <a:pt x="78415" y="14417"/>
                </a:lnTo>
                <a:cubicBezTo>
                  <a:pt x="78486" y="12810"/>
                  <a:pt x="78832" y="11119"/>
                  <a:pt x="77772" y="9714"/>
                </a:cubicBezTo>
                <a:cubicBezTo>
                  <a:pt x="76379" y="9726"/>
                  <a:pt x="74902" y="10321"/>
                  <a:pt x="73474" y="10476"/>
                </a:cubicBezTo>
                <a:cubicBezTo>
                  <a:pt x="72200" y="10596"/>
                  <a:pt x="70956" y="10641"/>
                  <a:pt x="69715" y="10641"/>
                </a:cubicBezTo>
                <a:cubicBezTo>
                  <a:pt x="68243" y="10641"/>
                  <a:pt x="66776" y="10577"/>
                  <a:pt x="65270" y="10500"/>
                </a:cubicBezTo>
                <a:cubicBezTo>
                  <a:pt x="61591" y="10333"/>
                  <a:pt x="57948" y="9535"/>
                  <a:pt x="55162" y="7916"/>
                </a:cubicBezTo>
                <a:cubicBezTo>
                  <a:pt x="52924" y="6607"/>
                  <a:pt x="51054" y="5225"/>
                  <a:pt x="48256" y="4392"/>
                </a:cubicBezTo>
                <a:cubicBezTo>
                  <a:pt x="46141" y="3759"/>
                  <a:pt x="44300" y="3478"/>
                  <a:pt x="42489" y="3478"/>
                </a:cubicBezTo>
                <a:cubicBezTo>
                  <a:pt x="40415" y="3478"/>
                  <a:pt x="38381" y="3846"/>
                  <a:pt x="36017" y="4475"/>
                </a:cubicBezTo>
                <a:cubicBezTo>
                  <a:pt x="34654" y="4828"/>
                  <a:pt x="32986" y="5117"/>
                  <a:pt x="31400" y="5117"/>
                </a:cubicBezTo>
                <a:cubicBezTo>
                  <a:pt x="30256" y="5117"/>
                  <a:pt x="29155" y="4967"/>
                  <a:pt x="28242" y="4583"/>
                </a:cubicBezTo>
                <a:cubicBezTo>
                  <a:pt x="27653" y="4332"/>
                  <a:pt x="26839" y="4244"/>
                  <a:pt x="26022" y="4244"/>
                </a:cubicBezTo>
                <a:cubicBezTo>
                  <a:pt x="24739" y="4244"/>
                  <a:pt x="23447" y="4461"/>
                  <a:pt x="23003" y="4606"/>
                </a:cubicBezTo>
                <a:cubicBezTo>
                  <a:pt x="22185" y="4879"/>
                  <a:pt x="21525" y="4987"/>
                  <a:pt x="20718" y="4987"/>
                </a:cubicBezTo>
                <a:cubicBezTo>
                  <a:pt x="20398" y="4987"/>
                  <a:pt x="20055" y="4970"/>
                  <a:pt x="19669" y="4940"/>
                </a:cubicBezTo>
                <a:cubicBezTo>
                  <a:pt x="16336" y="4666"/>
                  <a:pt x="14062" y="3404"/>
                  <a:pt x="11728" y="1892"/>
                </a:cubicBezTo>
                <a:cubicBezTo>
                  <a:pt x="10752" y="1261"/>
                  <a:pt x="9549" y="284"/>
                  <a:pt x="8192" y="82"/>
                </a:cubicBezTo>
                <a:cubicBezTo>
                  <a:pt x="7816" y="26"/>
                  <a:pt x="7445" y="1"/>
                  <a:pt x="7078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2"/>
          <p:cNvSpPr/>
          <p:nvPr/>
        </p:nvSpPr>
        <p:spPr>
          <a:xfrm>
            <a:off x="1790" y="5323532"/>
            <a:ext cx="9566892" cy="1528795"/>
          </a:xfrm>
          <a:custGeom>
            <a:avLst/>
            <a:gdLst/>
            <a:ahLst/>
            <a:cxnLst/>
            <a:rect l="l" t="t" r="r" b="b"/>
            <a:pathLst>
              <a:path w="61877" h="9895" extrusionOk="0">
                <a:moveTo>
                  <a:pt x="8517" y="0"/>
                </a:moveTo>
                <a:cubicBezTo>
                  <a:pt x="5407" y="0"/>
                  <a:pt x="2585" y="1831"/>
                  <a:pt x="0" y="2607"/>
                </a:cubicBezTo>
                <a:lnTo>
                  <a:pt x="0" y="9894"/>
                </a:lnTo>
                <a:lnTo>
                  <a:pt x="61877" y="9894"/>
                </a:lnTo>
                <a:cubicBezTo>
                  <a:pt x="59960" y="9465"/>
                  <a:pt x="58162" y="8822"/>
                  <a:pt x="56614" y="7918"/>
                </a:cubicBezTo>
                <a:cubicBezTo>
                  <a:pt x="54364" y="6608"/>
                  <a:pt x="52495" y="5215"/>
                  <a:pt x="49709" y="4393"/>
                </a:cubicBezTo>
                <a:cubicBezTo>
                  <a:pt x="47588" y="3760"/>
                  <a:pt x="45744" y="3480"/>
                  <a:pt x="43931" y="3480"/>
                </a:cubicBezTo>
                <a:cubicBezTo>
                  <a:pt x="41856" y="3480"/>
                  <a:pt x="39821" y="3848"/>
                  <a:pt x="37457" y="4477"/>
                </a:cubicBezTo>
                <a:cubicBezTo>
                  <a:pt x="36101" y="4830"/>
                  <a:pt x="34432" y="5118"/>
                  <a:pt x="32844" y="5118"/>
                </a:cubicBezTo>
                <a:cubicBezTo>
                  <a:pt x="31699" y="5118"/>
                  <a:pt x="30595" y="4968"/>
                  <a:pt x="29683" y="4584"/>
                </a:cubicBezTo>
                <a:cubicBezTo>
                  <a:pt x="29094" y="4334"/>
                  <a:pt x="28282" y="4246"/>
                  <a:pt x="27466" y="4246"/>
                </a:cubicBezTo>
                <a:cubicBezTo>
                  <a:pt x="26185" y="4246"/>
                  <a:pt x="24895" y="4462"/>
                  <a:pt x="24444" y="4608"/>
                </a:cubicBezTo>
                <a:cubicBezTo>
                  <a:pt x="23622" y="4882"/>
                  <a:pt x="22960" y="4983"/>
                  <a:pt x="22148" y="4983"/>
                </a:cubicBezTo>
                <a:cubicBezTo>
                  <a:pt x="21831" y="4983"/>
                  <a:pt x="21491" y="4968"/>
                  <a:pt x="21110" y="4941"/>
                </a:cubicBezTo>
                <a:cubicBezTo>
                  <a:pt x="17776" y="4667"/>
                  <a:pt x="15502" y="3405"/>
                  <a:pt x="13169" y="1893"/>
                </a:cubicBezTo>
                <a:cubicBezTo>
                  <a:pt x="12204" y="1262"/>
                  <a:pt x="10990" y="274"/>
                  <a:pt x="9644" y="83"/>
                </a:cubicBezTo>
                <a:cubicBezTo>
                  <a:pt x="9264" y="26"/>
                  <a:pt x="8889" y="0"/>
                  <a:pt x="8517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2"/>
          <p:cNvSpPr/>
          <p:nvPr/>
        </p:nvSpPr>
        <p:spPr>
          <a:xfrm>
            <a:off x="1761603" y="4701663"/>
            <a:ext cx="10430397" cy="2150664"/>
          </a:xfrm>
          <a:custGeom>
            <a:avLst/>
            <a:gdLst/>
            <a:ahLst/>
            <a:cxnLst/>
            <a:rect l="l" t="t" r="r" b="b"/>
            <a:pathLst>
              <a:path w="67462" h="13920" extrusionOk="0">
                <a:moveTo>
                  <a:pt x="60681" y="1"/>
                </a:moveTo>
                <a:cubicBezTo>
                  <a:pt x="58623" y="1"/>
                  <a:pt x="56591" y="352"/>
                  <a:pt x="54936" y="1179"/>
                </a:cubicBezTo>
                <a:cubicBezTo>
                  <a:pt x="50483" y="3370"/>
                  <a:pt x="45828" y="6466"/>
                  <a:pt x="39851" y="7049"/>
                </a:cubicBezTo>
                <a:cubicBezTo>
                  <a:pt x="39110" y="7121"/>
                  <a:pt x="38399" y="7151"/>
                  <a:pt x="37706" y="7151"/>
                </a:cubicBezTo>
                <a:cubicBezTo>
                  <a:pt x="35422" y="7151"/>
                  <a:pt x="33325" y="6825"/>
                  <a:pt x="30969" y="6597"/>
                </a:cubicBezTo>
                <a:cubicBezTo>
                  <a:pt x="28654" y="6365"/>
                  <a:pt x="26459" y="6204"/>
                  <a:pt x="24236" y="6204"/>
                </a:cubicBezTo>
                <a:cubicBezTo>
                  <a:pt x="22572" y="6204"/>
                  <a:pt x="20892" y="6294"/>
                  <a:pt x="19134" y="6513"/>
                </a:cubicBezTo>
                <a:cubicBezTo>
                  <a:pt x="15086" y="7002"/>
                  <a:pt x="12026" y="7847"/>
                  <a:pt x="9121" y="9585"/>
                </a:cubicBezTo>
                <a:cubicBezTo>
                  <a:pt x="7216" y="10740"/>
                  <a:pt x="5311" y="11966"/>
                  <a:pt x="3096" y="12883"/>
                </a:cubicBezTo>
                <a:cubicBezTo>
                  <a:pt x="2108" y="13276"/>
                  <a:pt x="1084" y="13621"/>
                  <a:pt x="1" y="13919"/>
                </a:cubicBezTo>
                <a:lnTo>
                  <a:pt x="10800" y="13919"/>
                </a:lnTo>
                <a:cubicBezTo>
                  <a:pt x="10883" y="13871"/>
                  <a:pt x="10966" y="13848"/>
                  <a:pt x="11038" y="13800"/>
                </a:cubicBezTo>
                <a:cubicBezTo>
                  <a:pt x="13407" y="12657"/>
                  <a:pt x="16062" y="10776"/>
                  <a:pt x="19110" y="10419"/>
                </a:cubicBezTo>
                <a:cubicBezTo>
                  <a:pt x="20176" y="10294"/>
                  <a:pt x="21236" y="10242"/>
                  <a:pt x="22291" y="10242"/>
                </a:cubicBezTo>
                <a:cubicBezTo>
                  <a:pt x="27870" y="10242"/>
                  <a:pt x="33331" y="11702"/>
                  <a:pt x="38905" y="11702"/>
                </a:cubicBezTo>
                <a:cubicBezTo>
                  <a:pt x="40456" y="11702"/>
                  <a:pt x="42016" y="11589"/>
                  <a:pt x="43589" y="11300"/>
                </a:cubicBezTo>
                <a:cubicBezTo>
                  <a:pt x="47614" y="10561"/>
                  <a:pt x="50662" y="9418"/>
                  <a:pt x="53757" y="7668"/>
                </a:cubicBezTo>
                <a:cubicBezTo>
                  <a:pt x="55400" y="6738"/>
                  <a:pt x="56206" y="5837"/>
                  <a:pt x="58427" y="5837"/>
                </a:cubicBezTo>
                <a:cubicBezTo>
                  <a:pt x="58621" y="5837"/>
                  <a:pt x="58826" y="5844"/>
                  <a:pt x="59044" y="5859"/>
                </a:cubicBezTo>
                <a:cubicBezTo>
                  <a:pt x="61259" y="5989"/>
                  <a:pt x="63626" y="6786"/>
                  <a:pt x="65932" y="6786"/>
                </a:cubicBezTo>
                <a:cubicBezTo>
                  <a:pt x="66365" y="6786"/>
                  <a:pt x="66796" y="6758"/>
                  <a:pt x="67223" y="6692"/>
                </a:cubicBezTo>
                <a:cubicBezTo>
                  <a:pt x="67319" y="6668"/>
                  <a:pt x="67390" y="6656"/>
                  <a:pt x="67461" y="6644"/>
                </a:cubicBezTo>
                <a:lnTo>
                  <a:pt x="67461" y="1537"/>
                </a:lnTo>
                <a:cubicBezTo>
                  <a:pt x="65818" y="679"/>
                  <a:pt x="63342" y="108"/>
                  <a:pt x="61615" y="24"/>
                </a:cubicBezTo>
                <a:cubicBezTo>
                  <a:pt x="61304" y="9"/>
                  <a:pt x="60992" y="1"/>
                  <a:pt x="6068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2"/>
          <p:cNvSpPr/>
          <p:nvPr/>
        </p:nvSpPr>
        <p:spPr>
          <a:xfrm>
            <a:off x="2612134" y="5016845"/>
            <a:ext cx="9579879" cy="1840888"/>
          </a:xfrm>
          <a:custGeom>
            <a:avLst/>
            <a:gdLst/>
            <a:ahLst/>
            <a:cxnLst/>
            <a:rect l="l" t="t" r="r" b="b"/>
            <a:pathLst>
              <a:path w="61961" h="11915" extrusionOk="0">
                <a:moveTo>
                  <a:pt x="55567" y="0"/>
                </a:moveTo>
                <a:cubicBezTo>
                  <a:pt x="53497" y="0"/>
                  <a:pt x="51436" y="341"/>
                  <a:pt x="49768" y="1175"/>
                </a:cubicBezTo>
                <a:cubicBezTo>
                  <a:pt x="45327" y="3366"/>
                  <a:pt x="40660" y="6462"/>
                  <a:pt x="34695" y="7045"/>
                </a:cubicBezTo>
                <a:cubicBezTo>
                  <a:pt x="33954" y="7117"/>
                  <a:pt x="33243" y="7147"/>
                  <a:pt x="32548" y="7147"/>
                </a:cubicBezTo>
                <a:cubicBezTo>
                  <a:pt x="30262" y="7147"/>
                  <a:pt x="28160" y="6821"/>
                  <a:pt x="25813" y="6593"/>
                </a:cubicBezTo>
                <a:cubicBezTo>
                  <a:pt x="23483" y="6367"/>
                  <a:pt x="21275" y="6203"/>
                  <a:pt x="19037" y="6203"/>
                </a:cubicBezTo>
                <a:cubicBezTo>
                  <a:pt x="17387" y="6203"/>
                  <a:pt x="15721" y="6292"/>
                  <a:pt x="13978" y="6509"/>
                </a:cubicBezTo>
                <a:cubicBezTo>
                  <a:pt x="9930" y="6997"/>
                  <a:pt x="6858" y="7843"/>
                  <a:pt x="3965" y="9593"/>
                </a:cubicBezTo>
                <a:cubicBezTo>
                  <a:pt x="2679" y="10355"/>
                  <a:pt x="1381" y="11177"/>
                  <a:pt x="0" y="11915"/>
                </a:cubicBezTo>
                <a:lnTo>
                  <a:pt x="9501" y="11915"/>
                </a:lnTo>
                <a:cubicBezTo>
                  <a:pt x="10883" y="11224"/>
                  <a:pt x="12371" y="10617"/>
                  <a:pt x="13943" y="10438"/>
                </a:cubicBezTo>
                <a:cubicBezTo>
                  <a:pt x="15011" y="10314"/>
                  <a:pt x="16075" y="10261"/>
                  <a:pt x="17134" y="10261"/>
                </a:cubicBezTo>
                <a:cubicBezTo>
                  <a:pt x="22714" y="10261"/>
                  <a:pt x="28178" y="11717"/>
                  <a:pt x="33760" y="11717"/>
                </a:cubicBezTo>
                <a:cubicBezTo>
                  <a:pt x="35307" y="11717"/>
                  <a:pt x="36863" y="11605"/>
                  <a:pt x="38434" y="11319"/>
                </a:cubicBezTo>
                <a:cubicBezTo>
                  <a:pt x="42446" y="10569"/>
                  <a:pt x="45494" y="9438"/>
                  <a:pt x="48590" y="7688"/>
                </a:cubicBezTo>
                <a:cubicBezTo>
                  <a:pt x="50233" y="6757"/>
                  <a:pt x="51050" y="5845"/>
                  <a:pt x="53268" y="5845"/>
                </a:cubicBezTo>
                <a:cubicBezTo>
                  <a:pt x="53459" y="5845"/>
                  <a:pt x="53662" y="5852"/>
                  <a:pt x="53876" y="5866"/>
                </a:cubicBezTo>
                <a:cubicBezTo>
                  <a:pt x="56081" y="6008"/>
                  <a:pt x="58431" y="6794"/>
                  <a:pt x="60738" y="6794"/>
                </a:cubicBezTo>
                <a:cubicBezTo>
                  <a:pt x="61148" y="6794"/>
                  <a:pt x="61555" y="6769"/>
                  <a:pt x="61960" y="6712"/>
                </a:cubicBezTo>
                <a:lnTo>
                  <a:pt x="61960" y="1354"/>
                </a:lnTo>
                <a:cubicBezTo>
                  <a:pt x="60341" y="604"/>
                  <a:pt x="58055" y="92"/>
                  <a:pt x="56448" y="20"/>
                </a:cubicBezTo>
                <a:cubicBezTo>
                  <a:pt x="56155" y="7"/>
                  <a:pt x="55860" y="0"/>
                  <a:pt x="55567" y="0"/>
                </a:cubicBezTo>
                <a:close/>
              </a:path>
            </a:pathLst>
          </a:custGeom>
          <a:solidFill>
            <a:srgbClr val="AED2C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2"/>
          <p:cNvSpPr/>
          <p:nvPr/>
        </p:nvSpPr>
        <p:spPr>
          <a:xfrm>
            <a:off x="3845487" y="5536590"/>
            <a:ext cx="8346544" cy="131573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2"/>
          <p:cNvSpPr/>
          <p:nvPr/>
        </p:nvSpPr>
        <p:spPr>
          <a:xfrm>
            <a:off x="9395658" y="6172053"/>
            <a:ext cx="2796457" cy="681971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2"/>
          <p:cNvSpPr txBox="1">
            <a:spLocks noGrp="1"/>
          </p:cNvSpPr>
          <p:nvPr>
            <p:ph type="ctrTitle"/>
          </p:nvPr>
        </p:nvSpPr>
        <p:spPr>
          <a:xfrm>
            <a:off x="1879267" y="944967"/>
            <a:ext cx="8433200" cy="2566800"/>
          </a:xfrm>
          <a:prstGeom prst="rect">
            <a:avLst/>
          </a:prstGeom>
          <a:noFill/>
          <a:ln>
            <a:noFill/>
          </a:ln>
          <a:effectLst>
            <a:outerShdw dist="571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>
                <a:solidFill>
                  <a:schemeClr val="accent5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8" name="Google Shape;108;p2"/>
          <p:cNvSpPr txBox="1">
            <a:spLocks noGrp="1"/>
          </p:cNvSpPr>
          <p:nvPr>
            <p:ph type="subTitle" idx="1"/>
          </p:nvPr>
        </p:nvSpPr>
        <p:spPr>
          <a:xfrm>
            <a:off x="3174167" y="5426000"/>
            <a:ext cx="5843600" cy="5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 b="1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9" name="Google Shape;109;p2"/>
          <p:cNvSpPr txBox="1">
            <a:spLocks noGrp="1"/>
          </p:cNvSpPr>
          <p:nvPr>
            <p:ph type="title" idx="2"/>
          </p:nvPr>
        </p:nvSpPr>
        <p:spPr>
          <a:xfrm>
            <a:off x="1875667" y="3302767"/>
            <a:ext cx="8436800" cy="10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528764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3"/>
          <p:cNvGrpSpPr/>
          <p:nvPr/>
        </p:nvGrpSpPr>
        <p:grpSpPr>
          <a:xfrm>
            <a:off x="2384250" y="123327"/>
            <a:ext cx="2058380" cy="2203133"/>
            <a:chOff x="2858600" y="1084625"/>
            <a:chExt cx="715975" cy="766325"/>
          </a:xfrm>
        </p:grpSpPr>
        <p:sp>
          <p:nvSpPr>
            <p:cNvPr id="112" name="Google Shape;112;p3"/>
            <p:cNvSpPr/>
            <p:nvPr/>
          </p:nvSpPr>
          <p:spPr>
            <a:xfrm>
              <a:off x="2858600" y="1603600"/>
              <a:ext cx="338250" cy="247350"/>
            </a:xfrm>
            <a:custGeom>
              <a:avLst/>
              <a:gdLst/>
              <a:ahLst/>
              <a:cxnLst/>
              <a:rect l="l" t="t" r="r" b="b"/>
              <a:pathLst>
                <a:path w="13530" h="9894" extrusionOk="0">
                  <a:moveTo>
                    <a:pt x="825" y="1"/>
                  </a:moveTo>
                  <a:cubicBezTo>
                    <a:pt x="539" y="512"/>
                    <a:pt x="313" y="989"/>
                    <a:pt x="170" y="1405"/>
                  </a:cubicBezTo>
                  <a:cubicBezTo>
                    <a:pt x="0" y="1894"/>
                    <a:pt x="11390" y="9894"/>
                    <a:pt x="12853" y="9894"/>
                  </a:cubicBezTo>
                  <a:cubicBezTo>
                    <a:pt x="12924" y="9894"/>
                    <a:pt x="12972" y="9875"/>
                    <a:pt x="12993" y="9835"/>
                  </a:cubicBezTo>
                  <a:cubicBezTo>
                    <a:pt x="13160" y="9514"/>
                    <a:pt x="13339" y="9192"/>
                    <a:pt x="13529" y="8871"/>
                  </a:cubicBezTo>
                  <a:cubicBezTo>
                    <a:pt x="9124" y="6466"/>
                    <a:pt x="2171" y="1048"/>
                    <a:pt x="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879225" y="1517575"/>
              <a:ext cx="372075" cy="307200"/>
            </a:xfrm>
            <a:custGeom>
              <a:avLst/>
              <a:gdLst/>
              <a:ahLst/>
              <a:cxnLst/>
              <a:rect l="l" t="t" r="r" b="b"/>
              <a:pathLst>
                <a:path w="14883" h="12288" extrusionOk="0">
                  <a:moveTo>
                    <a:pt x="2143" y="1"/>
                  </a:moveTo>
                  <a:cubicBezTo>
                    <a:pt x="1298" y="1203"/>
                    <a:pt x="548" y="2394"/>
                    <a:pt x="0" y="3418"/>
                  </a:cubicBezTo>
                  <a:cubicBezTo>
                    <a:pt x="1346" y="4477"/>
                    <a:pt x="8299" y="9895"/>
                    <a:pt x="12704" y="12288"/>
                  </a:cubicBezTo>
                  <a:cubicBezTo>
                    <a:pt x="13359" y="11181"/>
                    <a:pt x="14133" y="9990"/>
                    <a:pt x="14883" y="8895"/>
                  </a:cubicBezTo>
                  <a:cubicBezTo>
                    <a:pt x="14359" y="8478"/>
                    <a:pt x="12359" y="6918"/>
                    <a:pt x="11394" y="6501"/>
                  </a:cubicBezTo>
                  <a:cubicBezTo>
                    <a:pt x="10275" y="6025"/>
                    <a:pt x="6965" y="3215"/>
                    <a:pt x="6049" y="2560"/>
                  </a:cubicBezTo>
                  <a:cubicBezTo>
                    <a:pt x="5156" y="1918"/>
                    <a:pt x="2155" y="13"/>
                    <a:pt x="2155" y="13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223600" y="1099075"/>
              <a:ext cx="342025" cy="286375"/>
            </a:xfrm>
            <a:custGeom>
              <a:avLst/>
              <a:gdLst/>
              <a:ahLst/>
              <a:cxnLst/>
              <a:rect l="l" t="t" r="r" b="b"/>
              <a:pathLst>
                <a:path w="13681" h="11455" extrusionOk="0">
                  <a:moveTo>
                    <a:pt x="1584" y="0"/>
                  </a:moveTo>
                  <a:cubicBezTo>
                    <a:pt x="1203" y="536"/>
                    <a:pt x="715" y="1405"/>
                    <a:pt x="1" y="2465"/>
                  </a:cubicBezTo>
                  <a:cubicBezTo>
                    <a:pt x="822" y="3120"/>
                    <a:pt x="3727" y="5418"/>
                    <a:pt x="4882" y="6192"/>
                  </a:cubicBezTo>
                  <a:cubicBezTo>
                    <a:pt x="6251" y="7097"/>
                    <a:pt x="12002" y="11347"/>
                    <a:pt x="12002" y="11347"/>
                  </a:cubicBezTo>
                  <a:lnTo>
                    <a:pt x="12145" y="11454"/>
                  </a:lnTo>
                  <a:cubicBezTo>
                    <a:pt x="12824" y="10430"/>
                    <a:pt x="13371" y="9502"/>
                    <a:pt x="13681" y="8847"/>
                  </a:cubicBezTo>
                  <a:lnTo>
                    <a:pt x="13621" y="8835"/>
                  </a:lnTo>
                  <a:cubicBezTo>
                    <a:pt x="7335" y="2977"/>
                    <a:pt x="1596" y="24"/>
                    <a:pt x="1596" y="24"/>
                  </a:cubicBezTo>
                  <a:lnTo>
                    <a:pt x="15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78650" y="1229450"/>
              <a:ext cx="397700" cy="325075"/>
            </a:xfrm>
            <a:custGeom>
              <a:avLst/>
              <a:gdLst/>
              <a:ahLst/>
              <a:cxnLst/>
              <a:rect l="l" t="t" r="r" b="b"/>
              <a:pathLst>
                <a:path w="15908" h="13003" extrusionOk="0">
                  <a:moveTo>
                    <a:pt x="3715" y="0"/>
                  </a:moveTo>
                  <a:cubicBezTo>
                    <a:pt x="3656" y="60"/>
                    <a:pt x="3608" y="119"/>
                    <a:pt x="3548" y="179"/>
                  </a:cubicBezTo>
                  <a:cubicBezTo>
                    <a:pt x="2751" y="1072"/>
                    <a:pt x="2501" y="2167"/>
                    <a:pt x="1929" y="2596"/>
                  </a:cubicBezTo>
                  <a:cubicBezTo>
                    <a:pt x="1453" y="2965"/>
                    <a:pt x="691" y="3453"/>
                    <a:pt x="0" y="4084"/>
                  </a:cubicBezTo>
                  <a:cubicBezTo>
                    <a:pt x="774" y="4584"/>
                    <a:pt x="7513" y="9097"/>
                    <a:pt x="11823" y="13002"/>
                  </a:cubicBezTo>
                  <a:cubicBezTo>
                    <a:pt x="12502" y="12311"/>
                    <a:pt x="14002" y="11359"/>
                    <a:pt x="14859" y="10335"/>
                  </a:cubicBezTo>
                  <a:cubicBezTo>
                    <a:pt x="15217" y="9918"/>
                    <a:pt x="15562" y="9490"/>
                    <a:pt x="15907" y="9085"/>
                  </a:cubicBezTo>
                  <a:lnTo>
                    <a:pt x="15848" y="9037"/>
                  </a:lnTo>
                  <a:cubicBezTo>
                    <a:pt x="15848" y="9037"/>
                    <a:pt x="14490" y="7870"/>
                    <a:pt x="12288" y="6073"/>
                  </a:cubicBezTo>
                  <a:cubicBezTo>
                    <a:pt x="11645" y="5549"/>
                    <a:pt x="8835" y="3608"/>
                    <a:pt x="7799" y="2882"/>
                  </a:cubicBezTo>
                  <a:cubicBezTo>
                    <a:pt x="6811" y="2191"/>
                    <a:pt x="4025" y="227"/>
                    <a:pt x="3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71225" y="1160700"/>
              <a:ext cx="356025" cy="295575"/>
            </a:xfrm>
            <a:custGeom>
              <a:avLst/>
              <a:gdLst/>
              <a:ahLst/>
              <a:cxnLst/>
              <a:rect l="l" t="t" r="r" b="b"/>
              <a:pathLst>
                <a:path w="14241" h="11823" extrusionOk="0">
                  <a:moveTo>
                    <a:pt x="2096" y="0"/>
                  </a:moveTo>
                  <a:cubicBezTo>
                    <a:pt x="1548" y="822"/>
                    <a:pt x="857" y="1762"/>
                    <a:pt x="0" y="2739"/>
                  </a:cubicBezTo>
                  <a:cubicBezTo>
                    <a:pt x="310" y="2965"/>
                    <a:pt x="3096" y="4929"/>
                    <a:pt x="4072" y="5608"/>
                  </a:cubicBezTo>
                  <a:cubicBezTo>
                    <a:pt x="5108" y="6322"/>
                    <a:pt x="7930" y="8287"/>
                    <a:pt x="8573" y="8811"/>
                  </a:cubicBezTo>
                  <a:cubicBezTo>
                    <a:pt x="10775" y="10609"/>
                    <a:pt x="12133" y="11775"/>
                    <a:pt x="12133" y="11775"/>
                  </a:cubicBezTo>
                  <a:lnTo>
                    <a:pt x="12192" y="11823"/>
                  </a:lnTo>
                  <a:cubicBezTo>
                    <a:pt x="12942" y="10847"/>
                    <a:pt x="13645" y="9870"/>
                    <a:pt x="14240" y="8989"/>
                  </a:cubicBezTo>
                  <a:lnTo>
                    <a:pt x="14097" y="8882"/>
                  </a:lnTo>
                  <a:cubicBezTo>
                    <a:pt x="14097" y="8882"/>
                    <a:pt x="8335" y="4632"/>
                    <a:pt x="6977" y="3727"/>
                  </a:cubicBezTo>
                  <a:cubicBezTo>
                    <a:pt x="5822" y="2953"/>
                    <a:pt x="2917" y="655"/>
                    <a:pt x="2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263200" y="1084625"/>
              <a:ext cx="311375" cy="235625"/>
            </a:xfrm>
            <a:custGeom>
              <a:avLst/>
              <a:gdLst/>
              <a:ahLst/>
              <a:cxnLst/>
              <a:rect l="l" t="t" r="r" b="b"/>
              <a:pathLst>
                <a:path w="12455" h="9425" extrusionOk="0">
                  <a:moveTo>
                    <a:pt x="589" y="1"/>
                  </a:moveTo>
                  <a:cubicBezTo>
                    <a:pt x="438" y="1"/>
                    <a:pt x="239" y="221"/>
                    <a:pt x="0" y="590"/>
                  </a:cubicBezTo>
                  <a:lnTo>
                    <a:pt x="12" y="602"/>
                  </a:lnTo>
                  <a:cubicBezTo>
                    <a:pt x="12" y="602"/>
                    <a:pt x="5751" y="3555"/>
                    <a:pt x="12037" y="9413"/>
                  </a:cubicBezTo>
                  <a:lnTo>
                    <a:pt x="12097" y="9425"/>
                  </a:lnTo>
                  <a:cubicBezTo>
                    <a:pt x="12335" y="8913"/>
                    <a:pt x="12454" y="8556"/>
                    <a:pt x="12395" y="8413"/>
                  </a:cubicBezTo>
                  <a:cubicBezTo>
                    <a:pt x="12109" y="7746"/>
                    <a:pt x="3584" y="543"/>
                    <a:pt x="631" y="7"/>
                  </a:cubicBezTo>
                  <a:cubicBezTo>
                    <a:pt x="618" y="3"/>
                    <a:pt x="603" y="1"/>
                    <a:pt x="5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932800" y="1473525"/>
              <a:ext cx="345600" cy="267025"/>
            </a:xfrm>
            <a:custGeom>
              <a:avLst/>
              <a:gdLst/>
              <a:ahLst/>
              <a:cxnLst/>
              <a:rect l="l" t="t" r="r" b="b"/>
              <a:pathLst>
                <a:path w="13824" h="10681" extrusionOk="0">
                  <a:moveTo>
                    <a:pt x="1262" y="1"/>
                  </a:moveTo>
                  <a:cubicBezTo>
                    <a:pt x="834" y="572"/>
                    <a:pt x="417" y="1167"/>
                    <a:pt x="0" y="1775"/>
                  </a:cubicBezTo>
                  <a:lnTo>
                    <a:pt x="12" y="1786"/>
                  </a:lnTo>
                  <a:cubicBezTo>
                    <a:pt x="12" y="1786"/>
                    <a:pt x="3013" y="3680"/>
                    <a:pt x="3906" y="4334"/>
                  </a:cubicBezTo>
                  <a:cubicBezTo>
                    <a:pt x="4822" y="4989"/>
                    <a:pt x="8120" y="7787"/>
                    <a:pt x="9251" y="8275"/>
                  </a:cubicBezTo>
                  <a:cubicBezTo>
                    <a:pt x="10240" y="8692"/>
                    <a:pt x="12216" y="10252"/>
                    <a:pt x="12740" y="10680"/>
                  </a:cubicBezTo>
                  <a:cubicBezTo>
                    <a:pt x="13109" y="10121"/>
                    <a:pt x="13478" y="9609"/>
                    <a:pt x="13823" y="9109"/>
                  </a:cubicBezTo>
                  <a:cubicBezTo>
                    <a:pt x="13466" y="8847"/>
                    <a:pt x="9120" y="5465"/>
                    <a:pt x="8037" y="4703"/>
                  </a:cubicBezTo>
                  <a:cubicBezTo>
                    <a:pt x="6906" y="3918"/>
                    <a:pt x="5132" y="3072"/>
                    <a:pt x="4084" y="2406"/>
                  </a:cubicBezTo>
                  <a:cubicBezTo>
                    <a:pt x="3132" y="1775"/>
                    <a:pt x="1524" y="262"/>
                    <a:pt x="1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964350" y="1433350"/>
              <a:ext cx="339950" cy="267900"/>
            </a:xfrm>
            <a:custGeom>
              <a:avLst/>
              <a:gdLst/>
              <a:ahLst/>
              <a:cxnLst/>
              <a:rect l="l" t="t" r="r" b="b"/>
              <a:pathLst>
                <a:path w="13598" h="10716" extrusionOk="0">
                  <a:moveTo>
                    <a:pt x="1191" y="0"/>
                  </a:moveTo>
                  <a:cubicBezTo>
                    <a:pt x="822" y="512"/>
                    <a:pt x="405" y="1048"/>
                    <a:pt x="0" y="1608"/>
                  </a:cubicBezTo>
                  <a:cubicBezTo>
                    <a:pt x="262" y="1869"/>
                    <a:pt x="1870" y="3393"/>
                    <a:pt x="2822" y="4013"/>
                  </a:cubicBezTo>
                  <a:cubicBezTo>
                    <a:pt x="3870" y="4679"/>
                    <a:pt x="5644" y="5525"/>
                    <a:pt x="6775" y="6310"/>
                  </a:cubicBezTo>
                  <a:cubicBezTo>
                    <a:pt x="7858" y="7072"/>
                    <a:pt x="12216" y="10454"/>
                    <a:pt x="12561" y="10716"/>
                  </a:cubicBezTo>
                  <a:cubicBezTo>
                    <a:pt x="12942" y="10180"/>
                    <a:pt x="13300" y="9680"/>
                    <a:pt x="13597" y="9263"/>
                  </a:cubicBezTo>
                  <a:lnTo>
                    <a:pt x="13585" y="9251"/>
                  </a:lnTo>
                  <a:cubicBezTo>
                    <a:pt x="12764" y="8358"/>
                    <a:pt x="6739" y="4394"/>
                    <a:pt x="5787" y="3739"/>
                  </a:cubicBezTo>
                  <a:cubicBezTo>
                    <a:pt x="4834" y="3072"/>
                    <a:pt x="1215" y="12"/>
                    <a:pt x="1215" y="12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994100" y="1331850"/>
              <a:ext cx="380150" cy="332800"/>
            </a:xfrm>
            <a:custGeom>
              <a:avLst/>
              <a:gdLst/>
              <a:ahLst/>
              <a:cxnLst/>
              <a:rect l="l" t="t" r="r" b="b"/>
              <a:pathLst>
                <a:path w="15206" h="13312" extrusionOk="0">
                  <a:moveTo>
                    <a:pt x="3382" y="0"/>
                  </a:moveTo>
                  <a:cubicBezTo>
                    <a:pt x="3049" y="286"/>
                    <a:pt x="2728" y="595"/>
                    <a:pt x="2454" y="941"/>
                  </a:cubicBezTo>
                  <a:cubicBezTo>
                    <a:pt x="2144" y="1322"/>
                    <a:pt x="1156" y="2524"/>
                    <a:pt x="1" y="4060"/>
                  </a:cubicBezTo>
                  <a:lnTo>
                    <a:pt x="25" y="4060"/>
                  </a:lnTo>
                  <a:cubicBezTo>
                    <a:pt x="25" y="4060"/>
                    <a:pt x="3644" y="7132"/>
                    <a:pt x="4597" y="7787"/>
                  </a:cubicBezTo>
                  <a:cubicBezTo>
                    <a:pt x="5549" y="8442"/>
                    <a:pt x="11598" y="12395"/>
                    <a:pt x="12395" y="13287"/>
                  </a:cubicBezTo>
                  <a:lnTo>
                    <a:pt x="12407" y="13311"/>
                  </a:lnTo>
                  <a:cubicBezTo>
                    <a:pt x="12669" y="12942"/>
                    <a:pt x="12884" y="12633"/>
                    <a:pt x="13038" y="12395"/>
                  </a:cubicBezTo>
                  <a:cubicBezTo>
                    <a:pt x="13884" y="11132"/>
                    <a:pt x="14812" y="9335"/>
                    <a:pt x="15205" y="8918"/>
                  </a:cubicBezTo>
                  <a:cubicBezTo>
                    <a:pt x="10907" y="5013"/>
                    <a:pt x="4156" y="524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209625" y="1739100"/>
              <a:ext cx="600" cy="250"/>
            </a:xfrm>
            <a:custGeom>
              <a:avLst/>
              <a:gdLst/>
              <a:ahLst/>
              <a:cxnLst/>
              <a:rect l="l" t="t" r="r" b="b"/>
              <a:pathLst>
                <a:path w="24" h="10" extrusionOk="0">
                  <a:moveTo>
                    <a:pt x="22" y="1"/>
                  </a:moveTo>
                  <a:cubicBezTo>
                    <a:pt x="21" y="1"/>
                    <a:pt x="12" y="4"/>
                    <a:pt x="0" y="10"/>
                  </a:cubicBezTo>
                  <a:cubicBezTo>
                    <a:pt x="18" y="4"/>
                    <a:pt x="24" y="1"/>
                    <a:pt x="22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442675" y="145000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25" y="1"/>
                  </a:moveTo>
                  <a:cubicBezTo>
                    <a:pt x="1" y="1"/>
                    <a:pt x="1" y="37"/>
                    <a:pt x="25" y="37"/>
                  </a:cubicBezTo>
                  <a:cubicBezTo>
                    <a:pt x="36" y="25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5A2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876950" y="1627925"/>
              <a:ext cx="19550" cy="22250"/>
            </a:xfrm>
            <a:custGeom>
              <a:avLst/>
              <a:gdLst/>
              <a:ahLst/>
              <a:cxnLst/>
              <a:rect l="l" t="t" r="r" b="b"/>
              <a:pathLst>
                <a:path w="782" h="890" extrusionOk="0">
                  <a:moveTo>
                    <a:pt x="728" y="1"/>
                  </a:moveTo>
                  <a:cubicBezTo>
                    <a:pt x="723" y="1"/>
                    <a:pt x="717" y="2"/>
                    <a:pt x="710" y="4"/>
                  </a:cubicBezTo>
                  <a:cubicBezTo>
                    <a:pt x="544" y="63"/>
                    <a:pt x="460" y="230"/>
                    <a:pt x="353" y="349"/>
                  </a:cubicBezTo>
                  <a:cubicBezTo>
                    <a:pt x="246" y="480"/>
                    <a:pt x="103" y="611"/>
                    <a:pt x="32" y="778"/>
                  </a:cubicBezTo>
                  <a:cubicBezTo>
                    <a:pt x="0" y="820"/>
                    <a:pt x="42" y="889"/>
                    <a:pt x="94" y="889"/>
                  </a:cubicBezTo>
                  <a:cubicBezTo>
                    <a:pt x="101" y="889"/>
                    <a:pt x="108" y="888"/>
                    <a:pt x="115" y="885"/>
                  </a:cubicBezTo>
                  <a:cubicBezTo>
                    <a:pt x="270" y="813"/>
                    <a:pt x="389" y="659"/>
                    <a:pt x="484" y="528"/>
                  </a:cubicBezTo>
                  <a:cubicBezTo>
                    <a:pt x="603" y="397"/>
                    <a:pt x="758" y="242"/>
                    <a:pt x="782" y="51"/>
                  </a:cubicBezTo>
                  <a:cubicBezTo>
                    <a:pt x="772" y="22"/>
                    <a:pt x="754" y="1"/>
                    <a:pt x="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97375" y="1639250"/>
              <a:ext cx="19400" cy="21225"/>
            </a:xfrm>
            <a:custGeom>
              <a:avLst/>
              <a:gdLst/>
              <a:ahLst/>
              <a:cxnLst/>
              <a:rect l="l" t="t" r="r" b="b"/>
              <a:pathLst>
                <a:path w="776" h="849" extrusionOk="0">
                  <a:moveTo>
                    <a:pt x="631" y="1"/>
                  </a:moveTo>
                  <a:cubicBezTo>
                    <a:pt x="608" y="1"/>
                    <a:pt x="584" y="9"/>
                    <a:pt x="560" y="27"/>
                  </a:cubicBezTo>
                  <a:cubicBezTo>
                    <a:pt x="441" y="134"/>
                    <a:pt x="346" y="277"/>
                    <a:pt x="239" y="420"/>
                  </a:cubicBezTo>
                  <a:cubicBezTo>
                    <a:pt x="131" y="539"/>
                    <a:pt x="24" y="634"/>
                    <a:pt x="0" y="801"/>
                  </a:cubicBezTo>
                  <a:cubicBezTo>
                    <a:pt x="0" y="825"/>
                    <a:pt x="12" y="849"/>
                    <a:pt x="36" y="849"/>
                  </a:cubicBezTo>
                  <a:cubicBezTo>
                    <a:pt x="191" y="801"/>
                    <a:pt x="298" y="682"/>
                    <a:pt x="417" y="575"/>
                  </a:cubicBezTo>
                  <a:cubicBezTo>
                    <a:pt x="536" y="456"/>
                    <a:pt x="667" y="337"/>
                    <a:pt x="739" y="194"/>
                  </a:cubicBezTo>
                  <a:cubicBezTo>
                    <a:pt x="776" y="101"/>
                    <a:pt x="712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915825" y="1656200"/>
              <a:ext cx="22350" cy="23325"/>
            </a:xfrm>
            <a:custGeom>
              <a:avLst/>
              <a:gdLst/>
              <a:ahLst/>
              <a:cxnLst/>
              <a:rect l="l" t="t" r="r" b="b"/>
              <a:pathLst>
                <a:path w="894" h="933" extrusionOk="0">
                  <a:moveTo>
                    <a:pt x="751" y="1"/>
                  </a:moveTo>
                  <a:cubicBezTo>
                    <a:pt x="743" y="1"/>
                    <a:pt x="735" y="2"/>
                    <a:pt x="727" y="4"/>
                  </a:cubicBezTo>
                  <a:cubicBezTo>
                    <a:pt x="644" y="16"/>
                    <a:pt x="620" y="52"/>
                    <a:pt x="548" y="123"/>
                  </a:cubicBezTo>
                  <a:cubicBezTo>
                    <a:pt x="477" y="230"/>
                    <a:pt x="405" y="337"/>
                    <a:pt x="334" y="421"/>
                  </a:cubicBezTo>
                  <a:cubicBezTo>
                    <a:pt x="227" y="552"/>
                    <a:pt x="36" y="706"/>
                    <a:pt x="1" y="885"/>
                  </a:cubicBezTo>
                  <a:cubicBezTo>
                    <a:pt x="1" y="909"/>
                    <a:pt x="13" y="933"/>
                    <a:pt x="48" y="933"/>
                  </a:cubicBezTo>
                  <a:cubicBezTo>
                    <a:pt x="239" y="909"/>
                    <a:pt x="405" y="706"/>
                    <a:pt x="525" y="587"/>
                  </a:cubicBezTo>
                  <a:cubicBezTo>
                    <a:pt x="655" y="456"/>
                    <a:pt x="894" y="254"/>
                    <a:pt x="834" y="63"/>
                  </a:cubicBezTo>
                  <a:cubicBezTo>
                    <a:pt x="824" y="24"/>
                    <a:pt x="790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40225" y="1674075"/>
              <a:ext cx="16400" cy="17675"/>
            </a:xfrm>
            <a:custGeom>
              <a:avLst/>
              <a:gdLst/>
              <a:ahLst/>
              <a:cxnLst/>
              <a:rect l="l" t="t" r="r" b="b"/>
              <a:pathLst>
                <a:path w="656" h="707" extrusionOk="0">
                  <a:moveTo>
                    <a:pt x="584" y="1"/>
                  </a:moveTo>
                  <a:cubicBezTo>
                    <a:pt x="436" y="1"/>
                    <a:pt x="328" y="131"/>
                    <a:pt x="251" y="241"/>
                  </a:cubicBezTo>
                  <a:cubicBezTo>
                    <a:pt x="156" y="360"/>
                    <a:pt x="1" y="515"/>
                    <a:pt x="37" y="670"/>
                  </a:cubicBezTo>
                  <a:cubicBezTo>
                    <a:pt x="37" y="694"/>
                    <a:pt x="72" y="706"/>
                    <a:pt x="84" y="706"/>
                  </a:cubicBezTo>
                  <a:cubicBezTo>
                    <a:pt x="90" y="706"/>
                    <a:pt x="96" y="706"/>
                    <a:pt x="101" y="706"/>
                  </a:cubicBezTo>
                  <a:cubicBezTo>
                    <a:pt x="257" y="706"/>
                    <a:pt x="337" y="547"/>
                    <a:pt x="418" y="432"/>
                  </a:cubicBezTo>
                  <a:cubicBezTo>
                    <a:pt x="501" y="313"/>
                    <a:pt x="620" y="194"/>
                    <a:pt x="656" y="51"/>
                  </a:cubicBezTo>
                  <a:cubicBezTo>
                    <a:pt x="656" y="39"/>
                    <a:pt x="632" y="3"/>
                    <a:pt x="620" y="3"/>
                  </a:cubicBezTo>
                  <a:cubicBezTo>
                    <a:pt x="608" y="2"/>
                    <a:pt x="595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960025" y="1688950"/>
              <a:ext cx="18325" cy="22725"/>
            </a:xfrm>
            <a:custGeom>
              <a:avLst/>
              <a:gdLst/>
              <a:ahLst/>
              <a:cxnLst/>
              <a:rect l="l" t="t" r="r" b="b"/>
              <a:pathLst>
                <a:path w="733" h="909" extrusionOk="0">
                  <a:moveTo>
                    <a:pt x="651" y="1"/>
                  </a:moveTo>
                  <a:cubicBezTo>
                    <a:pt x="647" y="1"/>
                    <a:pt x="642" y="2"/>
                    <a:pt x="638" y="4"/>
                  </a:cubicBezTo>
                  <a:cubicBezTo>
                    <a:pt x="519" y="16"/>
                    <a:pt x="411" y="194"/>
                    <a:pt x="340" y="289"/>
                  </a:cubicBezTo>
                  <a:cubicBezTo>
                    <a:pt x="233" y="408"/>
                    <a:pt x="102" y="551"/>
                    <a:pt x="42" y="706"/>
                  </a:cubicBezTo>
                  <a:cubicBezTo>
                    <a:pt x="0" y="807"/>
                    <a:pt x="83" y="908"/>
                    <a:pt x="173" y="908"/>
                  </a:cubicBezTo>
                  <a:cubicBezTo>
                    <a:pt x="211" y="908"/>
                    <a:pt x="249" y="891"/>
                    <a:pt x="281" y="849"/>
                  </a:cubicBezTo>
                  <a:cubicBezTo>
                    <a:pt x="376" y="718"/>
                    <a:pt x="483" y="575"/>
                    <a:pt x="554" y="420"/>
                  </a:cubicBezTo>
                  <a:cubicBezTo>
                    <a:pt x="602" y="337"/>
                    <a:pt x="733" y="170"/>
                    <a:pt x="709" y="51"/>
                  </a:cubicBezTo>
                  <a:cubicBezTo>
                    <a:pt x="699" y="22"/>
                    <a:pt x="673" y="1"/>
                    <a:pt x="6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983700" y="1707075"/>
              <a:ext cx="15200" cy="20925"/>
            </a:xfrm>
            <a:custGeom>
              <a:avLst/>
              <a:gdLst/>
              <a:ahLst/>
              <a:cxnLst/>
              <a:rect l="l" t="t" r="r" b="b"/>
              <a:pathLst>
                <a:path w="608" h="837" extrusionOk="0">
                  <a:moveTo>
                    <a:pt x="559" y="0"/>
                  </a:moveTo>
                  <a:cubicBezTo>
                    <a:pt x="555" y="0"/>
                    <a:pt x="551" y="2"/>
                    <a:pt x="548" y="5"/>
                  </a:cubicBezTo>
                  <a:cubicBezTo>
                    <a:pt x="417" y="53"/>
                    <a:pt x="322" y="124"/>
                    <a:pt x="250" y="243"/>
                  </a:cubicBezTo>
                  <a:cubicBezTo>
                    <a:pt x="167" y="386"/>
                    <a:pt x="0" y="529"/>
                    <a:pt x="0" y="707"/>
                  </a:cubicBezTo>
                  <a:cubicBezTo>
                    <a:pt x="0" y="784"/>
                    <a:pt x="69" y="837"/>
                    <a:pt x="133" y="837"/>
                  </a:cubicBezTo>
                  <a:cubicBezTo>
                    <a:pt x="149" y="837"/>
                    <a:pt x="165" y="834"/>
                    <a:pt x="179" y="826"/>
                  </a:cubicBezTo>
                  <a:cubicBezTo>
                    <a:pt x="322" y="767"/>
                    <a:pt x="381" y="588"/>
                    <a:pt x="477" y="457"/>
                  </a:cubicBezTo>
                  <a:cubicBezTo>
                    <a:pt x="548" y="326"/>
                    <a:pt x="607" y="207"/>
                    <a:pt x="584" y="41"/>
                  </a:cubicBezTo>
                  <a:cubicBezTo>
                    <a:pt x="584" y="14"/>
                    <a:pt x="570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007725" y="1726875"/>
              <a:ext cx="18850" cy="23175"/>
            </a:xfrm>
            <a:custGeom>
              <a:avLst/>
              <a:gdLst/>
              <a:ahLst/>
              <a:cxnLst/>
              <a:rect l="l" t="t" r="r" b="b"/>
              <a:pathLst>
                <a:path w="754" h="927" extrusionOk="0">
                  <a:moveTo>
                    <a:pt x="635" y="1"/>
                  </a:moveTo>
                  <a:cubicBezTo>
                    <a:pt x="615" y="1"/>
                    <a:pt x="594" y="8"/>
                    <a:pt x="575" y="23"/>
                  </a:cubicBezTo>
                  <a:cubicBezTo>
                    <a:pt x="468" y="94"/>
                    <a:pt x="373" y="225"/>
                    <a:pt x="301" y="320"/>
                  </a:cubicBezTo>
                  <a:cubicBezTo>
                    <a:pt x="218" y="439"/>
                    <a:pt x="123" y="558"/>
                    <a:pt x="51" y="701"/>
                  </a:cubicBezTo>
                  <a:cubicBezTo>
                    <a:pt x="0" y="820"/>
                    <a:pt x="94" y="926"/>
                    <a:pt x="196" y="926"/>
                  </a:cubicBezTo>
                  <a:cubicBezTo>
                    <a:pt x="237" y="926"/>
                    <a:pt x="279" y="909"/>
                    <a:pt x="313" y="868"/>
                  </a:cubicBezTo>
                  <a:cubicBezTo>
                    <a:pt x="408" y="749"/>
                    <a:pt x="492" y="618"/>
                    <a:pt x="575" y="487"/>
                  </a:cubicBezTo>
                  <a:cubicBezTo>
                    <a:pt x="647" y="356"/>
                    <a:pt x="754" y="225"/>
                    <a:pt x="730" y="82"/>
                  </a:cubicBezTo>
                  <a:cubicBezTo>
                    <a:pt x="722" y="33"/>
                    <a:pt x="680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036500" y="1740700"/>
              <a:ext cx="15600" cy="19950"/>
            </a:xfrm>
            <a:custGeom>
              <a:avLst/>
              <a:gdLst/>
              <a:ahLst/>
              <a:cxnLst/>
              <a:rect l="l" t="t" r="r" b="b"/>
              <a:pathLst>
                <a:path w="624" h="798" extrusionOk="0">
                  <a:moveTo>
                    <a:pt x="609" y="0"/>
                  </a:moveTo>
                  <a:cubicBezTo>
                    <a:pt x="604" y="0"/>
                    <a:pt x="598" y="2"/>
                    <a:pt x="591" y="5"/>
                  </a:cubicBezTo>
                  <a:cubicBezTo>
                    <a:pt x="496" y="89"/>
                    <a:pt x="377" y="136"/>
                    <a:pt x="281" y="243"/>
                  </a:cubicBezTo>
                  <a:cubicBezTo>
                    <a:pt x="174" y="351"/>
                    <a:pt x="79" y="482"/>
                    <a:pt x="31" y="624"/>
                  </a:cubicBezTo>
                  <a:cubicBezTo>
                    <a:pt x="0" y="734"/>
                    <a:pt x="82" y="797"/>
                    <a:pt x="169" y="797"/>
                  </a:cubicBezTo>
                  <a:cubicBezTo>
                    <a:pt x="214" y="797"/>
                    <a:pt x="261" y="780"/>
                    <a:pt x="293" y="743"/>
                  </a:cubicBezTo>
                  <a:cubicBezTo>
                    <a:pt x="389" y="660"/>
                    <a:pt x="424" y="541"/>
                    <a:pt x="472" y="422"/>
                  </a:cubicBezTo>
                  <a:cubicBezTo>
                    <a:pt x="531" y="291"/>
                    <a:pt x="567" y="148"/>
                    <a:pt x="615" y="17"/>
                  </a:cubicBezTo>
                  <a:cubicBezTo>
                    <a:pt x="623" y="9"/>
                    <a:pt x="620" y="0"/>
                    <a:pt x="6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3059425" y="1759750"/>
              <a:ext cx="14775" cy="18875"/>
            </a:xfrm>
            <a:custGeom>
              <a:avLst/>
              <a:gdLst/>
              <a:ahLst/>
              <a:cxnLst/>
              <a:rect l="l" t="t" r="r" b="b"/>
              <a:pathLst>
                <a:path w="591" h="755" extrusionOk="0">
                  <a:moveTo>
                    <a:pt x="474" y="0"/>
                  </a:moveTo>
                  <a:cubicBezTo>
                    <a:pt x="457" y="0"/>
                    <a:pt x="439" y="6"/>
                    <a:pt x="424" y="17"/>
                  </a:cubicBezTo>
                  <a:cubicBezTo>
                    <a:pt x="353" y="65"/>
                    <a:pt x="293" y="184"/>
                    <a:pt x="234" y="255"/>
                  </a:cubicBezTo>
                  <a:cubicBezTo>
                    <a:pt x="150" y="362"/>
                    <a:pt x="55" y="458"/>
                    <a:pt x="19" y="577"/>
                  </a:cubicBezTo>
                  <a:cubicBezTo>
                    <a:pt x="1" y="669"/>
                    <a:pt x="90" y="755"/>
                    <a:pt x="175" y="755"/>
                  </a:cubicBezTo>
                  <a:cubicBezTo>
                    <a:pt x="200" y="755"/>
                    <a:pt x="224" y="748"/>
                    <a:pt x="245" y="732"/>
                  </a:cubicBezTo>
                  <a:cubicBezTo>
                    <a:pt x="353" y="660"/>
                    <a:pt x="388" y="517"/>
                    <a:pt x="448" y="398"/>
                  </a:cubicBezTo>
                  <a:cubicBezTo>
                    <a:pt x="531" y="303"/>
                    <a:pt x="591" y="184"/>
                    <a:pt x="555" y="65"/>
                  </a:cubicBezTo>
                  <a:cubicBezTo>
                    <a:pt x="547" y="24"/>
                    <a:pt x="511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3082450" y="1775575"/>
              <a:ext cx="14675" cy="16950"/>
            </a:xfrm>
            <a:custGeom>
              <a:avLst/>
              <a:gdLst/>
              <a:ahLst/>
              <a:cxnLst/>
              <a:rect l="l" t="t" r="r" b="b"/>
              <a:pathLst>
                <a:path w="587" h="678" extrusionOk="0">
                  <a:moveTo>
                    <a:pt x="447" y="1"/>
                  </a:moveTo>
                  <a:cubicBezTo>
                    <a:pt x="404" y="1"/>
                    <a:pt x="357" y="30"/>
                    <a:pt x="337" y="51"/>
                  </a:cubicBezTo>
                  <a:cubicBezTo>
                    <a:pt x="217" y="218"/>
                    <a:pt x="86" y="384"/>
                    <a:pt x="27" y="575"/>
                  </a:cubicBezTo>
                  <a:cubicBezTo>
                    <a:pt x="1" y="635"/>
                    <a:pt x="57" y="677"/>
                    <a:pt x="112" y="677"/>
                  </a:cubicBezTo>
                  <a:cubicBezTo>
                    <a:pt x="133" y="677"/>
                    <a:pt x="154" y="671"/>
                    <a:pt x="170" y="658"/>
                  </a:cubicBezTo>
                  <a:cubicBezTo>
                    <a:pt x="325" y="563"/>
                    <a:pt x="420" y="384"/>
                    <a:pt x="539" y="230"/>
                  </a:cubicBezTo>
                  <a:cubicBezTo>
                    <a:pt x="587" y="182"/>
                    <a:pt x="587" y="110"/>
                    <a:pt x="563" y="63"/>
                  </a:cubicBezTo>
                  <a:cubicBezTo>
                    <a:pt x="527" y="39"/>
                    <a:pt x="515" y="27"/>
                    <a:pt x="467" y="3"/>
                  </a:cubicBezTo>
                  <a:cubicBezTo>
                    <a:pt x="461" y="2"/>
                    <a:pt x="454" y="1"/>
                    <a:pt x="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3104250" y="1788150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543" y="0"/>
                  </a:moveTo>
                  <a:cubicBezTo>
                    <a:pt x="521" y="0"/>
                    <a:pt x="498" y="8"/>
                    <a:pt x="477" y="24"/>
                  </a:cubicBezTo>
                  <a:cubicBezTo>
                    <a:pt x="357" y="119"/>
                    <a:pt x="262" y="239"/>
                    <a:pt x="179" y="346"/>
                  </a:cubicBezTo>
                  <a:lnTo>
                    <a:pt x="48" y="524"/>
                  </a:lnTo>
                  <a:cubicBezTo>
                    <a:pt x="0" y="584"/>
                    <a:pt x="12" y="608"/>
                    <a:pt x="24" y="667"/>
                  </a:cubicBezTo>
                  <a:cubicBezTo>
                    <a:pt x="24" y="667"/>
                    <a:pt x="24" y="679"/>
                    <a:pt x="48" y="679"/>
                  </a:cubicBezTo>
                  <a:cubicBezTo>
                    <a:pt x="107" y="679"/>
                    <a:pt x="119" y="679"/>
                    <a:pt x="167" y="643"/>
                  </a:cubicBezTo>
                  <a:cubicBezTo>
                    <a:pt x="227" y="620"/>
                    <a:pt x="262" y="548"/>
                    <a:pt x="310" y="500"/>
                  </a:cubicBezTo>
                  <a:cubicBezTo>
                    <a:pt x="417" y="393"/>
                    <a:pt x="536" y="286"/>
                    <a:pt x="643" y="191"/>
                  </a:cubicBezTo>
                  <a:cubicBezTo>
                    <a:pt x="710" y="115"/>
                    <a:pt x="632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3124725" y="1800650"/>
              <a:ext cx="15550" cy="18150"/>
            </a:xfrm>
            <a:custGeom>
              <a:avLst/>
              <a:gdLst/>
              <a:ahLst/>
              <a:cxnLst/>
              <a:rect l="l" t="t" r="r" b="b"/>
              <a:pathLst>
                <a:path w="622" h="726" extrusionOk="0">
                  <a:moveTo>
                    <a:pt x="574" y="0"/>
                  </a:moveTo>
                  <a:cubicBezTo>
                    <a:pt x="455" y="12"/>
                    <a:pt x="372" y="120"/>
                    <a:pt x="312" y="191"/>
                  </a:cubicBezTo>
                  <a:cubicBezTo>
                    <a:pt x="217" y="298"/>
                    <a:pt x="122" y="417"/>
                    <a:pt x="62" y="536"/>
                  </a:cubicBezTo>
                  <a:cubicBezTo>
                    <a:pt x="0" y="634"/>
                    <a:pt x="91" y="725"/>
                    <a:pt x="185" y="725"/>
                  </a:cubicBezTo>
                  <a:cubicBezTo>
                    <a:pt x="217" y="725"/>
                    <a:pt x="250" y="715"/>
                    <a:pt x="277" y="691"/>
                  </a:cubicBezTo>
                  <a:cubicBezTo>
                    <a:pt x="372" y="596"/>
                    <a:pt x="431" y="477"/>
                    <a:pt x="491" y="358"/>
                  </a:cubicBezTo>
                  <a:cubicBezTo>
                    <a:pt x="551" y="274"/>
                    <a:pt x="622" y="143"/>
                    <a:pt x="610" y="36"/>
                  </a:cubicBezTo>
                  <a:cubicBezTo>
                    <a:pt x="610" y="12"/>
                    <a:pt x="598" y="0"/>
                    <a:pt x="5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3147525" y="1811525"/>
              <a:ext cx="14775" cy="22725"/>
            </a:xfrm>
            <a:custGeom>
              <a:avLst/>
              <a:gdLst/>
              <a:ahLst/>
              <a:cxnLst/>
              <a:rect l="l" t="t" r="r" b="b"/>
              <a:pathLst>
                <a:path w="591" h="909" extrusionOk="0">
                  <a:moveTo>
                    <a:pt x="522" y="0"/>
                  </a:moveTo>
                  <a:cubicBezTo>
                    <a:pt x="502" y="0"/>
                    <a:pt x="482" y="10"/>
                    <a:pt x="472" y="30"/>
                  </a:cubicBezTo>
                  <a:cubicBezTo>
                    <a:pt x="412" y="149"/>
                    <a:pt x="353" y="268"/>
                    <a:pt x="281" y="387"/>
                  </a:cubicBezTo>
                  <a:cubicBezTo>
                    <a:pt x="198" y="506"/>
                    <a:pt x="103" y="601"/>
                    <a:pt x="43" y="744"/>
                  </a:cubicBezTo>
                  <a:cubicBezTo>
                    <a:pt x="0" y="839"/>
                    <a:pt x="69" y="909"/>
                    <a:pt x="151" y="909"/>
                  </a:cubicBezTo>
                  <a:cubicBezTo>
                    <a:pt x="183" y="909"/>
                    <a:pt x="216" y="898"/>
                    <a:pt x="246" y="875"/>
                  </a:cubicBezTo>
                  <a:cubicBezTo>
                    <a:pt x="424" y="685"/>
                    <a:pt x="591" y="327"/>
                    <a:pt x="579" y="54"/>
                  </a:cubicBezTo>
                  <a:cubicBezTo>
                    <a:pt x="579" y="19"/>
                    <a:pt x="551" y="0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3287300" y="1091875"/>
              <a:ext cx="15425" cy="16150"/>
            </a:xfrm>
            <a:custGeom>
              <a:avLst/>
              <a:gdLst/>
              <a:ahLst/>
              <a:cxnLst/>
              <a:rect l="l" t="t" r="r" b="b"/>
              <a:pathLst>
                <a:path w="617" h="646" extrusionOk="0">
                  <a:moveTo>
                    <a:pt x="472" y="1"/>
                  </a:moveTo>
                  <a:cubicBezTo>
                    <a:pt x="462" y="1"/>
                    <a:pt x="451" y="1"/>
                    <a:pt x="441" y="3"/>
                  </a:cubicBezTo>
                  <a:cubicBezTo>
                    <a:pt x="322" y="27"/>
                    <a:pt x="239" y="181"/>
                    <a:pt x="179" y="265"/>
                  </a:cubicBezTo>
                  <a:cubicBezTo>
                    <a:pt x="120" y="360"/>
                    <a:pt x="24" y="443"/>
                    <a:pt x="13" y="550"/>
                  </a:cubicBezTo>
                  <a:cubicBezTo>
                    <a:pt x="1" y="598"/>
                    <a:pt x="48" y="646"/>
                    <a:pt x="84" y="646"/>
                  </a:cubicBezTo>
                  <a:cubicBezTo>
                    <a:pt x="191" y="646"/>
                    <a:pt x="286" y="539"/>
                    <a:pt x="358" y="467"/>
                  </a:cubicBezTo>
                  <a:cubicBezTo>
                    <a:pt x="441" y="372"/>
                    <a:pt x="560" y="265"/>
                    <a:pt x="596" y="134"/>
                  </a:cubicBezTo>
                  <a:cubicBezTo>
                    <a:pt x="617" y="40"/>
                    <a:pt x="546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3305025" y="1104725"/>
              <a:ext cx="12450" cy="13025"/>
            </a:xfrm>
            <a:custGeom>
              <a:avLst/>
              <a:gdLst/>
              <a:ahLst/>
              <a:cxnLst/>
              <a:rect l="l" t="t" r="r" b="b"/>
              <a:pathLst>
                <a:path w="498" h="521" extrusionOk="0">
                  <a:moveTo>
                    <a:pt x="408" y="0"/>
                  </a:moveTo>
                  <a:cubicBezTo>
                    <a:pt x="393" y="0"/>
                    <a:pt x="377" y="4"/>
                    <a:pt x="363" y="13"/>
                  </a:cubicBezTo>
                  <a:cubicBezTo>
                    <a:pt x="292" y="48"/>
                    <a:pt x="244" y="132"/>
                    <a:pt x="185" y="203"/>
                  </a:cubicBezTo>
                  <a:cubicBezTo>
                    <a:pt x="125" y="275"/>
                    <a:pt x="66" y="346"/>
                    <a:pt x="18" y="441"/>
                  </a:cubicBezTo>
                  <a:cubicBezTo>
                    <a:pt x="1" y="484"/>
                    <a:pt x="32" y="520"/>
                    <a:pt x="69" y="520"/>
                  </a:cubicBezTo>
                  <a:cubicBezTo>
                    <a:pt x="84" y="520"/>
                    <a:pt x="100" y="514"/>
                    <a:pt x="113" y="501"/>
                  </a:cubicBezTo>
                  <a:cubicBezTo>
                    <a:pt x="173" y="441"/>
                    <a:pt x="244" y="382"/>
                    <a:pt x="304" y="310"/>
                  </a:cubicBezTo>
                  <a:lnTo>
                    <a:pt x="387" y="215"/>
                  </a:lnTo>
                  <a:cubicBezTo>
                    <a:pt x="435" y="167"/>
                    <a:pt x="435" y="132"/>
                    <a:pt x="470" y="84"/>
                  </a:cubicBezTo>
                  <a:cubicBezTo>
                    <a:pt x="498" y="39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3322725" y="1111400"/>
              <a:ext cx="15150" cy="14325"/>
            </a:xfrm>
            <a:custGeom>
              <a:avLst/>
              <a:gdLst/>
              <a:ahLst/>
              <a:cxnLst/>
              <a:rect l="l" t="t" r="r" b="b"/>
              <a:pathLst>
                <a:path w="606" h="573" extrusionOk="0">
                  <a:moveTo>
                    <a:pt x="422" y="1"/>
                  </a:moveTo>
                  <a:cubicBezTo>
                    <a:pt x="385" y="1"/>
                    <a:pt x="345" y="17"/>
                    <a:pt x="310" y="55"/>
                  </a:cubicBezTo>
                  <a:cubicBezTo>
                    <a:pt x="239" y="127"/>
                    <a:pt x="179" y="234"/>
                    <a:pt x="120" y="317"/>
                  </a:cubicBezTo>
                  <a:cubicBezTo>
                    <a:pt x="72" y="400"/>
                    <a:pt x="0" y="472"/>
                    <a:pt x="12" y="555"/>
                  </a:cubicBezTo>
                  <a:cubicBezTo>
                    <a:pt x="12" y="567"/>
                    <a:pt x="12" y="567"/>
                    <a:pt x="24" y="567"/>
                  </a:cubicBezTo>
                  <a:cubicBezTo>
                    <a:pt x="39" y="571"/>
                    <a:pt x="54" y="573"/>
                    <a:pt x="68" y="573"/>
                  </a:cubicBezTo>
                  <a:cubicBezTo>
                    <a:pt x="145" y="573"/>
                    <a:pt x="212" y="524"/>
                    <a:pt x="262" y="484"/>
                  </a:cubicBezTo>
                  <a:cubicBezTo>
                    <a:pt x="358" y="424"/>
                    <a:pt x="477" y="329"/>
                    <a:pt x="536" y="234"/>
                  </a:cubicBezTo>
                  <a:cubicBezTo>
                    <a:pt x="606" y="120"/>
                    <a:pt x="52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3343550" y="1127125"/>
              <a:ext cx="12525" cy="13500"/>
            </a:xfrm>
            <a:custGeom>
              <a:avLst/>
              <a:gdLst/>
              <a:ahLst/>
              <a:cxnLst/>
              <a:rect l="l" t="t" r="r" b="b"/>
              <a:pathLst>
                <a:path w="501" h="540" extrusionOk="0">
                  <a:moveTo>
                    <a:pt x="320" y="0"/>
                  </a:moveTo>
                  <a:cubicBezTo>
                    <a:pt x="235" y="0"/>
                    <a:pt x="169" y="126"/>
                    <a:pt x="132" y="200"/>
                  </a:cubicBezTo>
                  <a:cubicBezTo>
                    <a:pt x="84" y="272"/>
                    <a:pt x="1" y="379"/>
                    <a:pt x="1" y="462"/>
                  </a:cubicBezTo>
                  <a:cubicBezTo>
                    <a:pt x="1" y="501"/>
                    <a:pt x="17" y="540"/>
                    <a:pt x="55" y="540"/>
                  </a:cubicBezTo>
                  <a:cubicBezTo>
                    <a:pt x="64" y="540"/>
                    <a:pt x="73" y="538"/>
                    <a:pt x="84" y="533"/>
                  </a:cubicBezTo>
                  <a:cubicBezTo>
                    <a:pt x="180" y="510"/>
                    <a:pt x="251" y="402"/>
                    <a:pt x="322" y="343"/>
                  </a:cubicBezTo>
                  <a:cubicBezTo>
                    <a:pt x="370" y="260"/>
                    <a:pt x="501" y="129"/>
                    <a:pt x="394" y="33"/>
                  </a:cubicBezTo>
                  <a:cubicBezTo>
                    <a:pt x="368" y="10"/>
                    <a:pt x="343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3360825" y="1139800"/>
              <a:ext cx="14025" cy="13000"/>
            </a:xfrm>
            <a:custGeom>
              <a:avLst/>
              <a:gdLst/>
              <a:ahLst/>
              <a:cxnLst/>
              <a:rect l="l" t="t" r="r" b="b"/>
              <a:pathLst>
                <a:path w="561" h="520" extrusionOk="0">
                  <a:moveTo>
                    <a:pt x="352" y="0"/>
                  </a:moveTo>
                  <a:cubicBezTo>
                    <a:pt x="266" y="0"/>
                    <a:pt x="188" y="98"/>
                    <a:pt x="143" y="169"/>
                  </a:cubicBezTo>
                  <a:cubicBezTo>
                    <a:pt x="84" y="253"/>
                    <a:pt x="0" y="360"/>
                    <a:pt x="0" y="479"/>
                  </a:cubicBezTo>
                  <a:cubicBezTo>
                    <a:pt x="0" y="506"/>
                    <a:pt x="21" y="519"/>
                    <a:pt x="41" y="519"/>
                  </a:cubicBezTo>
                  <a:cubicBezTo>
                    <a:pt x="47" y="519"/>
                    <a:pt x="54" y="518"/>
                    <a:pt x="60" y="515"/>
                  </a:cubicBezTo>
                  <a:cubicBezTo>
                    <a:pt x="167" y="479"/>
                    <a:pt x="262" y="396"/>
                    <a:pt x="334" y="336"/>
                  </a:cubicBezTo>
                  <a:cubicBezTo>
                    <a:pt x="405" y="265"/>
                    <a:pt x="560" y="134"/>
                    <a:pt x="441" y="38"/>
                  </a:cubicBezTo>
                  <a:cubicBezTo>
                    <a:pt x="411" y="11"/>
                    <a:pt x="381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3386725" y="1152475"/>
              <a:ext cx="15200" cy="15600"/>
            </a:xfrm>
            <a:custGeom>
              <a:avLst/>
              <a:gdLst/>
              <a:ahLst/>
              <a:cxnLst/>
              <a:rect l="l" t="t" r="r" b="b"/>
              <a:pathLst>
                <a:path w="608" h="624" extrusionOk="0">
                  <a:moveTo>
                    <a:pt x="412" y="0"/>
                  </a:moveTo>
                  <a:cubicBezTo>
                    <a:pt x="291" y="0"/>
                    <a:pt x="199" y="113"/>
                    <a:pt x="131" y="210"/>
                  </a:cubicBezTo>
                  <a:cubicBezTo>
                    <a:pt x="72" y="293"/>
                    <a:pt x="0" y="448"/>
                    <a:pt x="24" y="555"/>
                  </a:cubicBezTo>
                  <a:cubicBezTo>
                    <a:pt x="33" y="599"/>
                    <a:pt x="81" y="624"/>
                    <a:pt x="120" y="624"/>
                  </a:cubicBezTo>
                  <a:cubicBezTo>
                    <a:pt x="133" y="624"/>
                    <a:pt x="146" y="621"/>
                    <a:pt x="155" y="615"/>
                  </a:cubicBezTo>
                  <a:cubicBezTo>
                    <a:pt x="215" y="603"/>
                    <a:pt x="250" y="543"/>
                    <a:pt x="274" y="508"/>
                  </a:cubicBezTo>
                  <a:cubicBezTo>
                    <a:pt x="310" y="484"/>
                    <a:pt x="346" y="448"/>
                    <a:pt x="381" y="424"/>
                  </a:cubicBezTo>
                  <a:cubicBezTo>
                    <a:pt x="429" y="389"/>
                    <a:pt x="488" y="341"/>
                    <a:pt x="536" y="305"/>
                  </a:cubicBezTo>
                  <a:cubicBezTo>
                    <a:pt x="608" y="210"/>
                    <a:pt x="608" y="67"/>
                    <a:pt x="500" y="20"/>
                  </a:cubicBezTo>
                  <a:cubicBezTo>
                    <a:pt x="469" y="6"/>
                    <a:pt x="440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3407925" y="1168125"/>
              <a:ext cx="13350" cy="15175"/>
            </a:xfrm>
            <a:custGeom>
              <a:avLst/>
              <a:gdLst/>
              <a:ahLst/>
              <a:cxnLst/>
              <a:rect l="l" t="t" r="r" b="b"/>
              <a:pathLst>
                <a:path w="534" h="607" extrusionOk="0">
                  <a:moveTo>
                    <a:pt x="355" y="1"/>
                  </a:moveTo>
                  <a:cubicBezTo>
                    <a:pt x="236" y="1"/>
                    <a:pt x="176" y="120"/>
                    <a:pt x="117" y="215"/>
                  </a:cubicBezTo>
                  <a:cubicBezTo>
                    <a:pt x="69" y="298"/>
                    <a:pt x="21" y="394"/>
                    <a:pt x="10" y="477"/>
                  </a:cubicBezTo>
                  <a:cubicBezTo>
                    <a:pt x="0" y="553"/>
                    <a:pt x="51" y="607"/>
                    <a:pt x="115" y="607"/>
                  </a:cubicBezTo>
                  <a:cubicBezTo>
                    <a:pt x="131" y="607"/>
                    <a:pt x="148" y="603"/>
                    <a:pt x="164" y="596"/>
                  </a:cubicBezTo>
                  <a:cubicBezTo>
                    <a:pt x="260" y="572"/>
                    <a:pt x="343" y="477"/>
                    <a:pt x="402" y="394"/>
                  </a:cubicBezTo>
                  <a:cubicBezTo>
                    <a:pt x="438" y="298"/>
                    <a:pt x="533" y="179"/>
                    <a:pt x="486" y="72"/>
                  </a:cubicBezTo>
                  <a:cubicBezTo>
                    <a:pt x="462" y="13"/>
                    <a:pt x="414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3428700" y="1183950"/>
              <a:ext cx="13750" cy="17500"/>
            </a:xfrm>
            <a:custGeom>
              <a:avLst/>
              <a:gdLst/>
              <a:ahLst/>
              <a:cxnLst/>
              <a:rect l="l" t="t" r="r" b="b"/>
              <a:pathLst>
                <a:path w="550" h="700" extrusionOk="0">
                  <a:moveTo>
                    <a:pt x="403" y="1"/>
                  </a:moveTo>
                  <a:cubicBezTo>
                    <a:pt x="383" y="1"/>
                    <a:pt x="363" y="7"/>
                    <a:pt x="345" y="23"/>
                  </a:cubicBezTo>
                  <a:cubicBezTo>
                    <a:pt x="238" y="118"/>
                    <a:pt x="155" y="213"/>
                    <a:pt x="83" y="320"/>
                  </a:cubicBezTo>
                  <a:cubicBezTo>
                    <a:pt x="48" y="380"/>
                    <a:pt x="24" y="439"/>
                    <a:pt x="12" y="511"/>
                  </a:cubicBezTo>
                  <a:cubicBezTo>
                    <a:pt x="0" y="570"/>
                    <a:pt x="24" y="630"/>
                    <a:pt x="48" y="689"/>
                  </a:cubicBezTo>
                  <a:cubicBezTo>
                    <a:pt x="48" y="689"/>
                    <a:pt x="53" y="700"/>
                    <a:pt x="57" y="700"/>
                  </a:cubicBezTo>
                  <a:cubicBezTo>
                    <a:pt x="58" y="700"/>
                    <a:pt x="60" y="697"/>
                    <a:pt x="60" y="689"/>
                  </a:cubicBezTo>
                  <a:cubicBezTo>
                    <a:pt x="107" y="654"/>
                    <a:pt x="143" y="630"/>
                    <a:pt x="191" y="594"/>
                  </a:cubicBezTo>
                  <a:cubicBezTo>
                    <a:pt x="238" y="546"/>
                    <a:pt x="286" y="499"/>
                    <a:pt x="310" y="451"/>
                  </a:cubicBezTo>
                  <a:cubicBezTo>
                    <a:pt x="381" y="368"/>
                    <a:pt x="476" y="273"/>
                    <a:pt x="512" y="154"/>
                  </a:cubicBezTo>
                  <a:cubicBezTo>
                    <a:pt x="549" y="88"/>
                    <a:pt x="47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3444775" y="1193425"/>
              <a:ext cx="14300" cy="17900"/>
            </a:xfrm>
            <a:custGeom>
              <a:avLst/>
              <a:gdLst/>
              <a:ahLst/>
              <a:cxnLst/>
              <a:rect l="l" t="t" r="r" b="b"/>
              <a:pathLst>
                <a:path w="572" h="716" extrusionOk="0">
                  <a:moveTo>
                    <a:pt x="429" y="1"/>
                  </a:moveTo>
                  <a:cubicBezTo>
                    <a:pt x="274" y="1"/>
                    <a:pt x="214" y="191"/>
                    <a:pt x="155" y="310"/>
                  </a:cubicBezTo>
                  <a:cubicBezTo>
                    <a:pt x="131" y="394"/>
                    <a:pt x="83" y="465"/>
                    <a:pt x="60" y="525"/>
                  </a:cubicBezTo>
                  <a:cubicBezTo>
                    <a:pt x="24" y="584"/>
                    <a:pt x="0" y="632"/>
                    <a:pt x="24" y="703"/>
                  </a:cubicBezTo>
                  <a:cubicBezTo>
                    <a:pt x="24" y="715"/>
                    <a:pt x="36" y="715"/>
                    <a:pt x="36" y="715"/>
                  </a:cubicBezTo>
                  <a:cubicBezTo>
                    <a:pt x="155" y="715"/>
                    <a:pt x="250" y="537"/>
                    <a:pt x="322" y="465"/>
                  </a:cubicBezTo>
                  <a:cubicBezTo>
                    <a:pt x="393" y="358"/>
                    <a:pt x="572" y="239"/>
                    <a:pt x="536" y="72"/>
                  </a:cubicBezTo>
                  <a:cubicBezTo>
                    <a:pt x="512" y="36"/>
                    <a:pt x="476" y="1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3462025" y="1212525"/>
              <a:ext cx="15250" cy="16125"/>
            </a:xfrm>
            <a:custGeom>
              <a:avLst/>
              <a:gdLst/>
              <a:ahLst/>
              <a:cxnLst/>
              <a:rect l="l" t="t" r="r" b="b"/>
              <a:pathLst>
                <a:path w="610" h="645" extrusionOk="0">
                  <a:moveTo>
                    <a:pt x="442" y="1"/>
                  </a:moveTo>
                  <a:cubicBezTo>
                    <a:pt x="420" y="1"/>
                    <a:pt x="399" y="7"/>
                    <a:pt x="382" y="23"/>
                  </a:cubicBezTo>
                  <a:cubicBezTo>
                    <a:pt x="286" y="106"/>
                    <a:pt x="215" y="225"/>
                    <a:pt x="143" y="308"/>
                  </a:cubicBezTo>
                  <a:cubicBezTo>
                    <a:pt x="84" y="380"/>
                    <a:pt x="1" y="523"/>
                    <a:pt x="36" y="606"/>
                  </a:cubicBezTo>
                  <a:cubicBezTo>
                    <a:pt x="47" y="616"/>
                    <a:pt x="57" y="644"/>
                    <a:pt x="82" y="644"/>
                  </a:cubicBezTo>
                  <a:cubicBezTo>
                    <a:pt x="86" y="644"/>
                    <a:pt x="91" y="643"/>
                    <a:pt x="96" y="642"/>
                  </a:cubicBezTo>
                  <a:cubicBezTo>
                    <a:pt x="203" y="618"/>
                    <a:pt x="263" y="523"/>
                    <a:pt x="334" y="463"/>
                  </a:cubicBezTo>
                  <a:cubicBezTo>
                    <a:pt x="417" y="368"/>
                    <a:pt x="513" y="285"/>
                    <a:pt x="572" y="165"/>
                  </a:cubicBezTo>
                  <a:cubicBezTo>
                    <a:pt x="610" y="90"/>
                    <a:pt x="52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3476625" y="1221975"/>
              <a:ext cx="13700" cy="17400"/>
            </a:xfrm>
            <a:custGeom>
              <a:avLst/>
              <a:gdLst/>
              <a:ahLst/>
              <a:cxnLst/>
              <a:rect l="l" t="t" r="r" b="b"/>
              <a:pathLst>
                <a:path w="548" h="696" extrusionOk="0">
                  <a:moveTo>
                    <a:pt x="431" y="1"/>
                  </a:moveTo>
                  <a:cubicBezTo>
                    <a:pt x="426" y="1"/>
                    <a:pt x="422" y="1"/>
                    <a:pt x="417" y="2"/>
                  </a:cubicBezTo>
                  <a:cubicBezTo>
                    <a:pt x="274" y="37"/>
                    <a:pt x="191" y="168"/>
                    <a:pt x="119" y="288"/>
                  </a:cubicBezTo>
                  <a:cubicBezTo>
                    <a:pt x="60" y="395"/>
                    <a:pt x="0" y="514"/>
                    <a:pt x="0" y="645"/>
                  </a:cubicBezTo>
                  <a:cubicBezTo>
                    <a:pt x="0" y="674"/>
                    <a:pt x="32" y="695"/>
                    <a:pt x="50" y="695"/>
                  </a:cubicBezTo>
                  <a:cubicBezTo>
                    <a:pt x="54" y="695"/>
                    <a:pt x="57" y="694"/>
                    <a:pt x="60" y="692"/>
                  </a:cubicBezTo>
                  <a:cubicBezTo>
                    <a:pt x="167" y="645"/>
                    <a:pt x="238" y="561"/>
                    <a:pt x="333" y="466"/>
                  </a:cubicBezTo>
                  <a:cubicBezTo>
                    <a:pt x="405" y="383"/>
                    <a:pt x="548" y="276"/>
                    <a:pt x="548" y="157"/>
                  </a:cubicBezTo>
                  <a:cubicBezTo>
                    <a:pt x="548" y="100"/>
                    <a:pt x="516" y="1"/>
                    <a:pt x="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494775" y="1237775"/>
              <a:ext cx="14600" cy="15200"/>
            </a:xfrm>
            <a:custGeom>
              <a:avLst/>
              <a:gdLst/>
              <a:ahLst/>
              <a:cxnLst/>
              <a:rect l="l" t="t" r="r" b="b"/>
              <a:pathLst>
                <a:path w="584" h="608" extrusionOk="0">
                  <a:moveTo>
                    <a:pt x="441" y="1"/>
                  </a:moveTo>
                  <a:cubicBezTo>
                    <a:pt x="322" y="1"/>
                    <a:pt x="215" y="132"/>
                    <a:pt x="155" y="227"/>
                  </a:cubicBezTo>
                  <a:cubicBezTo>
                    <a:pt x="96" y="298"/>
                    <a:pt x="0" y="406"/>
                    <a:pt x="24" y="501"/>
                  </a:cubicBezTo>
                  <a:cubicBezTo>
                    <a:pt x="36" y="560"/>
                    <a:pt x="84" y="608"/>
                    <a:pt x="143" y="608"/>
                  </a:cubicBezTo>
                  <a:cubicBezTo>
                    <a:pt x="238" y="596"/>
                    <a:pt x="298" y="525"/>
                    <a:pt x="381" y="441"/>
                  </a:cubicBezTo>
                  <a:cubicBezTo>
                    <a:pt x="453" y="370"/>
                    <a:pt x="584" y="287"/>
                    <a:pt x="584" y="179"/>
                  </a:cubicBezTo>
                  <a:cubicBezTo>
                    <a:pt x="584" y="60"/>
                    <a:pt x="52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508175" y="1246675"/>
              <a:ext cx="17350" cy="16725"/>
            </a:xfrm>
            <a:custGeom>
              <a:avLst/>
              <a:gdLst/>
              <a:ahLst/>
              <a:cxnLst/>
              <a:rect l="l" t="t" r="r" b="b"/>
              <a:pathLst>
                <a:path w="694" h="669" extrusionOk="0">
                  <a:moveTo>
                    <a:pt x="530" y="1"/>
                  </a:moveTo>
                  <a:cubicBezTo>
                    <a:pt x="513" y="1"/>
                    <a:pt x="495" y="5"/>
                    <a:pt x="476" y="14"/>
                  </a:cubicBezTo>
                  <a:cubicBezTo>
                    <a:pt x="345" y="73"/>
                    <a:pt x="274" y="204"/>
                    <a:pt x="179" y="312"/>
                  </a:cubicBezTo>
                  <a:cubicBezTo>
                    <a:pt x="107" y="419"/>
                    <a:pt x="0" y="538"/>
                    <a:pt x="60" y="669"/>
                  </a:cubicBezTo>
                  <a:cubicBezTo>
                    <a:pt x="179" y="669"/>
                    <a:pt x="262" y="585"/>
                    <a:pt x="345" y="502"/>
                  </a:cubicBezTo>
                  <a:cubicBezTo>
                    <a:pt x="453" y="419"/>
                    <a:pt x="583" y="323"/>
                    <a:pt x="643" y="192"/>
                  </a:cubicBezTo>
                  <a:cubicBezTo>
                    <a:pt x="693" y="122"/>
                    <a:pt x="625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21250" y="1260700"/>
              <a:ext cx="12825" cy="14325"/>
            </a:xfrm>
            <a:custGeom>
              <a:avLst/>
              <a:gdLst/>
              <a:ahLst/>
              <a:cxnLst/>
              <a:rect l="l" t="t" r="r" b="b"/>
              <a:pathLst>
                <a:path w="513" h="573" extrusionOk="0">
                  <a:moveTo>
                    <a:pt x="406" y="1"/>
                  </a:moveTo>
                  <a:cubicBezTo>
                    <a:pt x="287" y="36"/>
                    <a:pt x="227" y="108"/>
                    <a:pt x="156" y="215"/>
                  </a:cubicBezTo>
                  <a:cubicBezTo>
                    <a:pt x="96" y="286"/>
                    <a:pt x="1" y="417"/>
                    <a:pt x="1" y="513"/>
                  </a:cubicBezTo>
                  <a:cubicBezTo>
                    <a:pt x="1" y="536"/>
                    <a:pt x="37" y="572"/>
                    <a:pt x="72" y="572"/>
                  </a:cubicBezTo>
                  <a:cubicBezTo>
                    <a:pt x="180" y="572"/>
                    <a:pt x="299" y="453"/>
                    <a:pt x="358" y="393"/>
                  </a:cubicBezTo>
                  <a:cubicBezTo>
                    <a:pt x="453" y="286"/>
                    <a:pt x="513" y="215"/>
                    <a:pt x="513" y="84"/>
                  </a:cubicBezTo>
                  <a:cubicBezTo>
                    <a:pt x="513" y="24"/>
                    <a:pt x="453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533475" y="1270150"/>
              <a:ext cx="13400" cy="13500"/>
            </a:xfrm>
            <a:custGeom>
              <a:avLst/>
              <a:gdLst/>
              <a:ahLst/>
              <a:cxnLst/>
              <a:rect l="l" t="t" r="r" b="b"/>
              <a:pathLst>
                <a:path w="536" h="540" extrusionOk="0">
                  <a:moveTo>
                    <a:pt x="369" y="1"/>
                  </a:moveTo>
                  <a:cubicBezTo>
                    <a:pt x="344" y="1"/>
                    <a:pt x="319" y="9"/>
                    <a:pt x="298" y="27"/>
                  </a:cubicBezTo>
                  <a:cubicBezTo>
                    <a:pt x="226" y="99"/>
                    <a:pt x="167" y="182"/>
                    <a:pt x="119" y="265"/>
                  </a:cubicBezTo>
                  <a:cubicBezTo>
                    <a:pt x="83" y="325"/>
                    <a:pt x="0" y="420"/>
                    <a:pt x="0" y="504"/>
                  </a:cubicBezTo>
                  <a:cubicBezTo>
                    <a:pt x="0" y="516"/>
                    <a:pt x="24" y="539"/>
                    <a:pt x="36" y="539"/>
                  </a:cubicBezTo>
                  <a:cubicBezTo>
                    <a:pt x="119" y="516"/>
                    <a:pt x="179" y="444"/>
                    <a:pt x="238" y="385"/>
                  </a:cubicBezTo>
                  <a:cubicBezTo>
                    <a:pt x="322" y="313"/>
                    <a:pt x="393" y="254"/>
                    <a:pt x="453" y="170"/>
                  </a:cubicBezTo>
                  <a:cubicBezTo>
                    <a:pt x="536" y="96"/>
                    <a:pt x="454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47000" y="1282725"/>
              <a:ext cx="15950" cy="16000"/>
            </a:xfrm>
            <a:custGeom>
              <a:avLst/>
              <a:gdLst/>
              <a:ahLst/>
              <a:cxnLst/>
              <a:rect l="l" t="t" r="r" b="b"/>
              <a:pathLst>
                <a:path w="638" h="640" extrusionOk="0">
                  <a:moveTo>
                    <a:pt x="507" y="1"/>
                  </a:moveTo>
                  <a:cubicBezTo>
                    <a:pt x="388" y="1"/>
                    <a:pt x="293" y="108"/>
                    <a:pt x="233" y="179"/>
                  </a:cubicBezTo>
                  <a:cubicBezTo>
                    <a:pt x="162" y="251"/>
                    <a:pt x="54" y="370"/>
                    <a:pt x="31" y="477"/>
                  </a:cubicBezTo>
                  <a:cubicBezTo>
                    <a:pt x="0" y="558"/>
                    <a:pt x="56" y="639"/>
                    <a:pt x="125" y="639"/>
                  </a:cubicBezTo>
                  <a:cubicBezTo>
                    <a:pt x="137" y="639"/>
                    <a:pt x="149" y="637"/>
                    <a:pt x="162" y="632"/>
                  </a:cubicBezTo>
                  <a:cubicBezTo>
                    <a:pt x="269" y="584"/>
                    <a:pt x="340" y="489"/>
                    <a:pt x="412" y="405"/>
                  </a:cubicBezTo>
                  <a:cubicBezTo>
                    <a:pt x="495" y="334"/>
                    <a:pt x="614" y="227"/>
                    <a:pt x="626" y="120"/>
                  </a:cubicBezTo>
                  <a:cubicBezTo>
                    <a:pt x="638" y="60"/>
                    <a:pt x="578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554300" y="1296100"/>
              <a:ext cx="11925" cy="11425"/>
            </a:xfrm>
            <a:custGeom>
              <a:avLst/>
              <a:gdLst/>
              <a:ahLst/>
              <a:cxnLst/>
              <a:rect l="l" t="t" r="r" b="b"/>
              <a:pathLst>
                <a:path w="477" h="457" extrusionOk="0">
                  <a:moveTo>
                    <a:pt x="370" y="0"/>
                  </a:moveTo>
                  <a:cubicBezTo>
                    <a:pt x="366" y="0"/>
                    <a:pt x="362" y="1"/>
                    <a:pt x="358" y="1"/>
                  </a:cubicBezTo>
                  <a:cubicBezTo>
                    <a:pt x="215" y="37"/>
                    <a:pt x="120" y="168"/>
                    <a:pt x="48" y="287"/>
                  </a:cubicBezTo>
                  <a:cubicBezTo>
                    <a:pt x="1" y="382"/>
                    <a:pt x="85" y="456"/>
                    <a:pt x="168" y="456"/>
                  </a:cubicBezTo>
                  <a:cubicBezTo>
                    <a:pt x="210" y="456"/>
                    <a:pt x="251" y="438"/>
                    <a:pt x="274" y="394"/>
                  </a:cubicBezTo>
                  <a:cubicBezTo>
                    <a:pt x="322" y="299"/>
                    <a:pt x="417" y="240"/>
                    <a:pt x="465" y="132"/>
                  </a:cubicBezTo>
                  <a:cubicBezTo>
                    <a:pt x="476" y="99"/>
                    <a:pt x="44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3" name="Google Shape;153;p3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4" name="Google Shape;154;p3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155" name="Google Shape;155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5" name="Google Shape;195;p3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196" name="Google Shape;196;p3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3"/>
          <p:cNvSpPr/>
          <p:nvPr/>
        </p:nvSpPr>
        <p:spPr>
          <a:xfrm rot="1190982">
            <a:off x="10559534" y="2492310"/>
            <a:ext cx="1823201" cy="1490676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" name="Google Shape;237;p3"/>
          <p:cNvGrpSpPr/>
          <p:nvPr/>
        </p:nvGrpSpPr>
        <p:grpSpPr>
          <a:xfrm>
            <a:off x="10636138" y="1872370"/>
            <a:ext cx="1669575" cy="1318653"/>
            <a:chOff x="4513350" y="1013350"/>
            <a:chExt cx="788825" cy="623025"/>
          </a:xfrm>
        </p:grpSpPr>
        <p:sp>
          <p:nvSpPr>
            <p:cNvPr id="238" name="Google Shape;238;p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3"/>
          <p:cNvSpPr/>
          <p:nvPr/>
        </p:nvSpPr>
        <p:spPr>
          <a:xfrm rot="9900129">
            <a:off x="-404761" y="338799"/>
            <a:ext cx="1874236" cy="158652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3"/>
          <p:cNvSpPr/>
          <p:nvPr/>
        </p:nvSpPr>
        <p:spPr>
          <a:xfrm rot="9900201">
            <a:off x="-150555" y="1516512"/>
            <a:ext cx="1872499" cy="1530981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5" name="Google Shape;245;p3"/>
          <p:cNvGrpSpPr/>
          <p:nvPr/>
        </p:nvGrpSpPr>
        <p:grpSpPr>
          <a:xfrm rot="-858830">
            <a:off x="9535939" y="1909412"/>
            <a:ext cx="326952" cy="216653"/>
            <a:chOff x="4324925" y="3720525"/>
            <a:chExt cx="47650" cy="31575"/>
          </a:xfrm>
        </p:grpSpPr>
        <p:sp>
          <p:nvSpPr>
            <p:cNvPr id="246" name="Google Shape;246;p3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" name="Google Shape;249;p3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250" name="Google Shape;250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" name="Google Shape;256;p3"/>
          <p:cNvGrpSpPr/>
          <p:nvPr/>
        </p:nvGrpSpPr>
        <p:grpSpPr>
          <a:xfrm rot="-953100">
            <a:off x="1614297" y="428544"/>
            <a:ext cx="543529" cy="581320"/>
            <a:chOff x="2527100" y="1800950"/>
            <a:chExt cx="359575" cy="384575"/>
          </a:xfrm>
        </p:grpSpPr>
        <p:sp>
          <p:nvSpPr>
            <p:cNvPr id="257" name="Google Shape;257;p3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264" name="Google Shape;264;p3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2" name="Google Shape;272;p3"/>
          <p:cNvSpPr txBox="1">
            <a:spLocks noGrp="1"/>
          </p:cNvSpPr>
          <p:nvPr>
            <p:ph type="title"/>
          </p:nvPr>
        </p:nvSpPr>
        <p:spPr>
          <a:xfrm>
            <a:off x="3911767" y="2337084"/>
            <a:ext cx="43684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73" name="Google Shape;273;p3"/>
          <p:cNvSpPr txBox="1">
            <a:spLocks noGrp="1"/>
          </p:cNvSpPr>
          <p:nvPr>
            <p:ph type="subTitle" idx="1"/>
          </p:nvPr>
        </p:nvSpPr>
        <p:spPr>
          <a:xfrm>
            <a:off x="3911800" y="3047117"/>
            <a:ext cx="4368400" cy="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4" name="Google Shape;274;p3"/>
          <p:cNvSpPr txBox="1">
            <a:spLocks noGrp="1"/>
          </p:cNvSpPr>
          <p:nvPr>
            <p:ph type="title" idx="2" hasCustomPrompt="1"/>
          </p:nvPr>
        </p:nvSpPr>
        <p:spPr>
          <a:xfrm>
            <a:off x="5564363" y="1407080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31777020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105718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1639041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6"/>
          <p:cNvSpPr txBox="1">
            <a:spLocks noGrp="1"/>
          </p:cNvSpPr>
          <p:nvPr>
            <p:ph type="title"/>
          </p:nvPr>
        </p:nvSpPr>
        <p:spPr>
          <a:xfrm>
            <a:off x="2224872" y="650367"/>
            <a:ext cx="77532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6"/>
          <p:cNvSpPr/>
          <p:nvPr/>
        </p:nvSpPr>
        <p:spPr>
          <a:xfrm rot="10800000" flipH="1">
            <a:off x="9586133" y="1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6"/>
          <p:cNvSpPr/>
          <p:nvPr/>
        </p:nvSpPr>
        <p:spPr>
          <a:xfrm>
            <a:off x="393034" y="337639"/>
            <a:ext cx="1116337" cy="258691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6"/>
          <p:cNvSpPr/>
          <p:nvPr/>
        </p:nvSpPr>
        <p:spPr>
          <a:xfrm rot="-858798">
            <a:off x="1253388" y="248215"/>
            <a:ext cx="656187" cy="646675"/>
          </a:xfrm>
          <a:custGeom>
            <a:avLst/>
            <a:gdLst/>
            <a:ahLst/>
            <a:cxnLst/>
            <a:rect l="l" t="t" r="r" b="b"/>
            <a:pathLst>
              <a:path w="4906" h="4835" extrusionOk="0">
                <a:moveTo>
                  <a:pt x="1608" y="0"/>
                </a:moveTo>
                <a:lnTo>
                  <a:pt x="1643" y="1381"/>
                </a:lnTo>
                <a:lnTo>
                  <a:pt x="1643" y="1381"/>
                </a:lnTo>
                <a:lnTo>
                  <a:pt x="298" y="1107"/>
                </a:lnTo>
                <a:lnTo>
                  <a:pt x="1215" y="2131"/>
                </a:lnTo>
                <a:lnTo>
                  <a:pt x="0" y="2786"/>
                </a:lnTo>
                <a:lnTo>
                  <a:pt x="1357" y="2977"/>
                </a:lnTo>
                <a:lnTo>
                  <a:pt x="846" y="4263"/>
                </a:lnTo>
                <a:lnTo>
                  <a:pt x="2024" y="3513"/>
                </a:lnTo>
                <a:lnTo>
                  <a:pt x="2453" y="4834"/>
                </a:lnTo>
                <a:lnTo>
                  <a:pt x="2881" y="3513"/>
                </a:lnTo>
                <a:lnTo>
                  <a:pt x="4060" y="4263"/>
                </a:lnTo>
                <a:lnTo>
                  <a:pt x="3536" y="2977"/>
                </a:lnTo>
                <a:lnTo>
                  <a:pt x="4906" y="2786"/>
                </a:lnTo>
                <a:lnTo>
                  <a:pt x="3691" y="2131"/>
                </a:lnTo>
                <a:lnTo>
                  <a:pt x="4608" y="1107"/>
                </a:lnTo>
                <a:lnTo>
                  <a:pt x="4608" y="1107"/>
                </a:lnTo>
                <a:lnTo>
                  <a:pt x="3251" y="1381"/>
                </a:lnTo>
                <a:lnTo>
                  <a:pt x="3298" y="0"/>
                </a:lnTo>
                <a:lnTo>
                  <a:pt x="3298" y="0"/>
                </a:lnTo>
                <a:lnTo>
                  <a:pt x="2453" y="1107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6"/>
          <p:cNvSpPr/>
          <p:nvPr/>
        </p:nvSpPr>
        <p:spPr>
          <a:xfrm>
            <a:off x="8126601" y="64176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6"/>
          <p:cNvSpPr/>
          <p:nvPr/>
        </p:nvSpPr>
        <p:spPr>
          <a:xfrm flipH="1">
            <a:off x="67" y="6250667"/>
            <a:ext cx="464998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755619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" name="Google Shape;413;p7"/>
          <p:cNvGrpSpPr/>
          <p:nvPr/>
        </p:nvGrpSpPr>
        <p:grpSpPr>
          <a:xfrm>
            <a:off x="5384571" y="-33"/>
            <a:ext cx="6807301" cy="7636656"/>
            <a:chOff x="4419482" y="-22"/>
            <a:chExt cx="4724668" cy="5727492"/>
          </a:xfrm>
        </p:grpSpPr>
        <p:grpSp>
          <p:nvGrpSpPr>
            <p:cNvPr id="414" name="Google Shape;414;p7"/>
            <p:cNvGrpSpPr/>
            <p:nvPr/>
          </p:nvGrpSpPr>
          <p:grpSpPr>
            <a:xfrm rot="-5400000">
              <a:off x="2147888" y="2272020"/>
              <a:ext cx="5727045" cy="1183855"/>
              <a:chOff x="1321202" y="3526247"/>
              <a:chExt cx="7822763" cy="1617068"/>
            </a:xfrm>
          </p:grpSpPr>
          <p:sp>
            <p:nvSpPr>
              <p:cNvPr id="415" name="Google Shape;415;p7"/>
              <p:cNvSpPr/>
              <p:nvPr/>
            </p:nvSpPr>
            <p:spPr>
              <a:xfrm>
                <a:off x="1321202" y="3526247"/>
                <a:ext cx="7822725" cy="1613015"/>
              </a:xfrm>
              <a:custGeom>
                <a:avLst/>
                <a:gdLst/>
                <a:ahLst/>
                <a:cxnLst/>
                <a:rect l="l" t="t" r="r" b="b"/>
                <a:pathLst>
                  <a:path w="67462" h="13920" extrusionOk="0">
                    <a:moveTo>
                      <a:pt x="60681" y="1"/>
                    </a:moveTo>
                    <a:cubicBezTo>
                      <a:pt x="58623" y="1"/>
                      <a:pt x="56591" y="352"/>
                      <a:pt x="54936" y="1179"/>
                    </a:cubicBezTo>
                    <a:cubicBezTo>
                      <a:pt x="50483" y="3370"/>
                      <a:pt x="45828" y="6466"/>
                      <a:pt x="39851" y="7049"/>
                    </a:cubicBezTo>
                    <a:cubicBezTo>
                      <a:pt x="39110" y="7121"/>
                      <a:pt x="38399" y="7151"/>
                      <a:pt x="37706" y="7151"/>
                    </a:cubicBezTo>
                    <a:cubicBezTo>
                      <a:pt x="35422" y="7151"/>
                      <a:pt x="33325" y="6825"/>
                      <a:pt x="30969" y="6597"/>
                    </a:cubicBezTo>
                    <a:cubicBezTo>
                      <a:pt x="28654" y="6365"/>
                      <a:pt x="26459" y="6204"/>
                      <a:pt x="24236" y="6204"/>
                    </a:cubicBezTo>
                    <a:cubicBezTo>
                      <a:pt x="22572" y="6204"/>
                      <a:pt x="20892" y="6294"/>
                      <a:pt x="19134" y="6513"/>
                    </a:cubicBezTo>
                    <a:cubicBezTo>
                      <a:pt x="15086" y="7002"/>
                      <a:pt x="12026" y="7847"/>
                      <a:pt x="9121" y="9585"/>
                    </a:cubicBezTo>
                    <a:cubicBezTo>
                      <a:pt x="7216" y="10740"/>
                      <a:pt x="5311" y="11966"/>
                      <a:pt x="3096" y="12883"/>
                    </a:cubicBezTo>
                    <a:cubicBezTo>
                      <a:pt x="2108" y="13276"/>
                      <a:pt x="1084" y="13621"/>
                      <a:pt x="1" y="13919"/>
                    </a:cubicBezTo>
                    <a:lnTo>
                      <a:pt x="10800" y="13919"/>
                    </a:lnTo>
                    <a:cubicBezTo>
                      <a:pt x="10883" y="13871"/>
                      <a:pt x="10966" y="13848"/>
                      <a:pt x="11038" y="13800"/>
                    </a:cubicBezTo>
                    <a:cubicBezTo>
                      <a:pt x="13407" y="12657"/>
                      <a:pt x="16062" y="10776"/>
                      <a:pt x="19110" y="10419"/>
                    </a:cubicBezTo>
                    <a:cubicBezTo>
                      <a:pt x="20176" y="10294"/>
                      <a:pt x="21236" y="10242"/>
                      <a:pt x="22291" y="10242"/>
                    </a:cubicBezTo>
                    <a:cubicBezTo>
                      <a:pt x="27870" y="10242"/>
                      <a:pt x="33331" y="11702"/>
                      <a:pt x="38905" y="11702"/>
                    </a:cubicBezTo>
                    <a:cubicBezTo>
                      <a:pt x="40456" y="11702"/>
                      <a:pt x="42016" y="11589"/>
                      <a:pt x="43589" y="11300"/>
                    </a:cubicBezTo>
                    <a:cubicBezTo>
                      <a:pt x="47614" y="10561"/>
                      <a:pt x="50662" y="9418"/>
                      <a:pt x="53757" y="7668"/>
                    </a:cubicBezTo>
                    <a:cubicBezTo>
                      <a:pt x="55400" y="6738"/>
                      <a:pt x="56206" y="5837"/>
                      <a:pt x="58427" y="5837"/>
                    </a:cubicBezTo>
                    <a:cubicBezTo>
                      <a:pt x="58621" y="5837"/>
                      <a:pt x="58826" y="5844"/>
                      <a:pt x="59044" y="5859"/>
                    </a:cubicBezTo>
                    <a:cubicBezTo>
                      <a:pt x="61259" y="5989"/>
                      <a:pt x="63626" y="6786"/>
                      <a:pt x="65932" y="6786"/>
                    </a:cubicBezTo>
                    <a:cubicBezTo>
                      <a:pt x="66365" y="6786"/>
                      <a:pt x="66796" y="6758"/>
                      <a:pt x="67223" y="6692"/>
                    </a:cubicBezTo>
                    <a:cubicBezTo>
                      <a:pt x="67319" y="6668"/>
                      <a:pt x="67390" y="6656"/>
                      <a:pt x="67461" y="6644"/>
                    </a:cubicBezTo>
                    <a:lnTo>
                      <a:pt x="67461" y="1537"/>
                    </a:lnTo>
                    <a:cubicBezTo>
                      <a:pt x="65818" y="679"/>
                      <a:pt x="63342" y="108"/>
                      <a:pt x="61615" y="24"/>
                    </a:cubicBezTo>
                    <a:cubicBezTo>
                      <a:pt x="61304" y="9"/>
                      <a:pt x="60992" y="1"/>
                      <a:pt x="606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7"/>
              <p:cNvSpPr/>
              <p:nvPr/>
            </p:nvSpPr>
            <p:spPr>
              <a:xfrm>
                <a:off x="1959100" y="3762634"/>
                <a:ext cx="7184843" cy="1380680"/>
              </a:xfrm>
              <a:custGeom>
                <a:avLst/>
                <a:gdLst/>
                <a:ahLst/>
                <a:cxnLst/>
                <a:rect l="l" t="t" r="r" b="b"/>
                <a:pathLst>
                  <a:path w="61961" h="11915" extrusionOk="0">
                    <a:moveTo>
                      <a:pt x="55567" y="0"/>
                    </a:moveTo>
                    <a:cubicBezTo>
                      <a:pt x="53497" y="0"/>
                      <a:pt x="51436" y="341"/>
                      <a:pt x="49768" y="1175"/>
                    </a:cubicBezTo>
                    <a:cubicBezTo>
                      <a:pt x="45327" y="3366"/>
                      <a:pt x="40660" y="6462"/>
                      <a:pt x="34695" y="7045"/>
                    </a:cubicBezTo>
                    <a:cubicBezTo>
                      <a:pt x="33954" y="7117"/>
                      <a:pt x="33243" y="7147"/>
                      <a:pt x="32548" y="7147"/>
                    </a:cubicBezTo>
                    <a:cubicBezTo>
                      <a:pt x="30262" y="7147"/>
                      <a:pt x="28160" y="6821"/>
                      <a:pt x="25813" y="6593"/>
                    </a:cubicBezTo>
                    <a:cubicBezTo>
                      <a:pt x="23483" y="6367"/>
                      <a:pt x="21275" y="6203"/>
                      <a:pt x="19037" y="6203"/>
                    </a:cubicBezTo>
                    <a:cubicBezTo>
                      <a:pt x="17387" y="6203"/>
                      <a:pt x="15721" y="6292"/>
                      <a:pt x="13978" y="6509"/>
                    </a:cubicBezTo>
                    <a:cubicBezTo>
                      <a:pt x="9930" y="6997"/>
                      <a:pt x="6858" y="7843"/>
                      <a:pt x="3965" y="9593"/>
                    </a:cubicBezTo>
                    <a:cubicBezTo>
                      <a:pt x="2679" y="10355"/>
                      <a:pt x="1381" y="11177"/>
                      <a:pt x="0" y="11915"/>
                    </a:cubicBezTo>
                    <a:lnTo>
                      <a:pt x="9501" y="11915"/>
                    </a:lnTo>
                    <a:cubicBezTo>
                      <a:pt x="10883" y="11224"/>
                      <a:pt x="12371" y="10617"/>
                      <a:pt x="13943" y="10438"/>
                    </a:cubicBezTo>
                    <a:cubicBezTo>
                      <a:pt x="15011" y="10314"/>
                      <a:pt x="16075" y="10261"/>
                      <a:pt x="17134" y="10261"/>
                    </a:cubicBezTo>
                    <a:cubicBezTo>
                      <a:pt x="22714" y="10261"/>
                      <a:pt x="28178" y="11717"/>
                      <a:pt x="33760" y="11717"/>
                    </a:cubicBezTo>
                    <a:cubicBezTo>
                      <a:pt x="35307" y="11717"/>
                      <a:pt x="36863" y="11605"/>
                      <a:pt x="38434" y="11319"/>
                    </a:cubicBezTo>
                    <a:cubicBezTo>
                      <a:pt x="42446" y="10569"/>
                      <a:pt x="45494" y="9438"/>
                      <a:pt x="48590" y="7688"/>
                    </a:cubicBezTo>
                    <a:cubicBezTo>
                      <a:pt x="50233" y="6757"/>
                      <a:pt x="51050" y="5845"/>
                      <a:pt x="53268" y="5845"/>
                    </a:cubicBezTo>
                    <a:cubicBezTo>
                      <a:pt x="53459" y="5845"/>
                      <a:pt x="53662" y="5852"/>
                      <a:pt x="53876" y="5866"/>
                    </a:cubicBezTo>
                    <a:cubicBezTo>
                      <a:pt x="56081" y="6008"/>
                      <a:pt x="58431" y="6794"/>
                      <a:pt x="60738" y="6794"/>
                    </a:cubicBezTo>
                    <a:cubicBezTo>
                      <a:pt x="61148" y="6794"/>
                      <a:pt x="61555" y="6769"/>
                      <a:pt x="61960" y="6712"/>
                    </a:cubicBezTo>
                    <a:lnTo>
                      <a:pt x="61960" y="1354"/>
                    </a:lnTo>
                    <a:cubicBezTo>
                      <a:pt x="60341" y="604"/>
                      <a:pt x="58055" y="92"/>
                      <a:pt x="56448" y="20"/>
                    </a:cubicBezTo>
                    <a:cubicBezTo>
                      <a:pt x="56155" y="7"/>
                      <a:pt x="55860" y="0"/>
                      <a:pt x="55567" y="0"/>
                    </a:cubicBezTo>
                    <a:close/>
                  </a:path>
                </a:pathLst>
              </a:custGeom>
              <a:solidFill>
                <a:srgbClr val="AED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7"/>
              <p:cNvSpPr/>
              <p:nvPr/>
            </p:nvSpPr>
            <p:spPr>
              <a:xfrm>
                <a:off x="2884115" y="4152442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8" name="Google Shape;418;p7"/>
            <p:cNvSpPr/>
            <p:nvPr/>
          </p:nvSpPr>
          <p:spPr>
            <a:xfrm>
              <a:off x="5581650" y="0"/>
              <a:ext cx="3562500" cy="51435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7"/>
            <p:cNvSpPr/>
            <p:nvPr/>
          </p:nvSpPr>
          <p:spPr>
            <a:xfrm rot="-5400000">
              <a:off x="5084461" y="1087772"/>
              <a:ext cx="5143461" cy="2967996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7"/>
            <p:cNvSpPr/>
            <p:nvPr/>
          </p:nvSpPr>
          <p:spPr>
            <a:xfrm rot="-5400000">
              <a:off x="7513169" y="92437"/>
              <a:ext cx="1723284" cy="1538367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1" name="Google Shape;421;p7"/>
          <p:cNvSpPr txBox="1">
            <a:spLocks noGrp="1"/>
          </p:cNvSpPr>
          <p:nvPr>
            <p:ph type="title"/>
          </p:nvPr>
        </p:nvSpPr>
        <p:spPr>
          <a:xfrm>
            <a:off x="950800" y="914496"/>
            <a:ext cx="3785200" cy="1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7"/>
          <p:cNvSpPr txBox="1">
            <a:spLocks noGrp="1"/>
          </p:cNvSpPr>
          <p:nvPr>
            <p:ph type="subTitle" idx="1"/>
          </p:nvPr>
        </p:nvSpPr>
        <p:spPr>
          <a:xfrm>
            <a:off x="950933" y="2340929"/>
            <a:ext cx="4320800" cy="3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97017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8"/>
          <p:cNvGrpSpPr/>
          <p:nvPr/>
        </p:nvGrpSpPr>
        <p:grpSpPr>
          <a:xfrm rot="-1284144">
            <a:off x="290873" y="995281"/>
            <a:ext cx="3663372" cy="3325291"/>
            <a:chOff x="747700" y="1105791"/>
            <a:chExt cx="2747649" cy="2494076"/>
          </a:xfrm>
        </p:grpSpPr>
        <p:sp>
          <p:nvSpPr>
            <p:cNvPr id="425" name="Google Shape;425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5" name="Google Shape;465;p8"/>
          <p:cNvSpPr/>
          <p:nvPr/>
        </p:nvSpPr>
        <p:spPr>
          <a:xfrm rot="10800000" flipH="1">
            <a:off x="7488291" y="1"/>
            <a:ext cx="470364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" name="Google Shape;466;p8"/>
          <p:cNvGrpSpPr/>
          <p:nvPr/>
        </p:nvGrpSpPr>
        <p:grpSpPr>
          <a:xfrm>
            <a:off x="3732374" y="696198"/>
            <a:ext cx="1667420" cy="2210053"/>
            <a:chOff x="428625" y="2562950"/>
            <a:chExt cx="751000" cy="995400"/>
          </a:xfrm>
        </p:grpSpPr>
        <p:sp>
          <p:nvSpPr>
            <p:cNvPr id="467" name="Google Shape;467;p8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133350" dir="312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8"/>
          <p:cNvGrpSpPr/>
          <p:nvPr/>
        </p:nvGrpSpPr>
        <p:grpSpPr>
          <a:xfrm rot="638277">
            <a:off x="8740153" y="1766277"/>
            <a:ext cx="3663483" cy="3325391"/>
            <a:chOff x="747700" y="1105791"/>
            <a:chExt cx="2747649" cy="2494076"/>
          </a:xfrm>
        </p:grpSpPr>
        <p:sp>
          <p:nvSpPr>
            <p:cNvPr id="480" name="Google Shape;480;p8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0" name="Google Shape;520;p8"/>
          <p:cNvGrpSpPr/>
          <p:nvPr/>
        </p:nvGrpSpPr>
        <p:grpSpPr>
          <a:xfrm>
            <a:off x="998441" y="441526"/>
            <a:ext cx="2424912" cy="2719364"/>
            <a:chOff x="1322175" y="2535550"/>
            <a:chExt cx="1018300" cy="1141950"/>
          </a:xfrm>
        </p:grpSpPr>
        <p:sp>
          <p:nvSpPr>
            <p:cNvPr id="521" name="Google Shape;521;p8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0" name="Google Shape;540;p8"/>
          <p:cNvSpPr/>
          <p:nvPr/>
        </p:nvSpPr>
        <p:spPr>
          <a:xfrm rot="9900062">
            <a:off x="-322851" y="1795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9900160">
            <a:off x="-111114" y="11605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-484943">
            <a:off x="6528147" y="-386521"/>
            <a:ext cx="1559773" cy="12752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-5481901">
            <a:off x="5805923" y="-407569"/>
            <a:ext cx="1836696" cy="1450648"/>
            <a:chOff x="4513350" y="1013350"/>
            <a:chExt cx="788825" cy="623025"/>
          </a:xfrm>
        </p:grpSpPr>
        <p:sp>
          <p:nvSpPr>
            <p:cNvPr id="544" name="Google Shape;544;p8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9" name="Google Shape;549;p8"/>
          <p:cNvGrpSpPr/>
          <p:nvPr/>
        </p:nvGrpSpPr>
        <p:grpSpPr>
          <a:xfrm>
            <a:off x="1330466" y="4431071"/>
            <a:ext cx="10861124" cy="2426680"/>
            <a:chOff x="1321202" y="3526247"/>
            <a:chExt cx="7822763" cy="1617068"/>
          </a:xfrm>
        </p:grpSpPr>
        <p:sp>
          <p:nvSpPr>
            <p:cNvPr id="550" name="Google Shape;550;p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3" name="Google Shape;553;p8"/>
          <p:cNvSpPr txBox="1">
            <a:spLocks noGrp="1"/>
          </p:cNvSpPr>
          <p:nvPr>
            <p:ph type="title"/>
          </p:nvPr>
        </p:nvSpPr>
        <p:spPr>
          <a:xfrm>
            <a:off x="3019967" y="2130233"/>
            <a:ext cx="6152400" cy="2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96432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4"/>
          <p:cNvGrpSpPr/>
          <p:nvPr/>
        </p:nvGrpSpPr>
        <p:grpSpPr>
          <a:xfrm>
            <a:off x="10978864" y="-133"/>
            <a:ext cx="1204965" cy="1761341"/>
            <a:chOff x="7924616" y="-100"/>
            <a:chExt cx="1212890" cy="1772924"/>
          </a:xfrm>
        </p:grpSpPr>
        <p:sp>
          <p:nvSpPr>
            <p:cNvPr id="277" name="Google Shape;277;p4"/>
            <p:cNvSpPr/>
            <p:nvPr/>
          </p:nvSpPr>
          <p:spPr>
            <a:xfrm>
              <a:off x="8348260" y="166878"/>
              <a:ext cx="789242" cy="1605946"/>
            </a:xfrm>
            <a:custGeom>
              <a:avLst/>
              <a:gdLst/>
              <a:ahLst/>
              <a:cxnLst/>
              <a:rect l="l" t="t" r="r" b="b"/>
              <a:pathLst>
                <a:path w="6811" h="13859" extrusionOk="0">
                  <a:moveTo>
                    <a:pt x="6810" y="0"/>
                  </a:moveTo>
                  <a:lnTo>
                    <a:pt x="0" y="9799"/>
                  </a:lnTo>
                  <a:lnTo>
                    <a:pt x="5846" y="13859"/>
                  </a:lnTo>
                  <a:lnTo>
                    <a:pt x="6810" y="12466"/>
                  </a:lnTo>
                  <a:lnTo>
                    <a:pt x="68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8348260" y="1176740"/>
              <a:ext cx="764444" cy="594683"/>
            </a:xfrm>
            <a:custGeom>
              <a:avLst/>
              <a:gdLst/>
              <a:ahLst/>
              <a:cxnLst/>
              <a:rect l="l" t="t" r="r" b="b"/>
              <a:pathLst>
                <a:path w="6597" h="5132" extrusionOk="0">
                  <a:moveTo>
                    <a:pt x="750" y="0"/>
                  </a:moveTo>
                  <a:lnTo>
                    <a:pt x="0" y="1072"/>
                  </a:lnTo>
                  <a:lnTo>
                    <a:pt x="5846" y="5132"/>
                  </a:lnTo>
                  <a:lnTo>
                    <a:pt x="6596" y="406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8517903" y="932473"/>
              <a:ext cx="619597" cy="556212"/>
            </a:xfrm>
            <a:custGeom>
              <a:avLst/>
              <a:gdLst/>
              <a:ahLst/>
              <a:cxnLst/>
              <a:rect l="l" t="t" r="r" b="b"/>
              <a:pathLst>
                <a:path w="5347" h="4800" extrusionOk="0">
                  <a:moveTo>
                    <a:pt x="751" y="1"/>
                  </a:moveTo>
                  <a:lnTo>
                    <a:pt x="1" y="1073"/>
                  </a:lnTo>
                  <a:lnTo>
                    <a:pt x="5346" y="4799"/>
                  </a:lnTo>
                  <a:lnTo>
                    <a:pt x="5346" y="3204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8687546" y="688322"/>
              <a:ext cx="449952" cy="437438"/>
            </a:xfrm>
            <a:custGeom>
              <a:avLst/>
              <a:gdLst/>
              <a:ahLst/>
              <a:cxnLst/>
              <a:rect l="l" t="t" r="r" b="b"/>
              <a:pathLst>
                <a:path w="3883" h="3775" extrusionOk="0">
                  <a:moveTo>
                    <a:pt x="739" y="1"/>
                  </a:moveTo>
                  <a:lnTo>
                    <a:pt x="1" y="1084"/>
                  </a:lnTo>
                  <a:lnTo>
                    <a:pt x="3882" y="3775"/>
                  </a:lnTo>
                  <a:lnTo>
                    <a:pt x="3882" y="219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7924616" y="-100"/>
              <a:ext cx="1212890" cy="1226563"/>
            </a:xfrm>
            <a:custGeom>
              <a:avLst/>
              <a:gdLst/>
              <a:ahLst/>
              <a:cxnLst/>
              <a:rect l="l" t="t" r="r" b="b"/>
              <a:pathLst>
                <a:path w="10467" h="10585" extrusionOk="0">
                  <a:moveTo>
                    <a:pt x="1465" y="0"/>
                  </a:moveTo>
                  <a:lnTo>
                    <a:pt x="453" y="1108"/>
                  </a:lnTo>
                  <a:lnTo>
                    <a:pt x="1" y="5251"/>
                  </a:lnTo>
                  <a:lnTo>
                    <a:pt x="2073" y="8870"/>
                  </a:lnTo>
                  <a:lnTo>
                    <a:pt x="5883" y="10585"/>
                  </a:lnTo>
                  <a:lnTo>
                    <a:pt x="9966" y="9740"/>
                  </a:lnTo>
                  <a:lnTo>
                    <a:pt x="10466" y="9180"/>
                  </a:lnTo>
                  <a:lnTo>
                    <a:pt x="104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8690327" y="-100"/>
              <a:ext cx="404412" cy="448446"/>
            </a:xfrm>
            <a:custGeom>
              <a:avLst/>
              <a:gdLst/>
              <a:ahLst/>
              <a:cxnLst/>
              <a:rect l="l" t="t" r="r" b="b"/>
              <a:pathLst>
                <a:path w="3490" h="3870" extrusionOk="0">
                  <a:moveTo>
                    <a:pt x="453" y="0"/>
                  </a:moveTo>
                  <a:lnTo>
                    <a:pt x="1" y="3870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7979889" y="-100"/>
              <a:ext cx="710561" cy="448446"/>
            </a:xfrm>
            <a:custGeom>
              <a:avLst/>
              <a:gdLst/>
              <a:ahLst/>
              <a:cxnLst/>
              <a:rect l="l" t="t" r="r" b="b"/>
              <a:pathLst>
                <a:path w="6132" h="3870" extrusionOk="0">
                  <a:moveTo>
                    <a:pt x="988" y="0"/>
                  </a:moveTo>
                  <a:lnTo>
                    <a:pt x="0" y="1084"/>
                  </a:lnTo>
                  <a:lnTo>
                    <a:pt x="6132" y="387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7927397" y="448226"/>
              <a:ext cx="763053" cy="576838"/>
            </a:xfrm>
            <a:custGeom>
              <a:avLst/>
              <a:gdLst/>
              <a:ahLst/>
              <a:cxnLst/>
              <a:rect l="l" t="t" r="r" b="b"/>
              <a:pathLst>
                <a:path w="6585" h="4978" extrusionOk="0">
                  <a:moveTo>
                    <a:pt x="6585" y="1"/>
                  </a:moveTo>
                  <a:lnTo>
                    <a:pt x="1" y="1418"/>
                  </a:lnTo>
                  <a:lnTo>
                    <a:pt x="2037" y="4978"/>
                  </a:lnTo>
                  <a:lnTo>
                    <a:pt x="65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8610372" y="448226"/>
              <a:ext cx="465016" cy="778233"/>
            </a:xfrm>
            <a:custGeom>
              <a:avLst/>
              <a:gdLst/>
              <a:ahLst/>
              <a:cxnLst/>
              <a:rect l="l" t="t" r="r" b="b"/>
              <a:pathLst>
                <a:path w="4013" h="6716" extrusionOk="0">
                  <a:moveTo>
                    <a:pt x="691" y="1"/>
                  </a:moveTo>
                  <a:lnTo>
                    <a:pt x="0" y="6716"/>
                  </a:lnTo>
                  <a:lnTo>
                    <a:pt x="0" y="6716"/>
                  </a:lnTo>
                  <a:lnTo>
                    <a:pt x="4013" y="588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8690327" y="358538"/>
              <a:ext cx="447171" cy="288535"/>
            </a:xfrm>
            <a:custGeom>
              <a:avLst/>
              <a:gdLst/>
              <a:ahLst/>
              <a:cxnLst/>
              <a:rect l="l" t="t" r="r" b="b"/>
              <a:pathLst>
                <a:path w="3859" h="2490" extrusionOk="0">
                  <a:moveTo>
                    <a:pt x="3858" y="1"/>
                  </a:moveTo>
                  <a:lnTo>
                    <a:pt x="1" y="775"/>
                  </a:lnTo>
                  <a:lnTo>
                    <a:pt x="3858" y="2489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7" name="Google Shape;287;p4"/>
          <p:cNvSpPr/>
          <p:nvPr/>
        </p:nvSpPr>
        <p:spPr>
          <a:xfrm rot="-6510779">
            <a:off x="-466138" y="-40623"/>
            <a:ext cx="1238527" cy="101263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4"/>
          <p:cNvSpPr/>
          <p:nvPr/>
        </p:nvSpPr>
        <p:spPr>
          <a:xfrm rot="-7532834">
            <a:off x="138817" y="-367819"/>
            <a:ext cx="1244059" cy="1053069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4"/>
          <p:cNvSpPr/>
          <p:nvPr/>
        </p:nvSpPr>
        <p:spPr>
          <a:xfrm>
            <a:off x="9136766" y="131741"/>
            <a:ext cx="1623807" cy="376265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4"/>
          <p:cNvSpPr/>
          <p:nvPr/>
        </p:nvSpPr>
        <p:spPr>
          <a:xfrm flipH="1">
            <a:off x="-14" y="6402700"/>
            <a:ext cx="8342148" cy="455293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4"/>
          <p:cNvSpPr txBox="1">
            <a:spLocks noGrp="1"/>
          </p:cNvSpPr>
          <p:nvPr>
            <p:ph type="title"/>
          </p:nvPr>
        </p:nvSpPr>
        <p:spPr>
          <a:xfrm>
            <a:off x="950967" y="650367"/>
            <a:ext cx="8101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4"/>
          <p:cNvSpPr txBox="1">
            <a:spLocks noGrp="1"/>
          </p:cNvSpPr>
          <p:nvPr>
            <p:ph type="body" idx="1"/>
          </p:nvPr>
        </p:nvSpPr>
        <p:spPr>
          <a:xfrm>
            <a:off x="950967" y="1596036"/>
            <a:ext cx="10290000" cy="44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Fredoka One"/>
              <a:buChar char="●"/>
              <a:defRPr sz="1600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228259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9"/>
          <p:cNvSpPr txBox="1">
            <a:spLocks noGrp="1"/>
          </p:cNvSpPr>
          <p:nvPr>
            <p:ph type="title"/>
          </p:nvPr>
        </p:nvSpPr>
        <p:spPr>
          <a:xfrm>
            <a:off x="6820333" y="2060800"/>
            <a:ext cx="4002800" cy="8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9"/>
          <p:cNvSpPr txBox="1">
            <a:spLocks noGrp="1"/>
          </p:cNvSpPr>
          <p:nvPr>
            <p:ph type="subTitle" idx="1"/>
          </p:nvPr>
        </p:nvSpPr>
        <p:spPr>
          <a:xfrm>
            <a:off x="6820333" y="2869600"/>
            <a:ext cx="4002800" cy="19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557" name="Google Shape;557;p9"/>
          <p:cNvSpPr/>
          <p:nvPr/>
        </p:nvSpPr>
        <p:spPr>
          <a:xfrm>
            <a:off x="328434" y="1199602"/>
            <a:ext cx="980692" cy="227257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9"/>
          <p:cNvSpPr/>
          <p:nvPr/>
        </p:nvSpPr>
        <p:spPr>
          <a:xfrm>
            <a:off x="6472302" y="5459134"/>
            <a:ext cx="5719833" cy="139489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9"/>
          <p:cNvSpPr/>
          <p:nvPr/>
        </p:nvSpPr>
        <p:spPr>
          <a:xfrm rot="10800000">
            <a:off x="25" y="-3"/>
            <a:ext cx="3828777" cy="933737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288400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10"/>
          <p:cNvSpPr txBox="1">
            <a:spLocks noGrp="1"/>
          </p:cNvSpPr>
          <p:nvPr>
            <p:ph type="title"/>
          </p:nvPr>
        </p:nvSpPr>
        <p:spPr>
          <a:xfrm>
            <a:off x="6660433" y="2959600"/>
            <a:ext cx="4723600" cy="31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398570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11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64" name="Google Shape;564;p11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5" name="Google Shape;565;p11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66" name="Google Shape;566;p11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" name="Google Shape;567;p11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68" name="Google Shape;568;p11"/>
          <p:cNvSpPr txBox="1">
            <a:spLocks noGrp="1"/>
          </p:cNvSpPr>
          <p:nvPr>
            <p:ph type="title" hasCustomPrompt="1"/>
          </p:nvPr>
        </p:nvSpPr>
        <p:spPr>
          <a:xfrm>
            <a:off x="2214300" y="2342467"/>
            <a:ext cx="7763600" cy="16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69" name="Google Shape;569;p11"/>
          <p:cNvSpPr txBox="1">
            <a:spLocks noGrp="1"/>
          </p:cNvSpPr>
          <p:nvPr>
            <p:ph type="subTitle" idx="1"/>
          </p:nvPr>
        </p:nvSpPr>
        <p:spPr>
          <a:xfrm>
            <a:off x="2214100" y="4121633"/>
            <a:ext cx="7764000" cy="6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70" name="Google Shape;570;p11"/>
          <p:cNvSpPr/>
          <p:nvPr/>
        </p:nvSpPr>
        <p:spPr>
          <a:xfrm>
            <a:off x="2432633" y="376900"/>
            <a:ext cx="1162288" cy="269339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1"/>
          <p:cNvSpPr/>
          <p:nvPr/>
        </p:nvSpPr>
        <p:spPr>
          <a:xfrm>
            <a:off x="352467" y="9169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1"/>
          <p:cNvSpPr/>
          <p:nvPr/>
        </p:nvSpPr>
        <p:spPr>
          <a:xfrm>
            <a:off x="11109234" y="21831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5528065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13"/>
          <p:cNvGrpSpPr/>
          <p:nvPr/>
        </p:nvGrpSpPr>
        <p:grpSpPr>
          <a:xfrm>
            <a:off x="0" y="1"/>
            <a:ext cx="12192000" cy="3962956"/>
            <a:chOff x="0" y="0"/>
            <a:chExt cx="9144000" cy="2972217"/>
          </a:xfrm>
        </p:grpSpPr>
        <p:sp>
          <p:nvSpPr>
            <p:cNvPr id="576" name="Google Shape;576;p13"/>
            <p:cNvSpPr/>
            <p:nvPr/>
          </p:nvSpPr>
          <p:spPr>
            <a:xfrm>
              <a:off x="0" y="0"/>
              <a:ext cx="9144000" cy="280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7" name="Google Shape;577;p13"/>
            <p:cNvGrpSpPr/>
            <p:nvPr/>
          </p:nvGrpSpPr>
          <p:grpSpPr>
            <a:xfrm>
              <a:off x="0" y="1985404"/>
              <a:ext cx="9143965" cy="986813"/>
              <a:chOff x="0" y="2497167"/>
              <a:chExt cx="9143965" cy="986813"/>
            </a:xfrm>
          </p:grpSpPr>
          <p:sp>
            <p:nvSpPr>
              <p:cNvPr id="578" name="Google Shape;578;p13"/>
              <p:cNvSpPr/>
              <p:nvPr/>
            </p:nvSpPr>
            <p:spPr>
              <a:xfrm>
                <a:off x="2884115" y="2497167"/>
                <a:ext cx="6259850" cy="986813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" name="Google Shape;579;p13"/>
              <p:cNvSpPr/>
              <p:nvPr/>
            </p:nvSpPr>
            <p:spPr>
              <a:xfrm flipH="1">
                <a:off x="0" y="2812272"/>
                <a:ext cx="6259850" cy="671699"/>
              </a:xfrm>
              <a:custGeom>
                <a:avLst/>
                <a:gdLst/>
                <a:ahLst/>
                <a:cxnLst/>
                <a:rect l="l" t="t" r="r" b="b"/>
                <a:pathLst>
                  <a:path w="53984" h="8516" extrusionOk="0">
                    <a:moveTo>
                      <a:pt x="46657" y="1"/>
                    </a:moveTo>
                    <a:cubicBezTo>
                      <a:pt x="46074" y="1"/>
                      <a:pt x="45488" y="51"/>
                      <a:pt x="44899" y="169"/>
                    </a:cubicBezTo>
                    <a:cubicBezTo>
                      <a:pt x="43542" y="431"/>
                      <a:pt x="42387" y="1407"/>
                      <a:pt x="41470" y="2038"/>
                    </a:cubicBezTo>
                    <a:cubicBezTo>
                      <a:pt x="39232" y="3574"/>
                      <a:pt x="37029" y="4872"/>
                      <a:pt x="33612" y="5336"/>
                    </a:cubicBezTo>
                    <a:cubicBezTo>
                      <a:pt x="32989" y="5416"/>
                      <a:pt x="32472" y="5460"/>
                      <a:pt x="31980" y="5460"/>
                    </a:cubicBezTo>
                    <a:cubicBezTo>
                      <a:pt x="31371" y="5460"/>
                      <a:pt x="30802" y="5392"/>
                      <a:pt x="30123" y="5241"/>
                    </a:cubicBezTo>
                    <a:cubicBezTo>
                      <a:pt x="29750" y="5162"/>
                      <a:pt x="28846" y="5072"/>
                      <a:pt x="27839" y="5072"/>
                    </a:cubicBezTo>
                    <a:cubicBezTo>
                      <a:pt x="26724" y="5072"/>
                      <a:pt x="25482" y="5182"/>
                      <a:pt x="24694" y="5538"/>
                    </a:cubicBezTo>
                    <a:cubicBezTo>
                      <a:pt x="23539" y="6071"/>
                      <a:pt x="22016" y="6265"/>
                      <a:pt x="20469" y="6265"/>
                    </a:cubicBezTo>
                    <a:cubicBezTo>
                      <a:pt x="19146" y="6265"/>
                      <a:pt x="17804" y="6123"/>
                      <a:pt x="16657" y="5931"/>
                    </a:cubicBezTo>
                    <a:cubicBezTo>
                      <a:pt x="14636" y="5589"/>
                      <a:pt x="12849" y="5387"/>
                      <a:pt x="11110" y="5387"/>
                    </a:cubicBezTo>
                    <a:cubicBezTo>
                      <a:pt x="8793" y="5387"/>
                      <a:pt x="6562" y="5746"/>
                      <a:pt x="3977" y="6610"/>
                    </a:cubicBezTo>
                    <a:cubicBezTo>
                      <a:pt x="2417" y="7134"/>
                      <a:pt x="1179" y="7801"/>
                      <a:pt x="0" y="8515"/>
                    </a:cubicBezTo>
                    <a:lnTo>
                      <a:pt x="53983" y="8515"/>
                    </a:lnTo>
                    <a:lnTo>
                      <a:pt x="53983" y="1574"/>
                    </a:lnTo>
                    <a:cubicBezTo>
                      <a:pt x="51696" y="973"/>
                      <a:pt x="49211" y="1"/>
                      <a:pt x="46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80" name="Google Shape;580;p13"/>
          <p:cNvSpPr/>
          <p:nvPr/>
        </p:nvSpPr>
        <p:spPr>
          <a:xfrm>
            <a:off x="8500433" y="916933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3"/>
          <p:cNvSpPr/>
          <p:nvPr/>
        </p:nvSpPr>
        <p:spPr>
          <a:xfrm>
            <a:off x="-211966" y="449867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3"/>
          <p:cNvSpPr/>
          <p:nvPr/>
        </p:nvSpPr>
        <p:spPr>
          <a:xfrm>
            <a:off x="10413067" y="376900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4" name="Google Shape;584;p13"/>
          <p:cNvGrpSpPr/>
          <p:nvPr/>
        </p:nvGrpSpPr>
        <p:grpSpPr>
          <a:xfrm>
            <a:off x="10728926" y="4866363"/>
            <a:ext cx="1836700" cy="1450652"/>
            <a:chOff x="4513350" y="1013350"/>
            <a:chExt cx="788825" cy="623025"/>
          </a:xfrm>
        </p:grpSpPr>
        <p:sp>
          <p:nvSpPr>
            <p:cNvPr id="585" name="Google Shape;585;p1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13"/>
          <p:cNvSpPr/>
          <p:nvPr/>
        </p:nvSpPr>
        <p:spPr>
          <a:xfrm>
            <a:off x="757800" y="1825033"/>
            <a:ext cx="10676400" cy="46096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76200" dir="330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3"/>
          <p:cNvSpPr txBox="1">
            <a:spLocks noGrp="1"/>
          </p:cNvSpPr>
          <p:nvPr>
            <p:ph type="title"/>
          </p:nvPr>
        </p:nvSpPr>
        <p:spPr>
          <a:xfrm>
            <a:off x="220202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13"/>
          <p:cNvSpPr txBox="1">
            <a:spLocks noGrp="1"/>
          </p:cNvSpPr>
          <p:nvPr>
            <p:ph type="subTitle" idx="1"/>
          </p:nvPr>
        </p:nvSpPr>
        <p:spPr>
          <a:xfrm>
            <a:off x="2202016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3" name="Google Shape;593;p13"/>
          <p:cNvSpPr txBox="1">
            <a:spLocks noGrp="1"/>
          </p:cNvSpPr>
          <p:nvPr>
            <p:ph type="title" idx="2"/>
          </p:nvPr>
        </p:nvSpPr>
        <p:spPr>
          <a:xfrm>
            <a:off x="7372287" y="2266592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4" name="Google Shape;594;p13"/>
          <p:cNvSpPr txBox="1">
            <a:spLocks noGrp="1"/>
          </p:cNvSpPr>
          <p:nvPr>
            <p:ph type="subTitle" idx="3"/>
          </p:nvPr>
        </p:nvSpPr>
        <p:spPr>
          <a:xfrm>
            <a:off x="7372283" y="2645437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5" name="Google Shape;595;p13"/>
          <p:cNvSpPr txBox="1">
            <a:spLocks noGrp="1"/>
          </p:cNvSpPr>
          <p:nvPr>
            <p:ph type="title" idx="4" hasCustomPrompt="1"/>
          </p:nvPr>
        </p:nvSpPr>
        <p:spPr>
          <a:xfrm>
            <a:off x="1176129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6" name="Google Shape;596;p13"/>
          <p:cNvSpPr txBox="1">
            <a:spLocks noGrp="1"/>
          </p:cNvSpPr>
          <p:nvPr>
            <p:ph type="title" idx="5" hasCustomPrompt="1"/>
          </p:nvPr>
        </p:nvSpPr>
        <p:spPr>
          <a:xfrm>
            <a:off x="6350797" y="2212763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97" name="Google Shape;597;p13"/>
          <p:cNvSpPr txBox="1">
            <a:spLocks noGrp="1"/>
          </p:cNvSpPr>
          <p:nvPr>
            <p:ph type="title" idx="6"/>
          </p:nvPr>
        </p:nvSpPr>
        <p:spPr>
          <a:xfrm>
            <a:off x="220202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13"/>
          <p:cNvSpPr txBox="1">
            <a:spLocks noGrp="1"/>
          </p:cNvSpPr>
          <p:nvPr>
            <p:ph type="subTitle" idx="7"/>
          </p:nvPr>
        </p:nvSpPr>
        <p:spPr>
          <a:xfrm>
            <a:off x="2202016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599" name="Google Shape;599;p13"/>
          <p:cNvSpPr txBox="1">
            <a:spLocks noGrp="1"/>
          </p:cNvSpPr>
          <p:nvPr>
            <p:ph type="title" idx="8" hasCustomPrompt="1"/>
          </p:nvPr>
        </p:nvSpPr>
        <p:spPr>
          <a:xfrm>
            <a:off x="1176129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0" name="Google Shape;600;p13"/>
          <p:cNvSpPr txBox="1">
            <a:spLocks noGrp="1"/>
          </p:cNvSpPr>
          <p:nvPr>
            <p:ph type="title" idx="9"/>
          </p:nvPr>
        </p:nvSpPr>
        <p:spPr>
          <a:xfrm>
            <a:off x="7372287" y="367442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subTitle" idx="13"/>
          </p:nvPr>
        </p:nvSpPr>
        <p:spPr>
          <a:xfrm>
            <a:off x="7372283" y="4043401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0797" y="3615329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15"/>
          </p:nvPr>
        </p:nvSpPr>
        <p:spPr>
          <a:xfrm>
            <a:off x="220202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16"/>
          </p:nvPr>
        </p:nvSpPr>
        <p:spPr>
          <a:xfrm>
            <a:off x="2202016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17" hasCustomPrompt="1"/>
          </p:nvPr>
        </p:nvSpPr>
        <p:spPr>
          <a:xfrm>
            <a:off x="1176129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6" name="Google Shape;606;p13"/>
          <p:cNvSpPr txBox="1">
            <a:spLocks noGrp="1"/>
          </p:cNvSpPr>
          <p:nvPr>
            <p:ph type="title" idx="18"/>
          </p:nvPr>
        </p:nvSpPr>
        <p:spPr>
          <a:xfrm>
            <a:off x="7372287" y="5082249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subTitle" idx="19"/>
          </p:nvPr>
        </p:nvSpPr>
        <p:spPr>
          <a:xfrm>
            <a:off x="7372283" y="5441365"/>
            <a:ext cx="3643600" cy="5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Didact Gothic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Didact Gothic"/>
              <a:buNone/>
              <a:defRPr sz="28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20" hasCustomPrompt="1"/>
          </p:nvPr>
        </p:nvSpPr>
        <p:spPr>
          <a:xfrm>
            <a:off x="6350797" y="5004348"/>
            <a:ext cx="10632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21"/>
          </p:nvPr>
        </p:nvSpPr>
        <p:spPr>
          <a:xfrm>
            <a:off x="9508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13"/>
          <p:cNvSpPr/>
          <p:nvPr/>
        </p:nvSpPr>
        <p:spPr>
          <a:xfrm rot="4996939">
            <a:off x="10920204" y="5538800"/>
            <a:ext cx="1559729" cy="1275257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0930977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14"/>
          <p:cNvSpPr txBox="1">
            <a:spLocks noGrp="1"/>
          </p:cNvSpPr>
          <p:nvPr>
            <p:ph type="subTitle" idx="1"/>
          </p:nvPr>
        </p:nvSpPr>
        <p:spPr>
          <a:xfrm>
            <a:off x="950800" y="3752233"/>
            <a:ext cx="4985200" cy="12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4" name="Google Shape;614;p14"/>
          <p:cNvSpPr txBox="1">
            <a:spLocks noGrp="1"/>
          </p:cNvSpPr>
          <p:nvPr>
            <p:ph type="title"/>
          </p:nvPr>
        </p:nvSpPr>
        <p:spPr>
          <a:xfrm>
            <a:off x="950800" y="1840967"/>
            <a:ext cx="4985200" cy="17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4"/>
          <p:cNvSpPr/>
          <p:nvPr/>
        </p:nvSpPr>
        <p:spPr>
          <a:xfrm rot="10800000">
            <a:off x="51" y="3"/>
            <a:ext cx="2831580" cy="8466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6649832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15"/>
          <p:cNvSpPr txBox="1">
            <a:spLocks noGrp="1"/>
          </p:cNvSpPr>
          <p:nvPr>
            <p:ph type="title"/>
          </p:nvPr>
        </p:nvSpPr>
        <p:spPr>
          <a:xfrm>
            <a:off x="2824200" y="650367"/>
            <a:ext cx="65436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15"/>
          <p:cNvSpPr txBox="1">
            <a:spLocks noGrp="1"/>
          </p:cNvSpPr>
          <p:nvPr>
            <p:ph type="title" idx="2"/>
          </p:nvPr>
        </p:nvSpPr>
        <p:spPr>
          <a:xfrm>
            <a:off x="9314233" y="226028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15"/>
          <p:cNvSpPr txBox="1">
            <a:spLocks noGrp="1"/>
          </p:cNvSpPr>
          <p:nvPr>
            <p:ph type="subTitle" idx="1"/>
          </p:nvPr>
        </p:nvSpPr>
        <p:spPr>
          <a:xfrm>
            <a:off x="8345033" y="2642993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0" name="Google Shape;620;p15"/>
          <p:cNvSpPr txBox="1">
            <a:spLocks noGrp="1"/>
          </p:cNvSpPr>
          <p:nvPr>
            <p:ph type="title" idx="3"/>
          </p:nvPr>
        </p:nvSpPr>
        <p:spPr>
          <a:xfrm>
            <a:off x="9314233" y="4417316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1" name="Google Shape;621;p15"/>
          <p:cNvSpPr txBox="1">
            <a:spLocks noGrp="1"/>
          </p:cNvSpPr>
          <p:nvPr>
            <p:ph type="subTitle" idx="4"/>
          </p:nvPr>
        </p:nvSpPr>
        <p:spPr>
          <a:xfrm>
            <a:off x="8345033" y="4809911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2" name="Google Shape;622;p15"/>
          <p:cNvSpPr txBox="1">
            <a:spLocks noGrp="1"/>
          </p:cNvSpPr>
          <p:nvPr>
            <p:ph type="title" idx="5"/>
          </p:nvPr>
        </p:nvSpPr>
        <p:spPr>
          <a:xfrm>
            <a:off x="950799" y="2260267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3" name="Google Shape;623;p15"/>
          <p:cNvSpPr txBox="1">
            <a:spLocks noGrp="1"/>
          </p:cNvSpPr>
          <p:nvPr>
            <p:ph type="subTitle" idx="6"/>
          </p:nvPr>
        </p:nvSpPr>
        <p:spPr>
          <a:xfrm>
            <a:off x="950800" y="2642967"/>
            <a:ext cx="2945600" cy="13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4" name="Google Shape;624;p15"/>
          <p:cNvSpPr txBox="1">
            <a:spLocks noGrp="1"/>
          </p:cNvSpPr>
          <p:nvPr>
            <p:ph type="title" idx="7"/>
          </p:nvPr>
        </p:nvSpPr>
        <p:spPr>
          <a:xfrm>
            <a:off x="950807" y="4426603"/>
            <a:ext cx="1976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15"/>
          <p:cNvSpPr txBox="1">
            <a:spLocks noGrp="1"/>
          </p:cNvSpPr>
          <p:nvPr>
            <p:ph type="subTitle" idx="8"/>
          </p:nvPr>
        </p:nvSpPr>
        <p:spPr>
          <a:xfrm>
            <a:off x="950833" y="4824265"/>
            <a:ext cx="2945600" cy="13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6" name="Google Shape;626;p15"/>
          <p:cNvSpPr/>
          <p:nvPr/>
        </p:nvSpPr>
        <p:spPr>
          <a:xfrm>
            <a:off x="7667034" y="6319366"/>
            <a:ext cx="4535556" cy="543207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5"/>
          <p:cNvSpPr/>
          <p:nvPr/>
        </p:nvSpPr>
        <p:spPr>
          <a:xfrm rot="10800000">
            <a:off x="0" y="180"/>
            <a:ext cx="8346467" cy="743021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209736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16"/>
          <p:cNvSpPr txBox="1">
            <a:spLocks noGrp="1"/>
          </p:cNvSpPr>
          <p:nvPr>
            <p:ph type="title"/>
          </p:nvPr>
        </p:nvSpPr>
        <p:spPr>
          <a:xfrm>
            <a:off x="1712233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16"/>
          <p:cNvSpPr txBox="1">
            <a:spLocks noGrp="1"/>
          </p:cNvSpPr>
          <p:nvPr>
            <p:ph type="title" idx="2"/>
          </p:nvPr>
        </p:nvSpPr>
        <p:spPr>
          <a:xfrm>
            <a:off x="6434161" y="4495600"/>
            <a:ext cx="4045600" cy="58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1" name="Google Shape;631;p16"/>
          <p:cNvSpPr txBox="1">
            <a:spLocks noGrp="1"/>
          </p:cNvSpPr>
          <p:nvPr>
            <p:ph type="subTitle" idx="1"/>
          </p:nvPr>
        </p:nvSpPr>
        <p:spPr>
          <a:xfrm>
            <a:off x="1712267" y="4913189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2" name="Google Shape;632;p16"/>
          <p:cNvSpPr txBox="1">
            <a:spLocks noGrp="1"/>
          </p:cNvSpPr>
          <p:nvPr>
            <p:ph type="subTitle" idx="3"/>
          </p:nvPr>
        </p:nvSpPr>
        <p:spPr>
          <a:xfrm>
            <a:off x="6434197" y="4913191"/>
            <a:ext cx="4045600" cy="12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6"/>
          <p:cNvSpPr txBox="1">
            <a:spLocks noGrp="1"/>
          </p:cNvSpPr>
          <p:nvPr>
            <p:ph type="title" idx="4"/>
          </p:nvPr>
        </p:nvSpPr>
        <p:spPr>
          <a:xfrm>
            <a:off x="2139200" y="656864"/>
            <a:ext cx="79136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4" name="Google Shape;634;p16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5" name="Google Shape;635;p16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636" name="Google Shape;636;p16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1" name="Google Shape;641;p16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2" name="Google Shape;642;p16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3" name="Google Shape;643;p16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4" name="Google Shape;644;p16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4166537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17"/>
          <p:cNvSpPr txBox="1">
            <a:spLocks noGrp="1"/>
          </p:cNvSpPr>
          <p:nvPr>
            <p:ph type="title"/>
          </p:nvPr>
        </p:nvSpPr>
        <p:spPr>
          <a:xfrm>
            <a:off x="3698767" y="650367"/>
            <a:ext cx="4944000" cy="95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7"/>
          <p:cNvSpPr txBox="1">
            <a:spLocks noGrp="1"/>
          </p:cNvSpPr>
          <p:nvPr>
            <p:ph type="title" idx="2"/>
          </p:nvPr>
        </p:nvSpPr>
        <p:spPr>
          <a:xfrm>
            <a:off x="1286867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8" name="Google Shape;648;p17"/>
          <p:cNvSpPr txBox="1">
            <a:spLocks noGrp="1"/>
          </p:cNvSpPr>
          <p:nvPr>
            <p:ph type="subTitle" idx="1"/>
          </p:nvPr>
        </p:nvSpPr>
        <p:spPr>
          <a:xfrm>
            <a:off x="1286884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49" name="Google Shape;649;p17"/>
          <p:cNvSpPr txBox="1">
            <a:spLocks noGrp="1"/>
          </p:cNvSpPr>
          <p:nvPr>
            <p:ph type="title" idx="3"/>
          </p:nvPr>
        </p:nvSpPr>
        <p:spPr>
          <a:xfrm>
            <a:off x="4743259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0" name="Google Shape;650;p17"/>
          <p:cNvSpPr txBox="1">
            <a:spLocks noGrp="1"/>
          </p:cNvSpPr>
          <p:nvPr>
            <p:ph type="subTitle" idx="4"/>
          </p:nvPr>
        </p:nvSpPr>
        <p:spPr>
          <a:xfrm>
            <a:off x="474331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1" name="Google Shape;651;p17"/>
          <p:cNvSpPr txBox="1">
            <a:spLocks noGrp="1"/>
          </p:cNvSpPr>
          <p:nvPr>
            <p:ph type="title" idx="5"/>
          </p:nvPr>
        </p:nvSpPr>
        <p:spPr>
          <a:xfrm>
            <a:off x="8199733" y="2410619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17"/>
          <p:cNvSpPr txBox="1">
            <a:spLocks noGrp="1"/>
          </p:cNvSpPr>
          <p:nvPr>
            <p:ph type="subTitle" idx="6"/>
          </p:nvPr>
        </p:nvSpPr>
        <p:spPr>
          <a:xfrm>
            <a:off x="8199767" y="2802700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3" name="Google Shape;653;p17"/>
          <p:cNvSpPr txBox="1">
            <a:spLocks noGrp="1"/>
          </p:cNvSpPr>
          <p:nvPr>
            <p:ph type="title" idx="7"/>
          </p:nvPr>
        </p:nvSpPr>
        <p:spPr>
          <a:xfrm>
            <a:off x="1286867" y="447836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4" name="Google Shape;654;p17"/>
          <p:cNvSpPr txBox="1">
            <a:spLocks noGrp="1"/>
          </p:cNvSpPr>
          <p:nvPr>
            <p:ph type="subTitle" idx="8"/>
          </p:nvPr>
        </p:nvSpPr>
        <p:spPr>
          <a:xfrm>
            <a:off x="1286884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5" name="Google Shape;655;p17"/>
          <p:cNvSpPr txBox="1">
            <a:spLocks noGrp="1"/>
          </p:cNvSpPr>
          <p:nvPr>
            <p:ph type="title" idx="9"/>
          </p:nvPr>
        </p:nvSpPr>
        <p:spPr>
          <a:xfrm>
            <a:off x="4743259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6" name="Google Shape;656;p17"/>
          <p:cNvSpPr txBox="1">
            <a:spLocks noGrp="1"/>
          </p:cNvSpPr>
          <p:nvPr>
            <p:ph type="subTitle" idx="13"/>
          </p:nvPr>
        </p:nvSpPr>
        <p:spPr>
          <a:xfrm>
            <a:off x="474331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7" name="Google Shape;657;p17"/>
          <p:cNvSpPr txBox="1">
            <a:spLocks noGrp="1"/>
          </p:cNvSpPr>
          <p:nvPr>
            <p:ph type="title" idx="14"/>
          </p:nvPr>
        </p:nvSpPr>
        <p:spPr>
          <a:xfrm>
            <a:off x="8199733" y="4478367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" name="Google Shape;658;p17"/>
          <p:cNvSpPr txBox="1">
            <a:spLocks noGrp="1"/>
          </p:cNvSpPr>
          <p:nvPr>
            <p:ph type="subTitle" idx="15"/>
          </p:nvPr>
        </p:nvSpPr>
        <p:spPr>
          <a:xfrm>
            <a:off x="8199767" y="4870433"/>
            <a:ext cx="2706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59" name="Google Shape;659;p17"/>
          <p:cNvSpPr txBox="1">
            <a:spLocks noGrp="1"/>
          </p:cNvSpPr>
          <p:nvPr>
            <p:ph type="title" idx="16" hasCustomPrompt="1"/>
          </p:nvPr>
        </p:nvSpPr>
        <p:spPr>
          <a:xfrm>
            <a:off x="1836341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0" name="Google Shape;660;p17"/>
          <p:cNvSpPr txBox="1">
            <a:spLocks noGrp="1"/>
          </p:cNvSpPr>
          <p:nvPr>
            <p:ph type="title" idx="17" hasCustomPrompt="1"/>
          </p:nvPr>
        </p:nvSpPr>
        <p:spPr>
          <a:xfrm>
            <a:off x="5292752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1" name="Google Shape;661;p17"/>
          <p:cNvSpPr txBox="1">
            <a:spLocks noGrp="1"/>
          </p:cNvSpPr>
          <p:nvPr>
            <p:ph type="title" idx="18" hasCustomPrompt="1"/>
          </p:nvPr>
        </p:nvSpPr>
        <p:spPr>
          <a:xfrm>
            <a:off x="8749228" y="1859557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2" name="Google Shape;662;p17"/>
          <p:cNvSpPr txBox="1">
            <a:spLocks noGrp="1"/>
          </p:cNvSpPr>
          <p:nvPr>
            <p:ph type="title" idx="19" hasCustomPrompt="1"/>
          </p:nvPr>
        </p:nvSpPr>
        <p:spPr>
          <a:xfrm>
            <a:off x="1836341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3" name="Google Shape;663;p17"/>
          <p:cNvSpPr txBox="1">
            <a:spLocks noGrp="1"/>
          </p:cNvSpPr>
          <p:nvPr>
            <p:ph type="title" idx="20" hasCustomPrompt="1"/>
          </p:nvPr>
        </p:nvSpPr>
        <p:spPr>
          <a:xfrm>
            <a:off x="5292752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  <p:sp>
        <p:nvSpPr>
          <p:cNvPr id="664" name="Google Shape;664;p17"/>
          <p:cNvSpPr txBox="1">
            <a:spLocks noGrp="1"/>
          </p:cNvSpPr>
          <p:nvPr>
            <p:ph type="title" idx="21" hasCustomPrompt="1"/>
          </p:nvPr>
        </p:nvSpPr>
        <p:spPr>
          <a:xfrm>
            <a:off x="8749228" y="3925832"/>
            <a:ext cx="1607200" cy="6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02523341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title"/>
          </p:nvPr>
        </p:nvSpPr>
        <p:spPr>
          <a:xfrm>
            <a:off x="1876000" y="650367"/>
            <a:ext cx="844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8"/>
          <p:cNvSpPr txBox="1">
            <a:spLocks noGrp="1"/>
          </p:cNvSpPr>
          <p:nvPr>
            <p:ph type="title" idx="2"/>
          </p:nvPr>
        </p:nvSpPr>
        <p:spPr>
          <a:xfrm>
            <a:off x="2480480" y="4471667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8"/>
          <p:cNvSpPr txBox="1">
            <a:spLocks noGrp="1"/>
          </p:cNvSpPr>
          <p:nvPr>
            <p:ph type="title" idx="3"/>
          </p:nvPr>
        </p:nvSpPr>
        <p:spPr>
          <a:xfrm>
            <a:off x="6705655" y="4471651"/>
            <a:ext cx="30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8"/>
          <p:cNvSpPr txBox="1">
            <a:spLocks noGrp="1"/>
          </p:cNvSpPr>
          <p:nvPr>
            <p:ph type="subTitle" idx="1"/>
          </p:nvPr>
        </p:nvSpPr>
        <p:spPr>
          <a:xfrm>
            <a:off x="2482455" y="523528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0" name="Google Shape;670;p18"/>
          <p:cNvSpPr txBox="1">
            <a:spLocks noGrp="1"/>
          </p:cNvSpPr>
          <p:nvPr>
            <p:ph type="subTitle" idx="4"/>
          </p:nvPr>
        </p:nvSpPr>
        <p:spPr>
          <a:xfrm>
            <a:off x="6707615" y="5235267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71" name="Google Shape;671;p18"/>
          <p:cNvGrpSpPr/>
          <p:nvPr/>
        </p:nvGrpSpPr>
        <p:grpSpPr>
          <a:xfrm rot="10800000">
            <a:off x="32" y="303"/>
            <a:ext cx="5390405" cy="1204176"/>
            <a:chOff x="1321202" y="3526247"/>
            <a:chExt cx="7822763" cy="1617068"/>
          </a:xfrm>
        </p:grpSpPr>
        <p:sp>
          <p:nvSpPr>
            <p:cNvPr id="672" name="Google Shape;672;p18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5" name="Google Shape;675;p18"/>
          <p:cNvSpPr/>
          <p:nvPr/>
        </p:nvSpPr>
        <p:spPr>
          <a:xfrm>
            <a:off x="7808134" y="6285200"/>
            <a:ext cx="4383988" cy="56883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3319917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9"/>
          <p:cNvSpPr txBox="1">
            <a:spLocks noGrp="1"/>
          </p:cNvSpPr>
          <p:nvPr>
            <p:ph type="title"/>
          </p:nvPr>
        </p:nvSpPr>
        <p:spPr>
          <a:xfrm>
            <a:off x="3157700" y="646240"/>
            <a:ext cx="5877200" cy="9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8" name="Google Shape;678;p19"/>
          <p:cNvGrpSpPr/>
          <p:nvPr/>
        </p:nvGrpSpPr>
        <p:grpSpPr>
          <a:xfrm>
            <a:off x="3629734" y="3906188"/>
            <a:ext cx="3663532" cy="3325435"/>
            <a:chOff x="747700" y="1105791"/>
            <a:chExt cx="2747649" cy="2494076"/>
          </a:xfrm>
        </p:grpSpPr>
        <p:sp>
          <p:nvSpPr>
            <p:cNvPr id="679" name="Google Shape;679;p19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9" name="Google Shape;719;p19"/>
          <p:cNvGrpSpPr/>
          <p:nvPr/>
        </p:nvGrpSpPr>
        <p:grpSpPr>
          <a:xfrm>
            <a:off x="9393094" y="309057"/>
            <a:ext cx="2577244" cy="599776"/>
            <a:chOff x="4801170" y="13068"/>
            <a:chExt cx="1932933" cy="449832"/>
          </a:xfrm>
        </p:grpSpPr>
        <p:sp>
          <p:nvSpPr>
            <p:cNvPr id="720" name="Google Shape;720;p19"/>
            <p:cNvSpPr/>
            <p:nvPr/>
          </p:nvSpPr>
          <p:spPr>
            <a:xfrm>
              <a:off x="6255302" y="206465"/>
              <a:ext cx="6953" cy="4287"/>
            </a:xfrm>
            <a:custGeom>
              <a:avLst/>
              <a:gdLst/>
              <a:ahLst/>
              <a:cxnLst/>
              <a:rect l="l" t="t" r="r" b="b"/>
              <a:pathLst>
                <a:path w="60" h="37" extrusionOk="0">
                  <a:moveTo>
                    <a:pt x="36" y="1"/>
                  </a:moveTo>
                  <a:cubicBezTo>
                    <a:pt x="24" y="13"/>
                    <a:pt x="0" y="13"/>
                    <a:pt x="24" y="25"/>
                  </a:cubicBezTo>
                  <a:cubicBezTo>
                    <a:pt x="24" y="37"/>
                    <a:pt x="36" y="37"/>
                    <a:pt x="48" y="37"/>
                  </a:cubicBezTo>
                  <a:cubicBezTo>
                    <a:pt x="60" y="37"/>
                    <a:pt x="60" y="25"/>
                    <a:pt x="60" y="13"/>
                  </a:cubicBezTo>
                  <a:cubicBezTo>
                    <a:pt x="60" y="1"/>
                    <a:pt x="48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9"/>
            <p:cNvSpPr/>
            <p:nvPr/>
          </p:nvSpPr>
          <p:spPr>
            <a:xfrm>
              <a:off x="5885540" y="18630"/>
              <a:ext cx="37313" cy="33720"/>
            </a:xfrm>
            <a:custGeom>
              <a:avLst/>
              <a:gdLst/>
              <a:ahLst/>
              <a:cxnLst/>
              <a:rect l="l" t="t" r="r" b="b"/>
              <a:pathLst>
                <a:path w="322" h="291" extrusionOk="0">
                  <a:moveTo>
                    <a:pt x="162" y="0"/>
                  </a:moveTo>
                  <a:cubicBezTo>
                    <a:pt x="140" y="0"/>
                    <a:pt x="118" y="5"/>
                    <a:pt x="96" y="14"/>
                  </a:cubicBezTo>
                  <a:cubicBezTo>
                    <a:pt x="24" y="50"/>
                    <a:pt x="0" y="134"/>
                    <a:pt x="24" y="205"/>
                  </a:cubicBezTo>
                  <a:cubicBezTo>
                    <a:pt x="59" y="257"/>
                    <a:pt x="107" y="290"/>
                    <a:pt x="158" y="290"/>
                  </a:cubicBezTo>
                  <a:cubicBezTo>
                    <a:pt x="176" y="290"/>
                    <a:pt x="196" y="286"/>
                    <a:pt x="215" y="276"/>
                  </a:cubicBezTo>
                  <a:cubicBezTo>
                    <a:pt x="298" y="229"/>
                    <a:pt x="322" y="157"/>
                    <a:pt x="298" y="86"/>
                  </a:cubicBezTo>
                  <a:cubicBezTo>
                    <a:pt x="272" y="34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9"/>
            <p:cNvSpPr/>
            <p:nvPr/>
          </p:nvSpPr>
          <p:spPr>
            <a:xfrm>
              <a:off x="6023549" y="379005"/>
              <a:ext cx="53883" cy="48205"/>
            </a:xfrm>
            <a:custGeom>
              <a:avLst/>
              <a:gdLst/>
              <a:ahLst/>
              <a:cxnLst/>
              <a:rect l="l" t="t" r="r" b="b"/>
              <a:pathLst>
                <a:path w="465" h="416" extrusionOk="0">
                  <a:moveTo>
                    <a:pt x="226" y="0"/>
                  </a:moveTo>
                  <a:cubicBezTo>
                    <a:pt x="142" y="0"/>
                    <a:pt x="64" y="48"/>
                    <a:pt x="36" y="131"/>
                  </a:cubicBezTo>
                  <a:cubicBezTo>
                    <a:pt x="0" y="250"/>
                    <a:pt x="60" y="369"/>
                    <a:pt x="167" y="405"/>
                  </a:cubicBezTo>
                  <a:cubicBezTo>
                    <a:pt x="188" y="412"/>
                    <a:pt x="209" y="415"/>
                    <a:pt x="231" y="415"/>
                  </a:cubicBezTo>
                  <a:cubicBezTo>
                    <a:pt x="318" y="415"/>
                    <a:pt x="400" y="360"/>
                    <a:pt x="429" y="274"/>
                  </a:cubicBezTo>
                  <a:cubicBezTo>
                    <a:pt x="464" y="167"/>
                    <a:pt x="417" y="48"/>
                    <a:pt x="298" y="12"/>
                  </a:cubicBezTo>
                  <a:cubicBezTo>
                    <a:pt x="274" y="4"/>
                    <a:pt x="250" y="0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4801170" y="83289"/>
              <a:ext cx="88415" cy="78449"/>
            </a:xfrm>
            <a:custGeom>
              <a:avLst/>
              <a:gdLst/>
              <a:ahLst/>
              <a:cxnLst/>
              <a:rect l="l" t="t" r="r" b="b"/>
              <a:pathLst>
                <a:path w="763" h="677" extrusionOk="0">
                  <a:moveTo>
                    <a:pt x="380" y="0"/>
                  </a:moveTo>
                  <a:cubicBezTo>
                    <a:pt x="335" y="0"/>
                    <a:pt x="291" y="9"/>
                    <a:pt x="250" y="28"/>
                  </a:cubicBezTo>
                  <a:cubicBezTo>
                    <a:pt x="60" y="111"/>
                    <a:pt x="0" y="314"/>
                    <a:pt x="83" y="480"/>
                  </a:cubicBezTo>
                  <a:cubicBezTo>
                    <a:pt x="135" y="610"/>
                    <a:pt x="255" y="677"/>
                    <a:pt x="381" y="677"/>
                  </a:cubicBezTo>
                  <a:cubicBezTo>
                    <a:pt x="429" y="677"/>
                    <a:pt x="478" y="667"/>
                    <a:pt x="524" y="647"/>
                  </a:cubicBezTo>
                  <a:cubicBezTo>
                    <a:pt x="703" y="564"/>
                    <a:pt x="762" y="361"/>
                    <a:pt x="691" y="195"/>
                  </a:cubicBezTo>
                  <a:cubicBezTo>
                    <a:pt x="638" y="72"/>
                    <a:pt x="507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9"/>
            <p:cNvSpPr/>
            <p:nvPr/>
          </p:nvSpPr>
          <p:spPr>
            <a:xfrm>
              <a:off x="5797243" y="220370"/>
              <a:ext cx="64891" cy="56548"/>
            </a:xfrm>
            <a:custGeom>
              <a:avLst/>
              <a:gdLst/>
              <a:ahLst/>
              <a:cxnLst/>
              <a:rect l="l" t="t" r="r" b="b"/>
              <a:pathLst>
                <a:path w="560" h="488" extrusionOk="0">
                  <a:moveTo>
                    <a:pt x="283" y="0"/>
                  </a:moveTo>
                  <a:cubicBezTo>
                    <a:pt x="249" y="0"/>
                    <a:pt x="214" y="8"/>
                    <a:pt x="179" y="24"/>
                  </a:cubicBezTo>
                  <a:cubicBezTo>
                    <a:pt x="60" y="83"/>
                    <a:pt x="0" y="226"/>
                    <a:pt x="60" y="345"/>
                  </a:cubicBezTo>
                  <a:cubicBezTo>
                    <a:pt x="103" y="432"/>
                    <a:pt x="192" y="488"/>
                    <a:pt x="283" y="488"/>
                  </a:cubicBezTo>
                  <a:cubicBezTo>
                    <a:pt x="316" y="488"/>
                    <a:pt x="349" y="480"/>
                    <a:pt x="381" y="464"/>
                  </a:cubicBezTo>
                  <a:cubicBezTo>
                    <a:pt x="500" y="417"/>
                    <a:pt x="560" y="262"/>
                    <a:pt x="500" y="143"/>
                  </a:cubicBezTo>
                  <a:cubicBezTo>
                    <a:pt x="457" y="56"/>
                    <a:pt x="375" y="0"/>
                    <a:pt x="2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9"/>
            <p:cNvSpPr/>
            <p:nvPr/>
          </p:nvSpPr>
          <p:spPr>
            <a:xfrm>
              <a:off x="6418108" y="321878"/>
              <a:ext cx="89805" cy="81346"/>
            </a:xfrm>
            <a:custGeom>
              <a:avLst/>
              <a:gdLst/>
              <a:ahLst/>
              <a:cxnLst/>
              <a:rect l="l" t="t" r="r" b="b"/>
              <a:pathLst>
                <a:path w="775" h="702" extrusionOk="0">
                  <a:moveTo>
                    <a:pt x="394" y="1"/>
                  </a:moveTo>
                  <a:cubicBezTo>
                    <a:pt x="342" y="1"/>
                    <a:pt x="289" y="13"/>
                    <a:pt x="238" y="41"/>
                  </a:cubicBezTo>
                  <a:cubicBezTo>
                    <a:pt x="60" y="136"/>
                    <a:pt x="0" y="338"/>
                    <a:pt x="72" y="505"/>
                  </a:cubicBezTo>
                  <a:cubicBezTo>
                    <a:pt x="141" y="634"/>
                    <a:pt x="266" y="701"/>
                    <a:pt x="393" y="701"/>
                  </a:cubicBezTo>
                  <a:cubicBezTo>
                    <a:pt x="441" y="701"/>
                    <a:pt x="490" y="691"/>
                    <a:pt x="536" y="672"/>
                  </a:cubicBezTo>
                  <a:cubicBezTo>
                    <a:pt x="715" y="576"/>
                    <a:pt x="774" y="374"/>
                    <a:pt x="703" y="207"/>
                  </a:cubicBezTo>
                  <a:cubicBezTo>
                    <a:pt x="643" y="80"/>
                    <a:pt x="523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9"/>
            <p:cNvSpPr/>
            <p:nvPr/>
          </p:nvSpPr>
          <p:spPr>
            <a:xfrm>
              <a:off x="5543358" y="408785"/>
              <a:ext cx="33257" cy="27926"/>
            </a:xfrm>
            <a:custGeom>
              <a:avLst/>
              <a:gdLst/>
              <a:ahLst/>
              <a:cxnLst/>
              <a:rect l="l" t="t" r="r" b="b"/>
              <a:pathLst>
                <a:path w="287" h="241" extrusionOk="0">
                  <a:moveTo>
                    <a:pt x="143" y="1"/>
                  </a:moveTo>
                  <a:cubicBezTo>
                    <a:pt x="128" y="1"/>
                    <a:pt x="112" y="2"/>
                    <a:pt x="96" y="5"/>
                  </a:cubicBezTo>
                  <a:cubicBezTo>
                    <a:pt x="36" y="29"/>
                    <a:pt x="1" y="112"/>
                    <a:pt x="36" y="172"/>
                  </a:cubicBezTo>
                  <a:cubicBezTo>
                    <a:pt x="54" y="216"/>
                    <a:pt x="98" y="240"/>
                    <a:pt x="144" y="240"/>
                  </a:cubicBezTo>
                  <a:cubicBezTo>
                    <a:pt x="160" y="240"/>
                    <a:pt x="176" y="237"/>
                    <a:pt x="191" y="231"/>
                  </a:cubicBezTo>
                  <a:cubicBezTo>
                    <a:pt x="251" y="196"/>
                    <a:pt x="286" y="124"/>
                    <a:pt x="251" y="65"/>
                  </a:cubicBezTo>
                  <a:cubicBezTo>
                    <a:pt x="241" y="18"/>
                    <a:pt x="19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9"/>
            <p:cNvSpPr/>
            <p:nvPr/>
          </p:nvSpPr>
          <p:spPr>
            <a:xfrm>
              <a:off x="5668967" y="433815"/>
              <a:ext cx="33141" cy="29085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151" y="1"/>
                  </a:moveTo>
                  <a:cubicBezTo>
                    <a:pt x="134" y="1"/>
                    <a:pt x="115" y="5"/>
                    <a:pt x="95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4" y="224"/>
                    <a:pt x="105" y="250"/>
                    <a:pt x="155" y="250"/>
                  </a:cubicBezTo>
                  <a:cubicBezTo>
                    <a:pt x="171" y="250"/>
                    <a:pt x="188" y="247"/>
                    <a:pt x="203" y="241"/>
                  </a:cubicBezTo>
                  <a:cubicBezTo>
                    <a:pt x="262" y="206"/>
                    <a:pt x="286" y="134"/>
                    <a:pt x="262" y="75"/>
                  </a:cubicBezTo>
                  <a:cubicBezTo>
                    <a:pt x="236" y="32"/>
                    <a:pt x="19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9"/>
            <p:cNvSpPr/>
            <p:nvPr/>
          </p:nvSpPr>
          <p:spPr>
            <a:xfrm>
              <a:off x="5209518" y="356062"/>
              <a:ext cx="49711" cy="43106"/>
            </a:xfrm>
            <a:custGeom>
              <a:avLst/>
              <a:gdLst/>
              <a:ahLst/>
              <a:cxnLst/>
              <a:rect l="l" t="t" r="r" b="b"/>
              <a:pathLst>
                <a:path w="429" h="372" extrusionOk="0">
                  <a:moveTo>
                    <a:pt x="220" y="1"/>
                  </a:moveTo>
                  <a:cubicBezTo>
                    <a:pt x="191" y="1"/>
                    <a:pt x="161" y="6"/>
                    <a:pt x="131" y="19"/>
                  </a:cubicBezTo>
                  <a:cubicBezTo>
                    <a:pt x="36" y="55"/>
                    <a:pt x="0" y="174"/>
                    <a:pt x="36" y="270"/>
                  </a:cubicBezTo>
                  <a:cubicBezTo>
                    <a:pt x="71" y="330"/>
                    <a:pt x="143" y="372"/>
                    <a:pt x="216" y="372"/>
                  </a:cubicBezTo>
                  <a:cubicBezTo>
                    <a:pt x="244" y="372"/>
                    <a:pt x="272" y="366"/>
                    <a:pt x="298" y="353"/>
                  </a:cubicBezTo>
                  <a:cubicBezTo>
                    <a:pt x="381" y="317"/>
                    <a:pt x="429" y="186"/>
                    <a:pt x="381" y="103"/>
                  </a:cubicBezTo>
                  <a:cubicBezTo>
                    <a:pt x="364" y="42"/>
                    <a:pt x="296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9"/>
            <p:cNvSpPr/>
            <p:nvPr/>
          </p:nvSpPr>
          <p:spPr>
            <a:xfrm>
              <a:off x="6231779" y="259305"/>
              <a:ext cx="27695" cy="24218"/>
            </a:xfrm>
            <a:custGeom>
              <a:avLst/>
              <a:gdLst/>
              <a:ahLst/>
              <a:cxnLst/>
              <a:rect l="l" t="t" r="r" b="b"/>
              <a:pathLst>
                <a:path w="239" h="209" extrusionOk="0">
                  <a:moveTo>
                    <a:pt x="128" y="1"/>
                  </a:moveTo>
                  <a:cubicBezTo>
                    <a:pt x="110" y="1"/>
                    <a:pt x="90" y="8"/>
                    <a:pt x="72" y="21"/>
                  </a:cubicBezTo>
                  <a:cubicBezTo>
                    <a:pt x="25" y="45"/>
                    <a:pt x="1" y="104"/>
                    <a:pt x="25" y="152"/>
                  </a:cubicBezTo>
                  <a:cubicBezTo>
                    <a:pt x="51" y="187"/>
                    <a:pt x="90" y="209"/>
                    <a:pt x="127" y="209"/>
                  </a:cubicBezTo>
                  <a:cubicBezTo>
                    <a:pt x="141" y="209"/>
                    <a:pt x="155" y="206"/>
                    <a:pt x="168" y="200"/>
                  </a:cubicBezTo>
                  <a:cubicBezTo>
                    <a:pt x="203" y="164"/>
                    <a:pt x="239" y="104"/>
                    <a:pt x="203" y="57"/>
                  </a:cubicBezTo>
                  <a:cubicBezTo>
                    <a:pt x="188" y="20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9"/>
            <p:cNvSpPr/>
            <p:nvPr/>
          </p:nvSpPr>
          <p:spPr>
            <a:xfrm>
              <a:off x="6267700" y="126511"/>
              <a:ext cx="15296" cy="12978"/>
            </a:xfrm>
            <a:custGeom>
              <a:avLst/>
              <a:gdLst/>
              <a:ahLst/>
              <a:cxnLst/>
              <a:rect l="l" t="t" r="r" b="b"/>
              <a:pathLst>
                <a:path w="132" h="112" extrusionOk="0">
                  <a:moveTo>
                    <a:pt x="48" y="0"/>
                  </a:moveTo>
                  <a:cubicBezTo>
                    <a:pt x="12" y="12"/>
                    <a:pt x="0" y="48"/>
                    <a:pt x="12" y="72"/>
                  </a:cubicBezTo>
                  <a:cubicBezTo>
                    <a:pt x="30" y="98"/>
                    <a:pt x="48" y="112"/>
                    <a:pt x="71" y="112"/>
                  </a:cubicBezTo>
                  <a:cubicBezTo>
                    <a:pt x="79" y="112"/>
                    <a:pt x="87" y="110"/>
                    <a:pt x="96" y="107"/>
                  </a:cubicBezTo>
                  <a:cubicBezTo>
                    <a:pt x="119" y="95"/>
                    <a:pt x="131" y="60"/>
                    <a:pt x="119" y="36"/>
                  </a:cubicBezTo>
                  <a:cubicBezTo>
                    <a:pt x="108" y="12"/>
                    <a:pt x="72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9"/>
            <p:cNvSpPr/>
            <p:nvPr/>
          </p:nvSpPr>
          <p:spPr>
            <a:xfrm>
              <a:off x="6133863" y="56174"/>
              <a:ext cx="13905" cy="10892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36" y="0"/>
                  </a:moveTo>
                  <a:cubicBezTo>
                    <a:pt x="12" y="0"/>
                    <a:pt x="1" y="24"/>
                    <a:pt x="12" y="60"/>
                  </a:cubicBezTo>
                  <a:cubicBezTo>
                    <a:pt x="12" y="76"/>
                    <a:pt x="24" y="93"/>
                    <a:pt x="44" y="93"/>
                  </a:cubicBezTo>
                  <a:cubicBezTo>
                    <a:pt x="52" y="93"/>
                    <a:pt x="61" y="90"/>
                    <a:pt x="72" y="83"/>
                  </a:cubicBezTo>
                  <a:cubicBezTo>
                    <a:pt x="96" y="83"/>
                    <a:pt x="120" y="60"/>
                    <a:pt x="96" y="24"/>
                  </a:cubicBezTo>
                  <a:cubicBezTo>
                    <a:pt x="84" y="0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5357144" y="13068"/>
              <a:ext cx="33257" cy="28274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146" y="1"/>
                  </a:moveTo>
                  <a:cubicBezTo>
                    <a:pt x="129" y="1"/>
                    <a:pt x="112" y="5"/>
                    <a:pt x="96" y="15"/>
                  </a:cubicBezTo>
                  <a:cubicBezTo>
                    <a:pt x="36" y="39"/>
                    <a:pt x="0" y="110"/>
                    <a:pt x="36" y="170"/>
                  </a:cubicBezTo>
                  <a:cubicBezTo>
                    <a:pt x="53" y="213"/>
                    <a:pt x="96" y="243"/>
                    <a:pt x="140" y="243"/>
                  </a:cubicBezTo>
                  <a:cubicBezTo>
                    <a:pt x="157" y="243"/>
                    <a:pt x="174" y="239"/>
                    <a:pt x="191" y="229"/>
                  </a:cubicBezTo>
                  <a:cubicBezTo>
                    <a:pt x="250" y="205"/>
                    <a:pt x="286" y="134"/>
                    <a:pt x="250" y="74"/>
                  </a:cubicBezTo>
                  <a:cubicBezTo>
                    <a:pt x="233" y="31"/>
                    <a:pt x="191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5548920" y="106696"/>
              <a:ext cx="34531" cy="31982"/>
            </a:xfrm>
            <a:custGeom>
              <a:avLst/>
              <a:gdLst/>
              <a:ahLst/>
              <a:cxnLst/>
              <a:rect l="l" t="t" r="r" b="b"/>
              <a:pathLst>
                <a:path w="298" h="276" extrusionOk="0">
                  <a:moveTo>
                    <a:pt x="144" y="0"/>
                  </a:moveTo>
                  <a:cubicBezTo>
                    <a:pt x="123" y="0"/>
                    <a:pt x="101" y="6"/>
                    <a:pt x="84" y="16"/>
                  </a:cubicBezTo>
                  <a:cubicBezTo>
                    <a:pt x="24" y="52"/>
                    <a:pt x="0" y="124"/>
                    <a:pt x="24" y="207"/>
                  </a:cubicBezTo>
                  <a:cubicBezTo>
                    <a:pt x="51" y="251"/>
                    <a:pt x="97" y="276"/>
                    <a:pt x="148" y="276"/>
                  </a:cubicBezTo>
                  <a:cubicBezTo>
                    <a:pt x="166" y="276"/>
                    <a:pt x="184" y="273"/>
                    <a:pt x="203" y="266"/>
                  </a:cubicBezTo>
                  <a:cubicBezTo>
                    <a:pt x="262" y="231"/>
                    <a:pt x="298" y="159"/>
                    <a:pt x="262" y="88"/>
                  </a:cubicBezTo>
                  <a:cubicBezTo>
                    <a:pt x="246" y="30"/>
                    <a:pt x="19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6717416" y="82362"/>
              <a:ext cx="16686" cy="12283"/>
            </a:xfrm>
            <a:custGeom>
              <a:avLst/>
              <a:gdLst/>
              <a:ahLst/>
              <a:cxnLst/>
              <a:rect l="l" t="t" r="r" b="b"/>
              <a:pathLst>
                <a:path w="144" h="106" extrusionOk="0">
                  <a:moveTo>
                    <a:pt x="48" y="0"/>
                  </a:moveTo>
                  <a:cubicBezTo>
                    <a:pt x="25" y="12"/>
                    <a:pt x="1" y="36"/>
                    <a:pt x="25" y="72"/>
                  </a:cubicBezTo>
                  <a:cubicBezTo>
                    <a:pt x="33" y="89"/>
                    <a:pt x="47" y="105"/>
                    <a:pt x="68" y="105"/>
                  </a:cubicBezTo>
                  <a:cubicBezTo>
                    <a:pt x="76" y="105"/>
                    <a:pt x="86" y="102"/>
                    <a:pt x="96" y="95"/>
                  </a:cubicBezTo>
                  <a:cubicBezTo>
                    <a:pt x="120" y="84"/>
                    <a:pt x="144" y="60"/>
                    <a:pt x="120" y="24"/>
                  </a:cubicBezTo>
                  <a:cubicBezTo>
                    <a:pt x="108" y="0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6557391" y="32883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4" y="1"/>
                  </a:moveTo>
                  <a:cubicBezTo>
                    <a:pt x="64" y="1"/>
                    <a:pt x="55" y="4"/>
                    <a:pt x="48" y="11"/>
                  </a:cubicBezTo>
                  <a:cubicBezTo>
                    <a:pt x="13" y="22"/>
                    <a:pt x="1" y="46"/>
                    <a:pt x="13" y="82"/>
                  </a:cubicBezTo>
                  <a:cubicBezTo>
                    <a:pt x="29" y="99"/>
                    <a:pt x="46" y="116"/>
                    <a:pt x="67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70"/>
                    <a:pt x="120" y="34"/>
                  </a:cubicBezTo>
                  <a:cubicBezTo>
                    <a:pt x="120" y="18"/>
                    <a:pt x="9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6" name="Google Shape;736;p19"/>
          <p:cNvGrpSpPr/>
          <p:nvPr/>
        </p:nvGrpSpPr>
        <p:grpSpPr>
          <a:xfrm>
            <a:off x="5453477" y="5352729"/>
            <a:ext cx="6739049" cy="1505167"/>
            <a:chOff x="1321202" y="3526247"/>
            <a:chExt cx="7822763" cy="1617068"/>
          </a:xfrm>
        </p:grpSpPr>
        <p:sp>
          <p:nvSpPr>
            <p:cNvPr id="737" name="Google Shape;737;p19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0" name="Google Shape;740;p19"/>
          <p:cNvSpPr txBox="1">
            <a:spLocks noGrp="1"/>
          </p:cNvSpPr>
          <p:nvPr>
            <p:ph type="title" idx="2"/>
          </p:nvPr>
        </p:nvSpPr>
        <p:spPr>
          <a:xfrm>
            <a:off x="1083667" y="3689833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1" name="Google Shape;741;p19"/>
          <p:cNvSpPr txBox="1">
            <a:spLocks noGrp="1"/>
          </p:cNvSpPr>
          <p:nvPr>
            <p:ph type="subTitle" idx="1"/>
          </p:nvPr>
        </p:nvSpPr>
        <p:spPr>
          <a:xfrm>
            <a:off x="1083700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2" name="Google Shape;742;p19"/>
          <p:cNvSpPr txBox="1">
            <a:spLocks noGrp="1"/>
          </p:cNvSpPr>
          <p:nvPr>
            <p:ph type="title" idx="3"/>
          </p:nvPr>
        </p:nvSpPr>
        <p:spPr>
          <a:xfrm>
            <a:off x="4743259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3" name="Google Shape;743;p19"/>
          <p:cNvSpPr txBox="1">
            <a:spLocks noGrp="1"/>
          </p:cNvSpPr>
          <p:nvPr>
            <p:ph type="subTitle" idx="4"/>
          </p:nvPr>
        </p:nvSpPr>
        <p:spPr>
          <a:xfrm>
            <a:off x="4743244" y="411631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44" name="Google Shape;744;p19"/>
          <p:cNvSpPr txBox="1">
            <a:spLocks noGrp="1"/>
          </p:cNvSpPr>
          <p:nvPr>
            <p:ph type="title" idx="5"/>
          </p:nvPr>
        </p:nvSpPr>
        <p:spPr>
          <a:xfrm>
            <a:off x="8402933" y="3689835"/>
            <a:ext cx="2706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19"/>
          <p:cNvSpPr txBox="1">
            <a:spLocks noGrp="1"/>
          </p:cNvSpPr>
          <p:nvPr>
            <p:ph type="subTitle" idx="6"/>
          </p:nvPr>
        </p:nvSpPr>
        <p:spPr>
          <a:xfrm>
            <a:off x="8402971" y="4116267"/>
            <a:ext cx="2706000" cy="12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86520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5"/>
          <p:cNvGrpSpPr/>
          <p:nvPr/>
        </p:nvGrpSpPr>
        <p:grpSpPr>
          <a:xfrm rot="-8706224">
            <a:off x="2888785" y="4476051"/>
            <a:ext cx="3663580" cy="3325479"/>
            <a:chOff x="747700" y="1105791"/>
            <a:chExt cx="2747649" cy="2494076"/>
          </a:xfrm>
        </p:grpSpPr>
        <p:sp>
          <p:nvSpPr>
            <p:cNvPr id="295" name="Google Shape;295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5" name="Google Shape;335;p5"/>
          <p:cNvSpPr txBox="1">
            <a:spLocks noGrp="1"/>
          </p:cNvSpPr>
          <p:nvPr>
            <p:ph type="body" idx="1"/>
          </p:nvPr>
        </p:nvSpPr>
        <p:spPr>
          <a:xfrm>
            <a:off x="1884800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6" name="Google Shape;336;p5"/>
          <p:cNvSpPr txBox="1">
            <a:spLocks noGrp="1"/>
          </p:cNvSpPr>
          <p:nvPr>
            <p:ph type="body" idx="2"/>
          </p:nvPr>
        </p:nvSpPr>
        <p:spPr>
          <a:xfrm>
            <a:off x="6708739" y="3326767"/>
            <a:ext cx="3591200" cy="214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/>
            </a:lvl1pPr>
            <a:lvl2pPr marL="1219170" lvl="1" indent="-40639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7" name="Google Shape;337;p5"/>
          <p:cNvSpPr txBox="1">
            <a:spLocks noGrp="1"/>
          </p:cNvSpPr>
          <p:nvPr>
            <p:ph type="title"/>
          </p:nvPr>
        </p:nvSpPr>
        <p:spPr>
          <a:xfrm>
            <a:off x="1884800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8" name="Google Shape;338;p5"/>
          <p:cNvSpPr txBox="1">
            <a:spLocks noGrp="1"/>
          </p:cNvSpPr>
          <p:nvPr>
            <p:ph type="title" idx="3"/>
          </p:nvPr>
        </p:nvSpPr>
        <p:spPr>
          <a:xfrm>
            <a:off x="6708747" y="2435567"/>
            <a:ext cx="3591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9" name="Google Shape;339;p5"/>
          <p:cNvSpPr txBox="1">
            <a:spLocks noGrp="1"/>
          </p:cNvSpPr>
          <p:nvPr>
            <p:ph type="title" idx="4"/>
          </p:nvPr>
        </p:nvSpPr>
        <p:spPr>
          <a:xfrm>
            <a:off x="1835368" y="650367"/>
            <a:ext cx="8514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5"/>
          <p:cNvGrpSpPr/>
          <p:nvPr/>
        </p:nvGrpSpPr>
        <p:grpSpPr>
          <a:xfrm rot="5400000">
            <a:off x="8697513" y="526415"/>
            <a:ext cx="3663532" cy="3325435"/>
            <a:chOff x="747700" y="1105791"/>
            <a:chExt cx="2747649" cy="2494076"/>
          </a:xfrm>
        </p:grpSpPr>
        <p:sp>
          <p:nvSpPr>
            <p:cNvPr id="341" name="Google Shape;341;p5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1" name="Google Shape;381;p5"/>
          <p:cNvGrpSpPr/>
          <p:nvPr/>
        </p:nvGrpSpPr>
        <p:grpSpPr>
          <a:xfrm>
            <a:off x="10001381" y="-235805"/>
            <a:ext cx="3063047" cy="3434985"/>
            <a:chOff x="1322175" y="2535550"/>
            <a:chExt cx="1018300" cy="1141950"/>
          </a:xfrm>
        </p:grpSpPr>
        <p:sp>
          <p:nvSpPr>
            <p:cNvPr id="382" name="Google Shape;382;p5"/>
            <p:cNvSpPr/>
            <p:nvPr/>
          </p:nvSpPr>
          <p:spPr>
            <a:xfrm>
              <a:off x="1531125" y="2654625"/>
              <a:ext cx="809350" cy="916200"/>
            </a:xfrm>
            <a:custGeom>
              <a:avLst/>
              <a:gdLst/>
              <a:ahLst/>
              <a:cxnLst/>
              <a:rect l="l" t="t" r="r" b="b"/>
              <a:pathLst>
                <a:path w="32374" h="36648" extrusionOk="0">
                  <a:moveTo>
                    <a:pt x="19027" y="0"/>
                  </a:moveTo>
                  <a:lnTo>
                    <a:pt x="1" y="27373"/>
                  </a:lnTo>
                  <a:lnTo>
                    <a:pt x="13348" y="36648"/>
                  </a:lnTo>
                  <a:lnTo>
                    <a:pt x="32374" y="9275"/>
                  </a:lnTo>
                  <a:lnTo>
                    <a:pt x="190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530825" y="3277925"/>
              <a:ext cx="376275" cy="293200"/>
            </a:xfrm>
            <a:custGeom>
              <a:avLst/>
              <a:gdLst/>
              <a:ahLst/>
              <a:cxnLst/>
              <a:rect l="l" t="t" r="r" b="b"/>
              <a:pathLst>
                <a:path w="15051" h="11728" extrusionOk="0">
                  <a:moveTo>
                    <a:pt x="1703" y="0"/>
                  </a:moveTo>
                  <a:lnTo>
                    <a:pt x="1" y="2453"/>
                  </a:lnTo>
                  <a:lnTo>
                    <a:pt x="13348" y="11728"/>
                  </a:lnTo>
                  <a:lnTo>
                    <a:pt x="15050" y="926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614775" y="315737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698425" y="3036825"/>
              <a:ext cx="376250" cy="293500"/>
            </a:xfrm>
            <a:custGeom>
              <a:avLst/>
              <a:gdLst/>
              <a:ahLst/>
              <a:cxnLst/>
              <a:rect l="l" t="t" r="r" b="b"/>
              <a:pathLst>
                <a:path w="15050" h="11740" extrusionOk="0">
                  <a:moveTo>
                    <a:pt x="1703" y="0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5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781750" y="2916550"/>
              <a:ext cx="376575" cy="293225"/>
            </a:xfrm>
            <a:custGeom>
              <a:avLst/>
              <a:gdLst/>
              <a:ahLst/>
              <a:cxnLst/>
              <a:rect l="l" t="t" r="r" b="b"/>
              <a:pathLst>
                <a:path w="15063" h="11729" extrusionOk="0">
                  <a:moveTo>
                    <a:pt x="1715" y="1"/>
                  </a:moveTo>
                  <a:lnTo>
                    <a:pt x="1" y="2454"/>
                  </a:lnTo>
                  <a:lnTo>
                    <a:pt x="13348" y="11729"/>
                  </a:lnTo>
                  <a:lnTo>
                    <a:pt x="15062" y="9264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865700" y="2796000"/>
              <a:ext cx="376550" cy="293525"/>
            </a:xfrm>
            <a:custGeom>
              <a:avLst/>
              <a:gdLst/>
              <a:ahLst/>
              <a:cxnLst/>
              <a:rect l="l" t="t" r="r" b="b"/>
              <a:pathLst>
                <a:path w="15062" h="11741" extrusionOk="0">
                  <a:moveTo>
                    <a:pt x="1715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62" y="927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949350" y="2675450"/>
              <a:ext cx="376250" cy="293525"/>
            </a:xfrm>
            <a:custGeom>
              <a:avLst/>
              <a:gdLst/>
              <a:ahLst/>
              <a:cxnLst/>
              <a:rect l="l" t="t" r="r" b="b"/>
              <a:pathLst>
                <a:path w="15050" h="11741" extrusionOk="0">
                  <a:moveTo>
                    <a:pt x="1703" y="1"/>
                  </a:moveTo>
                  <a:lnTo>
                    <a:pt x="0" y="2465"/>
                  </a:lnTo>
                  <a:lnTo>
                    <a:pt x="13347" y="11740"/>
                  </a:lnTo>
                  <a:lnTo>
                    <a:pt x="15050" y="9276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322175" y="2535550"/>
              <a:ext cx="755175" cy="766800"/>
            </a:xfrm>
            <a:custGeom>
              <a:avLst/>
              <a:gdLst/>
              <a:ahLst/>
              <a:cxnLst/>
              <a:rect l="l" t="t" r="r" b="b"/>
              <a:pathLst>
                <a:path w="30207" h="30672" extrusionOk="0">
                  <a:moveTo>
                    <a:pt x="16776" y="1"/>
                  </a:moveTo>
                  <a:lnTo>
                    <a:pt x="7454" y="1954"/>
                  </a:lnTo>
                  <a:lnTo>
                    <a:pt x="1036" y="9002"/>
                  </a:lnTo>
                  <a:lnTo>
                    <a:pt x="1" y="18479"/>
                  </a:lnTo>
                  <a:lnTo>
                    <a:pt x="4739" y="26754"/>
                  </a:lnTo>
                  <a:lnTo>
                    <a:pt x="13431" y="30671"/>
                  </a:lnTo>
                  <a:lnTo>
                    <a:pt x="22765" y="28719"/>
                  </a:lnTo>
                  <a:lnTo>
                    <a:pt x="29183" y="21670"/>
                  </a:lnTo>
                  <a:lnTo>
                    <a:pt x="30207" y="12181"/>
                  </a:lnTo>
                  <a:lnTo>
                    <a:pt x="25468" y="3918"/>
                  </a:lnTo>
                  <a:lnTo>
                    <a:pt x="16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76200" dir="3600000" algn="bl" rotWithShape="0">
                <a:srgbClr val="000000">
                  <a:alpha val="1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699900" y="2536150"/>
              <a:ext cx="257200" cy="383125"/>
            </a:xfrm>
            <a:custGeom>
              <a:avLst/>
              <a:gdLst/>
              <a:ahLst/>
              <a:cxnLst/>
              <a:rect l="l" t="t" r="r" b="b"/>
              <a:pathLst>
                <a:path w="10288" h="15325" extrusionOk="0">
                  <a:moveTo>
                    <a:pt x="1751" y="1"/>
                  </a:moveTo>
                  <a:lnTo>
                    <a:pt x="1" y="15324"/>
                  </a:lnTo>
                  <a:lnTo>
                    <a:pt x="10288" y="385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49550" y="2585875"/>
              <a:ext cx="350375" cy="333400"/>
            </a:xfrm>
            <a:custGeom>
              <a:avLst/>
              <a:gdLst/>
              <a:ahLst/>
              <a:cxnLst/>
              <a:rect l="l" t="t" r="r" b="b"/>
              <a:pathLst>
                <a:path w="14015" h="13336" extrusionOk="0">
                  <a:moveTo>
                    <a:pt x="6299" y="0"/>
                  </a:moveTo>
                  <a:lnTo>
                    <a:pt x="1" y="6929"/>
                  </a:lnTo>
                  <a:lnTo>
                    <a:pt x="14015" y="13335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323075" y="2919250"/>
              <a:ext cx="376850" cy="283675"/>
            </a:xfrm>
            <a:custGeom>
              <a:avLst/>
              <a:gdLst/>
              <a:ahLst/>
              <a:cxnLst/>
              <a:rect l="l" t="t" r="r" b="b"/>
              <a:pathLst>
                <a:path w="15074" h="11347" extrusionOk="0">
                  <a:moveTo>
                    <a:pt x="15074" y="0"/>
                  </a:moveTo>
                  <a:lnTo>
                    <a:pt x="0" y="3215"/>
                  </a:lnTo>
                  <a:lnTo>
                    <a:pt x="4656" y="11347"/>
                  </a:lnTo>
                  <a:lnTo>
                    <a:pt x="150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659725" y="2919250"/>
              <a:ext cx="229800" cy="382800"/>
            </a:xfrm>
            <a:custGeom>
              <a:avLst/>
              <a:gdLst/>
              <a:ahLst/>
              <a:cxnLst/>
              <a:rect l="l" t="t" r="r" b="b"/>
              <a:pathLst>
                <a:path w="9192" h="15312" extrusionOk="0">
                  <a:moveTo>
                    <a:pt x="1608" y="0"/>
                  </a:moveTo>
                  <a:lnTo>
                    <a:pt x="0" y="15311"/>
                  </a:lnTo>
                  <a:lnTo>
                    <a:pt x="0" y="15311"/>
                  </a:lnTo>
                  <a:lnTo>
                    <a:pt x="9192" y="1339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699900" y="2842150"/>
              <a:ext cx="377450" cy="232775"/>
            </a:xfrm>
            <a:custGeom>
              <a:avLst/>
              <a:gdLst/>
              <a:ahLst/>
              <a:cxnLst/>
              <a:rect l="l" t="t" r="r" b="b"/>
              <a:pathLst>
                <a:path w="15098" h="9311" extrusionOk="0">
                  <a:moveTo>
                    <a:pt x="15098" y="0"/>
                  </a:moveTo>
                  <a:lnTo>
                    <a:pt x="1" y="3084"/>
                  </a:lnTo>
                  <a:lnTo>
                    <a:pt x="14074" y="9311"/>
                  </a:lnTo>
                  <a:lnTo>
                    <a:pt x="150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675200" y="3444650"/>
              <a:ext cx="90450" cy="183050"/>
            </a:xfrm>
            <a:custGeom>
              <a:avLst/>
              <a:gdLst/>
              <a:ahLst/>
              <a:cxnLst/>
              <a:rect l="l" t="t" r="r" b="b"/>
              <a:pathLst>
                <a:path w="3618" h="7322" extrusionOk="0">
                  <a:moveTo>
                    <a:pt x="2031" y="0"/>
                  </a:moveTo>
                  <a:cubicBezTo>
                    <a:pt x="1964" y="0"/>
                    <a:pt x="1895" y="4"/>
                    <a:pt x="1822" y="10"/>
                  </a:cubicBezTo>
                  <a:cubicBezTo>
                    <a:pt x="0" y="189"/>
                    <a:pt x="393" y="2558"/>
                    <a:pt x="596" y="3642"/>
                  </a:cubicBezTo>
                  <a:cubicBezTo>
                    <a:pt x="727" y="4678"/>
                    <a:pt x="798" y="5487"/>
                    <a:pt x="1001" y="6440"/>
                  </a:cubicBezTo>
                  <a:cubicBezTo>
                    <a:pt x="1120" y="6976"/>
                    <a:pt x="1512" y="7285"/>
                    <a:pt x="2167" y="7321"/>
                  </a:cubicBezTo>
                  <a:cubicBezTo>
                    <a:pt x="2179" y="7321"/>
                    <a:pt x="2191" y="7321"/>
                    <a:pt x="2202" y="7321"/>
                  </a:cubicBezTo>
                  <a:cubicBezTo>
                    <a:pt x="2694" y="7321"/>
                    <a:pt x="3005" y="7072"/>
                    <a:pt x="3179" y="6618"/>
                  </a:cubicBezTo>
                  <a:cubicBezTo>
                    <a:pt x="3358" y="6166"/>
                    <a:pt x="3334" y="5797"/>
                    <a:pt x="3358" y="5333"/>
                  </a:cubicBezTo>
                  <a:cubicBezTo>
                    <a:pt x="3406" y="4535"/>
                    <a:pt x="3453" y="3749"/>
                    <a:pt x="3453" y="2939"/>
                  </a:cubicBezTo>
                  <a:cubicBezTo>
                    <a:pt x="3453" y="1854"/>
                    <a:pt x="3618" y="0"/>
                    <a:pt x="203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723725" y="3464550"/>
              <a:ext cx="36625" cy="68475"/>
            </a:xfrm>
            <a:custGeom>
              <a:avLst/>
              <a:gdLst/>
              <a:ahLst/>
              <a:cxnLst/>
              <a:rect l="l" t="t" r="r" b="b"/>
              <a:pathLst>
                <a:path w="1465" h="2739" extrusionOk="0">
                  <a:moveTo>
                    <a:pt x="232" y="1"/>
                  </a:moveTo>
                  <a:cubicBezTo>
                    <a:pt x="138" y="1"/>
                    <a:pt x="55" y="21"/>
                    <a:pt x="0" y="72"/>
                  </a:cubicBezTo>
                  <a:cubicBezTo>
                    <a:pt x="822" y="488"/>
                    <a:pt x="1191" y="1858"/>
                    <a:pt x="1334" y="2739"/>
                  </a:cubicBezTo>
                  <a:cubicBezTo>
                    <a:pt x="1417" y="1786"/>
                    <a:pt x="1465" y="1286"/>
                    <a:pt x="1155" y="691"/>
                  </a:cubicBezTo>
                  <a:cubicBezTo>
                    <a:pt x="1095" y="584"/>
                    <a:pt x="810" y="179"/>
                    <a:pt x="703" y="119"/>
                  </a:cubicBezTo>
                  <a:cubicBezTo>
                    <a:pt x="563" y="53"/>
                    <a:pt x="383" y="1"/>
                    <a:pt x="23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688600" y="3464550"/>
              <a:ext cx="36325" cy="68475"/>
            </a:xfrm>
            <a:custGeom>
              <a:avLst/>
              <a:gdLst/>
              <a:ahLst/>
              <a:cxnLst/>
              <a:rect l="l" t="t" r="r" b="b"/>
              <a:pathLst>
                <a:path w="1453" h="2739" extrusionOk="0">
                  <a:moveTo>
                    <a:pt x="1226" y="1"/>
                  </a:moveTo>
                  <a:cubicBezTo>
                    <a:pt x="1074" y="1"/>
                    <a:pt x="890" y="53"/>
                    <a:pt x="750" y="119"/>
                  </a:cubicBezTo>
                  <a:cubicBezTo>
                    <a:pt x="655" y="179"/>
                    <a:pt x="369" y="584"/>
                    <a:pt x="310" y="691"/>
                  </a:cubicBezTo>
                  <a:cubicBezTo>
                    <a:pt x="0" y="1286"/>
                    <a:pt x="36" y="1786"/>
                    <a:pt x="131" y="2739"/>
                  </a:cubicBezTo>
                  <a:cubicBezTo>
                    <a:pt x="262" y="1858"/>
                    <a:pt x="631" y="488"/>
                    <a:pt x="1453" y="72"/>
                  </a:cubicBezTo>
                  <a:cubicBezTo>
                    <a:pt x="1402" y="21"/>
                    <a:pt x="1320" y="1"/>
                    <a:pt x="12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780275" y="3497675"/>
              <a:ext cx="109850" cy="179825"/>
            </a:xfrm>
            <a:custGeom>
              <a:avLst/>
              <a:gdLst/>
              <a:ahLst/>
              <a:cxnLst/>
              <a:rect l="l" t="t" r="r" b="b"/>
              <a:pathLst>
                <a:path w="4394" h="7193" extrusionOk="0">
                  <a:moveTo>
                    <a:pt x="2129" y="0"/>
                  </a:moveTo>
                  <a:cubicBezTo>
                    <a:pt x="873" y="0"/>
                    <a:pt x="692" y="1667"/>
                    <a:pt x="512" y="2664"/>
                  </a:cubicBezTo>
                  <a:cubicBezTo>
                    <a:pt x="357" y="3473"/>
                    <a:pt x="262" y="4247"/>
                    <a:pt x="155" y="5033"/>
                  </a:cubicBezTo>
                  <a:cubicBezTo>
                    <a:pt x="96" y="5498"/>
                    <a:pt x="0" y="5855"/>
                    <a:pt x="96" y="6307"/>
                  </a:cubicBezTo>
                  <a:cubicBezTo>
                    <a:pt x="179" y="6783"/>
                    <a:pt x="465" y="7105"/>
                    <a:pt x="953" y="7176"/>
                  </a:cubicBezTo>
                  <a:cubicBezTo>
                    <a:pt x="1037" y="7187"/>
                    <a:pt x="1118" y="7193"/>
                    <a:pt x="1196" y="7193"/>
                  </a:cubicBezTo>
                  <a:cubicBezTo>
                    <a:pt x="1710" y="7193"/>
                    <a:pt x="2076" y="6956"/>
                    <a:pt x="2262" y="6521"/>
                  </a:cubicBezTo>
                  <a:cubicBezTo>
                    <a:pt x="2655" y="5640"/>
                    <a:pt x="2858" y="4866"/>
                    <a:pt x="3191" y="3866"/>
                  </a:cubicBezTo>
                  <a:cubicBezTo>
                    <a:pt x="3572" y="2842"/>
                    <a:pt x="4394" y="580"/>
                    <a:pt x="2643" y="80"/>
                  </a:cubicBezTo>
                  <a:cubicBezTo>
                    <a:pt x="2454" y="25"/>
                    <a:pt x="2284" y="0"/>
                    <a:pt x="21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794850" y="3517275"/>
              <a:ext cx="44675" cy="62775"/>
            </a:xfrm>
            <a:custGeom>
              <a:avLst/>
              <a:gdLst/>
              <a:ahLst/>
              <a:cxnLst/>
              <a:rect l="l" t="t" r="r" b="b"/>
              <a:pathLst>
                <a:path w="1787" h="2511" extrusionOk="0">
                  <a:moveTo>
                    <a:pt x="1410" y="0"/>
                  </a:moveTo>
                  <a:cubicBezTo>
                    <a:pt x="1301" y="0"/>
                    <a:pt x="1188" y="17"/>
                    <a:pt x="1096" y="46"/>
                  </a:cubicBezTo>
                  <a:cubicBezTo>
                    <a:pt x="977" y="82"/>
                    <a:pt x="644" y="427"/>
                    <a:pt x="548" y="523"/>
                  </a:cubicBezTo>
                  <a:cubicBezTo>
                    <a:pt x="132" y="1034"/>
                    <a:pt x="72" y="1535"/>
                    <a:pt x="1" y="2511"/>
                  </a:cubicBezTo>
                  <a:cubicBezTo>
                    <a:pt x="298" y="1677"/>
                    <a:pt x="906" y="392"/>
                    <a:pt x="1787" y="130"/>
                  </a:cubicBezTo>
                  <a:cubicBezTo>
                    <a:pt x="1723" y="37"/>
                    <a:pt x="1570" y="0"/>
                    <a:pt x="1410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838900" y="3519350"/>
              <a:ext cx="30100" cy="72625"/>
            </a:xfrm>
            <a:custGeom>
              <a:avLst/>
              <a:gdLst/>
              <a:ahLst/>
              <a:cxnLst/>
              <a:rect l="l" t="t" r="r" b="b"/>
              <a:pathLst>
                <a:path w="1204" h="2905" extrusionOk="0">
                  <a:moveTo>
                    <a:pt x="136" y="1"/>
                  </a:moveTo>
                  <a:cubicBezTo>
                    <a:pt x="83" y="1"/>
                    <a:pt x="36" y="11"/>
                    <a:pt x="1" y="35"/>
                  </a:cubicBezTo>
                  <a:cubicBezTo>
                    <a:pt x="715" y="606"/>
                    <a:pt x="834" y="2011"/>
                    <a:pt x="799" y="2904"/>
                  </a:cubicBezTo>
                  <a:cubicBezTo>
                    <a:pt x="1072" y="1975"/>
                    <a:pt x="1203" y="1475"/>
                    <a:pt x="1013" y="856"/>
                  </a:cubicBezTo>
                  <a:cubicBezTo>
                    <a:pt x="965" y="737"/>
                    <a:pt x="775" y="297"/>
                    <a:pt x="668" y="225"/>
                  </a:cubicBezTo>
                  <a:cubicBezTo>
                    <a:pt x="524" y="99"/>
                    <a:pt x="299" y="1"/>
                    <a:pt x="1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1" name="Google Shape;401;p5"/>
          <p:cNvGrpSpPr/>
          <p:nvPr/>
        </p:nvGrpSpPr>
        <p:grpSpPr>
          <a:xfrm flipH="1">
            <a:off x="73" y="5634558"/>
            <a:ext cx="5475935" cy="1222935"/>
            <a:chOff x="1321202" y="3526247"/>
            <a:chExt cx="7822763" cy="1617068"/>
          </a:xfrm>
        </p:grpSpPr>
        <p:sp>
          <p:nvSpPr>
            <p:cNvPr id="402" name="Google Shape;402;p5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0680942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0"/>
          <p:cNvSpPr txBox="1">
            <a:spLocks noGrp="1"/>
          </p:cNvSpPr>
          <p:nvPr>
            <p:ph type="title"/>
          </p:nvPr>
        </p:nvSpPr>
        <p:spPr>
          <a:xfrm>
            <a:off x="1809967" y="650367"/>
            <a:ext cx="8569600" cy="9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0"/>
          <p:cNvSpPr/>
          <p:nvPr/>
        </p:nvSpPr>
        <p:spPr>
          <a:xfrm rot="10800000">
            <a:off x="39" y="0"/>
            <a:ext cx="2605915" cy="635499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20"/>
          <p:cNvSpPr/>
          <p:nvPr/>
        </p:nvSpPr>
        <p:spPr>
          <a:xfrm>
            <a:off x="7542082" y="6250669"/>
            <a:ext cx="4650047" cy="603364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0" name="Google Shape;750;p20"/>
          <p:cNvSpPr/>
          <p:nvPr/>
        </p:nvSpPr>
        <p:spPr>
          <a:xfrm>
            <a:off x="10283901" y="4380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1" name="Google Shape;751;p20"/>
          <p:cNvGrpSpPr/>
          <p:nvPr/>
        </p:nvGrpSpPr>
        <p:grpSpPr>
          <a:xfrm rot="-858830">
            <a:off x="263105" y="5456779"/>
            <a:ext cx="326952" cy="216653"/>
            <a:chOff x="4324925" y="3720525"/>
            <a:chExt cx="47650" cy="31575"/>
          </a:xfrm>
        </p:grpSpPr>
        <p:sp>
          <p:nvSpPr>
            <p:cNvPr id="752" name="Google Shape;752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5" name="Google Shape;755;p20"/>
          <p:cNvSpPr/>
          <p:nvPr/>
        </p:nvSpPr>
        <p:spPr>
          <a:xfrm>
            <a:off x="1136267" y="6501073"/>
            <a:ext cx="763341" cy="153803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6" name="Google Shape;756;p20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757" name="Google Shape;757;p20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0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0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4747545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1"/>
          <p:cNvSpPr/>
          <p:nvPr/>
        </p:nvSpPr>
        <p:spPr>
          <a:xfrm>
            <a:off x="1" y="0"/>
            <a:ext cx="3649052" cy="2179885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21"/>
          <p:cNvSpPr/>
          <p:nvPr/>
        </p:nvSpPr>
        <p:spPr>
          <a:xfrm rot="10800000">
            <a:off x="9617387" y="5319968"/>
            <a:ext cx="2574612" cy="1538032"/>
          </a:xfrm>
          <a:custGeom>
            <a:avLst/>
            <a:gdLst/>
            <a:ahLst/>
            <a:cxnLst/>
            <a:rect l="l" t="t" r="r" b="b"/>
            <a:pathLst>
              <a:path w="36315" h="21694" extrusionOk="0">
                <a:moveTo>
                  <a:pt x="0" y="1"/>
                </a:moveTo>
                <a:lnTo>
                  <a:pt x="0" y="21694"/>
                </a:lnTo>
                <a:cubicBezTo>
                  <a:pt x="1548" y="21682"/>
                  <a:pt x="3096" y="21504"/>
                  <a:pt x="4620" y="21182"/>
                </a:cubicBezTo>
                <a:cubicBezTo>
                  <a:pt x="5406" y="21015"/>
                  <a:pt x="6203" y="20789"/>
                  <a:pt x="6858" y="20325"/>
                </a:cubicBezTo>
                <a:cubicBezTo>
                  <a:pt x="8192" y="19396"/>
                  <a:pt x="8692" y="17634"/>
                  <a:pt x="9918" y="16574"/>
                </a:cubicBezTo>
                <a:cubicBezTo>
                  <a:pt x="11549" y="15181"/>
                  <a:pt x="13942" y="15336"/>
                  <a:pt x="16085" y="15098"/>
                </a:cubicBezTo>
                <a:cubicBezTo>
                  <a:pt x="19241" y="14741"/>
                  <a:pt x="22253" y="13276"/>
                  <a:pt x="24479" y="11026"/>
                </a:cubicBezTo>
                <a:cubicBezTo>
                  <a:pt x="26742" y="8716"/>
                  <a:pt x="28170" y="5704"/>
                  <a:pt x="30492" y="3454"/>
                </a:cubicBezTo>
                <a:cubicBezTo>
                  <a:pt x="32147" y="1846"/>
                  <a:pt x="34147" y="739"/>
                  <a:pt x="3631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21"/>
          <p:cNvSpPr txBox="1">
            <a:spLocks noGrp="1"/>
          </p:cNvSpPr>
          <p:nvPr>
            <p:ph type="title" hasCustomPrompt="1"/>
          </p:nvPr>
        </p:nvSpPr>
        <p:spPr>
          <a:xfrm>
            <a:off x="6965933" y="40053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4" name="Google Shape;764;p21"/>
          <p:cNvSpPr txBox="1">
            <a:spLocks noGrp="1"/>
          </p:cNvSpPr>
          <p:nvPr>
            <p:ph type="subTitle" idx="1"/>
          </p:nvPr>
        </p:nvSpPr>
        <p:spPr>
          <a:xfrm>
            <a:off x="6965933" y="46029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5" name="Google Shape;765;p21"/>
          <p:cNvSpPr txBox="1">
            <a:spLocks noGrp="1"/>
          </p:cNvSpPr>
          <p:nvPr>
            <p:ph type="title" idx="2" hasCustomPrompt="1"/>
          </p:nvPr>
        </p:nvSpPr>
        <p:spPr>
          <a:xfrm>
            <a:off x="4402667" y="1328667"/>
            <a:ext cx="33868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6" name="Google Shape;766;p21"/>
          <p:cNvSpPr txBox="1">
            <a:spLocks noGrp="1"/>
          </p:cNvSpPr>
          <p:nvPr>
            <p:ph type="subTitle" idx="3"/>
          </p:nvPr>
        </p:nvSpPr>
        <p:spPr>
          <a:xfrm>
            <a:off x="4402667" y="1926267"/>
            <a:ext cx="33816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67" name="Google Shape;767;p21"/>
          <p:cNvSpPr txBox="1">
            <a:spLocks noGrp="1"/>
          </p:cNvSpPr>
          <p:nvPr>
            <p:ph type="title" idx="4" hasCustomPrompt="1"/>
          </p:nvPr>
        </p:nvSpPr>
        <p:spPr>
          <a:xfrm>
            <a:off x="1842000" y="4005367"/>
            <a:ext cx="3381600" cy="59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t>xx%</a:t>
            </a:r>
          </a:p>
        </p:txBody>
      </p:sp>
      <p:sp>
        <p:nvSpPr>
          <p:cNvPr id="768" name="Google Shape;768;p21"/>
          <p:cNvSpPr txBox="1">
            <a:spLocks noGrp="1"/>
          </p:cNvSpPr>
          <p:nvPr>
            <p:ph type="subTitle" idx="5"/>
          </p:nvPr>
        </p:nvSpPr>
        <p:spPr>
          <a:xfrm>
            <a:off x="1842000" y="4602967"/>
            <a:ext cx="3376400" cy="9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769" name="Google Shape;769;p21"/>
          <p:cNvGrpSpPr/>
          <p:nvPr/>
        </p:nvGrpSpPr>
        <p:grpSpPr>
          <a:xfrm rot="-677113">
            <a:off x="2672" y="-444115"/>
            <a:ext cx="3663661" cy="3325553"/>
            <a:chOff x="747700" y="1105791"/>
            <a:chExt cx="2747649" cy="2494076"/>
          </a:xfrm>
        </p:grpSpPr>
        <p:sp>
          <p:nvSpPr>
            <p:cNvPr id="770" name="Google Shape;770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0" name="Google Shape;810;p21"/>
          <p:cNvGrpSpPr/>
          <p:nvPr/>
        </p:nvGrpSpPr>
        <p:grpSpPr>
          <a:xfrm rot="-677113">
            <a:off x="8074239" y="3618752"/>
            <a:ext cx="3663661" cy="3325553"/>
            <a:chOff x="747700" y="1105791"/>
            <a:chExt cx="2747649" cy="2494076"/>
          </a:xfrm>
        </p:grpSpPr>
        <p:sp>
          <p:nvSpPr>
            <p:cNvPr id="811" name="Google Shape;811;p21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1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1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1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1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1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1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1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1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1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1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1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1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1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1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1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1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1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1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1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1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1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1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1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1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1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1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1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1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1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1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1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1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1" name="Google Shape;851;p21"/>
          <p:cNvSpPr/>
          <p:nvPr/>
        </p:nvSpPr>
        <p:spPr>
          <a:xfrm>
            <a:off x="8849200" y="1363100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2" name="Google Shape;852;p21"/>
          <p:cNvSpPr/>
          <p:nvPr/>
        </p:nvSpPr>
        <p:spPr>
          <a:xfrm>
            <a:off x="10572518" y="2583351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3" name="Google Shape;853;p21"/>
          <p:cNvGrpSpPr/>
          <p:nvPr/>
        </p:nvGrpSpPr>
        <p:grpSpPr>
          <a:xfrm rot="-858830">
            <a:off x="11332039" y="945079"/>
            <a:ext cx="326952" cy="216653"/>
            <a:chOff x="4324925" y="3720525"/>
            <a:chExt cx="47650" cy="31575"/>
          </a:xfrm>
        </p:grpSpPr>
        <p:sp>
          <p:nvSpPr>
            <p:cNvPr id="854" name="Google Shape;854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7" name="Google Shape;857;p21"/>
          <p:cNvGrpSpPr/>
          <p:nvPr/>
        </p:nvGrpSpPr>
        <p:grpSpPr>
          <a:xfrm rot="-858830">
            <a:off x="3319472" y="2111579"/>
            <a:ext cx="326952" cy="216653"/>
            <a:chOff x="4324925" y="3720525"/>
            <a:chExt cx="47650" cy="31575"/>
          </a:xfrm>
        </p:grpSpPr>
        <p:sp>
          <p:nvSpPr>
            <p:cNvPr id="858" name="Google Shape;858;p21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1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1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61" name="Google Shape;861;p21"/>
          <p:cNvSpPr/>
          <p:nvPr/>
        </p:nvSpPr>
        <p:spPr>
          <a:xfrm>
            <a:off x="505434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4250352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 ">
  <p:cSld name="Thanks  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22"/>
          <p:cNvSpPr/>
          <p:nvPr/>
        </p:nvSpPr>
        <p:spPr>
          <a:xfrm>
            <a:off x="2706206" y="4783670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22"/>
          <p:cNvSpPr txBox="1">
            <a:spLocks noGrp="1"/>
          </p:cNvSpPr>
          <p:nvPr>
            <p:ph type="ctrTitle"/>
          </p:nvPr>
        </p:nvSpPr>
        <p:spPr>
          <a:xfrm>
            <a:off x="6368800" y="841567"/>
            <a:ext cx="4872400" cy="1217600"/>
          </a:xfrm>
          <a:prstGeom prst="rect">
            <a:avLst/>
          </a:prstGeom>
          <a:noFill/>
          <a:ln>
            <a:noFill/>
          </a:ln>
          <a:effectLst>
            <a:outerShdw dist="57150" dir="384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80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865" name="Google Shape;865;p22"/>
          <p:cNvSpPr txBox="1">
            <a:spLocks noGrp="1"/>
          </p:cNvSpPr>
          <p:nvPr>
            <p:ph type="subTitle" idx="1"/>
          </p:nvPr>
        </p:nvSpPr>
        <p:spPr>
          <a:xfrm>
            <a:off x="6368800" y="2071433"/>
            <a:ext cx="4872400" cy="22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66" name="Google Shape;866;p22"/>
          <p:cNvSpPr txBox="1"/>
          <p:nvPr/>
        </p:nvSpPr>
        <p:spPr>
          <a:xfrm>
            <a:off x="6368800" y="4440033"/>
            <a:ext cx="4872400" cy="10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 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600"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</a:t>
            </a:r>
            <a:endParaRPr sz="16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867" name="Google Shape;867;p22"/>
          <p:cNvSpPr/>
          <p:nvPr/>
        </p:nvSpPr>
        <p:spPr>
          <a:xfrm flipH="1">
            <a:off x="96" y="5249471"/>
            <a:ext cx="4655112" cy="1116668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8" name="Google Shape;868;p22"/>
          <p:cNvGrpSpPr/>
          <p:nvPr/>
        </p:nvGrpSpPr>
        <p:grpSpPr>
          <a:xfrm flipH="1">
            <a:off x="66" y="5249470"/>
            <a:ext cx="5475935" cy="1608228"/>
            <a:chOff x="1321202" y="3526247"/>
            <a:chExt cx="7822763" cy="1617068"/>
          </a:xfrm>
        </p:grpSpPr>
        <p:sp>
          <p:nvSpPr>
            <p:cNvPr id="869" name="Google Shape;869;p22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2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2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2" name="Google Shape;872;p22"/>
          <p:cNvSpPr/>
          <p:nvPr/>
        </p:nvSpPr>
        <p:spPr>
          <a:xfrm rot="9900093">
            <a:off x="-365911" y="321548"/>
            <a:ext cx="2010661" cy="1702064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22"/>
          <p:cNvSpPr/>
          <p:nvPr/>
        </p:nvSpPr>
        <p:spPr>
          <a:xfrm rot="10800000" flipH="1">
            <a:off x="8795935" y="3"/>
            <a:ext cx="3396076" cy="58266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271337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3"/>
          <p:cNvSpPr/>
          <p:nvPr/>
        </p:nvSpPr>
        <p:spPr>
          <a:xfrm rot="3947616">
            <a:off x="11193035" y="3471236"/>
            <a:ext cx="1559719" cy="1275248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6" name="Google Shape;876;p23"/>
          <p:cNvGrpSpPr/>
          <p:nvPr/>
        </p:nvGrpSpPr>
        <p:grpSpPr>
          <a:xfrm>
            <a:off x="11240793" y="2521597"/>
            <a:ext cx="1428299" cy="1128091"/>
            <a:chOff x="4513350" y="1013350"/>
            <a:chExt cx="788825" cy="623025"/>
          </a:xfrm>
        </p:grpSpPr>
        <p:sp>
          <p:nvSpPr>
            <p:cNvPr id="877" name="Google Shape;877;p23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3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3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3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3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2" name="Google Shape;882;p23"/>
          <p:cNvSpPr/>
          <p:nvPr/>
        </p:nvSpPr>
        <p:spPr>
          <a:xfrm rot="9900062">
            <a:off x="-285251" y="4985402"/>
            <a:ext cx="1561237" cy="1321556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3" name="Google Shape;883;p23"/>
          <p:cNvSpPr/>
          <p:nvPr/>
        </p:nvSpPr>
        <p:spPr>
          <a:xfrm rot="9900160">
            <a:off x="-73514" y="5966407"/>
            <a:ext cx="1559772" cy="127529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4" name="Google Shape;884;p23"/>
          <p:cNvSpPr/>
          <p:nvPr/>
        </p:nvSpPr>
        <p:spPr>
          <a:xfrm>
            <a:off x="6237105" y="6272001"/>
            <a:ext cx="5954975" cy="585985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5" name="Google Shape;885;p23"/>
          <p:cNvSpPr/>
          <p:nvPr/>
        </p:nvSpPr>
        <p:spPr>
          <a:xfrm rot="10800000">
            <a:off x="18" y="3"/>
            <a:ext cx="3217316" cy="526796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0449827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4"/>
          <p:cNvSpPr/>
          <p:nvPr/>
        </p:nvSpPr>
        <p:spPr>
          <a:xfrm rot="10800000" flipH="1">
            <a:off x="8658109" y="7"/>
            <a:ext cx="3533899" cy="864893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8" name="Google Shape;888;p24"/>
          <p:cNvGrpSpPr/>
          <p:nvPr/>
        </p:nvGrpSpPr>
        <p:grpSpPr>
          <a:xfrm rot="2064314">
            <a:off x="1963209" y="1575062"/>
            <a:ext cx="3663257" cy="3325185"/>
            <a:chOff x="747700" y="1105791"/>
            <a:chExt cx="2747649" cy="2494076"/>
          </a:xfrm>
        </p:grpSpPr>
        <p:sp>
          <p:nvSpPr>
            <p:cNvPr id="889" name="Google Shape;889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4"/>
          <p:cNvGrpSpPr/>
          <p:nvPr/>
        </p:nvGrpSpPr>
        <p:grpSpPr>
          <a:xfrm rot="-9549054">
            <a:off x="7746341" y="3051049"/>
            <a:ext cx="3663449" cy="3325360"/>
            <a:chOff x="747700" y="1105791"/>
            <a:chExt cx="2747649" cy="2494076"/>
          </a:xfrm>
        </p:grpSpPr>
        <p:sp>
          <p:nvSpPr>
            <p:cNvPr id="930" name="Google Shape;930;p24"/>
            <p:cNvSpPr/>
            <p:nvPr/>
          </p:nvSpPr>
          <p:spPr>
            <a:xfrm>
              <a:off x="1853769" y="1486664"/>
              <a:ext cx="15296" cy="13674"/>
            </a:xfrm>
            <a:custGeom>
              <a:avLst/>
              <a:gdLst/>
              <a:ahLst/>
              <a:cxnLst/>
              <a:rect l="l" t="t" r="r" b="b"/>
              <a:pathLst>
                <a:path w="132" h="118" extrusionOk="0">
                  <a:moveTo>
                    <a:pt x="69" y="1"/>
                  </a:moveTo>
                  <a:cubicBezTo>
                    <a:pt x="61" y="1"/>
                    <a:pt x="54" y="2"/>
                    <a:pt x="48" y="6"/>
                  </a:cubicBezTo>
                  <a:cubicBezTo>
                    <a:pt x="24" y="17"/>
                    <a:pt x="0" y="53"/>
                    <a:pt x="24" y="77"/>
                  </a:cubicBezTo>
                  <a:cubicBezTo>
                    <a:pt x="24" y="104"/>
                    <a:pt x="37" y="117"/>
                    <a:pt x="64" y="117"/>
                  </a:cubicBezTo>
                  <a:cubicBezTo>
                    <a:pt x="73" y="117"/>
                    <a:pt x="84" y="116"/>
                    <a:pt x="96" y="113"/>
                  </a:cubicBezTo>
                  <a:cubicBezTo>
                    <a:pt x="119" y="89"/>
                    <a:pt x="131" y="65"/>
                    <a:pt x="119" y="29"/>
                  </a:cubicBezTo>
                  <a:cubicBezTo>
                    <a:pt x="111" y="12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2005451" y="1551555"/>
              <a:ext cx="18077" cy="14485"/>
            </a:xfrm>
            <a:custGeom>
              <a:avLst/>
              <a:gdLst/>
              <a:ahLst/>
              <a:cxnLst/>
              <a:rect l="l" t="t" r="r" b="b"/>
              <a:pathLst>
                <a:path w="156" h="125" extrusionOk="0">
                  <a:moveTo>
                    <a:pt x="84" y="1"/>
                  </a:moveTo>
                  <a:cubicBezTo>
                    <a:pt x="77" y="1"/>
                    <a:pt x="69" y="2"/>
                    <a:pt x="60" y="5"/>
                  </a:cubicBezTo>
                  <a:cubicBezTo>
                    <a:pt x="25" y="17"/>
                    <a:pt x="1" y="53"/>
                    <a:pt x="25" y="88"/>
                  </a:cubicBezTo>
                  <a:cubicBezTo>
                    <a:pt x="37" y="112"/>
                    <a:pt x="60" y="124"/>
                    <a:pt x="96" y="124"/>
                  </a:cubicBezTo>
                  <a:cubicBezTo>
                    <a:pt x="144" y="112"/>
                    <a:pt x="156" y="88"/>
                    <a:pt x="144" y="53"/>
                  </a:cubicBezTo>
                  <a:cubicBezTo>
                    <a:pt x="126" y="16"/>
                    <a:pt x="10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2956534" y="2220554"/>
              <a:ext cx="34647" cy="31287"/>
            </a:xfrm>
            <a:custGeom>
              <a:avLst/>
              <a:gdLst/>
              <a:ahLst/>
              <a:cxnLst/>
              <a:rect l="l" t="t" r="r" b="b"/>
              <a:pathLst>
                <a:path w="299" h="270" extrusionOk="0">
                  <a:moveTo>
                    <a:pt x="156" y="1"/>
                  </a:moveTo>
                  <a:cubicBezTo>
                    <a:pt x="135" y="1"/>
                    <a:pt x="114" y="6"/>
                    <a:pt x="96" y="17"/>
                  </a:cubicBezTo>
                  <a:cubicBezTo>
                    <a:pt x="36" y="53"/>
                    <a:pt x="0" y="124"/>
                    <a:pt x="36" y="196"/>
                  </a:cubicBezTo>
                  <a:cubicBezTo>
                    <a:pt x="53" y="239"/>
                    <a:pt x="96" y="270"/>
                    <a:pt x="149" y="270"/>
                  </a:cubicBezTo>
                  <a:cubicBezTo>
                    <a:pt x="170" y="270"/>
                    <a:pt x="192" y="265"/>
                    <a:pt x="215" y="255"/>
                  </a:cubicBezTo>
                  <a:cubicBezTo>
                    <a:pt x="274" y="232"/>
                    <a:pt x="298" y="160"/>
                    <a:pt x="274" y="77"/>
                  </a:cubicBezTo>
                  <a:cubicBezTo>
                    <a:pt x="250" y="27"/>
                    <a:pt x="20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086200" y="2567951"/>
              <a:ext cx="55274" cy="48669"/>
            </a:xfrm>
            <a:custGeom>
              <a:avLst/>
              <a:gdLst/>
              <a:ahLst/>
              <a:cxnLst/>
              <a:rect l="l" t="t" r="r" b="b"/>
              <a:pathLst>
                <a:path w="477" h="420" extrusionOk="0">
                  <a:moveTo>
                    <a:pt x="238" y="1"/>
                  </a:moveTo>
                  <a:cubicBezTo>
                    <a:pt x="207" y="1"/>
                    <a:pt x="175" y="7"/>
                    <a:pt x="143" y="20"/>
                  </a:cubicBezTo>
                  <a:cubicBezTo>
                    <a:pt x="48" y="79"/>
                    <a:pt x="1" y="198"/>
                    <a:pt x="48" y="293"/>
                  </a:cubicBezTo>
                  <a:cubicBezTo>
                    <a:pt x="92" y="372"/>
                    <a:pt x="168" y="419"/>
                    <a:pt x="243" y="419"/>
                  </a:cubicBezTo>
                  <a:cubicBezTo>
                    <a:pt x="270" y="419"/>
                    <a:pt x="297" y="413"/>
                    <a:pt x="322" y="401"/>
                  </a:cubicBezTo>
                  <a:cubicBezTo>
                    <a:pt x="429" y="341"/>
                    <a:pt x="477" y="222"/>
                    <a:pt x="429" y="115"/>
                  </a:cubicBezTo>
                  <a:cubicBezTo>
                    <a:pt x="394" y="45"/>
                    <a:pt x="32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1906579" y="2283012"/>
              <a:ext cx="84359" cy="74973"/>
            </a:xfrm>
            <a:custGeom>
              <a:avLst/>
              <a:gdLst/>
              <a:ahLst/>
              <a:cxnLst/>
              <a:rect l="l" t="t" r="r" b="b"/>
              <a:pathLst>
                <a:path w="728" h="647" extrusionOk="0">
                  <a:moveTo>
                    <a:pt x="376" y="0"/>
                  </a:moveTo>
                  <a:cubicBezTo>
                    <a:pt x="325" y="0"/>
                    <a:pt x="274" y="13"/>
                    <a:pt x="227" y="38"/>
                  </a:cubicBezTo>
                  <a:cubicBezTo>
                    <a:pt x="60" y="109"/>
                    <a:pt x="1" y="300"/>
                    <a:pt x="72" y="467"/>
                  </a:cubicBezTo>
                  <a:cubicBezTo>
                    <a:pt x="122" y="583"/>
                    <a:pt x="235" y="647"/>
                    <a:pt x="352" y="647"/>
                  </a:cubicBezTo>
                  <a:cubicBezTo>
                    <a:pt x="403" y="647"/>
                    <a:pt x="454" y="635"/>
                    <a:pt x="501" y="609"/>
                  </a:cubicBezTo>
                  <a:cubicBezTo>
                    <a:pt x="668" y="538"/>
                    <a:pt x="727" y="347"/>
                    <a:pt x="656" y="181"/>
                  </a:cubicBezTo>
                  <a:cubicBezTo>
                    <a:pt x="606" y="65"/>
                    <a:pt x="492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4"/>
            <p:cNvSpPr/>
            <p:nvPr/>
          </p:nvSpPr>
          <p:spPr>
            <a:xfrm>
              <a:off x="2415740" y="2941073"/>
              <a:ext cx="62110" cy="54115"/>
            </a:xfrm>
            <a:custGeom>
              <a:avLst/>
              <a:gdLst/>
              <a:ahLst/>
              <a:cxnLst/>
              <a:rect l="l" t="t" r="r" b="b"/>
              <a:pathLst>
                <a:path w="536" h="467" extrusionOk="0">
                  <a:moveTo>
                    <a:pt x="263" y="1"/>
                  </a:moveTo>
                  <a:cubicBezTo>
                    <a:pt x="226" y="1"/>
                    <a:pt x="190" y="9"/>
                    <a:pt x="155" y="26"/>
                  </a:cubicBezTo>
                  <a:cubicBezTo>
                    <a:pt x="60" y="86"/>
                    <a:pt x="0" y="217"/>
                    <a:pt x="60" y="336"/>
                  </a:cubicBezTo>
                  <a:cubicBezTo>
                    <a:pt x="103" y="414"/>
                    <a:pt x="184" y="467"/>
                    <a:pt x="271" y="467"/>
                  </a:cubicBezTo>
                  <a:cubicBezTo>
                    <a:pt x="304" y="467"/>
                    <a:pt x="337" y="459"/>
                    <a:pt x="369" y="443"/>
                  </a:cubicBezTo>
                  <a:cubicBezTo>
                    <a:pt x="476" y="383"/>
                    <a:pt x="536" y="252"/>
                    <a:pt x="476" y="133"/>
                  </a:cubicBezTo>
                  <a:cubicBezTo>
                    <a:pt x="434" y="49"/>
                    <a:pt x="350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4"/>
            <p:cNvSpPr/>
            <p:nvPr/>
          </p:nvSpPr>
          <p:spPr>
            <a:xfrm>
              <a:off x="2625360" y="2598659"/>
              <a:ext cx="31866" cy="25725"/>
            </a:xfrm>
            <a:custGeom>
              <a:avLst/>
              <a:gdLst/>
              <a:ahLst/>
              <a:cxnLst/>
              <a:rect l="l" t="t" r="r" b="b"/>
              <a:pathLst>
                <a:path w="275" h="222" extrusionOk="0">
                  <a:moveTo>
                    <a:pt x="126" y="1"/>
                  </a:moveTo>
                  <a:cubicBezTo>
                    <a:pt x="115" y="1"/>
                    <a:pt x="104" y="2"/>
                    <a:pt x="96" y="5"/>
                  </a:cubicBezTo>
                  <a:cubicBezTo>
                    <a:pt x="37" y="28"/>
                    <a:pt x="1" y="88"/>
                    <a:pt x="37" y="148"/>
                  </a:cubicBezTo>
                  <a:cubicBezTo>
                    <a:pt x="54" y="191"/>
                    <a:pt x="90" y="221"/>
                    <a:pt x="131" y="221"/>
                  </a:cubicBezTo>
                  <a:cubicBezTo>
                    <a:pt x="147" y="221"/>
                    <a:pt x="163" y="217"/>
                    <a:pt x="180" y="207"/>
                  </a:cubicBezTo>
                  <a:cubicBezTo>
                    <a:pt x="239" y="183"/>
                    <a:pt x="275" y="124"/>
                    <a:pt x="239" y="64"/>
                  </a:cubicBezTo>
                  <a:cubicBezTo>
                    <a:pt x="221" y="18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2746798" y="2622297"/>
              <a:ext cx="30476" cy="26304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108" y="1"/>
                  </a:moveTo>
                  <a:cubicBezTo>
                    <a:pt x="100" y="1"/>
                    <a:pt x="92" y="1"/>
                    <a:pt x="84" y="3"/>
                  </a:cubicBezTo>
                  <a:cubicBezTo>
                    <a:pt x="24" y="27"/>
                    <a:pt x="1" y="98"/>
                    <a:pt x="24" y="158"/>
                  </a:cubicBezTo>
                  <a:cubicBezTo>
                    <a:pt x="33" y="202"/>
                    <a:pt x="81" y="227"/>
                    <a:pt x="130" y="227"/>
                  </a:cubicBezTo>
                  <a:cubicBezTo>
                    <a:pt x="147" y="227"/>
                    <a:pt x="164" y="224"/>
                    <a:pt x="179" y="217"/>
                  </a:cubicBezTo>
                  <a:cubicBezTo>
                    <a:pt x="239" y="205"/>
                    <a:pt x="263" y="122"/>
                    <a:pt x="239" y="63"/>
                  </a:cubicBezTo>
                  <a:cubicBezTo>
                    <a:pt x="208" y="32"/>
                    <a:pt x="159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2299863" y="2547325"/>
              <a:ext cx="48321" cy="41716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12" y="0"/>
                  </a:moveTo>
                  <a:cubicBezTo>
                    <a:pt x="185" y="0"/>
                    <a:pt x="157" y="6"/>
                    <a:pt x="131" y="19"/>
                  </a:cubicBezTo>
                  <a:cubicBezTo>
                    <a:pt x="48" y="55"/>
                    <a:pt x="0" y="162"/>
                    <a:pt x="48" y="257"/>
                  </a:cubicBezTo>
                  <a:cubicBezTo>
                    <a:pt x="74" y="318"/>
                    <a:pt x="137" y="359"/>
                    <a:pt x="207" y="359"/>
                  </a:cubicBezTo>
                  <a:cubicBezTo>
                    <a:pt x="233" y="359"/>
                    <a:pt x="260" y="354"/>
                    <a:pt x="286" y="341"/>
                  </a:cubicBezTo>
                  <a:cubicBezTo>
                    <a:pt x="369" y="293"/>
                    <a:pt x="417" y="198"/>
                    <a:pt x="369" y="102"/>
                  </a:cubicBezTo>
                  <a:cubicBezTo>
                    <a:pt x="352" y="42"/>
                    <a:pt x="284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3288984" y="2452654"/>
              <a:ext cx="27695" cy="23523"/>
            </a:xfrm>
            <a:custGeom>
              <a:avLst/>
              <a:gdLst/>
              <a:ahLst/>
              <a:cxnLst/>
              <a:rect l="l" t="t" r="r" b="b"/>
              <a:pathLst>
                <a:path w="239" h="203" extrusionOk="0">
                  <a:moveTo>
                    <a:pt x="119" y="0"/>
                  </a:moveTo>
                  <a:cubicBezTo>
                    <a:pt x="106" y="0"/>
                    <a:pt x="94" y="4"/>
                    <a:pt x="84" y="15"/>
                  </a:cubicBezTo>
                  <a:cubicBezTo>
                    <a:pt x="37" y="38"/>
                    <a:pt x="1" y="98"/>
                    <a:pt x="37" y="146"/>
                  </a:cubicBezTo>
                  <a:cubicBezTo>
                    <a:pt x="54" y="180"/>
                    <a:pt x="91" y="202"/>
                    <a:pt x="128" y="202"/>
                  </a:cubicBezTo>
                  <a:cubicBezTo>
                    <a:pt x="141" y="202"/>
                    <a:pt x="155" y="200"/>
                    <a:pt x="168" y="193"/>
                  </a:cubicBezTo>
                  <a:cubicBezTo>
                    <a:pt x="215" y="157"/>
                    <a:pt x="239" y="98"/>
                    <a:pt x="215" y="62"/>
                  </a:cubicBezTo>
                  <a:cubicBezTo>
                    <a:pt x="190" y="28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3323515" y="2324611"/>
              <a:ext cx="16686" cy="12978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48" y="0"/>
                  </a:moveTo>
                  <a:cubicBezTo>
                    <a:pt x="24" y="12"/>
                    <a:pt x="0" y="48"/>
                    <a:pt x="24" y="72"/>
                  </a:cubicBezTo>
                  <a:cubicBezTo>
                    <a:pt x="33" y="99"/>
                    <a:pt x="49" y="112"/>
                    <a:pt x="71" y="112"/>
                  </a:cubicBezTo>
                  <a:cubicBezTo>
                    <a:pt x="79" y="112"/>
                    <a:pt x="87" y="110"/>
                    <a:pt x="96" y="108"/>
                  </a:cubicBezTo>
                  <a:cubicBezTo>
                    <a:pt x="120" y="96"/>
                    <a:pt x="143" y="60"/>
                    <a:pt x="120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3192459" y="2255665"/>
              <a:ext cx="13905" cy="11588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8" y="0"/>
                  </a:moveTo>
                  <a:cubicBezTo>
                    <a:pt x="24" y="0"/>
                    <a:pt x="0" y="36"/>
                    <a:pt x="24" y="60"/>
                  </a:cubicBezTo>
                  <a:cubicBezTo>
                    <a:pt x="24" y="86"/>
                    <a:pt x="38" y="100"/>
                    <a:pt x="59" y="100"/>
                  </a:cubicBezTo>
                  <a:cubicBezTo>
                    <a:pt x="67" y="100"/>
                    <a:pt x="75" y="98"/>
                    <a:pt x="84" y="95"/>
                  </a:cubicBezTo>
                  <a:cubicBezTo>
                    <a:pt x="108" y="95"/>
                    <a:pt x="119" y="60"/>
                    <a:pt x="108" y="36"/>
                  </a:cubicBezTo>
                  <a:cubicBezTo>
                    <a:pt x="108" y="12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2589554" y="2128433"/>
              <a:ext cx="34531" cy="30360"/>
            </a:xfrm>
            <a:custGeom>
              <a:avLst/>
              <a:gdLst/>
              <a:ahLst/>
              <a:cxnLst/>
              <a:rect l="l" t="t" r="r" b="b"/>
              <a:pathLst>
                <a:path w="298" h="262" extrusionOk="0">
                  <a:moveTo>
                    <a:pt x="149" y="0"/>
                  </a:moveTo>
                  <a:cubicBezTo>
                    <a:pt x="129" y="0"/>
                    <a:pt x="107" y="5"/>
                    <a:pt x="84" y="15"/>
                  </a:cubicBezTo>
                  <a:cubicBezTo>
                    <a:pt x="24" y="38"/>
                    <a:pt x="0" y="134"/>
                    <a:pt x="24" y="193"/>
                  </a:cubicBezTo>
                  <a:cubicBezTo>
                    <a:pt x="51" y="237"/>
                    <a:pt x="103" y="262"/>
                    <a:pt x="153" y="262"/>
                  </a:cubicBezTo>
                  <a:cubicBezTo>
                    <a:pt x="170" y="262"/>
                    <a:pt x="187" y="259"/>
                    <a:pt x="203" y="253"/>
                  </a:cubicBezTo>
                  <a:cubicBezTo>
                    <a:pt x="262" y="217"/>
                    <a:pt x="298" y="134"/>
                    <a:pt x="262" y="74"/>
                  </a:cubicBezTo>
                  <a:cubicBezTo>
                    <a:pt x="245" y="31"/>
                    <a:pt x="203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2050150" y="1989960"/>
              <a:ext cx="49711" cy="43802"/>
            </a:xfrm>
            <a:custGeom>
              <a:avLst/>
              <a:gdLst/>
              <a:ahLst/>
              <a:cxnLst/>
              <a:rect l="l" t="t" r="r" b="b"/>
              <a:pathLst>
                <a:path w="429" h="378" extrusionOk="0">
                  <a:moveTo>
                    <a:pt x="215" y="0"/>
                  </a:moveTo>
                  <a:cubicBezTo>
                    <a:pt x="189" y="0"/>
                    <a:pt x="160" y="6"/>
                    <a:pt x="131" y="19"/>
                  </a:cubicBezTo>
                  <a:cubicBezTo>
                    <a:pt x="36" y="67"/>
                    <a:pt x="0" y="186"/>
                    <a:pt x="36" y="269"/>
                  </a:cubicBezTo>
                  <a:cubicBezTo>
                    <a:pt x="71" y="340"/>
                    <a:pt x="146" y="378"/>
                    <a:pt x="222" y="378"/>
                  </a:cubicBezTo>
                  <a:cubicBezTo>
                    <a:pt x="247" y="378"/>
                    <a:pt x="273" y="373"/>
                    <a:pt x="298" y="364"/>
                  </a:cubicBezTo>
                  <a:cubicBezTo>
                    <a:pt x="381" y="317"/>
                    <a:pt x="429" y="198"/>
                    <a:pt x="381" y="102"/>
                  </a:cubicBezTo>
                  <a:cubicBezTo>
                    <a:pt x="346" y="42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2443318" y="2214529"/>
              <a:ext cx="30476" cy="27115"/>
            </a:xfrm>
            <a:custGeom>
              <a:avLst/>
              <a:gdLst/>
              <a:ahLst/>
              <a:cxnLst/>
              <a:rect l="l" t="t" r="r" b="b"/>
              <a:pathLst>
                <a:path w="263" h="234" extrusionOk="0">
                  <a:moveTo>
                    <a:pt x="129" y="1"/>
                  </a:moveTo>
                  <a:cubicBezTo>
                    <a:pt x="114" y="1"/>
                    <a:pt x="99" y="4"/>
                    <a:pt x="84" y="10"/>
                  </a:cubicBezTo>
                  <a:cubicBezTo>
                    <a:pt x="24" y="45"/>
                    <a:pt x="0" y="105"/>
                    <a:pt x="24" y="165"/>
                  </a:cubicBezTo>
                  <a:cubicBezTo>
                    <a:pt x="42" y="209"/>
                    <a:pt x="79" y="233"/>
                    <a:pt x="126" y="233"/>
                  </a:cubicBezTo>
                  <a:cubicBezTo>
                    <a:pt x="143" y="233"/>
                    <a:pt x="160" y="230"/>
                    <a:pt x="179" y="224"/>
                  </a:cubicBezTo>
                  <a:cubicBezTo>
                    <a:pt x="238" y="188"/>
                    <a:pt x="262" y="129"/>
                    <a:pt x="238" y="69"/>
                  </a:cubicBezTo>
                  <a:cubicBezTo>
                    <a:pt x="212" y="25"/>
                    <a:pt x="17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2626750" y="2305260"/>
              <a:ext cx="34647" cy="30708"/>
            </a:xfrm>
            <a:custGeom>
              <a:avLst/>
              <a:gdLst/>
              <a:ahLst/>
              <a:cxnLst/>
              <a:rect l="l" t="t" r="r" b="b"/>
              <a:pathLst>
                <a:path w="299" h="265" extrusionOk="0">
                  <a:moveTo>
                    <a:pt x="163" y="0"/>
                  </a:moveTo>
                  <a:cubicBezTo>
                    <a:pt x="140" y="0"/>
                    <a:pt x="116" y="8"/>
                    <a:pt x="96" y="24"/>
                  </a:cubicBezTo>
                  <a:cubicBezTo>
                    <a:pt x="37" y="48"/>
                    <a:pt x="1" y="132"/>
                    <a:pt x="37" y="191"/>
                  </a:cubicBezTo>
                  <a:cubicBezTo>
                    <a:pt x="54" y="234"/>
                    <a:pt x="109" y="265"/>
                    <a:pt x="160" y="265"/>
                  </a:cubicBezTo>
                  <a:cubicBezTo>
                    <a:pt x="180" y="265"/>
                    <a:pt x="199" y="261"/>
                    <a:pt x="215" y="251"/>
                  </a:cubicBezTo>
                  <a:cubicBezTo>
                    <a:pt x="275" y="227"/>
                    <a:pt x="298" y="144"/>
                    <a:pt x="275" y="84"/>
                  </a:cubicBezTo>
                  <a:cubicBezTo>
                    <a:pt x="251" y="29"/>
                    <a:pt x="207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1215377" y="2841999"/>
              <a:ext cx="2897" cy="4172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" y="36"/>
                    <a:pt x="13" y="36"/>
                    <a:pt x="13" y="36"/>
                  </a:cubicBezTo>
                  <a:cubicBezTo>
                    <a:pt x="25" y="36"/>
                    <a:pt x="25" y="12"/>
                    <a:pt x="25" y="12"/>
                  </a:cubicBezTo>
                  <a:cubicBezTo>
                    <a:pt x="25" y="0"/>
                    <a:pt x="13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1520363" y="3032384"/>
              <a:ext cx="37313" cy="32562"/>
            </a:xfrm>
            <a:custGeom>
              <a:avLst/>
              <a:gdLst/>
              <a:ahLst/>
              <a:cxnLst/>
              <a:rect l="l" t="t" r="r" b="b"/>
              <a:pathLst>
                <a:path w="322" h="281" extrusionOk="0">
                  <a:moveTo>
                    <a:pt x="169" y="0"/>
                  </a:moveTo>
                  <a:cubicBezTo>
                    <a:pt x="152" y="0"/>
                    <a:pt x="136" y="4"/>
                    <a:pt x="119" y="12"/>
                  </a:cubicBezTo>
                  <a:cubicBezTo>
                    <a:pt x="48" y="36"/>
                    <a:pt x="0" y="119"/>
                    <a:pt x="24" y="191"/>
                  </a:cubicBezTo>
                  <a:cubicBezTo>
                    <a:pt x="53" y="240"/>
                    <a:pt x="106" y="280"/>
                    <a:pt x="164" y="280"/>
                  </a:cubicBezTo>
                  <a:cubicBezTo>
                    <a:pt x="177" y="280"/>
                    <a:pt x="190" y="278"/>
                    <a:pt x="202" y="274"/>
                  </a:cubicBezTo>
                  <a:cubicBezTo>
                    <a:pt x="286" y="250"/>
                    <a:pt x="321" y="179"/>
                    <a:pt x="298" y="95"/>
                  </a:cubicBezTo>
                  <a:cubicBezTo>
                    <a:pt x="270" y="41"/>
                    <a:pt x="22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1409933" y="2653816"/>
              <a:ext cx="56664" cy="49480"/>
            </a:xfrm>
            <a:custGeom>
              <a:avLst/>
              <a:gdLst/>
              <a:ahLst/>
              <a:cxnLst/>
              <a:rect l="l" t="t" r="r" b="b"/>
              <a:pathLst>
                <a:path w="489" h="427" extrusionOk="0">
                  <a:moveTo>
                    <a:pt x="255" y="0"/>
                  </a:moveTo>
                  <a:cubicBezTo>
                    <a:pt x="230" y="0"/>
                    <a:pt x="204" y="6"/>
                    <a:pt x="179" y="17"/>
                  </a:cubicBezTo>
                  <a:cubicBezTo>
                    <a:pt x="60" y="64"/>
                    <a:pt x="1" y="184"/>
                    <a:pt x="48" y="291"/>
                  </a:cubicBezTo>
                  <a:cubicBezTo>
                    <a:pt x="68" y="372"/>
                    <a:pt x="158" y="427"/>
                    <a:pt x="257" y="427"/>
                  </a:cubicBezTo>
                  <a:cubicBezTo>
                    <a:pt x="275" y="427"/>
                    <a:pt x="292" y="425"/>
                    <a:pt x="310" y="422"/>
                  </a:cubicBezTo>
                  <a:cubicBezTo>
                    <a:pt x="429" y="374"/>
                    <a:pt x="489" y="255"/>
                    <a:pt x="441" y="148"/>
                  </a:cubicBezTo>
                  <a:cubicBezTo>
                    <a:pt x="414" y="57"/>
                    <a:pt x="337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1202978" y="3012221"/>
              <a:ext cx="84243" cy="74857"/>
            </a:xfrm>
            <a:custGeom>
              <a:avLst/>
              <a:gdLst/>
              <a:ahLst/>
              <a:cxnLst/>
              <a:rect l="l" t="t" r="r" b="b"/>
              <a:pathLst>
                <a:path w="727" h="646" extrusionOk="0">
                  <a:moveTo>
                    <a:pt x="362" y="0"/>
                  </a:moveTo>
                  <a:cubicBezTo>
                    <a:pt x="324" y="0"/>
                    <a:pt x="287" y="6"/>
                    <a:pt x="251" y="19"/>
                  </a:cubicBezTo>
                  <a:cubicBezTo>
                    <a:pt x="84" y="79"/>
                    <a:pt x="1" y="269"/>
                    <a:pt x="60" y="436"/>
                  </a:cubicBezTo>
                  <a:cubicBezTo>
                    <a:pt x="107" y="566"/>
                    <a:pt x="233" y="646"/>
                    <a:pt x="366" y="646"/>
                  </a:cubicBezTo>
                  <a:cubicBezTo>
                    <a:pt x="403" y="646"/>
                    <a:pt x="440" y="640"/>
                    <a:pt x="477" y="627"/>
                  </a:cubicBezTo>
                  <a:cubicBezTo>
                    <a:pt x="632" y="567"/>
                    <a:pt x="727" y="377"/>
                    <a:pt x="667" y="210"/>
                  </a:cubicBezTo>
                  <a:cubicBezTo>
                    <a:pt x="621" y="80"/>
                    <a:pt x="494" y="0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1447129" y="3088352"/>
              <a:ext cx="55389" cy="49596"/>
            </a:xfrm>
            <a:custGeom>
              <a:avLst/>
              <a:gdLst/>
              <a:ahLst/>
              <a:cxnLst/>
              <a:rect l="l" t="t" r="r" b="b"/>
              <a:pathLst>
                <a:path w="478" h="428" extrusionOk="0">
                  <a:moveTo>
                    <a:pt x="257" y="1"/>
                  </a:moveTo>
                  <a:cubicBezTo>
                    <a:pt x="231" y="1"/>
                    <a:pt x="205" y="6"/>
                    <a:pt x="180" y="17"/>
                  </a:cubicBezTo>
                  <a:cubicBezTo>
                    <a:pt x="61" y="53"/>
                    <a:pt x="1" y="184"/>
                    <a:pt x="49" y="291"/>
                  </a:cubicBezTo>
                  <a:cubicBezTo>
                    <a:pt x="89" y="372"/>
                    <a:pt x="181" y="427"/>
                    <a:pt x="274" y="427"/>
                  </a:cubicBezTo>
                  <a:cubicBezTo>
                    <a:pt x="290" y="427"/>
                    <a:pt x="306" y="426"/>
                    <a:pt x="322" y="422"/>
                  </a:cubicBezTo>
                  <a:cubicBezTo>
                    <a:pt x="442" y="386"/>
                    <a:pt x="477" y="267"/>
                    <a:pt x="453" y="148"/>
                  </a:cubicBezTo>
                  <a:cubicBezTo>
                    <a:pt x="426" y="57"/>
                    <a:pt x="343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1684444" y="3062512"/>
              <a:ext cx="62226" cy="54694"/>
            </a:xfrm>
            <a:custGeom>
              <a:avLst/>
              <a:gdLst/>
              <a:ahLst/>
              <a:cxnLst/>
              <a:rect l="l" t="t" r="r" b="b"/>
              <a:pathLst>
                <a:path w="537" h="472" extrusionOk="0">
                  <a:moveTo>
                    <a:pt x="262" y="0"/>
                  </a:moveTo>
                  <a:cubicBezTo>
                    <a:pt x="238" y="0"/>
                    <a:pt x="215" y="5"/>
                    <a:pt x="191" y="14"/>
                  </a:cubicBezTo>
                  <a:cubicBezTo>
                    <a:pt x="72" y="62"/>
                    <a:pt x="1" y="193"/>
                    <a:pt x="37" y="312"/>
                  </a:cubicBezTo>
                  <a:cubicBezTo>
                    <a:pt x="77" y="413"/>
                    <a:pt x="179" y="472"/>
                    <a:pt x="282" y="472"/>
                  </a:cubicBezTo>
                  <a:cubicBezTo>
                    <a:pt x="299" y="472"/>
                    <a:pt x="317" y="470"/>
                    <a:pt x="334" y="467"/>
                  </a:cubicBezTo>
                  <a:cubicBezTo>
                    <a:pt x="453" y="419"/>
                    <a:pt x="537" y="288"/>
                    <a:pt x="489" y="169"/>
                  </a:cubicBezTo>
                  <a:cubicBezTo>
                    <a:pt x="451" y="73"/>
                    <a:pt x="35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1603099" y="2823690"/>
              <a:ext cx="62226" cy="54578"/>
            </a:xfrm>
            <a:custGeom>
              <a:avLst/>
              <a:gdLst/>
              <a:ahLst/>
              <a:cxnLst/>
              <a:rect l="l" t="t" r="r" b="b"/>
              <a:pathLst>
                <a:path w="537" h="471" extrusionOk="0">
                  <a:moveTo>
                    <a:pt x="268" y="0"/>
                  </a:moveTo>
                  <a:cubicBezTo>
                    <a:pt x="242" y="0"/>
                    <a:pt x="216" y="5"/>
                    <a:pt x="191" y="15"/>
                  </a:cubicBezTo>
                  <a:cubicBezTo>
                    <a:pt x="72" y="51"/>
                    <a:pt x="0" y="194"/>
                    <a:pt x="36" y="313"/>
                  </a:cubicBezTo>
                  <a:cubicBezTo>
                    <a:pt x="64" y="407"/>
                    <a:pt x="151" y="471"/>
                    <a:pt x="251" y="471"/>
                  </a:cubicBezTo>
                  <a:cubicBezTo>
                    <a:pt x="278" y="471"/>
                    <a:pt x="306" y="466"/>
                    <a:pt x="334" y="456"/>
                  </a:cubicBezTo>
                  <a:cubicBezTo>
                    <a:pt x="465" y="408"/>
                    <a:pt x="536" y="277"/>
                    <a:pt x="489" y="158"/>
                  </a:cubicBezTo>
                  <a:cubicBezTo>
                    <a:pt x="451" y="65"/>
                    <a:pt x="362" y="0"/>
                    <a:pt x="2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991851" y="2636898"/>
              <a:ext cx="87024" cy="76363"/>
            </a:xfrm>
            <a:custGeom>
              <a:avLst/>
              <a:gdLst/>
              <a:ahLst/>
              <a:cxnLst/>
              <a:rect l="l" t="t" r="r" b="b"/>
              <a:pathLst>
                <a:path w="751" h="659" extrusionOk="0">
                  <a:moveTo>
                    <a:pt x="389" y="1"/>
                  </a:moveTo>
                  <a:cubicBezTo>
                    <a:pt x="352" y="1"/>
                    <a:pt x="313" y="7"/>
                    <a:pt x="275" y="20"/>
                  </a:cubicBezTo>
                  <a:cubicBezTo>
                    <a:pt x="96" y="79"/>
                    <a:pt x="1" y="258"/>
                    <a:pt x="60" y="437"/>
                  </a:cubicBezTo>
                  <a:cubicBezTo>
                    <a:pt x="107" y="577"/>
                    <a:pt x="242" y="658"/>
                    <a:pt x="372" y="658"/>
                  </a:cubicBezTo>
                  <a:cubicBezTo>
                    <a:pt x="408" y="658"/>
                    <a:pt x="444" y="652"/>
                    <a:pt x="477" y="639"/>
                  </a:cubicBezTo>
                  <a:cubicBezTo>
                    <a:pt x="656" y="580"/>
                    <a:pt x="751" y="401"/>
                    <a:pt x="691" y="222"/>
                  </a:cubicBezTo>
                  <a:cubicBezTo>
                    <a:pt x="645" y="82"/>
                    <a:pt x="525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895571" y="2698196"/>
              <a:ext cx="30476" cy="26999"/>
            </a:xfrm>
            <a:custGeom>
              <a:avLst/>
              <a:gdLst/>
              <a:ahLst/>
              <a:cxnLst/>
              <a:rect l="l" t="t" r="r" b="b"/>
              <a:pathLst>
                <a:path w="263" h="233" extrusionOk="0">
                  <a:moveTo>
                    <a:pt x="119" y="1"/>
                  </a:moveTo>
                  <a:cubicBezTo>
                    <a:pt x="111" y="1"/>
                    <a:pt x="103" y="1"/>
                    <a:pt x="96" y="3"/>
                  </a:cubicBezTo>
                  <a:cubicBezTo>
                    <a:pt x="36" y="39"/>
                    <a:pt x="1" y="98"/>
                    <a:pt x="24" y="158"/>
                  </a:cubicBezTo>
                  <a:cubicBezTo>
                    <a:pt x="44" y="207"/>
                    <a:pt x="89" y="232"/>
                    <a:pt x="138" y="232"/>
                  </a:cubicBezTo>
                  <a:cubicBezTo>
                    <a:pt x="147" y="232"/>
                    <a:pt x="157" y="231"/>
                    <a:pt x="167" y="229"/>
                  </a:cubicBezTo>
                  <a:cubicBezTo>
                    <a:pt x="227" y="205"/>
                    <a:pt x="262" y="146"/>
                    <a:pt x="239" y="86"/>
                  </a:cubicBezTo>
                  <a:cubicBezTo>
                    <a:pt x="218" y="34"/>
                    <a:pt x="170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1778304" y="2660884"/>
              <a:ext cx="29085" cy="26884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116" y="0"/>
                    <a:pt x="106" y="1"/>
                    <a:pt x="96" y="3"/>
                  </a:cubicBezTo>
                  <a:cubicBezTo>
                    <a:pt x="36" y="15"/>
                    <a:pt x="0" y="87"/>
                    <a:pt x="12" y="146"/>
                  </a:cubicBezTo>
                  <a:cubicBezTo>
                    <a:pt x="33" y="198"/>
                    <a:pt x="90" y="232"/>
                    <a:pt x="144" y="232"/>
                  </a:cubicBezTo>
                  <a:cubicBezTo>
                    <a:pt x="152" y="232"/>
                    <a:pt x="159" y="231"/>
                    <a:pt x="167" y="230"/>
                  </a:cubicBezTo>
                  <a:cubicBezTo>
                    <a:pt x="227" y="206"/>
                    <a:pt x="251" y="134"/>
                    <a:pt x="239" y="75"/>
                  </a:cubicBezTo>
                  <a:cubicBezTo>
                    <a:pt x="229" y="25"/>
                    <a:pt x="177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1787922" y="2811639"/>
              <a:ext cx="48437" cy="43106"/>
            </a:xfrm>
            <a:custGeom>
              <a:avLst/>
              <a:gdLst/>
              <a:ahLst/>
              <a:cxnLst/>
              <a:rect l="l" t="t" r="r" b="b"/>
              <a:pathLst>
                <a:path w="418" h="372" extrusionOk="0">
                  <a:moveTo>
                    <a:pt x="206" y="0"/>
                  </a:moveTo>
                  <a:cubicBezTo>
                    <a:pt x="186" y="0"/>
                    <a:pt x="165" y="4"/>
                    <a:pt x="144" y="12"/>
                  </a:cubicBezTo>
                  <a:cubicBezTo>
                    <a:pt x="37" y="48"/>
                    <a:pt x="1" y="155"/>
                    <a:pt x="25" y="250"/>
                  </a:cubicBezTo>
                  <a:cubicBezTo>
                    <a:pt x="57" y="325"/>
                    <a:pt x="137" y="371"/>
                    <a:pt x="230" y="371"/>
                  </a:cubicBezTo>
                  <a:cubicBezTo>
                    <a:pt x="241" y="371"/>
                    <a:pt x="252" y="371"/>
                    <a:pt x="263" y="369"/>
                  </a:cubicBezTo>
                  <a:cubicBezTo>
                    <a:pt x="370" y="322"/>
                    <a:pt x="418" y="215"/>
                    <a:pt x="382" y="131"/>
                  </a:cubicBezTo>
                  <a:cubicBezTo>
                    <a:pt x="345" y="48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23720" y="2776297"/>
              <a:ext cx="23523" cy="21901"/>
            </a:xfrm>
            <a:custGeom>
              <a:avLst/>
              <a:gdLst/>
              <a:ahLst/>
              <a:cxnLst/>
              <a:rect l="l" t="t" r="r" b="b"/>
              <a:pathLst>
                <a:path w="203" h="189" extrusionOk="0">
                  <a:moveTo>
                    <a:pt x="104" y="0"/>
                  </a:moveTo>
                  <a:cubicBezTo>
                    <a:pt x="93" y="0"/>
                    <a:pt x="82" y="2"/>
                    <a:pt x="72" y="8"/>
                  </a:cubicBezTo>
                  <a:cubicBezTo>
                    <a:pt x="24" y="19"/>
                    <a:pt x="0" y="79"/>
                    <a:pt x="12" y="127"/>
                  </a:cubicBezTo>
                  <a:cubicBezTo>
                    <a:pt x="22" y="158"/>
                    <a:pt x="68" y="189"/>
                    <a:pt x="111" y="189"/>
                  </a:cubicBezTo>
                  <a:cubicBezTo>
                    <a:pt x="118" y="189"/>
                    <a:pt x="125" y="188"/>
                    <a:pt x="131" y="186"/>
                  </a:cubicBezTo>
                  <a:cubicBezTo>
                    <a:pt x="179" y="162"/>
                    <a:pt x="203" y="103"/>
                    <a:pt x="191" y="67"/>
                  </a:cubicBezTo>
                  <a:cubicBezTo>
                    <a:pt x="181" y="30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1183627" y="2907006"/>
              <a:ext cx="15296" cy="13442"/>
            </a:xfrm>
            <a:custGeom>
              <a:avLst/>
              <a:gdLst/>
              <a:ahLst/>
              <a:cxnLst/>
              <a:rect l="l" t="t" r="r" b="b"/>
              <a:pathLst>
                <a:path w="132" h="116" extrusionOk="0">
                  <a:moveTo>
                    <a:pt x="72" y="1"/>
                  </a:moveTo>
                  <a:cubicBezTo>
                    <a:pt x="63" y="1"/>
                    <a:pt x="55" y="4"/>
                    <a:pt x="49" y="11"/>
                  </a:cubicBezTo>
                  <a:cubicBezTo>
                    <a:pt x="13" y="23"/>
                    <a:pt x="1" y="46"/>
                    <a:pt x="13" y="82"/>
                  </a:cubicBezTo>
                  <a:cubicBezTo>
                    <a:pt x="30" y="99"/>
                    <a:pt x="46" y="116"/>
                    <a:pt x="68" y="116"/>
                  </a:cubicBezTo>
                  <a:cubicBezTo>
                    <a:pt x="76" y="116"/>
                    <a:pt x="86" y="113"/>
                    <a:pt x="96" y="106"/>
                  </a:cubicBezTo>
                  <a:cubicBezTo>
                    <a:pt x="120" y="94"/>
                    <a:pt x="132" y="58"/>
                    <a:pt x="120" y="34"/>
                  </a:cubicBezTo>
                  <a:cubicBezTo>
                    <a:pt x="112" y="18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4"/>
            <p:cNvSpPr/>
            <p:nvPr/>
          </p:nvSpPr>
          <p:spPr>
            <a:xfrm>
              <a:off x="1307846" y="2993218"/>
              <a:ext cx="12515" cy="11704"/>
            </a:xfrm>
            <a:custGeom>
              <a:avLst/>
              <a:gdLst/>
              <a:ahLst/>
              <a:cxnLst/>
              <a:rect l="l" t="t" r="r" b="b"/>
              <a:pathLst>
                <a:path w="108" h="101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0" y="41"/>
                    <a:pt x="12" y="64"/>
                  </a:cubicBezTo>
                  <a:cubicBezTo>
                    <a:pt x="36" y="76"/>
                    <a:pt x="60" y="100"/>
                    <a:pt x="72" y="100"/>
                  </a:cubicBezTo>
                  <a:cubicBezTo>
                    <a:pt x="108" y="100"/>
                    <a:pt x="108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4"/>
            <p:cNvSpPr/>
            <p:nvPr/>
          </p:nvSpPr>
          <p:spPr>
            <a:xfrm>
              <a:off x="1874829" y="3165294"/>
              <a:ext cx="34647" cy="30244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155" y="1"/>
                  </a:moveTo>
                  <a:cubicBezTo>
                    <a:pt x="139" y="1"/>
                    <a:pt x="123" y="3"/>
                    <a:pt x="108" y="8"/>
                  </a:cubicBezTo>
                  <a:cubicBezTo>
                    <a:pt x="49" y="20"/>
                    <a:pt x="1" y="103"/>
                    <a:pt x="37" y="175"/>
                  </a:cubicBezTo>
                  <a:cubicBezTo>
                    <a:pt x="54" y="227"/>
                    <a:pt x="103" y="260"/>
                    <a:pt x="152" y="260"/>
                  </a:cubicBezTo>
                  <a:cubicBezTo>
                    <a:pt x="170" y="260"/>
                    <a:pt x="187" y="256"/>
                    <a:pt x="203" y="246"/>
                  </a:cubicBezTo>
                  <a:cubicBezTo>
                    <a:pt x="263" y="234"/>
                    <a:pt x="299" y="163"/>
                    <a:pt x="275" y="80"/>
                  </a:cubicBezTo>
                  <a:cubicBezTo>
                    <a:pt x="265" y="33"/>
                    <a:pt x="212" y="1"/>
                    <a:pt x="1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4"/>
            <p:cNvSpPr/>
            <p:nvPr/>
          </p:nvSpPr>
          <p:spPr>
            <a:xfrm>
              <a:off x="2072166" y="2942695"/>
              <a:ext cx="48437" cy="43454"/>
            </a:xfrm>
            <a:custGeom>
              <a:avLst/>
              <a:gdLst/>
              <a:ahLst/>
              <a:cxnLst/>
              <a:rect l="l" t="t" r="r" b="b"/>
              <a:pathLst>
                <a:path w="418" h="375" extrusionOk="0">
                  <a:moveTo>
                    <a:pt x="214" y="1"/>
                  </a:moveTo>
                  <a:cubicBezTo>
                    <a:pt x="191" y="1"/>
                    <a:pt x="167" y="4"/>
                    <a:pt x="143" y="12"/>
                  </a:cubicBezTo>
                  <a:cubicBezTo>
                    <a:pt x="48" y="36"/>
                    <a:pt x="1" y="143"/>
                    <a:pt x="24" y="250"/>
                  </a:cubicBezTo>
                  <a:cubicBezTo>
                    <a:pt x="65" y="321"/>
                    <a:pt x="148" y="375"/>
                    <a:pt x="223" y="375"/>
                  </a:cubicBezTo>
                  <a:cubicBezTo>
                    <a:pt x="237" y="375"/>
                    <a:pt x="250" y="373"/>
                    <a:pt x="262" y="369"/>
                  </a:cubicBezTo>
                  <a:cubicBezTo>
                    <a:pt x="370" y="334"/>
                    <a:pt x="417" y="238"/>
                    <a:pt x="382" y="131"/>
                  </a:cubicBezTo>
                  <a:cubicBezTo>
                    <a:pt x="363" y="48"/>
                    <a:pt x="294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4"/>
            <p:cNvSpPr/>
            <p:nvPr/>
          </p:nvSpPr>
          <p:spPr>
            <a:xfrm>
              <a:off x="2033580" y="3100519"/>
              <a:ext cx="30476" cy="26652"/>
            </a:xfrm>
            <a:custGeom>
              <a:avLst/>
              <a:gdLst/>
              <a:ahLst/>
              <a:cxnLst/>
              <a:rect l="l" t="t" r="r" b="b"/>
              <a:pathLst>
                <a:path w="263" h="230" extrusionOk="0">
                  <a:moveTo>
                    <a:pt x="133" y="0"/>
                  </a:moveTo>
                  <a:cubicBezTo>
                    <a:pt x="121" y="0"/>
                    <a:pt x="108" y="2"/>
                    <a:pt x="95" y="8"/>
                  </a:cubicBezTo>
                  <a:cubicBezTo>
                    <a:pt x="36" y="31"/>
                    <a:pt x="0" y="91"/>
                    <a:pt x="24" y="150"/>
                  </a:cubicBezTo>
                  <a:cubicBezTo>
                    <a:pt x="43" y="197"/>
                    <a:pt x="83" y="229"/>
                    <a:pt x="129" y="229"/>
                  </a:cubicBezTo>
                  <a:cubicBezTo>
                    <a:pt x="141" y="229"/>
                    <a:pt x="154" y="227"/>
                    <a:pt x="167" y="222"/>
                  </a:cubicBezTo>
                  <a:cubicBezTo>
                    <a:pt x="226" y="198"/>
                    <a:pt x="262" y="139"/>
                    <a:pt x="238" y="79"/>
                  </a:cubicBezTo>
                  <a:cubicBezTo>
                    <a:pt x="220" y="32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4"/>
            <p:cNvSpPr/>
            <p:nvPr/>
          </p:nvSpPr>
          <p:spPr>
            <a:xfrm>
              <a:off x="1856984" y="2986033"/>
              <a:ext cx="35922" cy="30708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2" y="0"/>
                  </a:moveTo>
                  <a:cubicBezTo>
                    <a:pt x="148" y="0"/>
                    <a:pt x="134" y="2"/>
                    <a:pt x="119" y="7"/>
                  </a:cubicBezTo>
                  <a:cubicBezTo>
                    <a:pt x="36" y="19"/>
                    <a:pt x="0" y="103"/>
                    <a:pt x="24" y="174"/>
                  </a:cubicBezTo>
                  <a:cubicBezTo>
                    <a:pt x="52" y="231"/>
                    <a:pt x="103" y="265"/>
                    <a:pt x="152" y="265"/>
                  </a:cubicBezTo>
                  <a:cubicBezTo>
                    <a:pt x="165" y="265"/>
                    <a:pt x="178" y="262"/>
                    <a:pt x="191" y="257"/>
                  </a:cubicBezTo>
                  <a:cubicBezTo>
                    <a:pt x="262" y="245"/>
                    <a:pt x="310" y="174"/>
                    <a:pt x="274" y="103"/>
                  </a:cubicBezTo>
                  <a:cubicBezTo>
                    <a:pt x="264" y="36"/>
                    <a:pt x="217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4"/>
            <p:cNvSpPr/>
            <p:nvPr/>
          </p:nvSpPr>
          <p:spPr>
            <a:xfrm>
              <a:off x="747700" y="2904920"/>
              <a:ext cx="13905" cy="12167"/>
            </a:xfrm>
            <a:custGeom>
              <a:avLst/>
              <a:gdLst/>
              <a:ahLst/>
              <a:cxnLst/>
              <a:rect l="l" t="t" r="r" b="b"/>
              <a:pathLst>
                <a:path w="120" h="105" extrusionOk="0">
                  <a:moveTo>
                    <a:pt x="67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5"/>
                    <a:pt x="1" y="41"/>
                    <a:pt x="12" y="64"/>
                  </a:cubicBezTo>
                  <a:cubicBezTo>
                    <a:pt x="12" y="91"/>
                    <a:pt x="32" y="105"/>
                    <a:pt x="53" y="105"/>
                  </a:cubicBezTo>
                  <a:cubicBezTo>
                    <a:pt x="59" y="105"/>
                    <a:pt x="66" y="103"/>
                    <a:pt x="72" y="100"/>
                  </a:cubicBezTo>
                  <a:cubicBezTo>
                    <a:pt x="108" y="100"/>
                    <a:pt x="120" y="64"/>
                    <a:pt x="108" y="41"/>
                  </a:cubicBezTo>
                  <a:cubicBezTo>
                    <a:pt x="108" y="14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4"/>
            <p:cNvSpPr/>
            <p:nvPr/>
          </p:nvSpPr>
          <p:spPr>
            <a:xfrm>
              <a:off x="893936" y="2967029"/>
              <a:ext cx="15296" cy="13558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68" y="0"/>
                  </a:moveTo>
                  <a:cubicBezTo>
                    <a:pt x="61" y="0"/>
                    <a:pt x="54" y="2"/>
                    <a:pt x="48" y="5"/>
                  </a:cubicBezTo>
                  <a:cubicBezTo>
                    <a:pt x="12" y="28"/>
                    <a:pt x="1" y="52"/>
                    <a:pt x="12" y="88"/>
                  </a:cubicBezTo>
                  <a:cubicBezTo>
                    <a:pt x="30" y="105"/>
                    <a:pt x="47" y="116"/>
                    <a:pt x="69" y="116"/>
                  </a:cubicBezTo>
                  <a:cubicBezTo>
                    <a:pt x="78" y="116"/>
                    <a:pt x="86" y="115"/>
                    <a:pt x="96" y="112"/>
                  </a:cubicBezTo>
                  <a:cubicBezTo>
                    <a:pt x="120" y="100"/>
                    <a:pt x="132" y="64"/>
                    <a:pt x="120" y="40"/>
                  </a:cubicBezTo>
                  <a:cubicBezTo>
                    <a:pt x="111" y="14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4"/>
            <p:cNvSpPr/>
            <p:nvPr/>
          </p:nvSpPr>
          <p:spPr>
            <a:xfrm>
              <a:off x="1258135" y="3213614"/>
              <a:ext cx="37428" cy="32909"/>
            </a:xfrm>
            <a:custGeom>
              <a:avLst/>
              <a:gdLst/>
              <a:ahLst/>
              <a:cxnLst/>
              <a:rect l="l" t="t" r="r" b="b"/>
              <a:pathLst>
                <a:path w="323" h="284" extrusionOk="0">
                  <a:moveTo>
                    <a:pt x="163" y="1"/>
                  </a:moveTo>
                  <a:cubicBezTo>
                    <a:pt x="149" y="1"/>
                    <a:pt x="134" y="3"/>
                    <a:pt x="120" y="8"/>
                  </a:cubicBezTo>
                  <a:cubicBezTo>
                    <a:pt x="37" y="44"/>
                    <a:pt x="1" y="115"/>
                    <a:pt x="25" y="186"/>
                  </a:cubicBezTo>
                  <a:cubicBezTo>
                    <a:pt x="56" y="249"/>
                    <a:pt x="114" y="284"/>
                    <a:pt x="176" y="284"/>
                  </a:cubicBezTo>
                  <a:cubicBezTo>
                    <a:pt x="185" y="284"/>
                    <a:pt x="194" y="283"/>
                    <a:pt x="203" y="282"/>
                  </a:cubicBezTo>
                  <a:cubicBezTo>
                    <a:pt x="287" y="246"/>
                    <a:pt x="322" y="175"/>
                    <a:pt x="298" y="103"/>
                  </a:cubicBezTo>
                  <a:cubicBezTo>
                    <a:pt x="270" y="37"/>
                    <a:pt x="219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4"/>
            <p:cNvSpPr/>
            <p:nvPr/>
          </p:nvSpPr>
          <p:spPr>
            <a:xfrm>
              <a:off x="1070048" y="1105791"/>
              <a:ext cx="10916" cy="6717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213" y="0"/>
                  </a:moveTo>
                  <a:cubicBezTo>
                    <a:pt x="203" y="0"/>
                    <a:pt x="194" y="3"/>
                    <a:pt x="185" y="8"/>
                  </a:cubicBezTo>
                  <a:cubicBezTo>
                    <a:pt x="166" y="20"/>
                    <a:pt x="177" y="46"/>
                    <a:pt x="194" y="46"/>
                  </a:cubicBezTo>
                  <a:cubicBezTo>
                    <a:pt x="197" y="46"/>
                    <a:pt x="201" y="45"/>
                    <a:pt x="205" y="43"/>
                  </a:cubicBezTo>
                  <a:lnTo>
                    <a:pt x="205" y="43"/>
                  </a:lnTo>
                  <a:cubicBezTo>
                    <a:pt x="168" y="65"/>
                    <a:pt x="175" y="78"/>
                    <a:pt x="133" y="87"/>
                  </a:cubicBezTo>
                  <a:cubicBezTo>
                    <a:pt x="129" y="88"/>
                    <a:pt x="125" y="88"/>
                    <a:pt x="122" y="88"/>
                  </a:cubicBezTo>
                  <a:cubicBezTo>
                    <a:pt x="110" y="88"/>
                    <a:pt x="98" y="85"/>
                    <a:pt x="86" y="85"/>
                  </a:cubicBezTo>
                  <a:cubicBezTo>
                    <a:pt x="81" y="85"/>
                    <a:pt x="76" y="85"/>
                    <a:pt x="70" y="87"/>
                  </a:cubicBezTo>
                  <a:cubicBezTo>
                    <a:pt x="47" y="93"/>
                    <a:pt x="27" y="104"/>
                    <a:pt x="13" y="121"/>
                  </a:cubicBezTo>
                  <a:cubicBezTo>
                    <a:pt x="1" y="135"/>
                    <a:pt x="13" y="152"/>
                    <a:pt x="27" y="152"/>
                  </a:cubicBezTo>
                  <a:cubicBezTo>
                    <a:pt x="31" y="152"/>
                    <a:pt x="35" y="151"/>
                    <a:pt x="39" y="147"/>
                  </a:cubicBezTo>
                  <a:cubicBezTo>
                    <a:pt x="88" y="100"/>
                    <a:pt x="261" y="167"/>
                    <a:pt x="270" y="62"/>
                  </a:cubicBezTo>
                  <a:cubicBezTo>
                    <a:pt x="273" y="27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4"/>
            <p:cNvSpPr/>
            <p:nvPr/>
          </p:nvSpPr>
          <p:spPr>
            <a:xfrm>
              <a:off x="1836429" y="3587752"/>
              <a:ext cx="8077" cy="12115"/>
            </a:xfrm>
            <a:custGeom>
              <a:avLst/>
              <a:gdLst/>
              <a:ahLst/>
              <a:cxnLst/>
              <a:rect l="l" t="t" r="r" b="b"/>
              <a:pathLst>
                <a:path w="202" h="303" extrusionOk="0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62" y="94"/>
                    <a:pt x="121" y="188"/>
                    <a:pt x="181" y="282"/>
                  </a:cubicBezTo>
                  <a:cubicBezTo>
                    <a:pt x="187" y="289"/>
                    <a:pt x="194" y="296"/>
                    <a:pt x="201" y="303"/>
                  </a:cubicBezTo>
                  <a:cubicBezTo>
                    <a:pt x="67" y="81"/>
                    <a:pt x="10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4"/>
            <p:cNvSpPr/>
            <p:nvPr/>
          </p:nvSpPr>
          <p:spPr>
            <a:xfrm>
              <a:off x="3489951" y="2822527"/>
              <a:ext cx="5398" cy="15714"/>
            </a:xfrm>
            <a:custGeom>
              <a:avLst/>
              <a:gdLst/>
              <a:ahLst/>
              <a:cxnLst/>
              <a:rect l="l" t="t" r="r" b="b"/>
              <a:pathLst>
                <a:path w="135" h="393" extrusionOk="0">
                  <a:moveTo>
                    <a:pt x="3" y="1"/>
                  </a:moveTo>
                  <a:cubicBezTo>
                    <a:pt x="1" y="1"/>
                    <a:pt x="3" y="17"/>
                    <a:pt x="10" y="43"/>
                  </a:cubicBezTo>
                  <a:cubicBezTo>
                    <a:pt x="53" y="157"/>
                    <a:pt x="95" y="270"/>
                    <a:pt x="132" y="386"/>
                  </a:cubicBezTo>
                  <a:cubicBezTo>
                    <a:pt x="132" y="388"/>
                    <a:pt x="133" y="389"/>
                    <a:pt x="135" y="392"/>
                  </a:cubicBezTo>
                  <a:cubicBezTo>
                    <a:pt x="45" y="100"/>
                    <a:pt x="8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0" name="Google Shape;970;p24"/>
          <p:cNvGrpSpPr/>
          <p:nvPr/>
        </p:nvGrpSpPr>
        <p:grpSpPr>
          <a:xfrm>
            <a:off x="9080854" y="3995655"/>
            <a:ext cx="543533" cy="581324"/>
            <a:chOff x="2527100" y="1800950"/>
            <a:chExt cx="359575" cy="384575"/>
          </a:xfrm>
        </p:grpSpPr>
        <p:sp>
          <p:nvSpPr>
            <p:cNvPr id="971" name="Google Shape;971;p24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4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4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4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4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4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7" name="Google Shape;977;p24"/>
          <p:cNvGrpSpPr/>
          <p:nvPr/>
        </p:nvGrpSpPr>
        <p:grpSpPr>
          <a:xfrm>
            <a:off x="-67" y="3717334"/>
            <a:ext cx="12383333" cy="3140420"/>
            <a:chOff x="-50" y="2788000"/>
            <a:chExt cx="9287500" cy="2355315"/>
          </a:xfrm>
        </p:grpSpPr>
        <p:sp>
          <p:nvSpPr>
            <p:cNvPr id="978" name="Google Shape;978;p24"/>
            <p:cNvSpPr/>
            <p:nvPr/>
          </p:nvSpPr>
          <p:spPr>
            <a:xfrm>
              <a:off x="-50" y="2788000"/>
              <a:ext cx="9287500" cy="1942455"/>
            </a:xfrm>
            <a:custGeom>
              <a:avLst/>
              <a:gdLst/>
              <a:ahLst/>
              <a:cxnLst/>
              <a:rect l="l" t="t" r="r" b="b"/>
              <a:pathLst>
                <a:path w="80094" h="16763" extrusionOk="0">
                  <a:moveTo>
                    <a:pt x="6243" y="1"/>
                  </a:moveTo>
                  <a:cubicBezTo>
                    <a:pt x="5631" y="1"/>
                    <a:pt x="5015" y="38"/>
                    <a:pt x="4406" y="109"/>
                  </a:cubicBezTo>
                  <a:cubicBezTo>
                    <a:pt x="3096" y="276"/>
                    <a:pt x="1393" y="800"/>
                    <a:pt x="0" y="1526"/>
                  </a:cubicBezTo>
                  <a:lnTo>
                    <a:pt x="0" y="7741"/>
                  </a:lnTo>
                  <a:cubicBezTo>
                    <a:pt x="194" y="7757"/>
                    <a:pt x="387" y="7764"/>
                    <a:pt x="580" y="7764"/>
                  </a:cubicBezTo>
                  <a:cubicBezTo>
                    <a:pt x="2986" y="7764"/>
                    <a:pt x="5338" y="6607"/>
                    <a:pt x="7608" y="6276"/>
                  </a:cubicBezTo>
                  <a:cubicBezTo>
                    <a:pt x="7987" y="6220"/>
                    <a:pt x="8329" y="6194"/>
                    <a:pt x="8642" y="6194"/>
                  </a:cubicBezTo>
                  <a:cubicBezTo>
                    <a:pt x="10453" y="6194"/>
                    <a:pt x="11334" y="7055"/>
                    <a:pt x="12907" y="7908"/>
                  </a:cubicBezTo>
                  <a:cubicBezTo>
                    <a:pt x="16098" y="9622"/>
                    <a:pt x="19157" y="10646"/>
                    <a:pt x="23122" y="11182"/>
                  </a:cubicBezTo>
                  <a:cubicBezTo>
                    <a:pt x="24092" y="11315"/>
                    <a:pt x="25048" y="11373"/>
                    <a:pt x="25994" y="11373"/>
                  </a:cubicBezTo>
                  <a:cubicBezTo>
                    <a:pt x="32544" y="11373"/>
                    <a:pt x="38574" y="8580"/>
                    <a:pt x="45139" y="8580"/>
                  </a:cubicBezTo>
                  <a:cubicBezTo>
                    <a:pt x="45592" y="8580"/>
                    <a:pt x="46048" y="8594"/>
                    <a:pt x="46506" y="8622"/>
                  </a:cubicBezTo>
                  <a:cubicBezTo>
                    <a:pt x="49459" y="8801"/>
                    <a:pt x="52245" y="10682"/>
                    <a:pt x="54662" y="11765"/>
                  </a:cubicBezTo>
                  <a:cubicBezTo>
                    <a:pt x="57841" y="13206"/>
                    <a:pt x="60972" y="14516"/>
                    <a:pt x="64806" y="14908"/>
                  </a:cubicBezTo>
                  <a:cubicBezTo>
                    <a:pt x="66932" y="15126"/>
                    <a:pt x="74349" y="16762"/>
                    <a:pt x="77358" y="16762"/>
                  </a:cubicBezTo>
                  <a:cubicBezTo>
                    <a:pt x="77635" y="16762"/>
                    <a:pt x="77875" y="16748"/>
                    <a:pt x="78070" y="16718"/>
                  </a:cubicBezTo>
                  <a:cubicBezTo>
                    <a:pt x="80094" y="16409"/>
                    <a:pt x="76998" y="13361"/>
                    <a:pt x="76772" y="11765"/>
                  </a:cubicBezTo>
                  <a:cubicBezTo>
                    <a:pt x="76009" y="12137"/>
                    <a:pt x="75049" y="12243"/>
                    <a:pt x="74072" y="12243"/>
                  </a:cubicBezTo>
                  <a:cubicBezTo>
                    <a:pt x="73236" y="12243"/>
                    <a:pt x="72387" y="12165"/>
                    <a:pt x="71640" y="12110"/>
                  </a:cubicBezTo>
                  <a:cubicBezTo>
                    <a:pt x="68378" y="11884"/>
                    <a:pt x="65056" y="11313"/>
                    <a:pt x="62175" y="10229"/>
                  </a:cubicBezTo>
                  <a:cubicBezTo>
                    <a:pt x="59924" y="9384"/>
                    <a:pt x="57948" y="8158"/>
                    <a:pt x="55960" y="7050"/>
                  </a:cubicBezTo>
                  <a:cubicBezTo>
                    <a:pt x="52959" y="5348"/>
                    <a:pt x="49911" y="4621"/>
                    <a:pt x="45958" y="4348"/>
                  </a:cubicBezTo>
                  <a:cubicBezTo>
                    <a:pt x="45165" y="4296"/>
                    <a:pt x="44390" y="4271"/>
                    <a:pt x="43629" y="4271"/>
                  </a:cubicBezTo>
                  <a:cubicBezTo>
                    <a:pt x="40555" y="4271"/>
                    <a:pt x="37697" y="4668"/>
                    <a:pt x="34624" y="5241"/>
                  </a:cubicBezTo>
                  <a:cubicBezTo>
                    <a:pt x="31986" y="5727"/>
                    <a:pt x="29721" y="6331"/>
                    <a:pt x="26999" y="6331"/>
                  </a:cubicBezTo>
                  <a:cubicBezTo>
                    <a:pt x="26724" y="6331"/>
                    <a:pt x="26444" y="6325"/>
                    <a:pt x="26158" y="6312"/>
                  </a:cubicBezTo>
                  <a:cubicBezTo>
                    <a:pt x="20360" y="6098"/>
                    <a:pt x="15502" y="3026"/>
                    <a:pt x="10954" y="931"/>
                  </a:cubicBezTo>
                  <a:cubicBezTo>
                    <a:pt x="9536" y="278"/>
                    <a:pt x="7902" y="1"/>
                    <a:pt x="6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4"/>
            <p:cNvSpPr/>
            <p:nvPr/>
          </p:nvSpPr>
          <p:spPr>
            <a:xfrm>
              <a:off x="-50" y="3046056"/>
              <a:ext cx="8918871" cy="1754501"/>
            </a:xfrm>
            <a:custGeom>
              <a:avLst/>
              <a:gdLst/>
              <a:ahLst/>
              <a:cxnLst/>
              <a:rect l="l" t="t" r="r" b="b"/>
              <a:pathLst>
                <a:path w="76915" h="15141" extrusionOk="0">
                  <a:moveTo>
                    <a:pt x="6169" y="0"/>
                  </a:moveTo>
                  <a:cubicBezTo>
                    <a:pt x="5558" y="0"/>
                    <a:pt x="4944" y="38"/>
                    <a:pt x="4334" y="108"/>
                  </a:cubicBezTo>
                  <a:cubicBezTo>
                    <a:pt x="3060" y="275"/>
                    <a:pt x="1370" y="787"/>
                    <a:pt x="0" y="1478"/>
                  </a:cubicBezTo>
                  <a:lnTo>
                    <a:pt x="0" y="7752"/>
                  </a:lnTo>
                  <a:cubicBezTo>
                    <a:pt x="164" y="7764"/>
                    <a:pt x="327" y="7769"/>
                    <a:pt x="490" y="7769"/>
                  </a:cubicBezTo>
                  <a:cubicBezTo>
                    <a:pt x="2902" y="7769"/>
                    <a:pt x="5251" y="6599"/>
                    <a:pt x="7537" y="6276"/>
                  </a:cubicBezTo>
                  <a:cubicBezTo>
                    <a:pt x="7906" y="6223"/>
                    <a:pt x="8240" y="6198"/>
                    <a:pt x="8548" y="6198"/>
                  </a:cubicBezTo>
                  <a:cubicBezTo>
                    <a:pt x="10374" y="6198"/>
                    <a:pt x="11256" y="7063"/>
                    <a:pt x="12835" y="7919"/>
                  </a:cubicBezTo>
                  <a:cubicBezTo>
                    <a:pt x="16014" y="9622"/>
                    <a:pt x="19086" y="10657"/>
                    <a:pt x="23039" y="11193"/>
                  </a:cubicBezTo>
                  <a:cubicBezTo>
                    <a:pt x="24000" y="11324"/>
                    <a:pt x="24947" y="11381"/>
                    <a:pt x="25884" y="11381"/>
                  </a:cubicBezTo>
                  <a:cubicBezTo>
                    <a:pt x="32436" y="11381"/>
                    <a:pt x="38473" y="8590"/>
                    <a:pt x="45027" y="8590"/>
                  </a:cubicBezTo>
                  <a:cubicBezTo>
                    <a:pt x="45489" y="8590"/>
                    <a:pt x="45955" y="8604"/>
                    <a:pt x="46423" y="8633"/>
                  </a:cubicBezTo>
                  <a:cubicBezTo>
                    <a:pt x="49387" y="8812"/>
                    <a:pt x="52174" y="10681"/>
                    <a:pt x="54579" y="11765"/>
                  </a:cubicBezTo>
                  <a:cubicBezTo>
                    <a:pt x="57769" y="13217"/>
                    <a:pt x="60889" y="14527"/>
                    <a:pt x="64735" y="14908"/>
                  </a:cubicBezTo>
                  <a:cubicBezTo>
                    <a:pt x="66030" y="15041"/>
                    <a:pt x="67373" y="15140"/>
                    <a:pt x="68711" y="15140"/>
                  </a:cubicBezTo>
                  <a:cubicBezTo>
                    <a:pt x="69771" y="15140"/>
                    <a:pt x="70828" y="15078"/>
                    <a:pt x="71855" y="14920"/>
                  </a:cubicBezTo>
                  <a:cubicBezTo>
                    <a:pt x="73891" y="14610"/>
                    <a:pt x="76915" y="13360"/>
                    <a:pt x="76712" y="11765"/>
                  </a:cubicBezTo>
                  <a:lnTo>
                    <a:pt x="76712" y="11765"/>
                  </a:lnTo>
                  <a:cubicBezTo>
                    <a:pt x="75954" y="12137"/>
                    <a:pt x="75005" y="12242"/>
                    <a:pt x="74039" y="12242"/>
                  </a:cubicBezTo>
                  <a:cubicBezTo>
                    <a:pt x="73184" y="12242"/>
                    <a:pt x="72317" y="12160"/>
                    <a:pt x="71557" y="12110"/>
                  </a:cubicBezTo>
                  <a:cubicBezTo>
                    <a:pt x="68306" y="11884"/>
                    <a:pt x="64985" y="11324"/>
                    <a:pt x="62091" y="10229"/>
                  </a:cubicBezTo>
                  <a:cubicBezTo>
                    <a:pt x="59853" y="9383"/>
                    <a:pt x="57865" y="8169"/>
                    <a:pt x="55888" y="7050"/>
                  </a:cubicBezTo>
                  <a:cubicBezTo>
                    <a:pt x="52888" y="5359"/>
                    <a:pt x="49828" y="4621"/>
                    <a:pt x="45887" y="4359"/>
                  </a:cubicBezTo>
                  <a:cubicBezTo>
                    <a:pt x="45081" y="4304"/>
                    <a:pt x="44295" y="4278"/>
                    <a:pt x="43523" y="4278"/>
                  </a:cubicBezTo>
                  <a:cubicBezTo>
                    <a:pt x="40462" y="4278"/>
                    <a:pt x="37614" y="4682"/>
                    <a:pt x="34552" y="5252"/>
                  </a:cubicBezTo>
                  <a:cubicBezTo>
                    <a:pt x="31898" y="5741"/>
                    <a:pt x="29622" y="6340"/>
                    <a:pt x="26870" y="6340"/>
                  </a:cubicBezTo>
                  <a:cubicBezTo>
                    <a:pt x="26609" y="6340"/>
                    <a:pt x="26345" y="6335"/>
                    <a:pt x="26075" y="6324"/>
                  </a:cubicBezTo>
                  <a:cubicBezTo>
                    <a:pt x="20289" y="6097"/>
                    <a:pt x="15419" y="3025"/>
                    <a:pt x="10883" y="930"/>
                  </a:cubicBezTo>
                  <a:cubicBezTo>
                    <a:pt x="9456" y="278"/>
                    <a:pt x="7826" y="0"/>
                    <a:pt x="616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4"/>
            <p:cNvSpPr/>
            <p:nvPr/>
          </p:nvSpPr>
          <p:spPr>
            <a:xfrm>
              <a:off x="1342" y="3468541"/>
              <a:ext cx="9141162" cy="1670722"/>
            </a:xfrm>
            <a:custGeom>
              <a:avLst/>
              <a:gdLst/>
              <a:ahLst/>
              <a:cxnLst/>
              <a:rect l="l" t="t" r="r" b="b"/>
              <a:pathLst>
                <a:path w="78832" h="14418" extrusionOk="0">
                  <a:moveTo>
                    <a:pt x="7078" y="1"/>
                  </a:moveTo>
                  <a:cubicBezTo>
                    <a:pt x="4536" y="1"/>
                    <a:pt x="2195" y="1220"/>
                    <a:pt x="0" y="2094"/>
                  </a:cubicBezTo>
                  <a:lnTo>
                    <a:pt x="0" y="14417"/>
                  </a:lnTo>
                  <a:lnTo>
                    <a:pt x="78415" y="14417"/>
                  </a:lnTo>
                  <a:cubicBezTo>
                    <a:pt x="78486" y="12810"/>
                    <a:pt x="78832" y="11119"/>
                    <a:pt x="77772" y="9714"/>
                  </a:cubicBezTo>
                  <a:cubicBezTo>
                    <a:pt x="76379" y="9726"/>
                    <a:pt x="74902" y="10321"/>
                    <a:pt x="73474" y="10476"/>
                  </a:cubicBezTo>
                  <a:cubicBezTo>
                    <a:pt x="72200" y="10596"/>
                    <a:pt x="70956" y="10641"/>
                    <a:pt x="69715" y="10641"/>
                  </a:cubicBezTo>
                  <a:cubicBezTo>
                    <a:pt x="68243" y="10641"/>
                    <a:pt x="66776" y="10577"/>
                    <a:pt x="65270" y="10500"/>
                  </a:cubicBezTo>
                  <a:cubicBezTo>
                    <a:pt x="61591" y="10333"/>
                    <a:pt x="57948" y="9535"/>
                    <a:pt x="55162" y="7916"/>
                  </a:cubicBezTo>
                  <a:cubicBezTo>
                    <a:pt x="52924" y="6607"/>
                    <a:pt x="51054" y="5225"/>
                    <a:pt x="48256" y="4392"/>
                  </a:cubicBezTo>
                  <a:cubicBezTo>
                    <a:pt x="46141" y="3759"/>
                    <a:pt x="44300" y="3478"/>
                    <a:pt x="42489" y="3478"/>
                  </a:cubicBezTo>
                  <a:cubicBezTo>
                    <a:pt x="40415" y="3478"/>
                    <a:pt x="38381" y="3846"/>
                    <a:pt x="36017" y="4475"/>
                  </a:cubicBezTo>
                  <a:cubicBezTo>
                    <a:pt x="34654" y="4828"/>
                    <a:pt x="32986" y="5117"/>
                    <a:pt x="31400" y="5117"/>
                  </a:cubicBezTo>
                  <a:cubicBezTo>
                    <a:pt x="30256" y="5117"/>
                    <a:pt x="29155" y="4967"/>
                    <a:pt x="28242" y="4583"/>
                  </a:cubicBezTo>
                  <a:cubicBezTo>
                    <a:pt x="27653" y="4332"/>
                    <a:pt x="26839" y="4244"/>
                    <a:pt x="26022" y="4244"/>
                  </a:cubicBezTo>
                  <a:cubicBezTo>
                    <a:pt x="24739" y="4244"/>
                    <a:pt x="23447" y="4461"/>
                    <a:pt x="23003" y="4606"/>
                  </a:cubicBezTo>
                  <a:cubicBezTo>
                    <a:pt x="22185" y="4879"/>
                    <a:pt x="21525" y="4987"/>
                    <a:pt x="20718" y="4987"/>
                  </a:cubicBezTo>
                  <a:cubicBezTo>
                    <a:pt x="20398" y="4987"/>
                    <a:pt x="20055" y="4970"/>
                    <a:pt x="19669" y="4940"/>
                  </a:cubicBezTo>
                  <a:cubicBezTo>
                    <a:pt x="16336" y="4666"/>
                    <a:pt x="14062" y="3404"/>
                    <a:pt x="11728" y="1892"/>
                  </a:cubicBezTo>
                  <a:cubicBezTo>
                    <a:pt x="10752" y="1261"/>
                    <a:pt x="9549" y="284"/>
                    <a:pt x="8192" y="82"/>
                  </a:cubicBezTo>
                  <a:cubicBezTo>
                    <a:pt x="7816" y="26"/>
                    <a:pt x="7445" y="1"/>
                    <a:pt x="7078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4"/>
            <p:cNvSpPr/>
            <p:nvPr/>
          </p:nvSpPr>
          <p:spPr>
            <a:xfrm>
              <a:off x="1342" y="3992649"/>
              <a:ext cx="7175102" cy="1146608"/>
            </a:xfrm>
            <a:custGeom>
              <a:avLst/>
              <a:gdLst/>
              <a:ahLst/>
              <a:cxnLst/>
              <a:rect l="l" t="t" r="r" b="b"/>
              <a:pathLst>
                <a:path w="61877" h="9895" extrusionOk="0">
                  <a:moveTo>
                    <a:pt x="8517" y="0"/>
                  </a:moveTo>
                  <a:cubicBezTo>
                    <a:pt x="5407" y="0"/>
                    <a:pt x="2585" y="1831"/>
                    <a:pt x="0" y="2607"/>
                  </a:cubicBezTo>
                  <a:lnTo>
                    <a:pt x="0" y="9894"/>
                  </a:lnTo>
                  <a:lnTo>
                    <a:pt x="61877" y="9894"/>
                  </a:lnTo>
                  <a:cubicBezTo>
                    <a:pt x="59960" y="9465"/>
                    <a:pt x="58162" y="8822"/>
                    <a:pt x="56614" y="7918"/>
                  </a:cubicBezTo>
                  <a:cubicBezTo>
                    <a:pt x="54364" y="6608"/>
                    <a:pt x="52495" y="5215"/>
                    <a:pt x="49709" y="4393"/>
                  </a:cubicBezTo>
                  <a:cubicBezTo>
                    <a:pt x="47588" y="3760"/>
                    <a:pt x="45744" y="3480"/>
                    <a:pt x="43931" y="3480"/>
                  </a:cubicBezTo>
                  <a:cubicBezTo>
                    <a:pt x="41856" y="3480"/>
                    <a:pt x="39821" y="3848"/>
                    <a:pt x="37457" y="4477"/>
                  </a:cubicBezTo>
                  <a:cubicBezTo>
                    <a:pt x="36101" y="4830"/>
                    <a:pt x="34432" y="5118"/>
                    <a:pt x="32844" y="5118"/>
                  </a:cubicBezTo>
                  <a:cubicBezTo>
                    <a:pt x="31699" y="5118"/>
                    <a:pt x="30595" y="4968"/>
                    <a:pt x="29683" y="4584"/>
                  </a:cubicBezTo>
                  <a:cubicBezTo>
                    <a:pt x="29094" y="4334"/>
                    <a:pt x="28282" y="4246"/>
                    <a:pt x="27466" y="4246"/>
                  </a:cubicBezTo>
                  <a:cubicBezTo>
                    <a:pt x="26185" y="4246"/>
                    <a:pt x="24895" y="4462"/>
                    <a:pt x="24444" y="4608"/>
                  </a:cubicBezTo>
                  <a:cubicBezTo>
                    <a:pt x="23622" y="4882"/>
                    <a:pt x="22960" y="4983"/>
                    <a:pt x="22148" y="4983"/>
                  </a:cubicBezTo>
                  <a:cubicBezTo>
                    <a:pt x="21831" y="4983"/>
                    <a:pt x="21491" y="4968"/>
                    <a:pt x="21110" y="4941"/>
                  </a:cubicBezTo>
                  <a:cubicBezTo>
                    <a:pt x="17776" y="4667"/>
                    <a:pt x="15502" y="3405"/>
                    <a:pt x="13169" y="1893"/>
                  </a:cubicBezTo>
                  <a:cubicBezTo>
                    <a:pt x="12204" y="1262"/>
                    <a:pt x="10990" y="274"/>
                    <a:pt x="9644" y="83"/>
                  </a:cubicBezTo>
                  <a:cubicBezTo>
                    <a:pt x="9264" y="26"/>
                    <a:pt x="8889" y="0"/>
                    <a:pt x="8517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4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4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4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rgbClr val="8FC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4"/>
            <p:cNvSpPr/>
            <p:nvPr/>
          </p:nvSpPr>
          <p:spPr>
            <a:xfrm>
              <a:off x="7046743" y="4629040"/>
              <a:ext cx="2097323" cy="511483"/>
            </a:xfrm>
            <a:custGeom>
              <a:avLst/>
              <a:gdLst/>
              <a:ahLst/>
              <a:cxnLst/>
              <a:rect l="l" t="t" r="r" b="b"/>
              <a:pathLst>
                <a:path w="18087" h="4414" extrusionOk="0">
                  <a:moveTo>
                    <a:pt x="9433" y="1"/>
                  </a:moveTo>
                  <a:cubicBezTo>
                    <a:pt x="8856" y="1"/>
                    <a:pt x="8275" y="50"/>
                    <a:pt x="7692" y="163"/>
                  </a:cubicBezTo>
                  <a:cubicBezTo>
                    <a:pt x="6323" y="425"/>
                    <a:pt x="5180" y="1402"/>
                    <a:pt x="4263" y="2033"/>
                  </a:cubicBezTo>
                  <a:cubicBezTo>
                    <a:pt x="2918" y="2961"/>
                    <a:pt x="1584" y="3795"/>
                    <a:pt x="1" y="4414"/>
                  </a:cubicBezTo>
                  <a:lnTo>
                    <a:pt x="18086" y="4414"/>
                  </a:lnTo>
                  <a:lnTo>
                    <a:pt x="18086" y="4402"/>
                  </a:lnTo>
                  <a:lnTo>
                    <a:pt x="18086" y="1878"/>
                  </a:lnTo>
                  <a:cubicBezTo>
                    <a:pt x="15443" y="1377"/>
                    <a:pt x="12488" y="1"/>
                    <a:pt x="9433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927346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8600" y="4276154"/>
            <a:ext cx="12291571" cy="2668012"/>
            <a:chOff x="-36450" y="3207103"/>
            <a:chExt cx="9218678" cy="2001009"/>
          </a:xfrm>
        </p:grpSpPr>
        <p:sp>
          <p:nvSpPr>
            <p:cNvPr id="10" name="Google Shape;10;p2"/>
            <p:cNvSpPr/>
            <p:nvPr/>
          </p:nvSpPr>
          <p:spPr>
            <a:xfrm flipH="1">
              <a:off x="-36448" y="3207103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11000" y="3502050"/>
              <a:ext cx="9167519" cy="1634609"/>
            </a:xfrm>
            <a:custGeom>
              <a:avLst/>
              <a:gdLst/>
              <a:ahLst/>
              <a:cxnLst/>
              <a:rect l="l" t="t" r="r" b="b"/>
              <a:pathLst>
                <a:path w="293478" h="85750" extrusionOk="0">
                  <a:moveTo>
                    <a:pt x="1" y="0"/>
                  </a:moveTo>
                  <a:lnTo>
                    <a:pt x="1" y="85749"/>
                  </a:lnTo>
                  <a:lnTo>
                    <a:pt x="293478" y="85749"/>
                  </a:lnTo>
                  <a:lnTo>
                    <a:pt x="293478" y="0"/>
                  </a:lnTo>
                  <a:close/>
                </a:path>
              </a:pathLst>
            </a:custGeom>
            <a:solidFill>
              <a:srgbClr val="00CC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-11050" y="3998900"/>
              <a:ext cx="9193198" cy="1209212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-11050" y="4188598"/>
              <a:ext cx="9193278" cy="954912"/>
            </a:xfrm>
            <a:custGeom>
              <a:avLst/>
              <a:gdLst/>
              <a:ahLst/>
              <a:cxnLst/>
              <a:rect l="l" t="t" r="r" b="b"/>
              <a:pathLst>
                <a:path w="303634" h="51827" extrusionOk="0">
                  <a:moveTo>
                    <a:pt x="123927" y="1"/>
                  </a:moveTo>
                  <a:cubicBezTo>
                    <a:pt x="119327" y="1"/>
                    <a:pt x="113331" y="742"/>
                    <a:pt x="105002" y="2738"/>
                  </a:cubicBezTo>
                  <a:cubicBezTo>
                    <a:pt x="81159" y="8446"/>
                    <a:pt x="45046" y="15565"/>
                    <a:pt x="28606" y="15565"/>
                  </a:cubicBezTo>
                  <a:cubicBezTo>
                    <a:pt x="20598" y="15565"/>
                    <a:pt x="17258" y="13876"/>
                    <a:pt x="22277" y="9512"/>
                  </a:cubicBezTo>
                  <a:cubicBezTo>
                    <a:pt x="30945" y="1969"/>
                    <a:pt x="22679" y="331"/>
                    <a:pt x="13863" y="331"/>
                  </a:cubicBezTo>
                  <a:cubicBezTo>
                    <a:pt x="7094" y="331"/>
                    <a:pt x="0" y="1297"/>
                    <a:pt x="0" y="1297"/>
                  </a:cubicBezTo>
                  <a:lnTo>
                    <a:pt x="0" y="51827"/>
                  </a:lnTo>
                  <a:lnTo>
                    <a:pt x="303634" y="51827"/>
                  </a:lnTo>
                  <a:lnTo>
                    <a:pt x="303634" y="5202"/>
                  </a:lnTo>
                  <a:cubicBezTo>
                    <a:pt x="303634" y="5202"/>
                    <a:pt x="262002" y="16903"/>
                    <a:pt x="236430" y="16903"/>
                  </a:cubicBezTo>
                  <a:cubicBezTo>
                    <a:pt x="228667" y="16903"/>
                    <a:pt x="222383" y="15824"/>
                    <a:pt x="219195" y="13013"/>
                  </a:cubicBezTo>
                  <a:cubicBezTo>
                    <a:pt x="209798" y="4729"/>
                    <a:pt x="197701" y="2439"/>
                    <a:pt x="186437" y="2439"/>
                  </a:cubicBezTo>
                  <a:cubicBezTo>
                    <a:pt x="175421" y="2439"/>
                    <a:pt x="165202" y="4629"/>
                    <a:pt x="159080" y="5547"/>
                  </a:cubicBezTo>
                  <a:cubicBezTo>
                    <a:pt x="156086" y="5997"/>
                    <a:pt x="153550" y="6188"/>
                    <a:pt x="151351" y="6188"/>
                  </a:cubicBezTo>
                  <a:cubicBezTo>
                    <a:pt x="138843" y="6188"/>
                    <a:pt x="137217" y="1"/>
                    <a:pt x="1239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-36450" y="3412050"/>
              <a:ext cx="9193044" cy="462953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2551200" y="923192"/>
            <a:ext cx="7058000" cy="315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667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3162784" y="5756997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7" name="Google Shape;17;p2"/>
          <p:cNvGrpSpPr/>
          <p:nvPr/>
        </p:nvGrpSpPr>
        <p:grpSpPr>
          <a:xfrm>
            <a:off x="10151143" y="-956103"/>
            <a:ext cx="2516059" cy="2677667"/>
            <a:chOff x="7613357" y="-717077"/>
            <a:chExt cx="1887044" cy="2008250"/>
          </a:xfrm>
        </p:grpSpPr>
        <p:grpSp>
          <p:nvGrpSpPr>
            <p:cNvPr id="18" name="Google Shape;18;p2"/>
            <p:cNvGrpSpPr/>
            <p:nvPr/>
          </p:nvGrpSpPr>
          <p:grpSpPr>
            <a:xfrm rot="-4555622">
              <a:off x="7712462" y="-473989"/>
              <a:ext cx="1688834" cy="1522074"/>
              <a:chOff x="592975" y="3419025"/>
              <a:chExt cx="1038050" cy="93555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592975" y="3419025"/>
                <a:ext cx="1038050" cy="935550"/>
              </a:xfrm>
              <a:custGeom>
                <a:avLst/>
                <a:gdLst/>
                <a:ahLst/>
                <a:cxnLst/>
                <a:rect l="l" t="t" r="r" b="b"/>
                <a:pathLst>
                  <a:path w="41522" h="37422" extrusionOk="0">
                    <a:moveTo>
                      <a:pt x="8800" y="7594"/>
                    </a:moveTo>
                    <a:cubicBezTo>
                      <a:pt x="9148" y="7594"/>
                      <a:pt x="9787" y="8291"/>
                      <a:pt x="9484" y="8694"/>
                    </a:cubicBezTo>
                    <a:cubicBezTo>
                      <a:pt x="9409" y="8801"/>
                      <a:pt x="9314" y="8847"/>
                      <a:pt x="9214" y="8847"/>
                    </a:cubicBezTo>
                    <a:cubicBezTo>
                      <a:pt x="8829" y="8847"/>
                      <a:pt x="8368" y="8173"/>
                      <a:pt x="8633" y="7691"/>
                    </a:cubicBezTo>
                    <a:cubicBezTo>
                      <a:pt x="8669" y="7624"/>
                      <a:pt x="8729" y="7594"/>
                      <a:pt x="8800" y="7594"/>
                    </a:cubicBezTo>
                    <a:close/>
                    <a:moveTo>
                      <a:pt x="7887" y="9064"/>
                    </a:moveTo>
                    <a:cubicBezTo>
                      <a:pt x="8375" y="9064"/>
                      <a:pt x="9227" y="9413"/>
                      <a:pt x="8846" y="9819"/>
                    </a:cubicBezTo>
                    <a:cubicBezTo>
                      <a:pt x="8772" y="9900"/>
                      <a:pt x="8635" y="9936"/>
                      <a:pt x="8475" y="9936"/>
                    </a:cubicBezTo>
                    <a:cubicBezTo>
                      <a:pt x="7982" y="9936"/>
                      <a:pt x="7278" y="9587"/>
                      <a:pt x="7600" y="9150"/>
                    </a:cubicBezTo>
                    <a:cubicBezTo>
                      <a:pt x="7646" y="9091"/>
                      <a:pt x="7753" y="9064"/>
                      <a:pt x="7887" y="9064"/>
                    </a:cubicBezTo>
                    <a:close/>
                    <a:moveTo>
                      <a:pt x="14195" y="10428"/>
                    </a:moveTo>
                    <a:cubicBezTo>
                      <a:pt x="14336" y="10428"/>
                      <a:pt x="14477" y="10477"/>
                      <a:pt x="14591" y="10578"/>
                    </a:cubicBezTo>
                    <a:cubicBezTo>
                      <a:pt x="14773" y="10730"/>
                      <a:pt x="14895" y="10943"/>
                      <a:pt x="15016" y="11126"/>
                    </a:cubicBezTo>
                    <a:cubicBezTo>
                      <a:pt x="15199" y="11490"/>
                      <a:pt x="15411" y="12007"/>
                      <a:pt x="15138" y="12341"/>
                    </a:cubicBezTo>
                    <a:cubicBezTo>
                      <a:pt x="15138" y="12615"/>
                      <a:pt x="14895" y="12858"/>
                      <a:pt x="14682" y="12889"/>
                    </a:cubicBezTo>
                    <a:cubicBezTo>
                      <a:pt x="14661" y="12891"/>
                      <a:pt x="14640" y="12891"/>
                      <a:pt x="14619" y="12891"/>
                    </a:cubicBezTo>
                    <a:cubicBezTo>
                      <a:pt x="14321" y="12891"/>
                      <a:pt x="14129" y="12689"/>
                      <a:pt x="14044" y="12433"/>
                    </a:cubicBezTo>
                    <a:cubicBezTo>
                      <a:pt x="14044" y="12402"/>
                      <a:pt x="14044" y="12372"/>
                      <a:pt x="14013" y="12341"/>
                    </a:cubicBezTo>
                    <a:cubicBezTo>
                      <a:pt x="14013" y="12311"/>
                      <a:pt x="13983" y="12311"/>
                      <a:pt x="13983" y="12281"/>
                    </a:cubicBezTo>
                    <a:cubicBezTo>
                      <a:pt x="13800" y="12068"/>
                      <a:pt x="13709" y="11764"/>
                      <a:pt x="13679" y="11490"/>
                    </a:cubicBezTo>
                    <a:lnTo>
                      <a:pt x="13648" y="11490"/>
                    </a:lnTo>
                    <a:cubicBezTo>
                      <a:pt x="13557" y="11217"/>
                      <a:pt x="13527" y="10913"/>
                      <a:pt x="13679" y="10700"/>
                    </a:cubicBezTo>
                    <a:cubicBezTo>
                      <a:pt x="13803" y="10523"/>
                      <a:pt x="13999" y="10428"/>
                      <a:pt x="14195" y="10428"/>
                    </a:cubicBezTo>
                    <a:close/>
                    <a:moveTo>
                      <a:pt x="17391" y="11245"/>
                    </a:moveTo>
                    <a:cubicBezTo>
                      <a:pt x="17587" y="11245"/>
                      <a:pt x="17775" y="11351"/>
                      <a:pt x="17873" y="11582"/>
                    </a:cubicBezTo>
                    <a:cubicBezTo>
                      <a:pt x="18208" y="12250"/>
                      <a:pt x="18360" y="12919"/>
                      <a:pt x="18329" y="13648"/>
                    </a:cubicBezTo>
                    <a:cubicBezTo>
                      <a:pt x="18299" y="14165"/>
                      <a:pt x="18299" y="14834"/>
                      <a:pt x="17752" y="15047"/>
                    </a:cubicBezTo>
                    <a:cubicBezTo>
                      <a:pt x="17661" y="15228"/>
                      <a:pt x="17503" y="15376"/>
                      <a:pt x="17302" y="15376"/>
                    </a:cubicBezTo>
                    <a:cubicBezTo>
                      <a:pt x="17233" y="15376"/>
                      <a:pt x="17160" y="15359"/>
                      <a:pt x="17083" y="15320"/>
                    </a:cubicBezTo>
                    <a:cubicBezTo>
                      <a:pt x="15715" y="14621"/>
                      <a:pt x="16080" y="12402"/>
                      <a:pt x="16931" y="11460"/>
                    </a:cubicBezTo>
                    <a:cubicBezTo>
                      <a:pt x="17057" y="11321"/>
                      <a:pt x="17226" y="11245"/>
                      <a:pt x="17391" y="11245"/>
                    </a:cubicBezTo>
                    <a:close/>
                    <a:moveTo>
                      <a:pt x="21210" y="13048"/>
                    </a:moveTo>
                    <a:cubicBezTo>
                      <a:pt x="21251" y="13048"/>
                      <a:pt x="21257" y="13111"/>
                      <a:pt x="21278" y="13132"/>
                    </a:cubicBezTo>
                    <a:cubicBezTo>
                      <a:pt x="21339" y="13193"/>
                      <a:pt x="21308" y="13314"/>
                      <a:pt x="21339" y="13375"/>
                    </a:cubicBezTo>
                    <a:cubicBezTo>
                      <a:pt x="21369" y="13436"/>
                      <a:pt x="21399" y="13496"/>
                      <a:pt x="21430" y="13557"/>
                    </a:cubicBezTo>
                    <a:cubicBezTo>
                      <a:pt x="21430" y="13618"/>
                      <a:pt x="21430" y="13709"/>
                      <a:pt x="21399" y="13770"/>
                    </a:cubicBezTo>
                    <a:cubicBezTo>
                      <a:pt x="21399" y="13831"/>
                      <a:pt x="21369" y="13892"/>
                      <a:pt x="21339" y="13952"/>
                    </a:cubicBezTo>
                    <a:cubicBezTo>
                      <a:pt x="21339" y="14013"/>
                      <a:pt x="21339" y="14074"/>
                      <a:pt x="21339" y="14135"/>
                    </a:cubicBezTo>
                    <a:cubicBezTo>
                      <a:pt x="21339" y="14196"/>
                      <a:pt x="21308" y="14256"/>
                      <a:pt x="21308" y="14317"/>
                    </a:cubicBezTo>
                    <a:cubicBezTo>
                      <a:pt x="21339" y="14560"/>
                      <a:pt x="21339" y="14773"/>
                      <a:pt x="21339" y="14955"/>
                    </a:cubicBezTo>
                    <a:cubicBezTo>
                      <a:pt x="21339" y="15290"/>
                      <a:pt x="21278" y="15655"/>
                      <a:pt x="21278" y="15959"/>
                    </a:cubicBezTo>
                    <a:cubicBezTo>
                      <a:pt x="21278" y="16202"/>
                      <a:pt x="21339" y="16445"/>
                      <a:pt x="21247" y="16688"/>
                    </a:cubicBezTo>
                    <a:cubicBezTo>
                      <a:pt x="21217" y="16840"/>
                      <a:pt x="21156" y="16901"/>
                      <a:pt x="21065" y="16962"/>
                    </a:cubicBezTo>
                    <a:cubicBezTo>
                      <a:pt x="21035" y="17053"/>
                      <a:pt x="20974" y="17144"/>
                      <a:pt x="20883" y="17205"/>
                    </a:cubicBezTo>
                    <a:cubicBezTo>
                      <a:pt x="20743" y="17317"/>
                      <a:pt x="20584" y="17377"/>
                      <a:pt x="20429" y="17377"/>
                    </a:cubicBezTo>
                    <a:cubicBezTo>
                      <a:pt x="20247" y="17377"/>
                      <a:pt x="20072" y="17294"/>
                      <a:pt x="19940" y="17114"/>
                    </a:cubicBezTo>
                    <a:cubicBezTo>
                      <a:pt x="19880" y="17053"/>
                      <a:pt x="19819" y="16962"/>
                      <a:pt x="19788" y="16840"/>
                    </a:cubicBezTo>
                    <a:cubicBezTo>
                      <a:pt x="19363" y="16323"/>
                      <a:pt x="19302" y="15655"/>
                      <a:pt x="19454" y="14986"/>
                    </a:cubicBezTo>
                    <a:cubicBezTo>
                      <a:pt x="19545" y="14591"/>
                      <a:pt x="19819" y="13861"/>
                      <a:pt x="20244" y="13618"/>
                    </a:cubicBezTo>
                    <a:cubicBezTo>
                      <a:pt x="20244" y="13618"/>
                      <a:pt x="20244" y="13588"/>
                      <a:pt x="20244" y="13588"/>
                    </a:cubicBezTo>
                    <a:cubicBezTo>
                      <a:pt x="20275" y="13527"/>
                      <a:pt x="20305" y="13466"/>
                      <a:pt x="20366" y="13405"/>
                    </a:cubicBezTo>
                    <a:cubicBezTo>
                      <a:pt x="20366" y="13405"/>
                      <a:pt x="20396" y="13405"/>
                      <a:pt x="20396" y="13375"/>
                    </a:cubicBezTo>
                    <a:cubicBezTo>
                      <a:pt x="20396" y="13375"/>
                      <a:pt x="20427" y="13344"/>
                      <a:pt x="20427" y="13314"/>
                    </a:cubicBezTo>
                    <a:cubicBezTo>
                      <a:pt x="20487" y="13253"/>
                      <a:pt x="20579" y="13193"/>
                      <a:pt x="20670" y="13132"/>
                    </a:cubicBezTo>
                    <a:cubicBezTo>
                      <a:pt x="20700" y="13132"/>
                      <a:pt x="20761" y="13101"/>
                      <a:pt x="20791" y="13101"/>
                    </a:cubicBezTo>
                    <a:cubicBezTo>
                      <a:pt x="20852" y="13101"/>
                      <a:pt x="20940" y="13088"/>
                      <a:pt x="21019" y="13088"/>
                    </a:cubicBezTo>
                    <a:cubicBezTo>
                      <a:pt x="21058" y="13088"/>
                      <a:pt x="21095" y="13091"/>
                      <a:pt x="21126" y="13101"/>
                    </a:cubicBezTo>
                    <a:cubicBezTo>
                      <a:pt x="21165" y="13062"/>
                      <a:pt x="21191" y="13048"/>
                      <a:pt x="21210" y="13048"/>
                    </a:cubicBezTo>
                    <a:close/>
                    <a:moveTo>
                      <a:pt x="23793" y="13625"/>
                    </a:moveTo>
                    <a:cubicBezTo>
                      <a:pt x="24060" y="13625"/>
                      <a:pt x="24351" y="13834"/>
                      <a:pt x="24409" y="14104"/>
                    </a:cubicBezTo>
                    <a:cubicBezTo>
                      <a:pt x="24409" y="14226"/>
                      <a:pt x="24439" y="14378"/>
                      <a:pt x="24439" y="14530"/>
                    </a:cubicBezTo>
                    <a:cubicBezTo>
                      <a:pt x="24469" y="14560"/>
                      <a:pt x="24469" y="14591"/>
                      <a:pt x="24500" y="14621"/>
                    </a:cubicBezTo>
                    <a:cubicBezTo>
                      <a:pt x="24804" y="15351"/>
                      <a:pt x="24378" y="16080"/>
                      <a:pt x="24196" y="16779"/>
                    </a:cubicBezTo>
                    <a:cubicBezTo>
                      <a:pt x="24135" y="16931"/>
                      <a:pt x="24044" y="17022"/>
                      <a:pt x="23922" y="17083"/>
                    </a:cubicBezTo>
                    <a:cubicBezTo>
                      <a:pt x="23904" y="17396"/>
                      <a:pt x="23607" y="17619"/>
                      <a:pt x="23329" y="17619"/>
                    </a:cubicBezTo>
                    <a:cubicBezTo>
                      <a:pt x="23147" y="17619"/>
                      <a:pt x="22973" y="17524"/>
                      <a:pt x="22889" y="17296"/>
                    </a:cubicBezTo>
                    <a:cubicBezTo>
                      <a:pt x="22798" y="17114"/>
                      <a:pt x="22767" y="16901"/>
                      <a:pt x="22767" y="16658"/>
                    </a:cubicBezTo>
                    <a:cubicBezTo>
                      <a:pt x="22706" y="16566"/>
                      <a:pt x="22646" y="16445"/>
                      <a:pt x="22646" y="16293"/>
                    </a:cubicBezTo>
                    <a:cubicBezTo>
                      <a:pt x="22676" y="15867"/>
                      <a:pt x="22798" y="15472"/>
                      <a:pt x="22950" y="15077"/>
                    </a:cubicBezTo>
                    <a:cubicBezTo>
                      <a:pt x="23041" y="14652"/>
                      <a:pt x="23193" y="14256"/>
                      <a:pt x="23405" y="13861"/>
                    </a:cubicBezTo>
                    <a:cubicBezTo>
                      <a:pt x="23494" y="13695"/>
                      <a:pt x="23640" y="13625"/>
                      <a:pt x="23793" y="13625"/>
                    </a:cubicBezTo>
                    <a:close/>
                    <a:moveTo>
                      <a:pt x="15214" y="16197"/>
                    </a:moveTo>
                    <a:cubicBezTo>
                      <a:pt x="15708" y="16197"/>
                      <a:pt x="16191" y="16366"/>
                      <a:pt x="16627" y="16688"/>
                    </a:cubicBezTo>
                    <a:cubicBezTo>
                      <a:pt x="16992" y="16962"/>
                      <a:pt x="16840" y="17448"/>
                      <a:pt x="16475" y="17630"/>
                    </a:cubicBezTo>
                    <a:cubicBezTo>
                      <a:pt x="16414" y="17752"/>
                      <a:pt x="16323" y="17843"/>
                      <a:pt x="16171" y="17904"/>
                    </a:cubicBezTo>
                    <a:cubicBezTo>
                      <a:pt x="15807" y="18086"/>
                      <a:pt x="15351" y="18147"/>
                      <a:pt x="14955" y="18238"/>
                    </a:cubicBezTo>
                    <a:cubicBezTo>
                      <a:pt x="14769" y="18281"/>
                      <a:pt x="14583" y="18311"/>
                      <a:pt x="14399" y="18311"/>
                    </a:cubicBezTo>
                    <a:cubicBezTo>
                      <a:pt x="14194" y="18311"/>
                      <a:pt x="13993" y="18274"/>
                      <a:pt x="13800" y="18177"/>
                    </a:cubicBezTo>
                    <a:cubicBezTo>
                      <a:pt x="13588" y="18177"/>
                      <a:pt x="13375" y="18117"/>
                      <a:pt x="13253" y="17873"/>
                    </a:cubicBezTo>
                    <a:cubicBezTo>
                      <a:pt x="12858" y="17144"/>
                      <a:pt x="13770" y="16597"/>
                      <a:pt x="14317" y="16384"/>
                    </a:cubicBezTo>
                    <a:cubicBezTo>
                      <a:pt x="14614" y="16258"/>
                      <a:pt x="14916" y="16197"/>
                      <a:pt x="15214" y="16197"/>
                    </a:cubicBezTo>
                    <a:close/>
                    <a:moveTo>
                      <a:pt x="22624" y="18005"/>
                    </a:moveTo>
                    <a:cubicBezTo>
                      <a:pt x="22686" y="18005"/>
                      <a:pt x="22747" y="18013"/>
                      <a:pt x="22798" y="18025"/>
                    </a:cubicBezTo>
                    <a:cubicBezTo>
                      <a:pt x="22950" y="18086"/>
                      <a:pt x="23010" y="18208"/>
                      <a:pt x="23102" y="18329"/>
                    </a:cubicBezTo>
                    <a:cubicBezTo>
                      <a:pt x="23162" y="18421"/>
                      <a:pt x="23193" y="18542"/>
                      <a:pt x="23223" y="18664"/>
                    </a:cubicBezTo>
                    <a:cubicBezTo>
                      <a:pt x="23345" y="18937"/>
                      <a:pt x="23223" y="19241"/>
                      <a:pt x="22950" y="19393"/>
                    </a:cubicBezTo>
                    <a:cubicBezTo>
                      <a:pt x="22884" y="19422"/>
                      <a:pt x="22816" y="19436"/>
                      <a:pt x="22748" y="19436"/>
                    </a:cubicBezTo>
                    <a:cubicBezTo>
                      <a:pt x="22529" y="19436"/>
                      <a:pt x="22313" y="19298"/>
                      <a:pt x="22220" y="19089"/>
                    </a:cubicBezTo>
                    <a:cubicBezTo>
                      <a:pt x="22190" y="18998"/>
                      <a:pt x="22159" y="18876"/>
                      <a:pt x="22098" y="18755"/>
                    </a:cubicBezTo>
                    <a:cubicBezTo>
                      <a:pt x="22038" y="18633"/>
                      <a:pt x="22038" y="18481"/>
                      <a:pt x="22098" y="18360"/>
                    </a:cubicBezTo>
                    <a:cubicBezTo>
                      <a:pt x="22129" y="18208"/>
                      <a:pt x="22250" y="18117"/>
                      <a:pt x="22372" y="18056"/>
                    </a:cubicBezTo>
                    <a:cubicBezTo>
                      <a:pt x="22443" y="18020"/>
                      <a:pt x="22535" y="18005"/>
                      <a:pt x="22624" y="18005"/>
                    </a:cubicBezTo>
                    <a:close/>
                    <a:moveTo>
                      <a:pt x="29185" y="18106"/>
                    </a:moveTo>
                    <a:cubicBezTo>
                      <a:pt x="29306" y="18106"/>
                      <a:pt x="29424" y="18143"/>
                      <a:pt x="29515" y="18208"/>
                    </a:cubicBezTo>
                    <a:cubicBezTo>
                      <a:pt x="29789" y="18390"/>
                      <a:pt x="29789" y="18725"/>
                      <a:pt x="29637" y="18968"/>
                    </a:cubicBezTo>
                    <a:cubicBezTo>
                      <a:pt x="29637" y="18968"/>
                      <a:pt x="29637" y="18998"/>
                      <a:pt x="29637" y="18998"/>
                    </a:cubicBezTo>
                    <a:lnTo>
                      <a:pt x="29606" y="18998"/>
                    </a:lnTo>
                    <a:cubicBezTo>
                      <a:pt x="29576" y="19059"/>
                      <a:pt x="29576" y="19120"/>
                      <a:pt x="29545" y="19180"/>
                    </a:cubicBezTo>
                    <a:cubicBezTo>
                      <a:pt x="29485" y="19272"/>
                      <a:pt x="29424" y="19393"/>
                      <a:pt x="29363" y="19515"/>
                    </a:cubicBezTo>
                    <a:cubicBezTo>
                      <a:pt x="29268" y="19728"/>
                      <a:pt x="29082" y="19849"/>
                      <a:pt x="28860" y="19849"/>
                    </a:cubicBezTo>
                    <a:cubicBezTo>
                      <a:pt x="28797" y="19849"/>
                      <a:pt x="28731" y="19839"/>
                      <a:pt x="28664" y="19819"/>
                    </a:cubicBezTo>
                    <a:cubicBezTo>
                      <a:pt x="28421" y="19728"/>
                      <a:pt x="28238" y="19363"/>
                      <a:pt x="28360" y="19120"/>
                    </a:cubicBezTo>
                    <a:cubicBezTo>
                      <a:pt x="28482" y="18846"/>
                      <a:pt x="28603" y="18573"/>
                      <a:pt x="28755" y="18329"/>
                    </a:cubicBezTo>
                    <a:cubicBezTo>
                      <a:pt x="28860" y="18173"/>
                      <a:pt x="29024" y="18106"/>
                      <a:pt x="29185" y="18106"/>
                    </a:cubicBezTo>
                    <a:close/>
                    <a:moveTo>
                      <a:pt x="26248" y="15184"/>
                    </a:moveTo>
                    <a:cubicBezTo>
                      <a:pt x="26373" y="15184"/>
                      <a:pt x="26498" y="15230"/>
                      <a:pt x="26597" y="15290"/>
                    </a:cubicBezTo>
                    <a:cubicBezTo>
                      <a:pt x="26810" y="15442"/>
                      <a:pt x="26871" y="15624"/>
                      <a:pt x="26901" y="15837"/>
                    </a:cubicBezTo>
                    <a:cubicBezTo>
                      <a:pt x="26931" y="15867"/>
                      <a:pt x="26931" y="15867"/>
                      <a:pt x="26962" y="15898"/>
                    </a:cubicBezTo>
                    <a:cubicBezTo>
                      <a:pt x="27266" y="16323"/>
                      <a:pt x="27175" y="16931"/>
                      <a:pt x="27114" y="17418"/>
                    </a:cubicBezTo>
                    <a:cubicBezTo>
                      <a:pt x="27053" y="18056"/>
                      <a:pt x="26901" y="18633"/>
                      <a:pt x="26536" y="19150"/>
                    </a:cubicBezTo>
                    <a:cubicBezTo>
                      <a:pt x="26506" y="19180"/>
                      <a:pt x="26475" y="19211"/>
                      <a:pt x="26445" y="19241"/>
                    </a:cubicBezTo>
                    <a:cubicBezTo>
                      <a:pt x="26293" y="19545"/>
                      <a:pt x="26141" y="19819"/>
                      <a:pt x="25898" y="20032"/>
                    </a:cubicBezTo>
                    <a:cubicBezTo>
                      <a:pt x="25837" y="20092"/>
                      <a:pt x="25746" y="20153"/>
                      <a:pt x="25685" y="20153"/>
                    </a:cubicBezTo>
                    <a:cubicBezTo>
                      <a:pt x="25573" y="20329"/>
                      <a:pt x="25359" y="20447"/>
                      <a:pt x="25151" y="20447"/>
                    </a:cubicBezTo>
                    <a:cubicBezTo>
                      <a:pt x="24965" y="20447"/>
                      <a:pt x="24783" y="20353"/>
                      <a:pt x="24682" y="20123"/>
                    </a:cubicBezTo>
                    <a:cubicBezTo>
                      <a:pt x="24348" y="19332"/>
                      <a:pt x="24348" y="18329"/>
                      <a:pt x="24652" y="17509"/>
                    </a:cubicBezTo>
                    <a:cubicBezTo>
                      <a:pt x="24834" y="17053"/>
                      <a:pt x="25108" y="16627"/>
                      <a:pt x="25320" y="16171"/>
                    </a:cubicBezTo>
                    <a:cubicBezTo>
                      <a:pt x="25503" y="15807"/>
                      <a:pt x="25685" y="15442"/>
                      <a:pt x="26050" y="15229"/>
                    </a:cubicBezTo>
                    <a:cubicBezTo>
                      <a:pt x="26113" y="15197"/>
                      <a:pt x="26181" y="15184"/>
                      <a:pt x="26248" y="15184"/>
                    </a:cubicBezTo>
                    <a:close/>
                    <a:moveTo>
                      <a:pt x="18353" y="18697"/>
                    </a:moveTo>
                    <a:cubicBezTo>
                      <a:pt x="18909" y="18697"/>
                      <a:pt x="19443" y="18920"/>
                      <a:pt x="19940" y="19180"/>
                    </a:cubicBezTo>
                    <a:cubicBezTo>
                      <a:pt x="20305" y="19363"/>
                      <a:pt x="20487" y="20032"/>
                      <a:pt x="19971" y="20183"/>
                    </a:cubicBezTo>
                    <a:cubicBezTo>
                      <a:pt x="19940" y="20183"/>
                      <a:pt x="19910" y="20214"/>
                      <a:pt x="19880" y="20214"/>
                    </a:cubicBezTo>
                    <a:cubicBezTo>
                      <a:pt x="19849" y="20275"/>
                      <a:pt x="19788" y="20366"/>
                      <a:pt x="19697" y="20427"/>
                    </a:cubicBezTo>
                    <a:cubicBezTo>
                      <a:pt x="19272" y="20731"/>
                      <a:pt x="18846" y="20791"/>
                      <a:pt x="18329" y="20822"/>
                    </a:cubicBezTo>
                    <a:cubicBezTo>
                      <a:pt x="17782" y="20822"/>
                      <a:pt x="17296" y="20943"/>
                      <a:pt x="16779" y="20974"/>
                    </a:cubicBezTo>
                    <a:cubicBezTo>
                      <a:pt x="16627" y="20974"/>
                      <a:pt x="16506" y="20913"/>
                      <a:pt x="16384" y="20822"/>
                    </a:cubicBezTo>
                    <a:cubicBezTo>
                      <a:pt x="16349" y="20829"/>
                      <a:pt x="16314" y="20833"/>
                      <a:pt x="16279" y="20833"/>
                    </a:cubicBezTo>
                    <a:cubicBezTo>
                      <a:pt x="15889" y="20833"/>
                      <a:pt x="15530" y="20389"/>
                      <a:pt x="15837" y="19971"/>
                    </a:cubicBezTo>
                    <a:cubicBezTo>
                      <a:pt x="16293" y="19363"/>
                      <a:pt x="17144" y="18907"/>
                      <a:pt x="17873" y="18755"/>
                    </a:cubicBezTo>
                    <a:cubicBezTo>
                      <a:pt x="18035" y="18715"/>
                      <a:pt x="18195" y="18697"/>
                      <a:pt x="18353" y="18697"/>
                    </a:cubicBezTo>
                    <a:close/>
                    <a:moveTo>
                      <a:pt x="27583" y="20701"/>
                    </a:moveTo>
                    <a:cubicBezTo>
                      <a:pt x="27648" y="20701"/>
                      <a:pt x="27715" y="20710"/>
                      <a:pt x="27782" y="20731"/>
                    </a:cubicBezTo>
                    <a:cubicBezTo>
                      <a:pt x="28056" y="20822"/>
                      <a:pt x="28178" y="21156"/>
                      <a:pt x="28086" y="21430"/>
                    </a:cubicBezTo>
                    <a:cubicBezTo>
                      <a:pt x="28026" y="21582"/>
                      <a:pt x="27965" y="21734"/>
                      <a:pt x="27874" y="21855"/>
                    </a:cubicBezTo>
                    <a:cubicBezTo>
                      <a:pt x="27776" y="22075"/>
                      <a:pt x="27581" y="22216"/>
                      <a:pt x="27350" y="22216"/>
                    </a:cubicBezTo>
                    <a:cubicBezTo>
                      <a:pt x="27293" y="22216"/>
                      <a:pt x="27235" y="22208"/>
                      <a:pt x="27175" y="22190"/>
                    </a:cubicBezTo>
                    <a:cubicBezTo>
                      <a:pt x="27053" y="22129"/>
                      <a:pt x="26931" y="22007"/>
                      <a:pt x="26871" y="21886"/>
                    </a:cubicBezTo>
                    <a:cubicBezTo>
                      <a:pt x="26840" y="21764"/>
                      <a:pt x="26810" y="21582"/>
                      <a:pt x="26871" y="21460"/>
                    </a:cubicBezTo>
                    <a:cubicBezTo>
                      <a:pt x="26931" y="21339"/>
                      <a:pt x="26992" y="21187"/>
                      <a:pt x="27053" y="21035"/>
                    </a:cubicBezTo>
                    <a:cubicBezTo>
                      <a:pt x="27148" y="20822"/>
                      <a:pt x="27353" y="20701"/>
                      <a:pt x="27583" y="20701"/>
                    </a:cubicBezTo>
                    <a:close/>
                    <a:moveTo>
                      <a:pt x="24223" y="23196"/>
                    </a:moveTo>
                    <a:cubicBezTo>
                      <a:pt x="24609" y="23196"/>
                      <a:pt x="25001" y="23644"/>
                      <a:pt x="24713" y="24044"/>
                    </a:cubicBezTo>
                    <a:cubicBezTo>
                      <a:pt x="24594" y="24204"/>
                      <a:pt x="24441" y="24271"/>
                      <a:pt x="24290" y="24271"/>
                    </a:cubicBezTo>
                    <a:cubicBezTo>
                      <a:pt x="23898" y="24271"/>
                      <a:pt x="23524" y="23822"/>
                      <a:pt x="23831" y="23405"/>
                    </a:cubicBezTo>
                    <a:cubicBezTo>
                      <a:pt x="23938" y="23258"/>
                      <a:pt x="24080" y="23196"/>
                      <a:pt x="24223" y="23196"/>
                    </a:cubicBezTo>
                    <a:close/>
                    <a:moveTo>
                      <a:pt x="22027" y="21422"/>
                    </a:moveTo>
                    <a:cubicBezTo>
                      <a:pt x="22292" y="21422"/>
                      <a:pt x="22560" y="21471"/>
                      <a:pt x="22828" y="21582"/>
                    </a:cubicBezTo>
                    <a:cubicBezTo>
                      <a:pt x="23162" y="21734"/>
                      <a:pt x="23254" y="22129"/>
                      <a:pt x="23071" y="22433"/>
                    </a:cubicBezTo>
                    <a:cubicBezTo>
                      <a:pt x="22767" y="22889"/>
                      <a:pt x="22342" y="23345"/>
                      <a:pt x="21886" y="23679"/>
                    </a:cubicBezTo>
                    <a:cubicBezTo>
                      <a:pt x="21369" y="24044"/>
                      <a:pt x="20822" y="24135"/>
                      <a:pt x="20275" y="24378"/>
                    </a:cubicBezTo>
                    <a:cubicBezTo>
                      <a:pt x="20213" y="24399"/>
                      <a:pt x="20152" y="24408"/>
                      <a:pt x="20091" y="24408"/>
                    </a:cubicBezTo>
                    <a:cubicBezTo>
                      <a:pt x="19884" y="24408"/>
                      <a:pt x="19693" y="24293"/>
                      <a:pt x="19576" y="24105"/>
                    </a:cubicBezTo>
                    <a:cubicBezTo>
                      <a:pt x="19454" y="24074"/>
                      <a:pt x="19363" y="23983"/>
                      <a:pt x="19272" y="23861"/>
                    </a:cubicBezTo>
                    <a:cubicBezTo>
                      <a:pt x="18907" y="23101"/>
                      <a:pt x="19758" y="22402"/>
                      <a:pt x="20305" y="22038"/>
                    </a:cubicBezTo>
                    <a:cubicBezTo>
                      <a:pt x="20834" y="21678"/>
                      <a:pt x="21421" y="21422"/>
                      <a:pt x="22027" y="21422"/>
                    </a:cubicBezTo>
                    <a:close/>
                    <a:moveTo>
                      <a:pt x="17691" y="24044"/>
                    </a:moveTo>
                    <a:cubicBezTo>
                      <a:pt x="17782" y="24044"/>
                      <a:pt x="17843" y="24044"/>
                      <a:pt x="17904" y="24074"/>
                    </a:cubicBezTo>
                    <a:cubicBezTo>
                      <a:pt x="17995" y="24074"/>
                      <a:pt x="18056" y="24105"/>
                      <a:pt x="18117" y="24135"/>
                    </a:cubicBezTo>
                    <a:lnTo>
                      <a:pt x="18117" y="24165"/>
                    </a:lnTo>
                    <a:cubicBezTo>
                      <a:pt x="18208" y="24226"/>
                      <a:pt x="18269" y="24287"/>
                      <a:pt x="18299" y="24378"/>
                    </a:cubicBezTo>
                    <a:cubicBezTo>
                      <a:pt x="18299" y="24439"/>
                      <a:pt x="18329" y="24469"/>
                      <a:pt x="18329" y="24500"/>
                    </a:cubicBezTo>
                    <a:cubicBezTo>
                      <a:pt x="18360" y="24621"/>
                      <a:pt x="18329" y="24712"/>
                      <a:pt x="18299" y="24804"/>
                    </a:cubicBezTo>
                    <a:cubicBezTo>
                      <a:pt x="18269" y="24834"/>
                      <a:pt x="18269" y="24864"/>
                      <a:pt x="18238" y="24925"/>
                    </a:cubicBezTo>
                    <a:cubicBezTo>
                      <a:pt x="18177" y="24986"/>
                      <a:pt x="18147" y="25016"/>
                      <a:pt x="18086" y="25047"/>
                    </a:cubicBezTo>
                    <a:cubicBezTo>
                      <a:pt x="18056" y="25077"/>
                      <a:pt x="18025" y="25077"/>
                      <a:pt x="17995" y="25077"/>
                    </a:cubicBezTo>
                    <a:cubicBezTo>
                      <a:pt x="17995" y="25108"/>
                      <a:pt x="17995" y="25108"/>
                      <a:pt x="17995" y="25108"/>
                    </a:cubicBezTo>
                    <a:lnTo>
                      <a:pt x="17995" y="25138"/>
                    </a:lnTo>
                    <a:cubicBezTo>
                      <a:pt x="17934" y="25199"/>
                      <a:pt x="17843" y="25260"/>
                      <a:pt x="17752" y="25290"/>
                    </a:cubicBezTo>
                    <a:cubicBezTo>
                      <a:pt x="17721" y="25320"/>
                      <a:pt x="17661" y="25320"/>
                      <a:pt x="17630" y="25351"/>
                    </a:cubicBezTo>
                    <a:lnTo>
                      <a:pt x="17600" y="25351"/>
                    </a:lnTo>
                    <a:cubicBezTo>
                      <a:pt x="17600" y="25351"/>
                      <a:pt x="17600" y="25351"/>
                      <a:pt x="17600" y="25381"/>
                    </a:cubicBezTo>
                    <a:cubicBezTo>
                      <a:pt x="17539" y="25503"/>
                      <a:pt x="17418" y="25624"/>
                      <a:pt x="17296" y="25685"/>
                    </a:cubicBezTo>
                    <a:cubicBezTo>
                      <a:pt x="17235" y="25715"/>
                      <a:pt x="17144" y="25746"/>
                      <a:pt x="17083" y="25776"/>
                    </a:cubicBezTo>
                    <a:cubicBezTo>
                      <a:pt x="17032" y="25802"/>
                      <a:pt x="16975" y="25811"/>
                      <a:pt x="16917" y="25811"/>
                    </a:cubicBezTo>
                    <a:cubicBezTo>
                      <a:pt x="16839" y="25811"/>
                      <a:pt x="16758" y="25794"/>
                      <a:pt x="16688" y="25776"/>
                    </a:cubicBezTo>
                    <a:cubicBezTo>
                      <a:pt x="16536" y="25715"/>
                      <a:pt x="16445" y="25624"/>
                      <a:pt x="16384" y="25472"/>
                    </a:cubicBezTo>
                    <a:cubicBezTo>
                      <a:pt x="16323" y="25351"/>
                      <a:pt x="16323" y="25199"/>
                      <a:pt x="16354" y="25077"/>
                    </a:cubicBezTo>
                    <a:cubicBezTo>
                      <a:pt x="16414" y="24925"/>
                      <a:pt x="16536" y="24834"/>
                      <a:pt x="16658" y="24773"/>
                    </a:cubicBezTo>
                    <a:cubicBezTo>
                      <a:pt x="16718" y="24743"/>
                      <a:pt x="16810" y="24712"/>
                      <a:pt x="16870" y="24682"/>
                    </a:cubicBezTo>
                    <a:cubicBezTo>
                      <a:pt x="16931" y="24652"/>
                      <a:pt x="16992" y="24652"/>
                      <a:pt x="17022" y="24621"/>
                    </a:cubicBezTo>
                    <a:cubicBezTo>
                      <a:pt x="17053" y="24591"/>
                      <a:pt x="17083" y="24530"/>
                      <a:pt x="17114" y="24469"/>
                    </a:cubicBezTo>
                    <a:cubicBezTo>
                      <a:pt x="17174" y="24408"/>
                      <a:pt x="17235" y="24348"/>
                      <a:pt x="17326" y="24287"/>
                    </a:cubicBezTo>
                    <a:cubicBezTo>
                      <a:pt x="17326" y="24287"/>
                      <a:pt x="17357" y="24287"/>
                      <a:pt x="17357" y="24257"/>
                    </a:cubicBezTo>
                    <a:cubicBezTo>
                      <a:pt x="17387" y="24196"/>
                      <a:pt x="17448" y="24165"/>
                      <a:pt x="17509" y="24135"/>
                    </a:cubicBezTo>
                    <a:cubicBezTo>
                      <a:pt x="17570" y="24074"/>
                      <a:pt x="17630" y="24044"/>
                      <a:pt x="17691" y="24044"/>
                    </a:cubicBezTo>
                    <a:close/>
                    <a:moveTo>
                      <a:pt x="26197" y="24648"/>
                    </a:moveTo>
                    <a:cubicBezTo>
                      <a:pt x="26414" y="24648"/>
                      <a:pt x="26627" y="24757"/>
                      <a:pt x="26719" y="24986"/>
                    </a:cubicBezTo>
                    <a:cubicBezTo>
                      <a:pt x="26931" y="25533"/>
                      <a:pt x="26962" y="26232"/>
                      <a:pt x="26871" y="26810"/>
                    </a:cubicBezTo>
                    <a:cubicBezTo>
                      <a:pt x="26814" y="27094"/>
                      <a:pt x="26597" y="27299"/>
                      <a:pt x="26320" y="27299"/>
                    </a:cubicBezTo>
                    <a:cubicBezTo>
                      <a:pt x="26301" y="27299"/>
                      <a:pt x="26282" y="27298"/>
                      <a:pt x="26263" y="27296"/>
                    </a:cubicBezTo>
                    <a:cubicBezTo>
                      <a:pt x="25989" y="27266"/>
                      <a:pt x="25746" y="26992"/>
                      <a:pt x="25776" y="26719"/>
                    </a:cubicBezTo>
                    <a:cubicBezTo>
                      <a:pt x="25868" y="26293"/>
                      <a:pt x="25837" y="25776"/>
                      <a:pt x="25716" y="25412"/>
                    </a:cubicBezTo>
                    <a:cubicBezTo>
                      <a:pt x="25624" y="25138"/>
                      <a:pt x="25716" y="24804"/>
                      <a:pt x="25989" y="24682"/>
                    </a:cubicBezTo>
                    <a:cubicBezTo>
                      <a:pt x="26056" y="24660"/>
                      <a:pt x="26127" y="24648"/>
                      <a:pt x="26197" y="24648"/>
                    </a:cubicBezTo>
                    <a:close/>
                    <a:moveTo>
                      <a:pt x="14864" y="1"/>
                    </a:moveTo>
                    <a:cubicBezTo>
                      <a:pt x="14560" y="1"/>
                      <a:pt x="14439" y="122"/>
                      <a:pt x="14408" y="426"/>
                    </a:cubicBezTo>
                    <a:cubicBezTo>
                      <a:pt x="14408" y="700"/>
                      <a:pt x="14408" y="973"/>
                      <a:pt x="14408" y="1247"/>
                    </a:cubicBezTo>
                    <a:cubicBezTo>
                      <a:pt x="14439" y="1703"/>
                      <a:pt x="14439" y="2159"/>
                      <a:pt x="14348" y="2645"/>
                    </a:cubicBezTo>
                    <a:cubicBezTo>
                      <a:pt x="14317" y="2797"/>
                      <a:pt x="14317" y="2949"/>
                      <a:pt x="14317" y="3101"/>
                    </a:cubicBezTo>
                    <a:cubicBezTo>
                      <a:pt x="14439" y="3709"/>
                      <a:pt x="14500" y="4287"/>
                      <a:pt x="14652" y="4864"/>
                    </a:cubicBezTo>
                    <a:cubicBezTo>
                      <a:pt x="14925" y="5685"/>
                      <a:pt x="15047" y="6505"/>
                      <a:pt x="15168" y="7326"/>
                    </a:cubicBezTo>
                    <a:cubicBezTo>
                      <a:pt x="15259" y="7843"/>
                      <a:pt x="15168" y="8329"/>
                      <a:pt x="14955" y="8785"/>
                    </a:cubicBezTo>
                    <a:cubicBezTo>
                      <a:pt x="14925" y="8876"/>
                      <a:pt x="14864" y="8968"/>
                      <a:pt x="14804" y="9059"/>
                    </a:cubicBezTo>
                    <a:cubicBezTo>
                      <a:pt x="14591" y="9028"/>
                      <a:pt x="14530" y="8876"/>
                      <a:pt x="14439" y="8755"/>
                    </a:cubicBezTo>
                    <a:cubicBezTo>
                      <a:pt x="14104" y="8177"/>
                      <a:pt x="13892" y="7600"/>
                      <a:pt x="13892" y="6931"/>
                    </a:cubicBezTo>
                    <a:cubicBezTo>
                      <a:pt x="13922" y="6749"/>
                      <a:pt x="13892" y="6566"/>
                      <a:pt x="13892" y="6384"/>
                    </a:cubicBezTo>
                    <a:cubicBezTo>
                      <a:pt x="13861" y="5715"/>
                      <a:pt x="13709" y="5107"/>
                      <a:pt x="13375" y="4530"/>
                    </a:cubicBezTo>
                    <a:cubicBezTo>
                      <a:pt x="13132" y="4043"/>
                      <a:pt x="13010" y="3527"/>
                      <a:pt x="13010" y="2980"/>
                    </a:cubicBezTo>
                    <a:cubicBezTo>
                      <a:pt x="13041" y="2432"/>
                      <a:pt x="12980" y="1855"/>
                      <a:pt x="12858" y="1308"/>
                    </a:cubicBezTo>
                    <a:cubicBezTo>
                      <a:pt x="12767" y="943"/>
                      <a:pt x="12554" y="670"/>
                      <a:pt x="12220" y="548"/>
                    </a:cubicBezTo>
                    <a:cubicBezTo>
                      <a:pt x="11794" y="366"/>
                      <a:pt x="11308" y="305"/>
                      <a:pt x="10852" y="274"/>
                    </a:cubicBezTo>
                    <a:cubicBezTo>
                      <a:pt x="10578" y="274"/>
                      <a:pt x="10487" y="396"/>
                      <a:pt x="10518" y="670"/>
                    </a:cubicBezTo>
                    <a:cubicBezTo>
                      <a:pt x="10578" y="1338"/>
                      <a:pt x="10639" y="2007"/>
                      <a:pt x="10700" y="2676"/>
                    </a:cubicBezTo>
                    <a:cubicBezTo>
                      <a:pt x="10761" y="3162"/>
                      <a:pt x="10822" y="3679"/>
                      <a:pt x="11034" y="4135"/>
                    </a:cubicBezTo>
                    <a:cubicBezTo>
                      <a:pt x="11430" y="4986"/>
                      <a:pt x="11673" y="5898"/>
                      <a:pt x="11977" y="6809"/>
                    </a:cubicBezTo>
                    <a:cubicBezTo>
                      <a:pt x="12037" y="7022"/>
                      <a:pt x="12098" y="7265"/>
                      <a:pt x="12098" y="7478"/>
                    </a:cubicBezTo>
                    <a:cubicBezTo>
                      <a:pt x="12159" y="7904"/>
                      <a:pt x="12189" y="8299"/>
                      <a:pt x="12220" y="8694"/>
                    </a:cubicBezTo>
                    <a:cubicBezTo>
                      <a:pt x="12220" y="8937"/>
                      <a:pt x="12220" y="9180"/>
                      <a:pt x="12189" y="9423"/>
                    </a:cubicBezTo>
                    <a:cubicBezTo>
                      <a:pt x="12159" y="9545"/>
                      <a:pt x="12098" y="9667"/>
                      <a:pt x="12068" y="9788"/>
                    </a:cubicBezTo>
                    <a:cubicBezTo>
                      <a:pt x="11855" y="9727"/>
                      <a:pt x="11794" y="9697"/>
                      <a:pt x="11673" y="9515"/>
                    </a:cubicBezTo>
                    <a:cubicBezTo>
                      <a:pt x="11490" y="9271"/>
                      <a:pt x="11338" y="9028"/>
                      <a:pt x="11217" y="8755"/>
                    </a:cubicBezTo>
                    <a:cubicBezTo>
                      <a:pt x="10943" y="8086"/>
                      <a:pt x="10670" y="7417"/>
                      <a:pt x="10427" y="6749"/>
                    </a:cubicBezTo>
                    <a:cubicBezTo>
                      <a:pt x="10244" y="6141"/>
                      <a:pt x="9971" y="5624"/>
                      <a:pt x="9636" y="5107"/>
                    </a:cubicBezTo>
                    <a:cubicBezTo>
                      <a:pt x="9211" y="4469"/>
                      <a:pt x="8937" y="3770"/>
                      <a:pt x="8816" y="3010"/>
                    </a:cubicBezTo>
                    <a:cubicBezTo>
                      <a:pt x="8785" y="2584"/>
                      <a:pt x="8633" y="2159"/>
                      <a:pt x="8481" y="1764"/>
                    </a:cubicBezTo>
                    <a:cubicBezTo>
                      <a:pt x="8329" y="1369"/>
                      <a:pt x="8025" y="1065"/>
                      <a:pt x="7600" y="973"/>
                    </a:cubicBezTo>
                    <a:cubicBezTo>
                      <a:pt x="7505" y="948"/>
                      <a:pt x="7410" y="936"/>
                      <a:pt x="7316" y="936"/>
                    </a:cubicBezTo>
                    <a:cubicBezTo>
                      <a:pt x="7078" y="936"/>
                      <a:pt x="6845" y="1008"/>
                      <a:pt x="6627" y="1095"/>
                    </a:cubicBezTo>
                    <a:cubicBezTo>
                      <a:pt x="6414" y="1217"/>
                      <a:pt x="6353" y="1369"/>
                      <a:pt x="6445" y="1581"/>
                    </a:cubicBezTo>
                    <a:cubicBezTo>
                      <a:pt x="6445" y="1612"/>
                      <a:pt x="6475" y="1673"/>
                      <a:pt x="6505" y="1703"/>
                    </a:cubicBezTo>
                    <a:cubicBezTo>
                      <a:pt x="6718" y="2311"/>
                      <a:pt x="6931" y="2919"/>
                      <a:pt x="7053" y="3557"/>
                    </a:cubicBezTo>
                    <a:cubicBezTo>
                      <a:pt x="7235" y="4469"/>
                      <a:pt x="7417" y="5381"/>
                      <a:pt x="7600" y="6323"/>
                    </a:cubicBezTo>
                    <a:cubicBezTo>
                      <a:pt x="7661" y="6597"/>
                      <a:pt x="7721" y="6901"/>
                      <a:pt x="7752" y="7174"/>
                    </a:cubicBezTo>
                    <a:cubicBezTo>
                      <a:pt x="7782" y="7387"/>
                      <a:pt x="7752" y="7569"/>
                      <a:pt x="7661" y="7721"/>
                    </a:cubicBezTo>
                    <a:cubicBezTo>
                      <a:pt x="7357" y="7661"/>
                      <a:pt x="7235" y="7600"/>
                      <a:pt x="7053" y="7326"/>
                    </a:cubicBezTo>
                    <a:cubicBezTo>
                      <a:pt x="6688" y="6809"/>
                      <a:pt x="6353" y="6293"/>
                      <a:pt x="5989" y="5776"/>
                    </a:cubicBezTo>
                    <a:cubicBezTo>
                      <a:pt x="5654" y="5259"/>
                      <a:pt x="5320" y="4743"/>
                      <a:pt x="4955" y="4256"/>
                    </a:cubicBezTo>
                    <a:cubicBezTo>
                      <a:pt x="4654" y="3869"/>
                      <a:pt x="4246" y="3664"/>
                      <a:pt x="3796" y="3664"/>
                    </a:cubicBezTo>
                    <a:cubicBezTo>
                      <a:pt x="3610" y="3664"/>
                      <a:pt x="3418" y="3699"/>
                      <a:pt x="3223" y="3770"/>
                    </a:cubicBezTo>
                    <a:cubicBezTo>
                      <a:pt x="3071" y="3831"/>
                      <a:pt x="2919" y="3891"/>
                      <a:pt x="2767" y="3983"/>
                    </a:cubicBezTo>
                    <a:cubicBezTo>
                      <a:pt x="2311" y="4226"/>
                      <a:pt x="1825" y="4317"/>
                      <a:pt x="1338" y="4378"/>
                    </a:cubicBezTo>
                    <a:cubicBezTo>
                      <a:pt x="1285" y="4387"/>
                      <a:pt x="1234" y="4390"/>
                      <a:pt x="1184" y="4390"/>
                    </a:cubicBezTo>
                    <a:cubicBezTo>
                      <a:pt x="1064" y="4390"/>
                      <a:pt x="950" y="4369"/>
                      <a:pt x="821" y="4347"/>
                    </a:cubicBezTo>
                    <a:cubicBezTo>
                      <a:pt x="700" y="4317"/>
                      <a:pt x="548" y="4226"/>
                      <a:pt x="426" y="4195"/>
                    </a:cubicBezTo>
                    <a:cubicBezTo>
                      <a:pt x="335" y="4165"/>
                      <a:pt x="274" y="4104"/>
                      <a:pt x="183" y="4104"/>
                    </a:cubicBezTo>
                    <a:cubicBezTo>
                      <a:pt x="122" y="4135"/>
                      <a:pt x="62" y="4165"/>
                      <a:pt x="31" y="4226"/>
                    </a:cubicBezTo>
                    <a:cubicBezTo>
                      <a:pt x="1" y="4256"/>
                      <a:pt x="31" y="4317"/>
                      <a:pt x="31" y="4378"/>
                    </a:cubicBezTo>
                    <a:cubicBezTo>
                      <a:pt x="62" y="4408"/>
                      <a:pt x="92" y="4439"/>
                      <a:pt x="122" y="4469"/>
                    </a:cubicBezTo>
                    <a:cubicBezTo>
                      <a:pt x="457" y="4712"/>
                      <a:pt x="639" y="5047"/>
                      <a:pt x="761" y="5442"/>
                    </a:cubicBezTo>
                    <a:cubicBezTo>
                      <a:pt x="882" y="5776"/>
                      <a:pt x="913" y="6110"/>
                      <a:pt x="943" y="6475"/>
                    </a:cubicBezTo>
                    <a:cubicBezTo>
                      <a:pt x="973" y="6901"/>
                      <a:pt x="1095" y="7326"/>
                      <a:pt x="1399" y="7630"/>
                    </a:cubicBezTo>
                    <a:cubicBezTo>
                      <a:pt x="1885" y="8086"/>
                      <a:pt x="2463" y="8360"/>
                      <a:pt x="3101" y="8451"/>
                    </a:cubicBezTo>
                    <a:cubicBezTo>
                      <a:pt x="3739" y="8572"/>
                      <a:pt x="4347" y="8633"/>
                      <a:pt x="4986" y="8724"/>
                    </a:cubicBezTo>
                    <a:cubicBezTo>
                      <a:pt x="5442" y="8816"/>
                      <a:pt x="5867" y="8998"/>
                      <a:pt x="6262" y="9241"/>
                    </a:cubicBezTo>
                    <a:cubicBezTo>
                      <a:pt x="6353" y="9302"/>
                      <a:pt x="6445" y="9363"/>
                      <a:pt x="6536" y="9454"/>
                    </a:cubicBezTo>
                    <a:cubicBezTo>
                      <a:pt x="6110" y="9667"/>
                      <a:pt x="5715" y="9849"/>
                      <a:pt x="5259" y="9879"/>
                    </a:cubicBezTo>
                    <a:cubicBezTo>
                      <a:pt x="5162" y="9888"/>
                      <a:pt x="5065" y="9893"/>
                      <a:pt x="4970" y="9893"/>
                    </a:cubicBezTo>
                    <a:cubicBezTo>
                      <a:pt x="4413" y="9893"/>
                      <a:pt x="3894" y="9744"/>
                      <a:pt x="3375" y="9484"/>
                    </a:cubicBezTo>
                    <a:cubicBezTo>
                      <a:pt x="3101" y="9363"/>
                      <a:pt x="2858" y="9211"/>
                      <a:pt x="2615" y="9059"/>
                    </a:cubicBezTo>
                    <a:cubicBezTo>
                      <a:pt x="2280" y="8876"/>
                      <a:pt x="1946" y="8694"/>
                      <a:pt x="1612" y="8542"/>
                    </a:cubicBezTo>
                    <a:cubicBezTo>
                      <a:pt x="1551" y="8512"/>
                      <a:pt x="1498" y="8496"/>
                      <a:pt x="1445" y="8496"/>
                    </a:cubicBezTo>
                    <a:cubicBezTo>
                      <a:pt x="1391" y="8496"/>
                      <a:pt x="1338" y="8512"/>
                      <a:pt x="1277" y="8542"/>
                    </a:cubicBezTo>
                    <a:cubicBezTo>
                      <a:pt x="1186" y="8633"/>
                      <a:pt x="1217" y="8755"/>
                      <a:pt x="1247" y="8846"/>
                    </a:cubicBezTo>
                    <a:cubicBezTo>
                      <a:pt x="1277" y="8968"/>
                      <a:pt x="1338" y="9089"/>
                      <a:pt x="1369" y="9211"/>
                    </a:cubicBezTo>
                    <a:cubicBezTo>
                      <a:pt x="1399" y="9515"/>
                      <a:pt x="1460" y="9819"/>
                      <a:pt x="1490" y="10123"/>
                    </a:cubicBezTo>
                    <a:cubicBezTo>
                      <a:pt x="1521" y="10244"/>
                      <a:pt x="1490" y="10335"/>
                      <a:pt x="1521" y="10457"/>
                    </a:cubicBezTo>
                    <a:cubicBezTo>
                      <a:pt x="1521" y="10852"/>
                      <a:pt x="1703" y="11156"/>
                      <a:pt x="1977" y="11399"/>
                    </a:cubicBezTo>
                    <a:cubicBezTo>
                      <a:pt x="2159" y="11551"/>
                      <a:pt x="2341" y="11673"/>
                      <a:pt x="2524" y="11794"/>
                    </a:cubicBezTo>
                    <a:cubicBezTo>
                      <a:pt x="2874" y="12019"/>
                      <a:pt x="3265" y="12183"/>
                      <a:pt x="3681" y="12183"/>
                    </a:cubicBezTo>
                    <a:cubicBezTo>
                      <a:pt x="3770" y="12183"/>
                      <a:pt x="3861" y="12175"/>
                      <a:pt x="3952" y="12159"/>
                    </a:cubicBezTo>
                    <a:cubicBezTo>
                      <a:pt x="4469" y="12098"/>
                      <a:pt x="4986" y="11977"/>
                      <a:pt x="5502" y="11886"/>
                    </a:cubicBezTo>
                    <a:cubicBezTo>
                      <a:pt x="5533" y="11886"/>
                      <a:pt x="5594" y="11855"/>
                      <a:pt x="5624" y="11855"/>
                    </a:cubicBezTo>
                    <a:cubicBezTo>
                      <a:pt x="5958" y="11794"/>
                      <a:pt x="6262" y="11703"/>
                      <a:pt x="6597" y="11642"/>
                    </a:cubicBezTo>
                    <a:cubicBezTo>
                      <a:pt x="7053" y="11551"/>
                      <a:pt x="7509" y="11460"/>
                      <a:pt x="7995" y="11369"/>
                    </a:cubicBezTo>
                    <a:cubicBezTo>
                      <a:pt x="8145" y="11344"/>
                      <a:pt x="8293" y="11332"/>
                      <a:pt x="8439" y="11332"/>
                    </a:cubicBezTo>
                    <a:cubicBezTo>
                      <a:pt x="8998" y="11332"/>
                      <a:pt x="9519" y="11511"/>
                      <a:pt x="10001" y="11825"/>
                    </a:cubicBezTo>
                    <a:cubicBezTo>
                      <a:pt x="10275" y="12007"/>
                      <a:pt x="10305" y="12250"/>
                      <a:pt x="10123" y="12524"/>
                    </a:cubicBezTo>
                    <a:cubicBezTo>
                      <a:pt x="9940" y="12797"/>
                      <a:pt x="9697" y="12980"/>
                      <a:pt x="9393" y="13101"/>
                    </a:cubicBezTo>
                    <a:cubicBezTo>
                      <a:pt x="9211" y="13193"/>
                      <a:pt x="9028" y="13253"/>
                      <a:pt x="8846" y="13314"/>
                    </a:cubicBezTo>
                    <a:cubicBezTo>
                      <a:pt x="7934" y="13679"/>
                      <a:pt x="6961" y="13892"/>
                      <a:pt x="5958" y="13952"/>
                    </a:cubicBezTo>
                    <a:cubicBezTo>
                      <a:pt x="5822" y="13968"/>
                      <a:pt x="5677" y="13968"/>
                      <a:pt x="5533" y="13968"/>
                    </a:cubicBezTo>
                    <a:cubicBezTo>
                      <a:pt x="5388" y="13968"/>
                      <a:pt x="5244" y="13968"/>
                      <a:pt x="5107" y="13983"/>
                    </a:cubicBezTo>
                    <a:cubicBezTo>
                      <a:pt x="4987" y="13994"/>
                      <a:pt x="4867" y="13999"/>
                      <a:pt x="4749" y="13999"/>
                    </a:cubicBezTo>
                    <a:cubicBezTo>
                      <a:pt x="4209" y="13999"/>
                      <a:pt x="3685" y="13895"/>
                      <a:pt x="3162" y="13770"/>
                    </a:cubicBezTo>
                    <a:cubicBezTo>
                      <a:pt x="2706" y="13648"/>
                      <a:pt x="2250" y="13466"/>
                      <a:pt x="1825" y="13284"/>
                    </a:cubicBezTo>
                    <a:cubicBezTo>
                      <a:pt x="1746" y="13255"/>
                      <a:pt x="1678" y="13242"/>
                      <a:pt x="1620" y="13242"/>
                    </a:cubicBezTo>
                    <a:cubicBezTo>
                      <a:pt x="1431" y="13242"/>
                      <a:pt x="1352" y="13385"/>
                      <a:pt x="1399" y="13618"/>
                    </a:cubicBezTo>
                    <a:cubicBezTo>
                      <a:pt x="1521" y="14256"/>
                      <a:pt x="1673" y="14895"/>
                      <a:pt x="1794" y="15503"/>
                    </a:cubicBezTo>
                    <a:cubicBezTo>
                      <a:pt x="1855" y="15715"/>
                      <a:pt x="1946" y="15928"/>
                      <a:pt x="2068" y="16080"/>
                    </a:cubicBezTo>
                    <a:cubicBezTo>
                      <a:pt x="2402" y="16627"/>
                      <a:pt x="2888" y="16901"/>
                      <a:pt x="3527" y="16962"/>
                    </a:cubicBezTo>
                    <a:cubicBezTo>
                      <a:pt x="3592" y="16966"/>
                      <a:pt x="3657" y="16968"/>
                      <a:pt x="3722" y="16968"/>
                    </a:cubicBezTo>
                    <a:cubicBezTo>
                      <a:pt x="4143" y="16968"/>
                      <a:pt x="4560" y="16889"/>
                      <a:pt x="4955" y="16810"/>
                    </a:cubicBezTo>
                    <a:cubicBezTo>
                      <a:pt x="5229" y="16779"/>
                      <a:pt x="5472" y="16688"/>
                      <a:pt x="5715" y="16597"/>
                    </a:cubicBezTo>
                    <a:cubicBezTo>
                      <a:pt x="6262" y="16384"/>
                      <a:pt x="6809" y="16141"/>
                      <a:pt x="7357" y="15928"/>
                    </a:cubicBezTo>
                    <a:cubicBezTo>
                      <a:pt x="7782" y="15776"/>
                      <a:pt x="8208" y="15685"/>
                      <a:pt x="8633" y="15563"/>
                    </a:cubicBezTo>
                    <a:cubicBezTo>
                      <a:pt x="8846" y="15503"/>
                      <a:pt x="9059" y="15472"/>
                      <a:pt x="9271" y="15442"/>
                    </a:cubicBezTo>
                    <a:cubicBezTo>
                      <a:pt x="9819" y="15351"/>
                      <a:pt x="10366" y="15259"/>
                      <a:pt x="10913" y="15168"/>
                    </a:cubicBezTo>
                    <a:cubicBezTo>
                      <a:pt x="11399" y="15077"/>
                      <a:pt x="11916" y="14986"/>
                      <a:pt x="12433" y="14895"/>
                    </a:cubicBezTo>
                    <a:cubicBezTo>
                      <a:pt x="12483" y="14886"/>
                      <a:pt x="12535" y="14881"/>
                      <a:pt x="12589" y="14881"/>
                    </a:cubicBezTo>
                    <a:cubicBezTo>
                      <a:pt x="12898" y="14881"/>
                      <a:pt x="13255" y="15022"/>
                      <a:pt x="13436" y="15229"/>
                    </a:cubicBezTo>
                    <a:cubicBezTo>
                      <a:pt x="13345" y="15411"/>
                      <a:pt x="13162" y="15472"/>
                      <a:pt x="13010" y="15563"/>
                    </a:cubicBezTo>
                    <a:cubicBezTo>
                      <a:pt x="12737" y="15655"/>
                      <a:pt x="12463" y="15776"/>
                      <a:pt x="12189" y="15867"/>
                    </a:cubicBezTo>
                    <a:cubicBezTo>
                      <a:pt x="11946" y="15959"/>
                      <a:pt x="11673" y="16050"/>
                      <a:pt x="11399" y="16110"/>
                    </a:cubicBezTo>
                    <a:cubicBezTo>
                      <a:pt x="10761" y="16232"/>
                      <a:pt x="10123" y="16323"/>
                      <a:pt x="9484" y="16384"/>
                    </a:cubicBezTo>
                    <a:cubicBezTo>
                      <a:pt x="8633" y="16506"/>
                      <a:pt x="7904" y="16810"/>
                      <a:pt x="7326" y="17418"/>
                    </a:cubicBezTo>
                    <a:cubicBezTo>
                      <a:pt x="6840" y="17904"/>
                      <a:pt x="6232" y="18269"/>
                      <a:pt x="5594" y="18481"/>
                    </a:cubicBezTo>
                    <a:cubicBezTo>
                      <a:pt x="4834" y="18725"/>
                      <a:pt x="4074" y="18998"/>
                      <a:pt x="3253" y="19059"/>
                    </a:cubicBezTo>
                    <a:cubicBezTo>
                      <a:pt x="2980" y="19089"/>
                      <a:pt x="2888" y="19180"/>
                      <a:pt x="2888" y="19454"/>
                    </a:cubicBezTo>
                    <a:cubicBezTo>
                      <a:pt x="2888" y="19971"/>
                      <a:pt x="2980" y="20487"/>
                      <a:pt x="3223" y="20974"/>
                    </a:cubicBezTo>
                    <a:cubicBezTo>
                      <a:pt x="3436" y="21339"/>
                      <a:pt x="3648" y="21734"/>
                      <a:pt x="3922" y="22098"/>
                    </a:cubicBezTo>
                    <a:cubicBezTo>
                      <a:pt x="4074" y="22311"/>
                      <a:pt x="4287" y="22524"/>
                      <a:pt x="4530" y="22706"/>
                    </a:cubicBezTo>
                    <a:cubicBezTo>
                      <a:pt x="4641" y="22802"/>
                      <a:pt x="4727" y="22847"/>
                      <a:pt x="4819" y="22847"/>
                    </a:cubicBezTo>
                    <a:cubicBezTo>
                      <a:pt x="4903" y="22847"/>
                      <a:pt x="4991" y="22809"/>
                      <a:pt x="5107" y="22737"/>
                    </a:cubicBezTo>
                    <a:cubicBezTo>
                      <a:pt x="5259" y="22646"/>
                      <a:pt x="5381" y="22554"/>
                      <a:pt x="5533" y="22463"/>
                    </a:cubicBezTo>
                    <a:cubicBezTo>
                      <a:pt x="5989" y="22190"/>
                      <a:pt x="6414" y="21946"/>
                      <a:pt x="6840" y="21673"/>
                    </a:cubicBezTo>
                    <a:cubicBezTo>
                      <a:pt x="7326" y="21369"/>
                      <a:pt x="7752" y="21035"/>
                      <a:pt x="8208" y="20670"/>
                    </a:cubicBezTo>
                    <a:cubicBezTo>
                      <a:pt x="8633" y="20366"/>
                      <a:pt x="9028" y="20062"/>
                      <a:pt x="9515" y="19819"/>
                    </a:cubicBezTo>
                    <a:cubicBezTo>
                      <a:pt x="10062" y="19515"/>
                      <a:pt x="10609" y="19302"/>
                      <a:pt x="11186" y="19120"/>
                    </a:cubicBezTo>
                    <a:cubicBezTo>
                      <a:pt x="11338" y="19059"/>
                      <a:pt x="11490" y="19028"/>
                      <a:pt x="11642" y="19028"/>
                    </a:cubicBezTo>
                    <a:cubicBezTo>
                      <a:pt x="11734" y="19028"/>
                      <a:pt x="11825" y="19059"/>
                      <a:pt x="11946" y="19059"/>
                    </a:cubicBezTo>
                    <a:cubicBezTo>
                      <a:pt x="11855" y="19180"/>
                      <a:pt x="11794" y="19241"/>
                      <a:pt x="11734" y="19302"/>
                    </a:cubicBezTo>
                    <a:cubicBezTo>
                      <a:pt x="11642" y="19393"/>
                      <a:pt x="11521" y="19515"/>
                      <a:pt x="11399" y="19606"/>
                    </a:cubicBezTo>
                    <a:cubicBezTo>
                      <a:pt x="11065" y="20001"/>
                      <a:pt x="10700" y="20366"/>
                      <a:pt x="10335" y="20731"/>
                    </a:cubicBezTo>
                    <a:cubicBezTo>
                      <a:pt x="9606" y="21430"/>
                      <a:pt x="8785" y="22038"/>
                      <a:pt x="7843" y="22494"/>
                    </a:cubicBezTo>
                    <a:cubicBezTo>
                      <a:pt x="7752" y="22524"/>
                      <a:pt x="7661" y="22615"/>
                      <a:pt x="7569" y="22646"/>
                    </a:cubicBezTo>
                    <a:cubicBezTo>
                      <a:pt x="7174" y="22858"/>
                      <a:pt x="6779" y="23041"/>
                      <a:pt x="6414" y="23223"/>
                    </a:cubicBezTo>
                    <a:cubicBezTo>
                      <a:pt x="6202" y="23314"/>
                      <a:pt x="6019" y="23375"/>
                      <a:pt x="5806" y="23466"/>
                    </a:cubicBezTo>
                    <a:cubicBezTo>
                      <a:pt x="5746" y="23497"/>
                      <a:pt x="5654" y="23527"/>
                      <a:pt x="5594" y="23588"/>
                    </a:cubicBezTo>
                    <a:cubicBezTo>
                      <a:pt x="5320" y="23740"/>
                      <a:pt x="5290" y="23861"/>
                      <a:pt x="5502" y="24105"/>
                    </a:cubicBezTo>
                    <a:cubicBezTo>
                      <a:pt x="5563" y="24196"/>
                      <a:pt x="5654" y="24257"/>
                      <a:pt x="5746" y="24348"/>
                    </a:cubicBezTo>
                    <a:cubicBezTo>
                      <a:pt x="5989" y="24621"/>
                      <a:pt x="6262" y="24895"/>
                      <a:pt x="6505" y="25168"/>
                    </a:cubicBezTo>
                    <a:cubicBezTo>
                      <a:pt x="6961" y="25655"/>
                      <a:pt x="7417" y="26080"/>
                      <a:pt x="7934" y="26475"/>
                    </a:cubicBezTo>
                    <a:cubicBezTo>
                      <a:pt x="8058" y="26564"/>
                      <a:pt x="8182" y="26611"/>
                      <a:pt x="8306" y="26611"/>
                    </a:cubicBezTo>
                    <a:cubicBezTo>
                      <a:pt x="8395" y="26611"/>
                      <a:pt x="8484" y="26587"/>
                      <a:pt x="8572" y="26536"/>
                    </a:cubicBezTo>
                    <a:cubicBezTo>
                      <a:pt x="8724" y="26475"/>
                      <a:pt x="8876" y="26384"/>
                      <a:pt x="8998" y="26293"/>
                    </a:cubicBezTo>
                    <a:cubicBezTo>
                      <a:pt x="9606" y="25776"/>
                      <a:pt x="10214" y="25260"/>
                      <a:pt x="10730" y="24652"/>
                    </a:cubicBezTo>
                    <a:cubicBezTo>
                      <a:pt x="11126" y="24226"/>
                      <a:pt x="11551" y="23861"/>
                      <a:pt x="12037" y="23527"/>
                    </a:cubicBezTo>
                    <a:cubicBezTo>
                      <a:pt x="12737" y="23071"/>
                      <a:pt x="13496" y="22798"/>
                      <a:pt x="14287" y="22494"/>
                    </a:cubicBezTo>
                    <a:cubicBezTo>
                      <a:pt x="14469" y="22433"/>
                      <a:pt x="14652" y="22433"/>
                      <a:pt x="14834" y="22433"/>
                    </a:cubicBezTo>
                    <a:cubicBezTo>
                      <a:pt x="14863" y="22427"/>
                      <a:pt x="14891" y="22424"/>
                      <a:pt x="14918" y="22424"/>
                    </a:cubicBezTo>
                    <a:cubicBezTo>
                      <a:pt x="15035" y="22424"/>
                      <a:pt x="15142" y="22469"/>
                      <a:pt x="15290" y="22494"/>
                    </a:cubicBezTo>
                    <a:cubicBezTo>
                      <a:pt x="15199" y="22706"/>
                      <a:pt x="15138" y="22858"/>
                      <a:pt x="15047" y="23010"/>
                    </a:cubicBezTo>
                    <a:cubicBezTo>
                      <a:pt x="14773" y="23557"/>
                      <a:pt x="14469" y="24135"/>
                      <a:pt x="14044" y="24591"/>
                    </a:cubicBezTo>
                    <a:cubicBezTo>
                      <a:pt x="13284" y="25351"/>
                      <a:pt x="12433" y="25989"/>
                      <a:pt x="11460" y="26475"/>
                    </a:cubicBezTo>
                    <a:cubicBezTo>
                      <a:pt x="10791" y="26779"/>
                      <a:pt x="10123" y="27114"/>
                      <a:pt x="9454" y="27448"/>
                    </a:cubicBezTo>
                    <a:cubicBezTo>
                      <a:pt x="9089" y="27630"/>
                      <a:pt x="8694" y="27752"/>
                      <a:pt x="8299" y="27843"/>
                    </a:cubicBezTo>
                    <a:cubicBezTo>
                      <a:pt x="8177" y="27843"/>
                      <a:pt x="8025" y="27843"/>
                      <a:pt x="7995" y="27995"/>
                    </a:cubicBezTo>
                    <a:cubicBezTo>
                      <a:pt x="7934" y="28178"/>
                      <a:pt x="8086" y="28238"/>
                      <a:pt x="8208" y="28299"/>
                    </a:cubicBezTo>
                    <a:cubicBezTo>
                      <a:pt x="8724" y="28664"/>
                      <a:pt x="9271" y="29029"/>
                      <a:pt x="9758" y="29393"/>
                    </a:cubicBezTo>
                    <a:cubicBezTo>
                      <a:pt x="9927" y="29512"/>
                      <a:pt x="10078" y="29574"/>
                      <a:pt x="10225" y="29574"/>
                    </a:cubicBezTo>
                    <a:cubicBezTo>
                      <a:pt x="10342" y="29574"/>
                      <a:pt x="10457" y="29535"/>
                      <a:pt x="10578" y="29454"/>
                    </a:cubicBezTo>
                    <a:cubicBezTo>
                      <a:pt x="10670" y="29393"/>
                      <a:pt x="10730" y="29363"/>
                      <a:pt x="10822" y="29302"/>
                    </a:cubicBezTo>
                    <a:cubicBezTo>
                      <a:pt x="11186" y="29029"/>
                      <a:pt x="11582" y="28755"/>
                      <a:pt x="11977" y="28451"/>
                    </a:cubicBezTo>
                    <a:cubicBezTo>
                      <a:pt x="12767" y="27874"/>
                      <a:pt x="13527" y="27235"/>
                      <a:pt x="14408" y="26779"/>
                    </a:cubicBezTo>
                    <a:cubicBezTo>
                      <a:pt x="14712" y="26597"/>
                      <a:pt x="15016" y="26384"/>
                      <a:pt x="15320" y="26202"/>
                    </a:cubicBezTo>
                    <a:cubicBezTo>
                      <a:pt x="15381" y="26141"/>
                      <a:pt x="15472" y="26141"/>
                      <a:pt x="15594" y="26111"/>
                    </a:cubicBezTo>
                    <a:lnTo>
                      <a:pt x="15594" y="26111"/>
                    </a:lnTo>
                    <a:cubicBezTo>
                      <a:pt x="15563" y="26263"/>
                      <a:pt x="15533" y="26354"/>
                      <a:pt x="15503" y="26445"/>
                    </a:cubicBezTo>
                    <a:cubicBezTo>
                      <a:pt x="15411" y="26658"/>
                      <a:pt x="15351" y="26871"/>
                      <a:pt x="15259" y="27083"/>
                    </a:cubicBezTo>
                    <a:cubicBezTo>
                      <a:pt x="15016" y="27661"/>
                      <a:pt x="14652" y="28178"/>
                      <a:pt x="14196" y="28603"/>
                    </a:cubicBezTo>
                    <a:cubicBezTo>
                      <a:pt x="13436" y="29272"/>
                      <a:pt x="12645" y="29849"/>
                      <a:pt x="11764" y="30305"/>
                    </a:cubicBezTo>
                    <a:cubicBezTo>
                      <a:pt x="11703" y="30336"/>
                      <a:pt x="11612" y="30396"/>
                      <a:pt x="11551" y="30457"/>
                    </a:cubicBezTo>
                    <a:cubicBezTo>
                      <a:pt x="11278" y="30670"/>
                      <a:pt x="11278" y="30822"/>
                      <a:pt x="11521" y="31065"/>
                    </a:cubicBezTo>
                    <a:cubicBezTo>
                      <a:pt x="11673" y="31187"/>
                      <a:pt x="11825" y="31308"/>
                      <a:pt x="11946" y="31430"/>
                    </a:cubicBezTo>
                    <a:cubicBezTo>
                      <a:pt x="12493" y="31977"/>
                      <a:pt x="13041" y="32494"/>
                      <a:pt x="13648" y="32889"/>
                    </a:cubicBezTo>
                    <a:cubicBezTo>
                      <a:pt x="14013" y="33132"/>
                      <a:pt x="14378" y="33314"/>
                      <a:pt x="14804" y="33406"/>
                    </a:cubicBezTo>
                    <a:cubicBezTo>
                      <a:pt x="14925" y="33436"/>
                      <a:pt x="15043" y="33453"/>
                      <a:pt x="15158" y="33453"/>
                    </a:cubicBezTo>
                    <a:cubicBezTo>
                      <a:pt x="15388" y="33453"/>
                      <a:pt x="15604" y="33385"/>
                      <a:pt x="15807" y="33223"/>
                    </a:cubicBezTo>
                    <a:cubicBezTo>
                      <a:pt x="16171" y="32919"/>
                      <a:pt x="16566" y="32646"/>
                      <a:pt x="16870" y="32311"/>
                    </a:cubicBezTo>
                    <a:cubicBezTo>
                      <a:pt x="17539" y="31612"/>
                      <a:pt x="18147" y="30852"/>
                      <a:pt x="18785" y="30123"/>
                    </a:cubicBezTo>
                    <a:cubicBezTo>
                      <a:pt x="19059" y="29758"/>
                      <a:pt x="19332" y="29393"/>
                      <a:pt x="19667" y="29089"/>
                    </a:cubicBezTo>
                    <a:cubicBezTo>
                      <a:pt x="20214" y="28633"/>
                      <a:pt x="20700" y="28086"/>
                      <a:pt x="21126" y="27509"/>
                    </a:cubicBezTo>
                    <a:cubicBezTo>
                      <a:pt x="21308" y="27296"/>
                      <a:pt x="21460" y="27053"/>
                      <a:pt x="21643" y="26840"/>
                    </a:cubicBezTo>
                    <a:cubicBezTo>
                      <a:pt x="21795" y="26658"/>
                      <a:pt x="21946" y="26506"/>
                      <a:pt x="22220" y="26445"/>
                    </a:cubicBezTo>
                    <a:cubicBezTo>
                      <a:pt x="22250" y="26597"/>
                      <a:pt x="22281" y="26719"/>
                      <a:pt x="22281" y="26840"/>
                    </a:cubicBezTo>
                    <a:cubicBezTo>
                      <a:pt x="22250" y="27053"/>
                      <a:pt x="22220" y="27296"/>
                      <a:pt x="22159" y="27478"/>
                    </a:cubicBezTo>
                    <a:cubicBezTo>
                      <a:pt x="21916" y="28269"/>
                      <a:pt x="21582" y="28968"/>
                      <a:pt x="21126" y="29637"/>
                    </a:cubicBezTo>
                    <a:cubicBezTo>
                      <a:pt x="20123" y="31035"/>
                      <a:pt x="19150" y="32433"/>
                      <a:pt x="18147" y="33801"/>
                    </a:cubicBezTo>
                    <a:cubicBezTo>
                      <a:pt x="17721" y="34348"/>
                      <a:pt x="17296" y="34895"/>
                      <a:pt x="16718" y="35290"/>
                    </a:cubicBezTo>
                    <a:cubicBezTo>
                      <a:pt x="16688" y="35320"/>
                      <a:pt x="16627" y="35351"/>
                      <a:pt x="16597" y="35381"/>
                    </a:cubicBezTo>
                    <a:cubicBezTo>
                      <a:pt x="16506" y="35503"/>
                      <a:pt x="16506" y="35624"/>
                      <a:pt x="16627" y="35746"/>
                    </a:cubicBezTo>
                    <a:cubicBezTo>
                      <a:pt x="16658" y="35807"/>
                      <a:pt x="16718" y="35837"/>
                      <a:pt x="16779" y="35868"/>
                    </a:cubicBezTo>
                    <a:cubicBezTo>
                      <a:pt x="17478" y="36202"/>
                      <a:pt x="18208" y="36506"/>
                      <a:pt x="18968" y="36628"/>
                    </a:cubicBezTo>
                    <a:cubicBezTo>
                      <a:pt x="19211" y="36658"/>
                      <a:pt x="19424" y="36688"/>
                      <a:pt x="19636" y="36719"/>
                    </a:cubicBezTo>
                    <a:cubicBezTo>
                      <a:pt x="19831" y="36759"/>
                      <a:pt x="20023" y="36777"/>
                      <a:pt x="20213" y="36777"/>
                    </a:cubicBezTo>
                    <a:cubicBezTo>
                      <a:pt x="20879" y="36777"/>
                      <a:pt x="21513" y="36554"/>
                      <a:pt x="22129" y="36293"/>
                    </a:cubicBezTo>
                    <a:cubicBezTo>
                      <a:pt x="22250" y="36232"/>
                      <a:pt x="22342" y="36141"/>
                      <a:pt x="22463" y="36050"/>
                    </a:cubicBezTo>
                    <a:cubicBezTo>
                      <a:pt x="23041" y="35533"/>
                      <a:pt x="23497" y="34895"/>
                      <a:pt x="23801" y="34165"/>
                    </a:cubicBezTo>
                    <a:cubicBezTo>
                      <a:pt x="24196" y="33162"/>
                      <a:pt x="24561" y="32159"/>
                      <a:pt x="24773" y="31096"/>
                    </a:cubicBezTo>
                    <a:cubicBezTo>
                      <a:pt x="24804" y="31035"/>
                      <a:pt x="24834" y="30974"/>
                      <a:pt x="24834" y="30883"/>
                    </a:cubicBezTo>
                    <a:cubicBezTo>
                      <a:pt x="24895" y="30640"/>
                      <a:pt x="24925" y="30366"/>
                      <a:pt x="24986" y="30092"/>
                    </a:cubicBezTo>
                    <a:cubicBezTo>
                      <a:pt x="25016" y="29971"/>
                      <a:pt x="24986" y="29819"/>
                      <a:pt x="25016" y="29697"/>
                    </a:cubicBezTo>
                    <a:cubicBezTo>
                      <a:pt x="25047" y="29637"/>
                      <a:pt x="25077" y="29545"/>
                      <a:pt x="25138" y="29515"/>
                    </a:cubicBezTo>
                    <a:cubicBezTo>
                      <a:pt x="25154" y="29511"/>
                      <a:pt x="25169" y="29509"/>
                      <a:pt x="25182" y="29509"/>
                    </a:cubicBezTo>
                    <a:cubicBezTo>
                      <a:pt x="25268" y="29509"/>
                      <a:pt x="25294" y="29588"/>
                      <a:pt x="25320" y="29667"/>
                    </a:cubicBezTo>
                    <a:cubicBezTo>
                      <a:pt x="25472" y="30092"/>
                      <a:pt x="25624" y="30518"/>
                      <a:pt x="25655" y="30974"/>
                    </a:cubicBezTo>
                    <a:cubicBezTo>
                      <a:pt x="25655" y="31217"/>
                      <a:pt x="25685" y="31460"/>
                      <a:pt x="25716" y="31703"/>
                    </a:cubicBezTo>
                    <a:cubicBezTo>
                      <a:pt x="25716" y="32068"/>
                      <a:pt x="25716" y="32403"/>
                      <a:pt x="25685" y="32767"/>
                    </a:cubicBezTo>
                    <a:cubicBezTo>
                      <a:pt x="25594" y="33770"/>
                      <a:pt x="25351" y="34743"/>
                      <a:pt x="25138" y="35716"/>
                    </a:cubicBezTo>
                    <a:cubicBezTo>
                      <a:pt x="25016" y="36202"/>
                      <a:pt x="24925" y="36658"/>
                      <a:pt x="24682" y="37083"/>
                    </a:cubicBezTo>
                    <a:cubicBezTo>
                      <a:pt x="24571" y="37278"/>
                      <a:pt x="24638" y="37422"/>
                      <a:pt x="24859" y="37422"/>
                    </a:cubicBezTo>
                    <a:cubicBezTo>
                      <a:pt x="24880" y="37422"/>
                      <a:pt x="24902" y="37420"/>
                      <a:pt x="24925" y="37418"/>
                    </a:cubicBezTo>
                    <a:cubicBezTo>
                      <a:pt x="25138" y="37418"/>
                      <a:pt x="25351" y="37357"/>
                      <a:pt x="25564" y="37357"/>
                    </a:cubicBezTo>
                    <a:cubicBezTo>
                      <a:pt x="25928" y="37327"/>
                      <a:pt x="26263" y="37235"/>
                      <a:pt x="26597" y="37114"/>
                    </a:cubicBezTo>
                    <a:cubicBezTo>
                      <a:pt x="26901" y="36992"/>
                      <a:pt x="27175" y="36901"/>
                      <a:pt x="27448" y="36779"/>
                    </a:cubicBezTo>
                    <a:cubicBezTo>
                      <a:pt x="28208" y="36476"/>
                      <a:pt x="28816" y="35989"/>
                      <a:pt x="29120" y="35199"/>
                    </a:cubicBezTo>
                    <a:cubicBezTo>
                      <a:pt x="29363" y="34591"/>
                      <a:pt x="29515" y="33953"/>
                      <a:pt x="29576" y="33314"/>
                    </a:cubicBezTo>
                    <a:cubicBezTo>
                      <a:pt x="29637" y="32646"/>
                      <a:pt x="29697" y="32007"/>
                      <a:pt x="29789" y="31339"/>
                    </a:cubicBezTo>
                    <a:cubicBezTo>
                      <a:pt x="29819" y="30974"/>
                      <a:pt x="29910" y="30609"/>
                      <a:pt x="29941" y="30244"/>
                    </a:cubicBezTo>
                    <a:cubicBezTo>
                      <a:pt x="29971" y="29485"/>
                      <a:pt x="29971" y="28755"/>
                      <a:pt x="30032" y="27995"/>
                    </a:cubicBezTo>
                    <a:cubicBezTo>
                      <a:pt x="30062" y="27357"/>
                      <a:pt x="30214" y="26779"/>
                      <a:pt x="30488" y="26202"/>
                    </a:cubicBezTo>
                    <a:cubicBezTo>
                      <a:pt x="30548" y="26111"/>
                      <a:pt x="30609" y="26019"/>
                      <a:pt x="30731" y="26019"/>
                    </a:cubicBezTo>
                    <a:cubicBezTo>
                      <a:pt x="31400" y="25898"/>
                      <a:pt x="32038" y="25807"/>
                      <a:pt x="32707" y="25776"/>
                    </a:cubicBezTo>
                    <a:cubicBezTo>
                      <a:pt x="32980" y="25776"/>
                      <a:pt x="33284" y="25746"/>
                      <a:pt x="33558" y="25685"/>
                    </a:cubicBezTo>
                    <a:cubicBezTo>
                      <a:pt x="34530" y="25472"/>
                      <a:pt x="35473" y="25199"/>
                      <a:pt x="36354" y="24743"/>
                    </a:cubicBezTo>
                    <a:cubicBezTo>
                      <a:pt x="37357" y="24257"/>
                      <a:pt x="38299" y="23679"/>
                      <a:pt x="39120" y="22889"/>
                    </a:cubicBezTo>
                    <a:cubicBezTo>
                      <a:pt x="39637" y="22342"/>
                      <a:pt x="40123" y="21794"/>
                      <a:pt x="40488" y="21126"/>
                    </a:cubicBezTo>
                    <a:cubicBezTo>
                      <a:pt x="40853" y="20457"/>
                      <a:pt x="41157" y="19788"/>
                      <a:pt x="41369" y="19059"/>
                    </a:cubicBezTo>
                    <a:cubicBezTo>
                      <a:pt x="41491" y="18633"/>
                      <a:pt x="41521" y="18208"/>
                      <a:pt x="41521" y="17782"/>
                    </a:cubicBezTo>
                    <a:cubicBezTo>
                      <a:pt x="41521" y="17661"/>
                      <a:pt x="41521" y="17539"/>
                      <a:pt x="41400" y="17509"/>
                    </a:cubicBezTo>
                    <a:cubicBezTo>
                      <a:pt x="41357" y="17492"/>
                      <a:pt x="41320" y="17484"/>
                      <a:pt x="41286" y="17484"/>
                    </a:cubicBezTo>
                    <a:cubicBezTo>
                      <a:pt x="41199" y="17484"/>
                      <a:pt x="41140" y="17534"/>
                      <a:pt x="41096" y="17600"/>
                    </a:cubicBezTo>
                    <a:cubicBezTo>
                      <a:pt x="41065" y="17630"/>
                      <a:pt x="41035" y="17661"/>
                      <a:pt x="41005" y="17691"/>
                    </a:cubicBezTo>
                    <a:cubicBezTo>
                      <a:pt x="40701" y="18025"/>
                      <a:pt x="40397" y="18329"/>
                      <a:pt x="39971" y="18481"/>
                    </a:cubicBezTo>
                    <a:cubicBezTo>
                      <a:pt x="39880" y="18542"/>
                      <a:pt x="39789" y="18603"/>
                      <a:pt x="39698" y="18633"/>
                    </a:cubicBezTo>
                    <a:cubicBezTo>
                      <a:pt x="39394" y="18816"/>
                      <a:pt x="39090" y="18907"/>
                      <a:pt x="38755" y="18998"/>
                    </a:cubicBezTo>
                    <a:cubicBezTo>
                      <a:pt x="38087" y="19120"/>
                      <a:pt x="37448" y="19211"/>
                      <a:pt x="36780" y="19211"/>
                    </a:cubicBezTo>
                    <a:cubicBezTo>
                      <a:pt x="35685" y="19241"/>
                      <a:pt x="34622" y="19424"/>
                      <a:pt x="33588" y="19758"/>
                    </a:cubicBezTo>
                    <a:cubicBezTo>
                      <a:pt x="33223" y="19910"/>
                      <a:pt x="32828" y="20001"/>
                      <a:pt x="32403" y="20123"/>
                    </a:cubicBezTo>
                    <a:cubicBezTo>
                      <a:pt x="32433" y="20062"/>
                      <a:pt x="32433" y="20001"/>
                      <a:pt x="32463" y="19971"/>
                    </a:cubicBezTo>
                    <a:cubicBezTo>
                      <a:pt x="32767" y="19484"/>
                      <a:pt x="33071" y="19028"/>
                      <a:pt x="33406" y="18573"/>
                    </a:cubicBezTo>
                    <a:cubicBezTo>
                      <a:pt x="33497" y="18421"/>
                      <a:pt x="33649" y="18269"/>
                      <a:pt x="33831" y="18147"/>
                    </a:cubicBezTo>
                    <a:cubicBezTo>
                      <a:pt x="34226" y="17904"/>
                      <a:pt x="34622" y="17630"/>
                      <a:pt x="35017" y="17387"/>
                    </a:cubicBezTo>
                    <a:cubicBezTo>
                      <a:pt x="35746" y="16992"/>
                      <a:pt x="36476" y="16627"/>
                      <a:pt x="37205" y="16262"/>
                    </a:cubicBezTo>
                    <a:cubicBezTo>
                      <a:pt x="37479" y="16141"/>
                      <a:pt x="37752" y="16019"/>
                      <a:pt x="38056" y="15898"/>
                    </a:cubicBezTo>
                    <a:cubicBezTo>
                      <a:pt x="38421" y="15746"/>
                      <a:pt x="38816" y="15594"/>
                      <a:pt x="39211" y="15411"/>
                    </a:cubicBezTo>
                    <a:cubicBezTo>
                      <a:pt x="39606" y="15199"/>
                      <a:pt x="40002" y="14986"/>
                      <a:pt x="40336" y="14652"/>
                    </a:cubicBezTo>
                    <a:cubicBezTo>
                      <a:pt x="40974" y="14013"/>
                      <a:pt x="41126" y="13253"/>
                      <a:pt x="40913" y="12402"/>
                    </a:cubicBezTo>
                    <a:cubicBezTo>
                      <a:pt x="40853" y="12098"/>
                      <a:pt x="40731" y="11825"/>
                      <a:pt x="40640" y="11521"/>
                    </a:cubicBezTo>
                    <a:cubicBezTo>
                      <a:pt x="40488" y="11034"/>
                      <a:pt x="40245" y="10578"/>
                      <a:pt x="39910" y="10183"/>
                    </a:cubicBezTo>
                    <a:cubicBezTo>
                      <a:pt x="39758" y="10001"/>
                      <a:pt x="39637" y="9849"/>
                      <a:pt x="39485" y="9667"/>
                    </a:cubicBezTo>
                    <a:cubicBezTo>
                      <a:pt x="39420" y="9624"/>
                      <a:pt x="39356" y="9581"/>
                      <a:pt x="39291" y="9581"/>
                    </a:cubicBezTo>
                    <a:cubicBezTo>
                      <a:pt x="39265" y="9581"/>
                      <a:pt x="39238" y="9588"/>
                      <a:pt x="39211" y="9606"/>
                    </a:cubicBezTo>
                    <a:cubicBezTo>
                      <a:pt x="39120" y="9667"/>
                      <a:pt x="39120" y="9758"/>
                      <a:pt x="39120" y="9849"/>
                    </a:cubicBezTo>
                    <a:cubicBezTo>
                      <a:pt x="39120" y="10001"/>
                      <a:pt x="39120" y="10183"/>
                      <a:pt x="39090" y="10335"/>
                    </a:cubicBezTo>
                    <a:cubicBezTo>
                      <a:pt x="38998" y="10639"/>
                      <a:pt x="38907" y="10943"/>
                      <a:pt x="38755" y="11247"/>
                    </a:cubicBezTo>
                    <a:cubicBezTo>
                      <a:pt x="38330" y="12129"/>
                      <a:pt x="37722" y="12767"/>
                      <a:pt x="36688" y="12980"/>
                    </a:cubicBezTo>
                    <a:cubicBezTo>
                      <a:pt x="36658" y="12980"/>
                      <a:pt x="36658" y="12980"/>
                      <a:pt x="36628" y="13010"/>
                    </a:cubicBezTo>
                    <a:cubicBezTo>
                      <a:pt x="35959" y="13253"/>
                      <a:pt x="35260" y="13496"/>
                      <a:pt x="34682" y="13892"/>
                    </a:cubicBezTo>
                    <a:cubicBezTo>
                      <a:pt x="34166" y="14256"/>
                      <a:pt x="33710" y="14652"/>
                      <a:pt x="33254" y="15047"/>
                    </a:cubicBezTo>
                    <a:cubicBezTo>
                      <a:pt x="32767" y="15472"/>
                      <a:pt x="32311" y="15928"/>
                      <a:pt x="31795" y="16293"/>
                    </a:cubicBezTo>
                    <a:cubicBezTo>
                      <a:pt x="31582" y="16414"/>
                      <a:pt x="31369" y="16536"/>
                      <a:pt x="31126" y="16627"/>
                    </a:cubicBezTo>
                    <a:cubicBezTo>
                      <a:pt x="31082" y="16640"/>
                      <a:pt x="31039" y="16647"/>
                      <a:pt x="30998" y="16647"/>
                    </a:cubicBezTo>
                    <a:cubicBezTo>
                      <a:pt x="30757" y="16647"/>
                      <a:pt x="30583" y="16431"/>
                      <a:pt x="30609" y="16171"/>
                    </a:cubicBezTo>
                    <a:cubicBezTo>
                      <a:pt x="30609" y="16080"/>
                      <a:pt x="30640" y="16019"/>
                      <a:pt x="30640" y="15959"/>
                    </a:cubicBezTo>
                    <a:cubicBezTo>
                      <a:pt x="30761" y="15594"/>
                      <a:pt x="30913" y="15229"/>
                      <a:pt x="31156" y="14895"/>
                    </a:cubicBezTo>
                    <a:cubicBezTo>
                      <a:pt x="31673" y="14135"/>
                      <a:pt x="32281" y="13405"/>
                      <a:pt x="32950" y="12737"/>
                    </a:cubicBezTo>
                    <a:cubicBezTo>
                      <a:pt x="33770" y="11946"/>
                      <a:pt x="34682" y="11308"/>
                      <a:pt x="35625" y="10700"/>
                    </a:cubicBezTo>
                    <a:cubicBezTo>
                      <a:pt x="36050" y="10427"/>
                      <a:pt x="36415" y="10123"/>
                      <a:pt x="36810" y="9819"/>
                    </a:cubicBezTo>
                    <a:cubicBezTo>
                      <a:pt x="36962" y="9697"/>
                      <a:pt x="37114" y="9545"/>
                      <a:pt x="37205" y="9363"/>
                    </a:cubicBezTo>
                    <a:cubicBezTo>
                      <a:pt x="37509" y="8755"/>
                      <a:pt x="37509" y="8512"/>
                      <a:pt x="37144" y="8086"/>
                    </a:cubicBezTo>
                    <a:cubicBezTo>
                      <a:pt x="36719" y="7600"/>
                      <a:pt x="36293" y="7083"/>
                      <a:pt x="35807" y="6657"/>
                    </a:cubicBezTo>
                    <a:cubicBezTo>
                      <a:pt x="35260" y="6202"/>
                      <a:pt x="34743" y="5776"/>
                      <a:pt x="34105" y="5442"/>
                    </a:cubicBezTo>
                    <a:cubicBezTo>
                      <a:pt x="34010" y="5394"/>
                      <a:pt x="33933" y="5370"/>
                      <a:pt x="33870" y="5370"/>
                    </a:cubicBezTo>
                    <a:cubicBezTo>
                      <a:pt x="33731" y="5370"/>
                      <a:pt x="33660" y="5485"/>
                      <a:pt x="33618" y="5715"/>
                    </a:cubicBezTo>
                    <a:cubicBezTo>
                      <a:pt x="33588" y="5928"/>
                      <a:pt x="33558" y="6141"/>
                      <a:pt x="33466" y="6323"/>
                    </a:cubicBezTo>
                    <a:cubicBezTo>
                      <a:pt x="33314" y="6566"/>
                      <a:pt x="33132" y="6840"/>
                      <a:pt x="32919" y="7053"/>
                    </a:cubicBezTo>
                    <a:cubicBezTo>
                      <a:pt x="32524" y="7478"/>
                      <a:pt x="32038" y="7873"/>
                      <a:pt x="31521" y="8177"/>
                    </a:cubicBezTo>
                    <a:cubicBezTo>
                      <a:pt x="31156" y="8390"/>
                      <a:pt x="30822" y="8664"/>
                      <a:pt x="30548" y="8968"/>
                    </a:cubicBezTo>
                    <a:cubicBezTo>
                      <a:pt x="30001" y="9606"/>
                      <a:pt x="29606" y="10275"/>
                      <a:pt x="29485" y="11126"/>
                    </a:cubicBezTo>
                    <a:cubicBezTo>
                      <a:pt x="29454" y="11521"/>
                      <a:pt x="29333" y="11886"/>
                      <a:pt x="29211" y="12281"/>
                    </a:cubicBezTo>
                    <a:cubicBezTo>
                      <a:pt x="28968" y="12980"/>
                      <a:pt x="28451" y="13405"/>
                      <a:pt x="27782" y="13648"/>
                    </a:cubicBezTo>
                    <a:cubicBezTo>
                      <a:pt x="27661" y="13709"/>
                      <a:pt x="27539" y="13709"/>
                      <a:pt x="27418" y="13709"/>
                    </a:cubicBezTo>
                    <a:cubicBezTo>
                      <a:pt x="27235" y="13679"/>
                      <a:pt x="27175" y="13618"/>
                      <a:pt x="27205" y="13405"/>
                    </a:cubicBezTo>
                    <a:cubicBezTo>
                      <a:pt x="27235" y="13284"/>
                      <a:pt x="27235" y="13132"/>
                      <a:pt x="27266" y="12980"/>
                    </a:cubicBezTo>
                    <a:cubicBezTo>
                      <a:pt x="27357" y="12645"/>
                      <a:pt x="27387" y="12311"/>
                      <a:pt x="27570" y="12007"/>
                    </a:cubicBezTo>
                    <a:cubicBezTo>
                      <a:pt x="27782" y="11642"/>
                      <a:pt x="27995" y="11278"/>
                      <a:pt x="28238" y="10943"/>
                    </a:cubicBezTo>
                    <a:cubicBezTo>
                      <a:pt x="28786" y="10244"/>
                      <a:pt x="29181" y="9484"/>
                      <a:pt x="29424" y="8633"/>
                    </a:cubicBezTo>
                    <a:cubicBezTo>
                      <a:pt x="29606" y="7934"/>
                      <a:pt x="30001" y="7357"/>
                      <a:pt x="30518" y="6870"/>
                    </a:cubicBezTo>
                    <a:cubicBezTo>
                      <a:pt x="30761" y="6657"/>
                      <a:pt x="30944" y="6445"/>
                      <a:pt x="31126" y="6202"/>
                    </a:cubicBezTo>
                    <a:cubicBezTo>
                      <a:pt x="31400" y="5867"/>
                      <a:pt x="31460" y="5502"/>
                      <a:pt x="31248" y="5138"/>
                    </a:cubicBezTo>
                    <a:cubicBezTo>
                      <a:pt x="31096" y="4864"/>
                      <a:pt x="30944" y="4591"/>
                      <a:pt x="30822" y="4317"/>
                    </a:cubicBezTo>
                    <a:cubicBezTo>
                      <a:pt x="30488" y="3679"/>
                      <a:pt x="30001" y="3192"/>
                      <a:pt x="29393" y="2797"/>
                    </a:cubicBezTo>
                    <a:cubicBezTo>
                      <a:pt x="29302" y="2736"/>
                      <a:pt x="29181" y="2706"/>
                      <a:pt x="29059" y="2676"/>
                    </a:cubicBezTo>
                    <a:cubicBezTo>
                      <a:pt x="29029" y="2671"/>
                      <a:pt x="29002" y="2668"/>
                      <a:pt x="28977" y="2668"/>
                    </a:cubicBezTo>
                    <a:cubicBezTo>
                      <a:pt x="28849" y="2668"/>
                      <a:pt x="28781" y="2736"/>
                      <a:pt x="28755" y="2888"/>
                    </a:cubicBezTo>
                    <a:cubicBezTo>
                      <a:pt x="28725" y="3010"/>
                      <a:pt x="28755" y="3132"/>
                      <a:pt x="28725" y="3223"/>
                    </a:cubicBezTo>
                    <a:cubicBezTo>
                      <a:pt x="28694" y="3405"/>
                      <a:pt x="28694" y="3557"/>
                      <a:pt x="28603" y="3709"/>
                    </a:cubicBezTo>
                    <a:cubicBezTo>
                      <a:pt x="28269" y="4378"/>
                      <a:pt x="27934" y="5047"/>
                      <a:pt x="27479" y="5654"/>
                    </a:cubicBezTo>
                    <a:cubicBezTo>
                      <a:pt x="27053" y="6262"/>
                      <a:pt x="26688" y="6901"/>
                      <a:pt x="26567" y="7630"/>
                    </a:cubicBezTo>
                    <a:cubicBezTo>
                      <a:pt x="26506" y="7843"/>
                      <a:pt x="26445" y="8025"/>
                      <a:pt x="26415" y="8238"/>
                    </a:cubicBezTo>
                    <a:cubicBezTo>
                      <a:pt x="26263" y="8907"/>
                      <a:pt x="25989" y="9515"/>
                      <a:pt x="25624" y="10092"/>
                    </a:cubicBezTo>
                    <a:cubicBezTo>
                      <a:pt x="25381" y="10518"/>
                      <a:pt x="25138" y="10974"/>
                      <a:pt x="24864" y="11430"/>
                    </a:cubicBezTo>
                    <a:cubicBezTo>
                      <a:pt x="24773" y="11612"/>
                      <a:pt x="24652" y="11794"/>
                      <a:pt x="24530" y="11977"/>
                    </a:cubicBezTo>
                    <a:cubicBezTo>
                      <a:pt x="24454" y="12098"/>
                      <a:pt x="24363" y="12159"/>
                      <a:pt x="24276" y="12159"/>
                    </a:cubicBezTo>
                    <a:cubicBezTo>
                      <a:pt x="24188" y="12159"/>
                      <a:pt x="24105" y="12098"/>
                      <a:pt x="24044" y="11977"/>
                    </a:cubicBezTo>
                    <a:cubicBezTo>
                      <a:pt x="23892" y="11734"/>
                      <a:pt x="23770" y="11460"/>
                      <a:pt x="23679" y="11186"/>
                    </a:cubicBezTo>
                    <a:cubicBezTo>
                      <a:pt x="23405" y="9940"/>
                      <a:pt x="23405" y="8664"/>
                      <a:pt x="23649" y="7417"/>
                    </a:cubicBezTo>
                    <a:cubicBezTo>
                      <a:pt x="23801" y="6718"/>
                      <a:pt x="24044" y="6019"/>
                      <a:pt x="24226" y="5320"/>
                    </a:cubicBezTo>
                    <a:cubicBezTo>
                      <a:pt x="24530" y="4195"/>
                      <a:pt x="24713" y="3071"/>
                      <a:pt x="24500" y="1916"/>
                    </a:cubicBezTo>
                    <a:cubicBezTo>
                      <a:pt x="24469" y="1612"/>
                      <a:pt x="24348" y="1429"/>
                      <a:pt x="24105" y="1308"/>
                    </a:cubicBezTo>
                    <a:cubicBezTo>
                      <a:pt x="23527" y="1004"/>
                      <a:pt x="22950" y="791"/>
                      <a:pt x="22342" y="700"/>
                    </a:cubicBezTo>
                    <a:cubicBezTo>
                      <a:pt x="22270" y="686"/>
                      <a:pt x="22210" y="678"/>
                      <a:pt x="22159" y="678"/>
                    </a:cubicBezTo>
                    <a:cubicBezTo>
                      <a:pt x="21993" y="678"/>
                      <a:pt x="21918" y="757"/>
                      <a:pt x="21825" y="943"/>
                    </a:cubicBezTo>
                    <a:cubicBezTo>
                      <a:pt x="21795" y="1034"/>
                      <a:pt x="21764" y="1095"/>
                      <a:pt x="21734" y="1186"/>
                    </a:cubicBezTo>
                    <a:cubicBezTo>
                      <a:pt x="21612" y="1581"/>
                      <a:pt x="21491" y="1977"/>
                      <a:pt x="21399" y="2402"/>
                    </a:cubicBezTo>
                    <a:cubicBezTo>
                      <a:pt x="21217" y="3192"/>
                      <a:pt x="21278" y="4013"/>
                      <a:pt x="21339" y="4834"/>
                    </a:cubicBezTo>
                    <a:cubicBezTo>
                      <a:pt x="21339" y="4864"/>
                      <a:pt x="21369" y="4895"/>
                      <a:pt x="21369" y="4955"/>
                    </a:cubicBezTo>
                    <a:cubicBezTo>
                      <a:pt x="21460" y="5502"/>
                      <a:pt x="21582" y="6050"/>
                      <a:pt x="21673" y="6597"/>
                    </a:cubicBezTo>
                    <a:cubicBezTo>
                      <a:pt x="21703" y="6809"/>
                      <a:pt x="21764" y="7022"/>
                      <a:pt x="21795" y="7235"/>
                    </a:cubicBezTo>
                    <a:cubicBezTo>
                      <a:pt x="22068" y="8208"/>
                      <a:pt x="21946" y="9120"/>
                      <a:pt x="21582" y="10031"/>
                    </a:cubicBezTo>
                    <a:cubicBezTo>
                      <a:pt x="21460" y="10305"/>
                      <a:pt x="21278" y="10518"/>
                      <a:pt x="21004" y="10670"/>
                    </a:cubicBezTo>
                    <a:cubicBezTo>
                      <a:pt x="20942" y="10696"/>
                      <a:pt x="20883" y="10710"/>
                      <a:pt x="20827" y="10710"/>
                    </a:cubicBezTo>
                    <a:cubicBezTo>
                      <a:pt x="20690" y="10710"/>
                      <a:pt x="20574" y="10629"/>
                      <a:pt x="20487" y="10457"/>
                    </a:cubicBezTo>
                    <a:cubicBezTo>
                      <a:pt x="20457" y="10366"/>
                      <a:pt x="20457" y="10275"/>
                      <a:pt x="20427" y="10214"/>
                    </a:cubicBezTo>
                    <a:cubicBezTo>
                      <a:pt x="20153" y="9363"/>
                      <a:pt x="20062" y="8512"/>
                      <a:pt x="20062" y="7661"/>
                    </a:cubicBezTo>
                    <a:cubicBezTo>
                      <a:pt x="20062" y="7296"/>
                      <a:pt x="20092" y="6931"/>
                      <a:pt x="20123" y="6566"/>
                    </a:cubicBezTo>
                    <a:cubicBezTo>
                      <a:pt x="20123" y="6323"/>
                      <a:pt x="20153" y="6080"/>
                      <a:pt x="20184" y="5837"/>
                    </a:cubicBezTo>
                    <a:cubicBezTo>
                      <a:pt x="20214" y="5472"/>
                      <a:pt x="20214" y="5077"/>
                      <a:pt x="20305" y="4712"/>
                    </a:cubicBezTo>
                    <a:cubicBezTo>
                      <a:pt x="20518" y="3648"/>
                      <a:pt x="20579" y="2584"/>
                      <a:pt x="20609" y="1551"/>
                    </a:cubicBezTo>
                    <a:cubicBezTo>
                      <a:pt x="20609" y="1217"/>
                      <a:pt x="20487" y="943"/>
                      <a:pt x="20214" y="730"/>
                    </a:cubicBezTo>
                    <a:cubicBezTo>
                      <a:pt x="20001" y="578"/>
                      <a:pt x="19788" y="426"/>
                      <a:pt x="19515" y="396"/>
                    </a:cubicBezTo>
                    <a:cubicBezTo>
                      <a:pt x="19180" y="335"/>
                      <a:pt x="18846" y="305"/>
                      <a:pt x="18512" y="274"/>
                    </a:cubicBezTo>
                    <a:cubicBezTo>
                      <a:pt x="18147" y="274"/>
                      <a:pt x="17995" y="487"/>
                      <a:pt x="18117" y="822"/>
                    </a:cubicBezTo>
                    <a:cubicBezTo>
                      <a:pt x="18238" y="1186"/>
                      <a:pt x="18299" y="1581"/>
                      <a:pt x="18329" y="1977"/>
                    </a:cubicBezTo>
                    <a:cubicBezTo>
                      <a:pt x="18360" y="2281"/>
                      <a:pt x="18390" y="2584"/>
                      <a:pt x="18421" y="2888"/>
                    </a:cubicBezTo>
                    <a:cubicBezTo>
                      <a:pt x="18451" y="3040"/>
                      <a:pt x="18481" y="3192"/>
                      <a:pt x="18451" y="3375"/>
                    </a:cubicBezTo>
                    <a:cubicBezTo>
                      <a:pt x="18421" y="4287"/>
                      <a:pt x="18542" y="5198"/>
                      <a:pt x="18603" y="6141"/>
                    </a:cubicBezTo>
                    <a:cubicBezTo>
                      <a:pt x="18633" y="6809"/>
                      <a:pt x="18664" y="7478"/>
                      <a:pt x="18633" y="8147"/>
                    </a:cubicBezTo>
                    <a:cubicBezTo>
                      <a:pt x="18603" y="8572"/>
                      <a:pt x="18481" y="8968"/>
                      <a:pt x="18299" y="9332"/>
                    </a:cubicBezTo>
                    <a:cubicBezTo>
                      <a:pt x="18223" y="9485"/>
                      <a:pt x="18158" y="9554"/>
                      <a:pt x="18061" y="9554"/>
                    </a:cubicBezTo>
                    <a:cubicBezTo>
                      <a:pt x="18003" y="9554"/>
                      <a:pt x="17934" y="9530"/>
                      <a:pt x="17843" y="9484"/>
                    </a:cubicBezTo>
                    <a:cubicBezTo>
                      <a:pt x="17721" y="9423"/>
                      <a:pt x="17600" y="9302"/>
                      <a:pt x="17509" y="9180"/>
                    </a:cubicBezTo>
                    <a:cubicBezTo>
                      <a:pt x="17418" y="8998"/>
                      <a:pt x="17296" y="8785"/>
                      <a:pt x="17266" y="8542"/>
                    </a:cubicBezTo>
                    <a:cubicBezTo>
                      <a:pt x="17144" y="7843"/>
                      <a:pt x="17022" y="7144"/>
                      <a:pt x="17083" y="6445"/>
                    </a:cubicBezTo>
                    <a:cubicBezTo>
                      <a:pt x="17174" y="5138"/>
                      <a:pt x="17235" y="3831"/>
                      <a:pt x="17174" y="2524"/>
                    </a:cubicBezTo>
                    <a:cubicBezTo>
                      <a:pt x="17174" y="2068"/>
                      <a:pt x="17053" y="1642"/>
                      <a:pt x="16901" y="1217"/>
                    </a:cubicBezTo>
                    <a:cubicBezTo>
                      <a:pt x="16749" y="852"/>
                      <a:pt x="16536" y="548"/>
                      <a:pt x="16202" y="366"/>
                    </a:cubicBezTo>
                    <a:cubicBezTo>
                      <a:pt x="15776" y="153"/>
                      <a:pt x="15351" y="31"/>
                      <a:pt x="148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592975" y="3419025"/>
                <a:ext cx="1038050" cy="935550"/>
              </a:xfrm>
              <a:custGeom>
                <a:avLst/>
                <a:gdLst/>
                <a:ahLst/>
                <a:cxnLst/>
                <a:rect l="l" t="t" r="r" b="b"/>
                <a:pathLst>
                  <a:path w="41522" h="37422" extrusionOk="0">
                    <a:moveTo>
                      <a:pt x="14773" y="366"/>
                    </a:moveTo>
                    <a:cubicBezTo>
                      <a:pt x="15290" y="426"/>
                      <a:pt x="15685" y="518"/>
                      <a:pt x="16050" y="761"/>
                    </a:cubicBezTo>
                    <a:cubicBezTo>
                      <a:pt x="16323" y="913"/>
                      <a:pt x="16475" y="1186"/>
                      <a:pt x="16597" y="1460"/>
                    </a:cubicBezTo>
                    <a:cubicBezTo>
                      <a:pt x="16718" y="1825"/>
                      <a:pt x="16779" y="2189"/>
                      <a:pt x="16779" y="2584"/>
                    </a:cubicBezTo>
                    <a:cubicBezTo>
                      <a:pt x="16840" y="3861"/>
                      <a:pt x="16779" y="5138"/>
                      <a:pt x="16688" y="6414"/>
                    </a:cubicBezTo>
                    <a:cubicBezTo>
                      <a:pt x="16658" y="7174"/>
                      <a:pt x="16749" y="7904"/>
                      <a:pt x="16901" y="8633"/>
                    </a:cubicBezTo>
                    <a:cubicBezTo>
                      <a:pt x="16931" y="8876"/>
                      <a:pt x="17053" y="9089"/>
                      <a:pt x="17144" y="9302"/>
                    </a:cubicBezTo>
                    <a:cubicBezTo>
                      <a:pt x="17266" y="9575"/>
                      <a:pt x="17478" y="9758"/>
                      <a:pt x="17752" y="9879"/>
                    </a:cubicBezTo>
                    <a:cubicBezTo>
                      <a:pt x="17873" y="9926"/>
                      <a:pt x="17983" y="9950"/>
                      <a:pt x="18082" y="9950"/>
                    </a:cubicBezTo>
                    <a:cubicBezTo>
                      <a:pt x="18306" y="9950"/>
                      <a:pt x="18477" y="9828"/>
                      <a:pt x="18603" y="9575"/>
                    </a:cubicBezTo>
                    <a:cubicBezTo>
                      <a:pt x="18846" y="9150"/>
                      <a:pt x="18998" y="8694"/>
                      <a:pt x="19029" y="8208"/>
                    </a:cubicBezTo>
                    <a:cubicBezTo>
                      <a:pt x="19059" y="7509"/>
                      <a:pt x="19059" y="6840"/>
                      <a:pt x="18998" y="6141"/>
                    </a:cubicBezTo>
                    <a:cubicBezTo>
                      <a:pt x="18937" y="5229"/>
                      <a:pt x="18816" y="4287"/>
                      <a:pt x="18846" y="3344"/>
                    </a:cubicBezTo>
                    <a:cubicBezTo>
                      <a:pt x="18846" y="3284"/>
                      <a:pt x="18846" y="3192"/>
                      <a:pt x="18846" y="3101"/>
                    </a:cubicBezTo>
                    <a:cubicBezTo>
                      <a:pt x="18785" y="2524"/>
                      <a:pt x="18725" y="1916"/>
                      <a:pt x="18633" y="1308"/>
                    </a:cubicBezTo>
                    <a:cubicBezTo>
                      <a:pt x="18603" y="1095"/>
                      <a:pt x="18542" y="882"/>
                      <a:pt x="18512" y="670"/>
                    </a:cubicBezTo>
                    <a:lnTo>
                      <a:pt x="18512" y="670"/>
                    </a:lnTo>
                    <a:cubicBezTo>
                      <a:pt x="19029" y="700"/>
                      <a:pt x="19545" y="700"/>
                      <a:pt x="19971" y="1034"/>
                    </a:cubicBezTo>
                    <a:cubicBezTo>
                      <a:pt x="20123" y="1186"/>
                      <a:pt x="20244" y="1338"/>
                      <a:pt x="20214" y="1521"/>
                    </a:cubicBezTo>
                    <a:cubicBezTo>
                      <a:pt x="20153" y="2311"/>
                      <a:pt x="20214" y="3071"/>
                      <a:pt x="20062" y="3831"/>
                    </a:cubicBezTo>
                    <a:cubicBezTo>
                      <a:pt x="19910" y="4560"/>
                      <a:pt x="19758" y="5259"/>
                      <a:pt x="19788" y="5989"/>
                    </a:cubicBezTo>
                    <a:cubicBezTo>
                      <a:pt x="19788" y="6110"/>
                      <a:pt x="19788" y="6232"/>
                      <a:pt x="19758" y="6354"/>
                    </a:cubicBezTo>
                    <a:cubicBezTo>
                      <a:pt x="19545" y="7752"/>
                      <a:pt x="19728" y="9150"/>
                      <a:pt x="20123" y="10518"/>
                    </a:cubicBezTo>
                    <a:cubicBezTo>
                      <a:pt x="20153" y="10609"/>
                      <a:pt x="20214" y="10700"/>
                      <a:pt x="20275" y="10791"/>
                    </a:cubicBezTo>
                    <a:cubicBezTo>
                      <a:pt x="20398" y="10976"/>
                      <a:pt x="20604" y="11077"/>
                      <a:pt x="20818" y="11077"/>
                    </a:cubicBezTo>
                    <a:cubicBezTo>
                      <a:pt x="20921" y="11077"/>
                      <a:pt x="21027" y="11054"/>
                      <a:pt x="21126" y="11004"/>
                    </a:cubicBezTo>
                    <a:cubicBezTo>
                      <a:pt x="21491" y="10852"/>
                      <a:pt x="21734" y="10578"/>
                      <a:pt x="21916" y="10214"/>
                    </a:cubicBezTo>
                    <a:cubicBezTo>
                      <a:pt x="22342" y="9211"/>
                      <a:pt x="22463" y="8208"/>
                      <a:pt x="22190" y="7144"/>
                    </a:cubicBezTo>
                    <a:cubicBezTo>
                      <a:pt x="22129" y="6901"/>
                      <a:pt x="22098" y="6657"/>
                      <a:pt x="22068" y="6445"/>
                    </a:cubicBezTo>
                    <a:cubicBezTo>
                      <a:pt x="21946" y="5928"/>
                      <a:pt x="21855" y="5411"/>
                      <a:pt x="21764" y="4895"/>
                    </a:cubicBezTo>
                    <a:cubicBezTo>
                      <a:pt x="21764" y="4864"/>
                      <a:pt x="21734" y="4834"/>
                      <a:pt x="21734" y="4803"/>
                    </a:cubicBezTo>
                    <a:cubicBezTo>
                      <a:pt x="21703" y="4013"/>
                      <a:pt x="21612" y="3253"/>
                      <a:pt x="21795" y="2493"/>
                    </a:cubicBezTo>
                    <a:cubicBezTo>
                      <a:pt x="21886" y="2098"/>
                      <a:pt x="21977" y="1703"/>
                      <a:pt x="22098" y="1308"/>
                    </a:cubicBezTo>
                    <a:cubicBezTo>
                      <a:pt x="22129" y="1217"/>
                      <a:pt x="22159" y="1156"/>
                      <a:pt x="22190" y="1034"/>
                    </a:cubicBezTo>
                    <a:cubicBezTo>
                      <a:pt x="22433" y="1095"/>
                      <a:pt x="22676" y="1125"/>
                      <a:pt x="22919" y="1217"/>
                    </a:cubicBezTo>
                    <a:cubicBezTo>
                      <a:pt x="23254" y="1338"/>
                      <a:pt x="23588" y="1490"/>
                      <a:pt x="23922" y="1612"/>
                    </a:cubicBezTo>
                    <a:cubicBezTo>
                      <a:pt x="24074" y="1703"/>
                      <a:pt x="24135" y="1794"/>
                      <a:pt x="24165" y="1977"/>
                    </a:cubicBezTo>
                    <a:cubicBezTo>
                      <a:pt x="24348" y="3040"/>
                      <a:pt x="24196" y="4074"/>
                      <a:pt x="23892" y="5077"/>
                    </a:cubicBezTo>
                    <a:cubicBezTo>
                      <a:pt x="23740" y="5654"/>
                      <a:pt x="23557" y="6262"/>
                      <a:pt x="23405" y="6840"/>
                    </a:cubicBezTo>
                    <a:cubicBezTo>
                      <a:pt x="23223" y="7448"/>
                      <a:pt x="23132" y="8056"/>
                      <a:pt x="23102" y="8694"/>
                    </a:cubicBezTo>
                    <a:cubicBezTo>
                      <a:pt x="23071" y="9484"/>
                      <a:pt x="23132" y="10244"/>
                      <a:pt x="23254" y="11034"/>
                    </a:cubicBezTo>
                    <a:cubicBezTo>
                      <a:pt x="23345" y="11460"/>
                      <a:pt x="23497" y="11855"/>
                      <a:pt x="23740" y="12220"/>
                    </a:cubicBezTo>
                    <a:cubicBezTo>
                      <a:pt x="23884" y="12444"/>
                      <a:pt x="24088" y="12559"/>
                      <a:pt x="24297" y="12559"/>
                    </a:cubicBezTo>
                    <a:cubicBezTo>
                      <a:pt x="24484" y="12559"/>
                      <a:pt x="24676" y="12467"/>
                      <a:pt x="24834" y="12281"/>
                    </a:cubicBezTo>
                    <a:cubicBezTo>
                      <a:pt x="24956" y="12129"/>
                      <a:pt x="25047" y="11977"/>
                      <a:pt x="25138" y="11794"/>
                    </a:cubicBezTo>
                    <a:cubicBezTo>
                      <a:pt x="25472" y="11217"/>
                      <a:pt x="25807" y="10639"/>
                      <a:pt x="26141" y="10062"/>
                    </a:cubicBezTo>
                    <a:cubicBezTo>
                      <a:pt x="26445" y="9545"/>
                      <a:pt x="26658" y="8998"/>
                      <a:pt x="26810" y="8420"/>
                    </a:cubicBezTo>
                    <a:cubicBezTo>
                      <a:pt x="26840" y="8208"/>
                      <a:pt x="26901" y="8025"/>
                      <a:pt x="26931" y="7813"/>
                    </a:cubicBezTo>
                    <a:cubicBezTo>
                      <a:pt x="27053" y="7113"/>
                      <a:pt x="27387" y="6475"/>
                      <a:pt x="27813" y="5898"/>
                    </a:cubicBezTo>
                    <a:cubicBezTo>
                      <a:pt x="28208" y="5320"/>
                      <a:pt x="28542" y="4712"/>
                      <a:pt x="28877" y="4104"/>
                    </a:cubicBezTo>
                    <a:cubicBezTo>
                      <a:pt x="29029" y="3800"/>
                      <a:pt x="29150" y="3496"/>
                      <a:pt x="29120" y="3101"/>
                    </a:cubicBezTo>
                    <a:lnTo>
                      <a:pt x="29120" y="3101"/>
                    </a:lnTo>
                    <a:cubicBezTo>
                      <a:pt x="29424" y="3253"/>
                      <a:pt x="29637" y="3436"/>
                      <a:pt x="29849" y="3648"/>
                    </a:cubicBezTo>
                    <a:cubicBezTo>
                      <a:pt x="30032" y="3861"/>
                      <a:pt x="30184" y="4074"/>
                      <a:pt x="30336" y="4287"/>
                    </a:cubicBezTo>
                    <a:cubicBezTo>
                      <a:pt x="30548" y="4591"/>
                      <a:pt x="30700" y="4925"/>
                      <a:pt x="30883" y="5259"/>
                    </a:cubicBezTo>
                    <a:cubicBezTo>
                      <a:pt x="31065" y="5533"/>
                      <a:pt x="31004" y="5776"/>
                      <a:pt x="30792" y="6019"/>
                    </a:cubicBezTo>
                    <a:cubicBezTo>
                      <a:pt x="30640" y="6202"/>
                      <a:pt x="30488" y="6384"/>
                      <a:pt x="30305" y="6566"/>
                    </a:cubicBezTo>
                    <a:cubicBezTo>
                      <a:pt x="29606" y="7144"/>
                      <a:pt x="29211" y="7934"/>
                      <a:pt x="28968" y="8755"/>
                    </a:cubicBezTo>
                    <a:cubicBezTo>
                      <a:pt x="28846" y="9150"/>
                      <a:pt x="28725" y="9515"/>
                      <a:pt x="28512" y="9849"/>
                    </a:cubicBezTo>
                    <a:cubicBezTo>
                      <a:pt x="28390" y="10062"/>
                      <a:pt x="28238" y="10275"/>
                      <a:pt x="28086" y="10487"/>
                    </a:cubicBezTo>
                    <a:cubicBezTo>
                      <a:pt x="27813" y="10943"/>
                      <a:pt x="27509" y="11399"/>
                      <a:pt x="27235" y="11855"/>
                    </a:cubicBezTo>
                    <a:cubicBezTo>
                      <a:pt x="27023" y="12189"/>
                      <a:pt x="26992" y="12585"/>
                      <a:pt x="26901" y="12949"/>
                    </a:cubicBezTo>
                    <a:cubicBezTo>
                      <a:pt x="26840" y="13132"/>
                      <a:pt x="26840" y="13284"/>
                      <a:pt x="26810" y="13436"/>
                    </a:cubicBezTo>
                    <a:cubicBezTo>
                      <a:pt x="26779" y="13770"/>
                      <a:pt x="26931" y="13983"/>
                      <a:pt x="27235" y="14074"/>
                    </a:cubicBezTo>
                    <a:cubicBezTo>
                      <a:pt x="27331" y="14101"/>
                      <a:pt x="27427" y="14116"/>
                      <a:pt x="27522" y="14116"/>
                    </a:cubicBezTo>
                    <a:cubicBezTo>
                      <a:pt x="27639" y="14116"/>
                      <a:pt x="27757" y="14094"/>
                      <a:pt x="27874" y="14044"/>
                    </a:cubicBezTo>
                    <a:cubicBezTo>
                      <a:pt x="28664" y="13800"/>
                      <a:pt x="29272" y="13314"/>
                      <a:pt x="29545" y="12524"/>
                    </a:cubicBezTo>
                    <a:cubicBezTo>
                      <a:pt x="29697" y="12098"/>
                      <a:pt x="29849" y="11673"/>
                      <a:pt x="29880" y="11247"/>
                    </a:cubicBezTo>
                    <a:cubicBezTo>
                      <a:pt x="30001" y="10396"/>
                      <a:pt x="30427" y="9727"/>
                      <a:pt x="31004" y="9120"/>
                    </a:cubicBezTo>
                    <a:cubicBezTo>
                      <a:pt x="31187" y="8937"/>
                      <a:pt x="31430" y="8755"/>
                      <a:pt x="31673" y="8572"/>
                    </a:cubicBezTo>
                    <a:cubicBezTo>
                      <a:pt x="32220" y="8208"/>
                      <a:pt x="32737" y="7843"/>
                      <a:pt x="33193" y="7387"/>
                    </a:cubicBezTo>
                    <a:cubicBezTo>
                      <a:pt x="33588" y="6961"/>
                      <a:pt x="33922" y="6505"/>
                      <a:pt x="34014" y="5958"/>
                    </a:cubicBezTo>
                    <a:cubicBezTo>
                      <a:pt x="34014" y="5928"/>
                      <a:pt x="34044" y="5928"/>
                      <a:pt x="34074" y="5898"/>
                    </a:cubicBezTo>
                    <a:cubicBezTo>
                      <a:pt x="34135" y="5928"/>
                      <a:pt x="34196" y="5958"/>
                      <a:pt x="34257" y="5989"/>
                    </a:cubicBezTo>
                    <a:cubicBezTo>
                      <a:pt x="35290" y="6688"/>
                      <a:pt x="36202" y="7478"/>
                      <a:pt x="36932" y="8481"/>
                    </a:cubicBezTo>
                    <a:cubicBezTo>
                      <a:pt x="37023" y="8603"/>
                      <a:pt x="37023" y="8694"/>
                      <a:pt x="37023" y="8785"/>
                    </a:cubicBezTo>
                    <a:cubicBezTo>
                      <a:pt x="36962" y="9089"/>
                      <a:pt x="36780" y="9302"/>
                      <a:pt x="36567" y="9484"/>
                    </a:cubicBezTo>
                    <a:cubicBezTo>
                      <a:pt x="36202" y="9788"/>
                      <a:pt x="35837" y="10092"/>
                      <a:pt x="35442" y="10335"/>
                    </a:cubicBezTo>
                    <a:cubicBezTo>
                      <a:pt x="34500" y="10943"/>
                      <a:pt x="33588" y="11582"/>
                      <a:pt x="32798" y="12341"/>
                    </a:cubicBezTo>
                    <a:cubicBezTo>
                      <a:pt x="31977" y="13132"/>
                      <a:pt x="31248" y="13952"/>
                      <a:pt x="30670" y="14925"/>
                    </a:cubicBezTo>
                    <a:cubicBezTo>
                      <a:pt x="30457" y="15259"/>
                      <a:pt x="30366" y="15624"/>
                      <a:pt x="30245" y="15989"/>
                    </a:cubicBezTo>
                    <a:cubicBezTo>
                      <a:pt x="30214" y="16050"/>
                      <a:pt x="30214" y="16110"/>
                      <a:pt x="30214" y="16141"/>
                    </a:cubicBezTo>
                    <a:cubicBezTo>
                      <a:pt x="30161" y="16675"/>
                      <a:pt x="30529" y="17044"/>
                      <a:pt x="31011" y="17044"/>
                    </a:cubicBezTo>
                    <a:cubicBezTo>
                      <a:pt x="31078" y="17044"/>
                      <a:pt x="31147" y="17037"/>
                      <a:pt x="31217" y="17022"/>
                    </a:cubicBezTo>
                    <a:cubicBezTo>
                      <a:pt x="31430" y="16962"/>
                      <a:pt x="31673" y="16840"/>
                      <a:pt x="31855" y="16718"/>
                    </a:cubicBezTo>
                    <a:cubicBezTo>
                      <a:pt x="32281" y="16445"/>
                      <a:pt x="32676" y="16141"/>
                      <a:pt x="33041" y="15807"/>
                    </a:cubicBezTo>
                    <a:cubicBezTo>
                      <a:pt x="33618" y="15259"/>
                      <a:pt x="34226" y="14712"/>
                      <a:pt x="34895" y="14256"/>
                    </a:cubicBezTo>
                    <a:cubicBezTo>
                      <a:pt x="35473" y="13861"/>
                      <a:pt x="36080" y="13648"/>
                      <a:pt x="36719" y="13405"/>
                    </a:cubicBezTo>
                    <a:cubicBezTo>
                      <a:pt x="36780" y="13375"/>
                      <a:pt x="36840" y="13375"/>
                      <a:pt x="36901" y="13344"/>
                    </a:cubicBezTo>
                    <a:cubicBezTo>
                      <a:pt x="37904" y="13132"/>
                      <a:pt x="38543" y="12493"/>
                      <a:pt x="38998" y="11642"/>
                    </a:cubicBezTo>
                    <a:cubicBezTo>
                      <a:pt x="39150" y="11308"/>
                      <a:pt x="39272" y="10974"/>
                      <a:pt x="39394" y="10639"/>
                    </a:cubicBezTo>
                    <a:cubicBezTo>
                      <a:pt x="39424" y="10548"/>
                      <a:pt x="39454" y="10457"/>
                      <a:pt x="39485" y="10366"/>
                    </a:cubicBezTo>
                    <a:cubicBezTo>
                      <a:pt x="39546" y="10427"/>
                      <a:pt x="39606" y="10457"/>
                      <a:pt x="39637" y="10487"/>
                    </a:cubicBezTo>
                    <a:cubicBezTo>
                      <a:pt x="39819" y="10822"/>
                      <a:pt x="40032" y="11126"/>
                      <a:pt x="40154" y="11460"/>
                    </a:cubicBezTo>
                    <a:cubicBezTo>
                      <a:pt x="40305" y="11825"/>
                      <a:pt x="40457" y="12189"/>
                      <a:pt x="40518" y="12585"/>
                    </a:cubicBezTo>
                    <a:cubicBezTo>
                      <a:pt x="40640" y="13162"/>
                      <a:pt x="40579" y="13740"/>
                      <a:pt x="40154" y="14196"/>
                    </a:cubicBezTo>
                    <a:cubicBezTo>
                      <a:pt x="39819" y="14621"/>
                      <a:pt x="39363" y="14895"/>
                      <a:pt x="38877" y="15107"/>
                    </a:cubicBezTo>
                    <a:cubicBezTo>
                      <a:pt x="38543" y="15290"/>
                      <a:pt x="38178" y="15381"/>
                      <a:pt x="37813" y="15533"/>
                    </a:cubicBezTo>
                    <a:cubicBezTo>
                      <a:pt x="37600" y="15624"/>
                      <a:pt x="37357" y="15715"/>
                      <a:pt x="37144" y="15807"/>
                    </a:cubicBezTo>
                    <a:cubicBezTo>
                      <a:pt x="36324" y="16232"/>
                      <a:pt x="35533" y="16658"/>
                      <a:pt x="34713" y="17083"/>
                    </a:cubicBezTo>
                    <a:cubicBezTo>
                      <a:pt x="34166" y="17387"/>
                      <a:pt x="33649" y="17721"/>
                      <a:pt x="33193" y="18177"/>
                    </a:cubicBezTo>
                    <a:cubicBezTo>
                      <a:pt x="33102" y="18269"/>
                      <a:pt x="33011" y="18360"/>
                      <a:pt x="32950" y="18481"/>
                    </a:cubicBezTo>
                    <a:cubicBezTo>
                      <a:pt x="32524" y="19059"/>
                      <a:pt x="32129" y="19636"/>
                      <a:pt x="31855" y="20305"/>
                    </a:cubicBezTo>
                    <a:cubicBezTo>
                      <a:pt x="31825" y="20335"/>
                      <a:pt x="31795" y="20366"/>
                      <a:pt x="31795" y="20427"/>
                    </a:cubicBezTo>
                    <a:cubicBezTo>
                      <a:pt x="31739" y="20593"/>
                      <a:pt x="31836" y="20735"/>
                      <a:pt x="32015" y="20735"/>
                    </a:cubicBezTo>
                    <a:cubicBezTo>
                      <a:pt x="32032" y="20735"/>
                      <a:pt x="32050" y="20733"/>
                      <a:pt x="32068" y="20731"/>
                    </a:cubicBezTo>
                    <a:cubicBezTo>
                      <a:pt x="32159" y="20700"/>
                      <a:pt x="32251" y="20670"/>
                      <a:pt x="32342" y="20639"/>
                    </a:cubicBezTo>
                    <a:cubicBezTo>
                      <a:pt x="33406" y="20244"/>
                      <a:pt x="34500" y="19880"/>
                      <a:pt x="35625" y="19758"/>
                    </a:cubicBezTo>
                    <a:cubicBezTo>
                      <a:pt x="36050" y="19697"/>
                      <a:pt x="36445" y="19667"/>
                      <a:pt x="36871" y="19667"/>
                    </a:cubicBezTo>
                    <a:cubicBezTo>
                      <a:pt x="37570" y="19636"/>
                      <a:pt x="38269" y="19545"/>
                      <a:pt x="38968" y="19393"/>
                    </a:cubicBezTo>
                    <a:cubicBezTo>
                      <a:pt x="39272" y="19302"/>
                      <a:pt x="39546" y="19211"/>
                      <a:pt x="39850" y="19059"/>
                    </a:cubicBezTo>
                    <a:cubicBezTo>
                      <a:pt x="40245" y="18846"/>
                      <a:pt x="40670" y="18664"/>
                      <a:pt x="41005" y="18329"/>
                    </a:cubicBezTo>
                    <a:cubicBezTo>
                      <a:pt x="41035" y="18329"/>
                      <a:pt x="41035" y="18360"/>
                      <a:pt x="41065" y="18360"/>
                    </a:cubicBezTo>
                    <a:cubicBezTo>
                      <a:pt x="41035" y="18512"/>
                      <a:pt x="41005" y="18664"/>
                      <a:pt x="40974" y="18785"/>
                    </a:cubicBezTo>
                    <a:cubicBezTo>
                      <a:pt x="40761" y="19576"/>
                      <a:pt x="40457" y="20305"/>
                      <a:pt x="40062" y="20974"/>
                    </a:cubicBezTo>
                    <a:cubicBezTo>
                      <a:pt x="39728" y="21551"/>
                      <a:pt x="39302" y="22068"/>
                      <a:pt x="38816" y="22554"/>
                    </a:cubicBezTo>
                    <a:cubicBezTo>
                      <a:pt x="38087" y="23314"/>
                      <a:pt x="37175" y="23861"/>
                      <a:pt x="36232" y="24317"/>
                    </a:cubicBezTo>
                    <a:cubicBezTo>
                      <a:pt x="35929" y="24469"/>
                      <a:pt x="35594" y="24591"/>
                      <a:pt x="35290" y="24743"/>
                    </a:cubicBezTo>
                    <a:cubicBezTo>
                      <a:pt x="35199" y="24773"/>
                      <a:pt x="35108" y="24834"/>
                      <a:pt x="34986" y="24864"/>
                    </a:cubicBezTo>
                    <a:cubicBezTo>
                      <a:pt x="34196" y="25077"/>
                      <a:pt x="33375" y="25320"/>
                      <a:pt x="32524" y="25351"/>
                    </a:cubicBezTo>
                    <a:cubicBezTo>
                      <a:pt x="31916" y="25381"/>
                      <a:pt x="31308" y="25503"/>
                      <a:pt x="30700" y="25533"/>
                    </a:cubicBezTo>
                    <a:cubicBezTo>
                      <a:pt x="30518" y="25564"/>
                      <a:pt x="30396" y="25655"/>
                      <a:pt x="30305" y="25807"/>
                    </a:cubicBezTo>
                    <a:cubicBezTo>
                      <a:pt x="29880" y="26506"/>
                      <a:pt x="29697" y="27235"/>
                      <a:pt x="29637" y="28026"/>
                    </a:cubicBezTo>
                    <a:cubicBezTo>
                      <a:pt x="29606" y="28755"/>
                      <a:pt x="29576" y="29515"/>
                      <a:pt x="29545" y="30244"/>
                    </a:cubicBezTo>
                    <a:cubicBezTo>
                      <a:pt x="29515" y="30579"/>
                      <a:pt x="29424" y="30913"/>
                      <a:pt x="29393" y="31278"/>
                    </a:cubicBezTo>
                    <a:cubicBezTo>
                      <a:pt x="29302" y="31947"/>
                      <a:pt x="29272" y="32615"/>
                      <a:pt x="29211" y="33284"/>
                    </a:cubicBezTo>
                    <a:cubicBezTo>
                      <a:pt x="29150" y="33862"/>
                      <a:pt x="28998" y="34439"/>
                      <a:pt x="28786" y="35017"/>
                    </a:cubicBezTo>
                    <a:cubicBezTo>
                      <a:pt x="28542" y="35716"/>
                      <a:pt x="27995" y="36141"/>
                      <a:pt x="27327" y="36415"/>
                    </a:cubicBezTo>
                    <a:cubicBezTo>
                      <a:pt x="27053" y="36536"/>
                      <a:pt x="26749" y="36658"/>
                      <a:pt x="26475" y="36749"/>
                    </a:cubicBezTo>
                    <a:cubicBezTo>
                      <a:pt x="26050" y="36931"/>
                      <a:pt x="25624" y="36962"/>
                      <a:pt x="25168" y="36992"/>
                    </a:cubicBezTo>
                    <a:cubicBezTo>
                      <a:pt x="25229" y="36810"/>
                      <a:pt x="25260" y="36658"/>
                      <a:pt x="25320" y="36506"/>
                    </a:cubicBezTo>
                    <a:cubicBezTo>
                      <a:pt x="25685" y="35199"/>
                      <a:pt x="25989" y="33892"/>
                      <a:pt x="26080" y="32554"/>
                    </a:cubicBezTo>
                    <a:cubicBezTo>
                      <a:pt x="26171" y="31551"/>
                      <a:pt x="26111" y="30548"/>
                      <a:pt x="25716" y="29606"/>
                    </a:cubicBezTo>
                    <a:cubicBezTo>
                      <a:pt x="25685" y="29545"/>
                      <a:pt x="25655" y="29454"/>
                      <a:pt x="25624" y="29393"/>
                    </a:cubicBezTo>
                    <a:cubicBezTo>
                      <a:pt x="25518" y="29207"/>
                      <a:pt x="25412" y="29114"/>
                      <a:pt x="25224" y="29114"/>
                    </a:cubicBezTo>
                    <a:cubicBezTo>
                      <a:pt x="25197" y="29114"/>
                      <a:pt x="25168" y="29116"/>
                      <a:pt x="25138" y="29120"/>
                    </a:cubicBezTo>
                    <a:cubicBezTo>
                      <a:pt x="24895" y="29150"/>
                      <a:pt x="24743" y="29241"/>
                      <a:pt x="24682" y="29515"/>
                    </a:cubicBezTo>
                    <a:cubicBezTo>
                      <a:pt x="24652" y="29697"/>
                      <a:pt x="24621" y="29910"/>
                      <a:pt x="24621" y="30092"/>
                    </a:cubicBezTo>
                    <a:cubicBezTo>
                      <a:pt x="24591" y="30214"/>
                      <a:pt x="24591" y="30305"/>
                      <a:pt x="24591" y="30427"/>
                    </a:cubicBezTo>
                    <a:cubicBezTo>
                      <a:pt x="24409" y="31035"/>
                      <a:pt x="24257" y="31643"/>
                      <a:pt x="24074" y="32220"/>
                    </a:cubicBezTo>
                    <a:cubicBezTo>
                      <a:pt x="23892" y="32828"/>
                      <a:pt x="23679" y="33375"/>
                      <a:pt x="23466" y="33953"/>
                    </a:cubicBezTo>
                    <a:cubicBezTo>
                      <a:pt x="23223" y="34621"/>
                      <a:pt x="22828" y="35199"/>
                      <a:pt x="22311" y="35685"/>
                    </a:cubicBezTo>
                    <a:cubicBezTo>
                      <a:pt x="22129" y="35837"/>
                      <a:pt x="21946" y="35989"/>
                      <a:pt x="21703" y="36080"/>
                    </a:cubicBezTo>
                    <a:cubicBezTo>
                      <a:pt x="21430" y="36141"/>
                      <a:pt x="21187" y="36232"/>
                      <a:pt x="20943" y="36324"/>
                    </a:cubicBezTo>
                    <a:cubicBezTo>
                      <a:pt x="20731" y="36381"/>
                      <a:pt x="20507" y="36403"/>
                      <a:pt x="20279" y="36403"/>
                    </a:cubicBezTo>
                    <a:cubicBezTo>
                      <a:pt x="20147" y="36403"/>
                      <a:pt x="20013" y="36395"/>
                      <a:pt x="19880" y="36384"/>
                    </a:cubicBezTo>
                    <a:cubicBezTo>
                      <a:pt x="18968" y="36263"/>
                      <a:pt x="18056" y="36080"/>
                      <a:pt x="17235" y="35655"/>
                    </a:cubicBezTo>
                    <a:cubicBezTo>
                      <a:pt x="17174" y="35624"/>
                      <a:pt x="17144" y="35594"/>
                      <a:pt x="17053" y="35533"/>
                    </a:cubicBezTo>
                    <a:cubicBezTo>
                      <a:pt x="17083" y="35503"/>
                      <a:pt x="17114" y="35472"/>
                      <a:pt x="17144" y="35472"/>
                    </a:cubicBezTo>
                    <a:cubicBezTo>
                      <a:pt x="17630" y="35077"/>
                      <a:pt x="18025" y="34591"/>
                      <a:pt x="18421" y="34105"/>
                    </a:cubicBezTo>
                    <a:cubicBezTo>
                      <a:pt x="19545" y="32646"/>
                      <a:pt x="20609" y="31126"/>
                      <a:pt x="21643" y="29576"/>
                    </a:cubicBezTo>
                    <a:cubicBezTo>
                      <a:pt x="22068" y="28937"/>
                      <a:pt x="22372" y="28208"/>
                      <a:pt x="22585" y="27448"/>
                    </a:cubicBezTo>
                    <a:cubicBezTo>
                      <a:pt x="22676" y="27144"/>
                      <a:pt x="22737" y="26840"/>
                      <a:pt x="22646" y="26506"/>
                    </a:cubicBezTo>
                    <a:cubicBezTo>
                      <a:pt x="22584" y="26218"/>
                      <a:pt x="22452" y="26069"/>
                      <a:pt x="22242" y="26069"/>
                    </a:cubicBezTo>
                    <a:cubicBezTo>
                      <a:pt x="22142" y="26069"/>
                      <a:pt x="22023" y="26103"/>
                      <a:pt x="21886" y="26171"/>
                    </a:cubicBezTo>
                    <a:cubicBezTo>
                      <a:pt x="21643" y="26263"/>
                      <a:pt x="21460" y="26475"/>
                      <a:pt x="21308" y="26658"/>
                    </a:cubicBezTo>
                    <a:cubicBezTo>
                      <a:pt x="20974" y="27083"/>
                      <a:pt x="20670" y="27478"/>
                      <a:pt x="20336" y="27874"/>
                    </a:cubicBezTo>
                    <a:cubicBezTo>
                      <a:pt x="20062" y="28208"/>
                      <a:pt x="19758" y="28512"/>
                      <a:pt x="19424" y="28816"/>
                    </a:cubicBezTo>
                    <a:cubicBezTo>
                      <a:pt x="19120" y="29120"/>
                      <a:pt x="18846" y="29454"/>
                      <a:pt x="18542" y="29789"/>
                    </a:cubicBezTo>
                    <a:cubicBezTo>
                      <a:pt x="17995" y="30457"/>
                      <a:pt x="17418" y="31156"/>
                      <a:pt x="16840" y="31825"/>
                    </a:cubicBezTo>
                    <a:cubicBezTo>
                      <a:pt x="16445" y="32281"/>
                      <a:pt x="15959" y="32615"/>
                      <a:pt x="15472" y="32980"/>
                    </a:cubicBezTo>
                    <a:cubicBezTo>
                      <a:pt x="15371" y="33061"/>
                      <a:pt x="15256" y="33088"/>
                      <a:pt x="15137" y="33088"/>
                    </a:cubicBezTo>
                    <a:cubicBezTo>
                      <a:pt x="15077" y="33088"/>
                      <a:pt x="15016" y="33081"/>
                      <a:pt x="14955" y="33071"/>
                    </a:cubicBezTo>
                    <a:cubicBezTo>
                      <a:pt x="14591" y="33010"/>
                      <a:pt x="14256" y="32828"/>
                      <a:pt x="13952" y="32646"/>
                    </a:cubicBezTo>
                    <a:cubicBezTo>
                      <a:pt x="13314" y="32220"/>
                      <a:pt x="12737" y="31703"/>
                      <a:pt x="12220" y="31156"/>
                    </a:cubicBezTo>
                    <a:cubicBezTo>
                      <a:pt x="12098" y="31035"/>
                      <a:pt x="11946" y="30913"/>
                      <a:pt x="11794" y="30761"/>
                    </a:cubicBezTo>
                    <a:cubicBezTo>
                      <a:pt x="11855" y="30731"/>
                      <a:pt x="11886" y="30670"/>
                      <a:pt x="11946" y="30670"/>
                    </a:cubicBezTo>
                    <a:cubicBezTo>
                      <a:pt x="12645" y="30336"/>
                      <a:pt x="13253" y="29819"/>
                      <a:pt x="13861" y="29393"/>
                    </a:cubicBezTo>
                    <a:cubicBezTo>
                      <a:pt x="14469" y="28937"/>
                      <a:pt x="14955" y="28421"/>
                      <a:pt x="15320" y="27782"/>
                    </a:cubicBezTo>
                    <a:cubicBezTo>
                      <a:pt x="15594" y="27326"/>
                      <a:pt x="15776" y="26871"/>
                      <a:pt x="15928" y="26384"/>
                    </a:cubicBezTo>
                    <a:cubicBezTo>
                      <a:pt x="15989" y="26202"/>
                      <a:pt x="16019" y="25989"/>
                      <a:pt x="15837" y="25867"/>
                    </a:cubicBezTo>
                    <a:cubicBezTo>
                      <a:pt x="15720" y="25784"/>
                      <a:pt x="15612" y="25737"/>
                      <a:pt x="15499" y="25737"/>
                    </a:cubicBezTo>
                    <a:cubicBezTo>
                      <a:pt x="15405" y="25737"/>
                      <a:pt x="15308" y="25769"/>
                      <a:pt x="15199" y="25837"/>
                    </a:cubicBezTo>
                    <a:cubicBezTo>
                      <a:pt x="14955" y="25959"/>
                      <a:pt x="14712" y="26141"/>
                      <a:pt x="14469" y="26293"/>
                    </a:cubicBezTo>
                    <a:cubicBezTo>
                      <a:pt x="14165" y="26475"/>
                      <a:pt x="13831" y="26627"/>
                      <a:pt x="13557" y="26840"/>
                    </a:cubicBezTo>
                    <a:cubicBezTo>
                      <a:pt x="13010" y="27205"/>
                      <a:pt x="12493" y="27600"/>
                      <a:pt x="11977" y="27965"/>
                    </a:cubicBezTo>
                    <a:cubicBezTo>
                      <a:pt x="11490" y="28330"/>
                      <a:pt x="11034" y="28664"/>
                      <a:pt x="10578" y="28998"/>
                    </a:cubicBezTo>
                    <a:cubicBezTo>
                      <a:pt x="10548" y="29029"/>
                      <a:pt x="10548" y="29029"/>
                      <a:pt x="10518" y="29029"/>
                    </a:cubicBezTo>
                    <a:cubicBezTo>
                      <a:pt x="10366" y="29135"/>
                      <a:pt x="10290" y="29188"/>
                      <a:pt x="10210" y="29188"/>
                    </a:cubicBezTo>
                    <a:cubicBezTo>
                      <a:pt x="10130" y="29188"/>
                      <a:pt x="10047" y="29135"/>
                      <a:pt x="9879" y="29029"/>
                    </a:cubicBezTo>
                    <a:cubicBezTo>
                      <a:pt x="9545" y="28785"/>
                      <a:pt x="9180" y="28542"/>
                      <a:pt x="8846" y="28299"/>
                    </a:cubicBezTo>
                    <a:cubicBezTo>
                      <a:pt x="8785" y="28269"/>
                      <a:pt x="8724" y="28238"/>
                      <a:pt x="8664" y="28178"/>
                    </a:cubicBezTo>
                    <a:cubicBezTo>
                      <a:pt x="8694" y="28147"/>
                      <a:pt x="8694" y="28117"/>
                      <a:pt x="8724" y="28117"/>
                    </a:cubicBezTo>
                    <a:cubicBezTo>
                      <a:pt x="9454" y="27934"/>
                      <a:pt x="10092" y="27539"/>
                      <a:pt x="10791" y="27235"/>
                    </a:cubicBezTo>
                    <a:cubicBezTo>
                      <a:pt x="11004" y="27114"/>
                      <a:pt x="11217" y="26992"/>
                      <a:pt x="11460" y="26901"/>
                    </a:cubicBezTo>
                    <a:cubicBezTo>
                      <a:pt x="12524" y="26384"/>
                      <a:pt x="13466" y="25715"/>
                      <a:pt x="14287" y="24864"/>
                    </a:cubicBezTo>
                    <a:cubicBezTo>
                      <a:pt x="14682" y="24469"/>
                      <a:pt x="14986" y="23983"/>
                      <a:pt x="15229" y="23497"/>
                    </a:cubicBezTo>
                    <a:cubicBezTo>
                      <a:pt x="15351" y="23253"/>
                      <a:pt x="15472" y="23010"/>
                      <a:pt x="15594" y="22798"/>
                    </a:cubicBezTo>
                    <a:cubicBezTo>
                      <a:pt x="15715" y="22463"/>
                      <a:pt x="15624" y="22250"/>
                      <a:pt x="15290" y="22129"/>
                    </a:cubicBezTo>
                    <a:cubicBezTo>
                      <a:pt x="15167" y="22104"/>
                      <a:pt x="15044" y="22060"/>
                      <a:pt x="14921" y="22060"/>
                    </a:cubicBezTo>
                    <a:cubicBezTo>
                      <a:pt x="14892" y="22060"/>
                      <a:pt x="14863" y="22062"/>
                      <a:pt x="14834" y="22068"/>
                    </a:cubicBezTo>
                    <a:cubicBezTo>
                      <a:pt x="14591" y="22068"/>
                      <a:pt x="14348" y="22098"/>
                      <a:pt x="14104" y="22190"/>
                    </a:cubicBezTo>
                    <a:cubicBezTo>
                      <a:pt x="13284" y="22463"/>
                      <a:pt x="12493" y="22767"/>
                      <a:pt x="11764" y="23284"/>
                    </a:cubicBezTo>
                    <a:cubicBezTo>
                      <a:pt x="11338" y="23557"/>
                      <a:pt x="10974" y="23892"/>
                      <a:pt x="10639" y="24226"/>
                    </a:cubicBezTo>
                    <a:cubicBezTo>
                      <a:pt x="10062" y="24864"/>
                      <a:pt x="9454" y="25412"/>
                      <a:pt x="8816" y="25959"/>
                    </a:cubicBezTo>
                    <a:cubicBezTo>
                      <a:pt x="8816" y="25989"/>
                      <a:pt x="8785" y="25989"/>
                      <a:pt x="8755" y="26019"/>
                    </a:cubicBezTo>
                    <a:cubicBezTo>
                      <a:pt x="8562" y="26168"/>
                      <a:pt x="8441" y="26244"/>
                      <a:pt x="8326" y="26244"/>
                    </a:cubicBezTo>
                    <a:cubicBezTo>
                      <a:pt x="8205" y="26244"/>
                      <a:pt x="8090" y="26160"/>
                      <a:pt x="7904" y="25989"/>
                    </a:cubicBezTo>
                    <a:cubicBezTo>
                      <a:pt x="7539" y="25685"/>
                      <a:pt x="7235" y="25351"/>
                      <a:pt x="6901" y="25016"/>
                    </a:cubicBezTo>
                    <a:cubicBezTo>
                      <a:pt x="6566" y="24712"/>
                      <a:pt x="6262" y="24378"/>
                      <a:pt x="5958" y="24044"/>
                    </a:cubicBezTo>
                    <a:cubicBezTo>
                      <a:pt x="5928" y="24013"/>
                      <a:pt x="5867" y="23953"/>
                      <a:pt x="5806" y="23892"/>
                    </a:cubicBezTo>
                    <a:cubicBezTo>
                      <a:pt x="5898" y="23861"/>
                      <a:pt x="5928" y="23801"/>
                      <a:pt x="6019" y="23801"/>
                    </a:cubicBezTo>
                    <a:cubicBezTo>
                      <a:pt x="6232" y="23679"/>
                      <a:pt x="6475" y="23618"/>
                      <a:pt x="6718" y="23497"/>
                    </a:cubicBezTo>
                    <a:cubicBezTo>
                      <a:pt x="7053" y="23345"/>
                      <a:pt x="7387" y="23162"/>
                      <a:pt x="7721" y="23010"/>
                    </a:cubicBezTo>
                    <a:cubicBezTo>
                      <a:pt x="7812" y="22949"/>
                      <a:pt x="7904" y="22858"/>
                      <a:pt x="8025" y="22828"/>
                    </a:cubicBezTo>
                    <a:cubicBezTo>
                      <a:pt x="8998" y="22372"/>
                      <a:pt x="9819" y="21734"/>
                      <a:pt x="10578" y="21004"/>
                    </a:cubicBezTo>
                    <a:cubicBezTo>
                      <a:pt x="10974" y="20639"/>
                      <a:pt x="11338" y="20244"/>
                      <a:pt x="11703" y="19880"/>
                    </a:cubicBezTo>
                    <a:cubicBezTo>
                      <a:pt x="11825" y="19758"/>
                      <a:pt x="11946" y="19667"/>
                      <a:pt x="12037" y="19515"/>
                    </a:cubicBezTo>
                    <a:cubicBezTo>
                      <a:pt x="12129" y="19424"/>
                      <a:pt x="12220" y="19302"/>
                      <a:pt x="12281" y="19150"/>
                    </a:cubicBezTo>
                    <a:cubicBezTo>
                      <a:pt x="12372" y="18968"/>
                      <a:pt x="12311" y="18816"/>
                      <a:pt x="12129" y="18755"/>
                    </a:cubicBezTo>
                    <a:cubicBezTo>
                      <a:pt x="11977" y="18694"/>
                      <a:pt x="11825" y="18664"/>
                      <a:pt x="11673" y="18664"/>
                    </a:cubicBezTo>
                    <a:cubicBezTo>
                      <a:pt x="11460" y="18694"/>
                      <a:pt x="11217" y="18725"/>
                      <a:pt x="11004" y="18785"/>
                    </a:cubicBezTo>
                    <a:cubicBezTo>
                      <a:pt x="10244" y="19028"/>
                      <a:pt x="9515" y="19363"/>
                      <a:pt x="8816" y="19788"/>
                    </a:cubicBezTo>
                    <a:cubicBezTo>
                      <a:pt x="8512" y="19971"/>
                      <a:pt x="8238" y="20214"/>
                      <a:pt x="7964" y="20396"/>
                    </a:cubicBezTo>
                    <a:cubicBezTo>
                      <a:pt x="7569" y="20700"/>
                      <a:pt x="7205" y="20974"/>
                      <a:pt x="6809" y="21247"/>
                    </a:cubicBezTo>
                    <a:cubicBezTo>
                      <a:pt x="6718" y="21339"/>
                      <a:pt x="6627" y="21369"/>
                      <a:pt x="6536" y="21430"/>
                    </a:cubicBezTo>
                    <a:cubicBezTo>
                      <a:pt x="6019" y="21734"/>
                      <a:pt x="5533" y="22038"/>
                      <a:pt x="5016" y="22372"/>
                    </a:cubicBezTo>
                    <a:cubicBezTo>
                      <a:pt x="4930" y="22429"/>
                      <a:pt x="4878" y="22460"/>
                      <a:pt x="4831" y="22460"/>
                    </a:cubicBezTo>
                    <a:cubicBezTo>
                      <a:pt x="4778" y="22460"/>
                      <a:pt x="4732" y="22422"/>
                      <a:pt x="4651" y="22342"/>
                    </a:cubicBezTo>
                    <a:cubicBezTo>
                      <a:pt x="4469" y="22190"/>
                      <a:pt x="4317" y="22038"/>
                      <a:pt x="4195" y="21855"/>
                    </a:cubicBezTo>
                    <a:cubicBezTo>
                      <a:pt x="3952" y="21521"/>
                      <a:pt x="3770" y="21156"/>
                      <a:pt x="3587" y="20822"/>
                    </a:cubicBezTo>
                    <a:cubicBezTo>
                      <a:pt x="3344" y="20396"/>
                      <a:pt x="3253" y="19940"/>
                      <a:pt x="3284" y="19424"/>
                    </a:cubicBezTo>
                    <a:cubicBezTo>
                      <a:pt x="3436" y="19393"/>
                      <a:pt x="3587" y="19393"/>
                      <a:pt x="3739" y="19363"/>
                    </a:cubicBezTo>
                    <a:cubicBezTo>
                      <a:pt x="4013" y="19302"/>
                      <a:pt x="4287" y="19241"/>
                      <a:pt x="4560" y="19180"/>
                    </a:cubicBezTo>
                    <a:cubicBezTo>
                      <a:pt x="4803" y="19120"/>
                      <a:pt x="5046" y="19028"/>
                      <a:pt x="5259" y="18968"/>
                    </a:cubicBezTo>
                    <a:cubicBezTo>
                      <a:pt x="6141" y="18755"/>
                      <a:pt x="6931" y="18329"/>
                      <a:pt x="7569" y="17691"/>
                    </a:cubicBezTo>
                    <a:cubicBezTo>
                      <a:pt x="8116" y="17174"/>
                      <a:pt x="8785" y="16870"/>
                      <a:pt x="9545" y="16779"/>
                    </a:cubicBezTo>
                    <a:cubicBezTo>
                      <a:pt x="10214" y="16688"/>
                      <a:pt x="10882" y="16597"/>
                      <a:pt x="11551" y="16475"/>
                    </a:cubicBezTo>
                    <a:cubicBezTo>
                      <a:pt x="11794" y="16445"/>
                      <a:pt x="12068" y="16323"/>
                      <a:pt x="12311" y="16262"/>
                    </a:cubicBezTo>
                    <a:cubicBezTo>
                      <a:pt x="12585" y="16141"/>
                      <a:pt x="12828" y="16050"/>
                      <a:pt x="13101" y="15959"/>
                    </a:cubicBezTo>
                    <a:cubicBezTo>
                      <a:pt x="13314" y="15867"/>
                      <a:pt x="13496" y="15746"/>
                      <a:pt x="13648" y="15594"/>
                    </a:cubicBezTo>
                    <a:cubicBezTo>
                      <a:pt x="13892" y="15320"/>
                      <a:pt x="13861" y="14986"/>
                      <a:pt x="13557" y="14803"/>
                    </a:cubicBezTo>
                    <a:cubicBezTo>
                      <a:pt x="13256" y="14610"/>
                      <a:pt x="12924" y="14507"/>
                      <a:pt x="12572" y="14507"/>
                    </a:cubicBezTo>
                    <a:cubicBezTo>
                      <a:pt x="12428" y="14507"/>
                      <a:pt x="12279" y="14525"/>
                      <a:pt x="12129" y="14560"/>
                    </a:cubicBezTo>
                    <a:cubicBezTo>
                      <a:pt x="11126" y="14773"/>
                      <a:pt x="10153" y="15016"/>
                      <a:pt x="9150" y="15077"/>
                    </a:cubicBezTo>
                    <a:cubicBezTo>
                      <a:pt x="9028" y="15107"/>
                      <a:pt x="8937" y="15107"/>
                      <a:pt x="8816" y="15138"/>
                    </a:cubicBezTo>
                    <a:cubicBezTo>
                      <a:pt x="8025" y="15381"/>
                      <a:pt x="7205" y="15533"/>
                      <a:pt x="6445" y="15898"/>
                    </a:cubicBezTo>
                    <a:cubicBezTo>
                      <a:pt x="6110" y="16080"/>
                      <a:pt x="5746" y="16232"/>
                      <a:pt x="5411" y="16323"/>
                    </a:cubicBezTo>
                    <a:cubicBezTo>
                      <a:pt x="4903" y="16478"/>
                      <a:pt x="4411" y="16584"/>
                      <a:pt x="3900" y="16584"/>
                    </a:cubicBezTo>
                    <a:cubicBezTo>
                      <a:pt x="3708" y="16584"/>
                      <a:pt x="3513" y="16569"/>
                      <a:pt x="3314" y="16536"/>
                    </a:cubicBezTo>
                    <a:cubicBezTo>
                      <a:pt x="2706" y="16445"/>
                      <a:pt x="2341" y="16019"/>
                      <a:pt x="2189" y="15442"/>
                    </a:cubicBezTo>
                    <a:cubicBezTo>
                      <a:pt x="2068" y="15047"/>
                      <a:pt x="1977" y="14591"/>
                      <a:pt x="1885" y="14165"/>
                    </a:cubicBezTo>
                    <a:cubicBezTo>
                      <a:pt x="1885" y="14013"/>
                      <a:pt x="1855" y="13892"/>
                      <a:pt x="1825" y="13709"/>
                    </a:cubicBezTo>
                    <a:lnTo>
                      <a:pt x="1825" y="13709"/>
                    </a:lnTo>
                    <a:cubicBezTo>
                      <a:pt x="1885" y="13740"/>
                      <a:pt x="1946" y="13740"/>
                      <a:pt x="2007" y="13770"/>
                    </a:cubicBezTo>
                    <a:cubicBezTo>
                      <a:pt x="2645" y="14044"/>
                      <a:pt x="3314" y="14226"/>
                      <a:pt x="3983" y="14348"/>
                    </a:cubicBezTo>
                    <a:cubicBezTo>
                      <a:pt x="4165" y="14378"/>
                      <a:pt x="4317" y="14378"/>
                      <a:pt x="4499" y="14378"/>
                    </a:cubicBezTo>
                    <a:cubicBezTo>
                      <a:pt x="4674" y="14385"/>
                      <a:pt x="4849" y="14388"/>
                      <a:pt x="5023" y="14388"/>
                    </a:cubicBezTo>
                    <a:cubicBezTo>
                      <a:pt x="6453" y="14388"/>
                      <a:pt x="7856" y="14160"/>
                      <a:pt x="9211" y="13618"/>
                    </a:cubicBezTo>
                    <a:cubicBezTo>
                      <a:pt x="9484" y="13496"/>
                      <a:pt x="9788" y="13405"/>
                      <a:pt x="10031" y="13193"/>
                    </a:cubicBezTo>
                    <a:cubicBezTo>
                      <a:pt x="10183" y="13041"/>
                      <a:pt x="10335" y="12889"/>
                      <a:pt x="10457" y="12737"/>
                    </a:cubicBezTo>
                    <a:cubicBezTo>
                      <a:pt x="10730" y="12311"/>
                      <a:pt x="10670" y="11855"/>
                      <a:pt x="10244" y="11551"/>
                    </a:cubicBezTo>
                    <a:cubicBezTo>
                      <a:pt x="10092" y="11430"/>
                      <a:pt x="9910" y="11308"/>
                      <a:pt x="9727" y="11247"/>
                    </a:cubicBezTo>
                    <a:cubicBezTo>
                      <a:pt x="9302" y="11085"/>
                      <a:pt x="8863" y="10964"/>
                      <a:pt x="8401" y="10964"/>
                    </a:cubicBezTo>
                    <a:cubicBezTo>
                      <a:pt x="8170" y="10964"/>
                      <a:pt x="7934" y="10994"/>
                      <a:pt x="7691" y="11065"/>
                    </a:cubicBezTo>
                    <a:cubicBezTo>
                      <a:pt x="7417" y="11156"/>
                      <a:pt x="7083" y="11186"/>
                      <a:pt x="6779" y="11247"/>
                    </a:cubicBezTo>
                    <a:cubicBezTo>
                      <a:pt x="6353" y="11338"/>
                      <a:pt x="5928" y="11430"/>
                      <a:pt x="5472" y="11521"/>
                    </a:cubicBezTo>
                    <a:cubicBezTo>
                      <a:pt x="5350" y="11551"/>
                      <a:pt x="5198" y="11551"/>
                      <a:pt x="5077" y="11582"/>
                    </a:cubicBezTo>
                    <a:cubicBezTo>
                      <a:pt x="4803" y="11642"/>
                      <a:pt x="4560" y="11673"/>
                      <a:pt x="4287" y="11734"/>
                    </a:cubicBezTo>
                    <a:cubicBezTo>
                      <a:pt x="4111" y="11777"/>
                      <a:pt x="3942" y="11798"/>
                      <a:pt x="3779" y="11798"/>
                    </a:cubicBezTo>
                    <a:cubicBezTo>
                      <a:pt x="3151" y="11798"/>
                      <a:pt x="2611" y="11493"/>
                      <a:pt x="2128" y="11034"/>
                    </a:cubicBezTo>
                    <a:cubicBezTo>
                      <a:pt x="1977" y="10882"/>
                      <a:pt x="1885" y="10639"/>
                      <a:pt x="1885" y="10427"/>
                    </a:cubicBezTo>
                    <a:cubicBezTo>
                      <a:pt x="1885" y="9971"/>
                      <a:pt x="1885" y="9545"/>
                      <a:pt x="1764" y="9120"/>
                    </a:cubicBezTo>
                    <a:cubicBezTo>
                      <a:pt x="1733" y="9089"/>
                      <a:pt x="1764" y="9089"/>
                      <a:pt x="1764" y="9028"/>
                    </a:cubicBezTo>
                    <a:cubicBezTo>
                      <a:pt x="2007" y="9180"/>
                      <a:pt x="2220" y="9302"/>
                      <a:pt x="2463" y="9423"/>
                    </a:cubicBezTo>
                    <a:cubicBezTo>
                      <a:pt x="2706" y="9575"/>
                      <a:pt x="2949" y="9727"/>
                      <a:pt x="3223" y="9849"/>
                    </a:cubicBezTo>
                    <a:cubicBezTo>
                      <a:pt x="3795" y="10135"/>
                      <a:pt x="4389" y="10288"/>
                      <a:pt x="5025" y="10288"/>
                    </a:cubicBezTo>
                    <a:cubicBezTo>
                      <a:pt x="5132" y="10288"/>
                      <a:pt x="5241" y="10283"/>
                      <a:pt x="5350" y="10275"/>
                    </a:cubicBezTo>
                    <a:cubicBezTo>
                      <a:pt x="5867" y="10244"/>
                      <a:pt x="6323" y="10001"/>
                      <a:pt x="6749" y="9788"/>
                    </a:cubicBezTo>
                    <a:cubicBezTo>
                      <a:pt x="6961" y="9697"/>
                      <a:pt x="6992" y="9484"/>
                      <a:pt x="6870" y="9302"/>
                    </a:cubicBezTo>
                    <a:cubicBezTo>
                      <a:pt x="6779" y="9150"/>
                      <a:pt x="6627" y="9028"/>
                      <a:pt x="6505" y="8937"/>
                    </a:cubicBezTo>
                    <a:cubicBezTo>
                      <a:pt x="6110" y="8664"/>
                      <a:pt x="5654" y="8481"/>
                      <a:pt x="5198" y="8390"/>
                    </a:cubicBezTo>
                    <a:cubicBezTo>
                      <a:pt x="4560" y="8238"/>
                      <a:pt x="3922" y="8147"/>
                      <a:pt x="3253" y="8086"/>
                    </a:cubicBezTo>
                    <a:cubicBezTo>
                      <a:pt x="2706" y="8025"/>
                      <a:pt x="2250" y="7813"/>
                      <a:pt x="1825" y="7478"/>
                    </a:cubicBezTo>
                    <a:cubicBezTo>
                      <a:pt x="1551" y="7265"/>
                      <a:pt x="1369" y="6992"/>
                      <a:pt x="1338" y="6627"/>
                    </a:cubicBezTo>
                    <a:cubicBezTo>
                      <a:pt x="1308" y="6505"/>
                      <a:pt x="1308" y="6354"/>
                      <a:pt x="1277" y="6232"/>
                    </a:cubicBezTo>
                    <a:cubicBezTo>
                      <a:pt x="1247" y="5776"/>
                      <a:pt x="1125" y="5381"/>
                      <a:pt x="913" y="4955"/>
                    </a:cubicBezTo>
                    <a:cubicBezTo>
                      <a:pt x="882" y="4925"/>
                      <a:pt x="852" y="4864"/>
                      <a:pt x="852" y="4803"/>
                    </a:cubicBezTo>
                    <a:cubicBezTo>
                      <a:pt x="821" y="4803"/>
                      <a:pt x="852" y="4773"/>
                      <a:pt x="852" y="4743"/>
                    </a:cubicBezTo>
                    <a:cubicBezTo>
                      <a:pt x="971" y="4779"/>
                      <a:pt x="1090" y="4794"/>
                      <a:pt x="1208" y="4794"/>
                    </a:cubicBezTo>
                    <a:cubicBezTo>
                      <a:pt x="1482" y="4794"/>
                      <a:pt x="1752" y="4715"/>
                      <a:pt x="2007" y="4651"/>
                    </a:cubicBezTo>
                    <a:cubicBezTo>
                      <a:pt x="2311" y="4591"/>
                      <a:pt x="2615" y="4439"/>
                      <a:pt x="2919" y="4347"/>
                    </a:cubicBezTo>
                    <a:cubicBezTo>
                      <a:pt x="3010" y="4317"/>
                      <a:pt x="3132" y="4256"/>
                      <a:pt x="3223" y="4195"/>
                    </a:cubicBezTo>
                    <a:cubicBezTo>
                      <a:pt x="3407" y="4109"/>
                      <a:pt x="3602" y="4061"/>
                      <a:pt x="3795" y="4061"/>
                    </a:cubicBezTo>
                    <a:cubicBezTo>
                      <a:pt x="4145" y="4061"/>
                      <a:pt x="4488" y="4218"/>
                      <a:pt x="4743" y="4591"/>
                    </a:cubicBezTo>
                    <a:cubicBezTo>
                      <a:pt x="5107" y="5077"/>
                      <a:pt x="5442" y="5533"/>
                      <a:pt x="5746" y="6050"/>
                    </a:cubicBezTo>
                    <a:cubicBezTo>
                      <a:pt x="6050" y="6566"/>
                      <a:pt x="6414" y="7053"/>
                      <a:pt x="6749" y="7569"/>
                    </a:cubicBezTo>
                    <a:cubicBezTo>
                      <a:pt x="6931" y="7843"/>
                      <a:pt x="7205" y="8025"/>
                      <a:pt x="7509" y="8116"/>
                    </a:cubicBezTo>
                    <a:cubicBezTo>
                      <a:pt x="7590" y="8147"/>
                      <a:pt x="7657" y="8164"/>
                      <a:pt x="7716" y="8164"/>
                    </a:cubicBezTo>
                    <a:cubicBezTo>
                      <a:pt x="7833" y="8164"/>
                      <a:pt x="7914" y="8096"/>
                      <a:pt x="7995" y="7934"/>
                    </a:cubicBezTo>
                    <a:cubicBezTo>
                      <a:pt x="8116" y="7691"/>
                      <a:pt x="8177" y="7448"/>
                      <a:pt x="8147" y="7174"/>
                    </a:cubicBezTo>
                    <a:cubicBezTo>
                      <a:pt x="8086" y="6840"/>
                      <a:pt x="8056" y="6505"/>
                      <a:pt x="7964" y="6171"/>
                    </a:cubicBezTo>
                    <a:cubicBezTo>
                      <a:pt x="7812" y="5290"/>
                      <a:pt x="7600" y="4408"/>
                      <a:pt x="7448" y="3527"/>
                    </a:cubicBezTo>
                    <a:cubicBezTo>
                      <a:pt x="7326" y="2858"/>
                      <a:pt x="7113" y="2220"/>
                      <a:pt x="6870" y="1581"/>
                    </a:cubicBezTo>
                    <a:cubicBezTo>
                      <a:pt x="6840" y="1551"/>
                      <a:pt x="6840" y="1490"/>
                      <a:pt x="6809" y="1460"/>
                    </a:cubicBezTo>
                    <a:cubicBezTo>
                      <a:pt x="7002" y="1359"/>
                      <a:pt x="7182" y="1313"/>
                      <a:pt x="7343" y="1313"/>
                    </a:cubicBezTo>
                    <a:cubicBezTo>
                      <a:pt x="7714" y="1313"/>
                      <a:pt x="7989" y="1555"/>
                      <a:pt x="8116" y="1916"/>
                    </a:cubicBezTo>
                    <a:cubicBezTo>
                      <a:pt x="8268" y="2281"/>
                      <a:pt x="8390" y="2706"/>
                      <a:pt x="8451" y="3101"/>
                    </a:cubicBezTo>
                    <a:cubicBezTo>
                      <a:pt x="8542" y="3861"/>
                      <a:pt x="8816" y="4560"/>
                      <a:pt x="9241" y="5168"/>
                    </a:cubicBezTo>
                    <a:cubicBezTo>
                      <a:pt x="9606" y="5746"/>
                      <a:pt x="9910" y="6323"/>
                      <a:pt x="10123" y="6992"/>
                    </a:cubicBezTo>
                    <a:cubicBezTo>
                      <a:pt x="10366" y="7661"/>
                      <a:pt x="10639" y="8299"/>
                      <a:pt x="10882" y="8937"/>
                    </a:cubicBezTo>
                    <a:cubicBezTo>
                      <a:pt x="11065" y="9332"/>
                      <a:pt x="11278" y="9697"/>
                      <a:pt x="11582" y="10001"/>
                    </a:cubicBezTo>
                    <a:cubicBezTo>
                      <a:pt x="11642" y="10031"/>
                      <a:pt x="11703" y="10092"/>
                      <a:pt x="11764" y="10123"/>
                    </a:cubicBezTo>
                    <a:cubicBezTo>
                      <a:pt x="11851" y="10171"/>
                      <a:pt x="11938" y="10195"/>
                      <a:pt x="12021" y="10195"/>
                    </a:cubicBezTo>
                    <a:cubicBezTo>
                      <a:pt x="12196" y="10195"/>
                      <a:pt x="12350" y="10086"/>
                      <a:pt x="12433" y="9879"/>
                    </a:cubicBezTo>
                    <a:cubicBezTo>
                      <a:pt x="12554" y="9575"/>
                      <a:pt x="12645" y="9271"/>
                      <a:pt x="12615" y="8937"/>
                    </a:cubicBezTo>
                    <a:cubicBezTo>
                      <a:pt x="12585" y="8360"/>
                      <a:pt x="12524" y="7782"/>
                      <a:pt x="12493" y="7205"/>
                    </a:cubicBezTo>
                    <a:cubicBezTo>
                      <a:pt x="12463" y="7083"/>
                      <a:pt x="12433" y="6961"/>
                      <a:pt x="12402" y="6809"/>
                    </a:cubicBezTo>
                    <a:cubicBezTo>
                      <a:pt x="12098" y="5958"/>
                      <a:pt x="11886" y="5047"/>
                      <a:pt x="11490" y="4195"/>
                    </a:cubicBezTo>
                    <a:cubicBezTo>
                      <a:pt x="11308" y="3800"/>
                      <a:pt x="11186" y="3405"/>
                      <a:pt x="11126" y="2980"/>
                    </a:cubicBezTo>
                    <a:cubicBezTo>
                      <a:pt x="11065" y="2220"/>
                      <a:pt x="10974" y="1460"/>
                      <a:pt x="10913" y="670"/>
                    </a:cubicBezTo>
                    <a:cubicBezTo>
                      <a:pt x="10974" y="670"/>
                      <a:pt x="11034" y="670"/>
                      <a:pt x="11095" y="700"/>
                    </a:cubicBezTo>
                    <a:cubicBezTo>
                      <a:pt x="11369" y="730"/>
                      <a:pt x="11642" y="791"/>
                      <a:pt x="11916" y="852"/>
                    </a:cubicBezTo>
                    <a:cubicBezTo>
                      <a:pt x="12220" y="913"/>
                      <a:pt x="12433" y="1125"/>
                      <a:pt x="12463" y="1429"/>
                    </a:cubicBezTo>
                    <a:cubicBezTo>
                      <a:pt x="12554" y="1916"/>
                      <a:pt x="12645" y="2372"/>
                      <a:pt x="12615" y="2858"/>
                    </a:cubicBezTo>
                    <a:cubicBezTo>
                      <a:pt x="12615" y="3557"/>
                      <a:pt x="12767" y="4226"/>
                      <a:pt x="13101" y="4834"/>
                    </a:cubicBezTo>
                    <a:cubicBezTo>
                      <a:pt x="13314" y="5229"/>
                      <a:pt x="13436" y="5654"/>
                      <a:pt x="13466" y="6110"/>
                    </a:cubicBezTo>
                    <a:cubicBezTo>
                      <a:pt x="13496" y="6384"/>
                      <a:pt x="13527" y="6657"/>
                      <a:pt x="13527" y="6931"/>
                    </a:cubicBezTo>
                    <a:cubicBezTo>
                      <a:pt x="13496" y="7661"/>
                      <a:pt x="13740" y="8329"/>
                      <a:pt x="14074" y="8937"/>
                    </a:cubicBezTo>
                    <a:cubicBezTo>
                      <a:pt x="14196" y="9150"/>
                      <a:pt x="14348" y="9302"/>
                      <a:pt x="14560" y="9423"/>
                    </a:cubicBezTo>
                    <a:cubicBezTo>
                      <a:pt x="14644" y="9455"/>
                      <a:pt x="14721" y="9472"/>
                      <a:pt x="14792" y="9472"/>
                    </a:cubicBezTo>
                    <a:cubicBezTo>
                      <a:pt x="14926" y="9472"/>
                      <a:pt x="15038" y="9411"/>
                      <a:pt x="15138" y="9271"/>
                    </a:cubicBezTo>
                    <a:cubicBezTo>
                      <a:pt x="15259" y="9120"/>
                      <a:pt x="15351" y="8968"/>
                      <a:pt x="15411" y="8785"/>
                    </a:cubicBezTo>
                    <a:cubicBezTo>
                      <a:pt x="15563" y="8268"/>
                      <a:pt x="15655" y="7721"/>
                      <a:pt x="15533" y="7174"/>
                    </a:cubicBezTo>
                    <a:cubicBezTo>
                      <a:pt x="15472" y="6870"/>
                      <a:pt x="15472" y="6566"/>
                      <a:pt x="15411" y="6293"/>
                    </a:cubicBezTo>
                    <a:cubicBezTo>
                      <a:pt x="15320" y="5928"/>
                      <a:pt x="15229" y="5533"/>
                      <a:pt x="15168" y="5168"/>
                    </a:cubicBezTo>
                    <a:cubicBezTo>
                      <a:pt x="15077" y="4803"/>
                      <a:pt x="14986" y="4408"/>
                      <a:pt x="14895" y="4013"/>
                    </a:cubicBezTo>
                    <a:cubicBezTo>
                      <a:pt x="14743" y="3405"/>
                      <a:pt x="14682" y="2767"/>
                      <a:pt x="14804" y="2098"/>
                    </a:cubicBezTo>
                    <a:cubicBezTo>
                      <a:pt x="14864" y="1794"/>
                      <a:pt x="14804" y="1460"/>
                      <a:pt x="14804" y="1125"/>
                    </a:cubicBezTo>
                    <a:cubicBezTo>
                      <a:pt x="14804" y="882"/>
                      <a:pt x="14773" y="639"/>
                      <a:pt x="14773" y="366"/>
                    </a:cubicBezTo>
                    <a:close/>
                    <a:moveTo>
                      <a:pt x="14864" y="1"/>
                    </a:moveTo>
                    <a:cubicBezTo>
                      <a:pt x="14560" y="1"/>
                      <a:pt x="14439" y="122"/>
                      <a:pt x="14408" y="426"/>
                    </a:cubicBezTo>
                    <a:cubicBezTo>
                      <a:pt x="14378" y="700"/>
                      <a:pt x="14408" y="973"/>
                      <a:pt x="14408" y="1247"/>
                    </a:cubicBezTo>
                    <a:cubicBezTo>
                      <a:pt x="14439" y="1703"/>
                      <a:pt x="14439" y="2159"/>
                      <a:pt x="14348" y="2615"/>
                    </a:cubicBezTo>
                    <a:cubicBezTo>
                      <a:pt x="14317" y="2797"/>
                      <a:pt x="14317" y="2949"/>
                      <a:pt x="14317" y="3101"/>
                    </a:cubicBezTo>
                    <a:cubicBezTo>
                      <a:pt x="14439" y="3709"/>
                      <a:pt x="14500" y="4287"/>
                      <a:pt x="14652" y="4864"/>
                    </a:cubicBezTo>
                    <a:cubicBezTo>
                      <a:pt x="14925" y="5685"/>
                      <a:pt x="15047" y="6505"/>
                      <a:pt x="15168" y="7326"/>
                    </a:cubicBezTo>
                    <a:cubicBezTo>
                      <a:pt x="15259" y="7843"/>
                      <a:pt x="15138" y="8329"/>
                      <a:pt x="14955" y="8785"/>
                    </a:cubicBezTo>
                    <a:cubicBezTo>
                      <a:pt x="14925" y="8876"/>
                      <a:pt x="14864" y="8968"/>
                      <a:pt x="14804" y="9059"/>
                    </a:cubicBezTo>
                    <a:cubicBezTo>
                      <a:pt x="14591" y="9028"/>
                      <a:pt x="14530" y="8876"/>
                      <a:pt x="14439" y="8755"/>
                    </a:cubicBezTo>
                    <a:cubicBezTo>
                      <a:pt x="14104" y="8177"/>
                      <a:pt x="13892" y="7600"/>
                      <a:pt x="13892" y="6901"/>
                    </a:cubicBezTo>
                    <a:cubicBezTo>
                      <a:pt x="13892" y="6749"/>
                      <a:pt x="13892" y="6566"/>
                      <a:pt x="13892" y="6384"/>
                    </a:cubicBezTo>
                    <a:cubicBezTo>
                      <a:pt x="13861" y="5715"/>
                      <a:pt x="13709" y="5107"/>
                      <a:pt x="13375" y="4530"/>
                    </a:cubicBezTo>
                    <a:cubicBezTo>
                      <a:pt x="13132" y="4043"/>
                      <a:pt x="13010" y="3527"/>
                      <a:pt x="13010" y="2980"/>
                    </a:cubicBezTo>
                    <a:cubicBezTo>
                      <a:pt x="13041" y="2432"/>
                      <a:pt x="12980" y="1855"/>
                      <a:pt x="12858" y="1308"/>
                    </a:cubicBezTo>
                    <a:cubicBezTo>
                      <a:pt x="12767" y="943"/>
                      <a:pt x="12554" y="670"/>
                      <a:pt x="12220" y="548"/>
                    </a:cubicBezTo>
                    <a:cubicBezTo>
                      <a:pt x="11794" y="366"/>
                      <a:pt x="11308" y="305"/>
                      <a:pt x="10852" y="274"/>
                    </a:cubicBezTo>
                    <a:cubicBezTo>
                      <a:pt x="10578" y="274"/>
                      <a:pt x="10487" y="396"/>
                      <a:pt x="10518" y="670"/>
                    </a:cubicBezTo>
                    <a:cubicBezTo>
                      <a:pt x="10578" y="1338"/>
                      <a:pt x="10639" y="2007"/>
                      <a:pt x="10700" y="2676"/>
                    </a:cubicBezTo>
                    <a:cubicBezTo>
                      <a:pt x="10761" y="3162"/>
                      <a:pt x="10822" y="3679"/>
                      <a:pt x="11034" y="4135"/>
                    </a:cubicBezTo>
                    <a:cubicBezTo>
                      <a:pt x="11430" y="4986"/>
                      <a:pt x="11673" y="5898"/>
                      <a:pt x="11977" y="6809"/>
                    </a:cubicBezTo>
                    <a:cubicBezTo>
                      <a:pt x="12037" y="7022"/>
                      <a:pt x="12068" y="7265"/>
                      <a:pt x="12098" y="7478"/>
                    </a:cubicBezTo>
                    <a:cubicBezTo>
                      <a:pt x="12159" y="7904"/>
                      <a:pt x="12189" y="8299"/>
                      <a:pt x="12220" y="8694"/>
                    </a:cubicBezTo>
                    <a:cubicBezTo>
                      <a:pt x="12220" y="8937"/>
                      <a:pt x="12220" y="9180"/>
                      <a:pt x="12189" y="9423"/>
                    </a:cubicBezTo>
                    <a:cubicBezTo>
                      <a:pt x="12159" y="9545"/>
                      <a:pt x="12098" y="9667"/>
                      <a:pt x="12068" y="9788"/>
                    </a:cubicBezTo>
                    <a:cubicBezTo>
                      <a:pt x="11855" y="9727"/>
                      <a:pt x="11794" y="9697"/>
                      <a:pt x="11673" y="9515"/>
                    </a:cubicBezTo>
                    <a:cubicBezTo>
                      <a:pt x="11490" y="9271"/>
                      <a:pt x="11338" y="9028"/>
                      <a:pt x="11217" y="8755"/>
                    </a:cubicBezTo>
                    <a:cubicBezTo>
                      <a:pt x="10943" y="8086"/>
                      <a:pt x="10670" y="7417"/>
                      <a:pt x="10427" y="6749"/>
                    </a:cubicBezTo>
                    <a:cubicBezTo>
                      <a:pt x="10244" y="6141"/>
                      <a:pt x="9971" y="5594"/>
                      <a:pt x="9636" y="5107"/>
                    </a:cubicBezTo>
                    <a:cubicBezTo>
                      <a:pt x="9211" y="4469"/>
                      <a:pt x="8937" y="3770"/>
                      <a:pt x="8816" y="3010"/>
                    </a:cubicBezTo>
                    <a:cubicBezTo>
                      <a:pt x="8785" y="2584"/>
                      <a:pt x="8633" y="2159"/>
                      <a:pt x="8481" y="1764"/>
                    </a:cubicBezTo>
                    <a:cubicBezTo>
                      <a:pt x="8329" y="1338"/>
                      <a:pt x="8025" y="1065"/>
                      <a:pt x="7600" y="973"/>
                    </a:cubicBezTo>
                    <a:cubicBezTo>
                      <a:pt x="7505" y="948"/>
                      <a:pt x="7410" y="936"/>
                      <a:pt x="7316" y="936"/>
                    </a:cubicBezTo>
                    <a:cubicBezTo>
                      <a:pt x="7078" y="936"/>
                      <a:pt x="6845" y="1008"/>
                      <a:pt x="6627" y="1095"/>
                    </a:cubicBezTo>
                    <a:cubicBezTo>
                      <a:pt x="6414" y="1186"/>
                      <a:pt x="6353" y="1338"/>
                      <a:pt x="6445" y="1581"/>
                    </a:cubicBezTo>
                    <a:cubicBezTo>
                      <a:pt x="6445" y="1612"/>
                      <a:pt x="6475" y="1673"/>
                      <a:pt x="6475" y="1703"/>
                    </a:cubicBezTo>
                    <a:cubicBezTo>
                      <a:pt x="6718" y="2311"/>
                      <a:pt x="6931" y="2919"/>
                      <a:pt x="7053" y="3557"/>
                    </a:cubicBezTo>
                    <a:cubicBezTo>
                      <a:pt x="7235" y="4469"/>
                      <a:pt x="7417" y="5381"/>
                      <a:pt x="7600" y="6293"/>
                    </a:cubicBezTo>
                    <a:cubicBezTo>
                      <a:pt x="7661" y="6597"/>
                      <a:pt x="7691" y="6901"/>
                      <a:pt x="7752" y="7174"/>
                    </a:cubicBezTo>
                    <a:cubicBezTo>
                      <a:pt x="7782" y="7387"/>
                      <a:pt x="7752" y="7569"/>
                      <a:pt x="7661" y="7721"/>
                    </a:cubicBezTo>
                    <a:cubicBezTo>
                      <a:pt x="7357" y="7661"/>
                      <a:pt x="7235" y="7600"/>
                      <a:pt x="7022" y="7326"/>
                    </a:cubicBezTo>
                    <a:cubicBezTo>
                      <a:pt x="6688" y="6809"/>
                      <a:pt x="6353" y="6293"/>
                      <a:pt x="5989" y="5776"/>
                    </a:cubicBezTo>
                    <a:cubicBezTo>
                      <a:pt x="5654" y="5259"/>
                      <a:pt x="5320" y="4743"/>
                      <a:pt x="4955" y="4256"/>
                    </a:cubicBezTo>
                    <a:cubicBezTo>
                      <a:pt x="4654" y="3869"/>
                      <a:pt x="4246" y="3664"/>
                      <a:pt x="3796" y="3664"/>
                    </a:cubicBezTo>
                    <a:cubicBezTo>
                      <a:pt x="3610" y="3664"/>
                      <a:pt x="3418" y="3699"/>
                      <a:pt x="3223" y="3770"/>
                    </a:cubicBezTo>
                    <a:cubicBezTo>
                      <a:pt x="3071" y="3831"/>
                      <a:pt x="2919" y="3891"/>
                      <a:pt x="2767" y="3983"/>
                    </a:cubicBezTo>
                    <a:cubicBezTo>
                      <a:pt x="2311" y="4226"/>
                      <a:pt x="1825" y="4317"/>
                      <a:pt x="1338" y="4378"/>
                    </a:cubicBezTo>
                    <a:cubicBezTo>
                      <a:pt x="1285" y="4387"/>
                      <a:pt x="1234" y="4390"/>
                      <a:pt x="1184" y="4390"/>
                    </a:cubicBezTo>
                    <a:cubicBezTo>
                      <a:pt x="1064" y="4390"/>
                      <a:pt x="950" y="4369"/>
                      <a:pt x="821" y="4347"/>
                    </a:cubicBezTo>
                    <a:cubicBezTo>
                      <a:pt x="700" y="4287"/>
                      <a:pt x="548" y="4226"/>
                      <a:pt x="426" y="4195"/>
                    </a:cubicBezTo>
                    <a:cubicBezTo>
                      <a:pt x="335" y="4165"/>
                      <a:pt x="274" y="4104"/>
                      <a:pt x="183" y="4104"/>
                    </a:cubicBezTo>
                    <a:cubicBezTo>
                      <a:pt x="122" y="4104"/>
                      <a:pt x="62" y="4165"/>
                      <a:pt x="31" y="4195"/>
                    </a:cubicBezTo>
                    <a:cubicBezTo>
                      <a:pt x="1" y="4256"/>
                      <a:pt x="31" y="4317"/>
                      <a:pt x="31" y="4378"/>
                    </a:cubicBezTo>
                    <a:cubicBezTo>
                      <a:pt x="62" y="4408"/>
                      <a:pt x="92" y="4439"/>
                      <a:pt x="122" y="4469"/>
                    </a:cubicBezTo>
                    <a:cubicBezTo>
                      <a:pt x="457" y="4712"/>
                      <a:pt x="639" y="5047"/>
                      <a:pt x="761" y="5442"/>
                    </a:cubicBezTo>
                    <a:cubicBezTo>
                      <a:pt x="852" y="5776"/>
                      <a:pt x="913" y="6110"/>
                      <a:pt x="943" y="6475"/>
                    </a:cubicBezTo>
                    <a:cubicBezTo>
                      <a:pt x="973" y="6901"/>
                      <a:pt x="1095" y="7326"/>
                      <a:pt x="1399" y="7630"/>
                    </a:cubicBezTo>
                    <a:cubicBezTo>
                      <a:pt x="1885" y="8086"/>
                      <a:pt x="2463" y="8360"/>
                      <a:pt x="3101" y="8451"/>
                    </a:cubicBezTo>
                    <a:cubicBezTo>
                      <a:pt x="3739" y="8542"/>
                      <a:pt x="4347" y="8633"/>
                      <a:pt x="4955" y="8724"/>
                    </a:cubicBezTo>
                    <a:cubicBezTo>
                      <a:pt x="5442" y="8816"/>
                      <a:pt x="5867" y="8998"/>
                      <a:pt x="6262" y="9241"/>
                    </a:cubicBezTo>
                    <a:cubicBezTo>
                      <a:pt x="6353" y="9302"/>
                      <a:pt x="6445" y="9363"/>
                      <a:pt x="6536" y="9454"/>
                    </a:cubicBezTo>
                    <a:cubicBezTo>
                      <a:pt x="6110" y="9667"/>
                      <a:pt x="5715" y="9849"/>
                      <a:pt x="5259" y="9879"/>
                    </a:cubicBezTo>
                    <a:cubicBezTo>
                      <a:pt x="5193" y="9882"/>
                      <a:pt x="5127" y="9884"/>
                      <a:pt x="5062" y="9884"/>
                    </a:cubicBezTo>
                    <a:cubicBezTo>
                      <a:pt x="4470" y="9884"/>
                      <a:pt x="3922" y="9758"/>
                      <a:pt x="3375" y="9484"/>
                    </a:cubicBezTo>
                    <a:cubicBezTo>
                      <a:pt x="3101" y="9363"/>
                      <a:pt x="2858" y="9211"/>
                      <a:pt x="2584" y="9059"/>
                    </a:cubicBezTo>
                    <a:cubicBezTo>
                      <a:pt x="2280" y="8876"/>
                      <a:pt x="1946" y="8694"/>
                      <a:pt x="1581" y="8542"/>
                    </a:cubicBezTo>
                    <a:cubicBezTo>
                      <a:pt x="1531" y="8509"/>
                      <a:pt x="1481" y="8484"/>
                      <a:pt x="1426" y="8484"/>
                    </a:cubicBezTo>
                    <a:cubicBezTo>
                      <a:pt x="1381" y="8484"/>
                      <a:pt x="1332" y="8501"/>
                      <a:pt x="1277" y="8542"/>
                    </a:cubicBezTo>
                    <a:cubicBezTo>
                      <a:pt x="1186" y="8633"/>
                      <a:pt x="1217" y="8755"/>
                      <a:pt x="1247" y="8846"/>
                    </a:cubicBezTo>
                    <a:cubicBezTo>
                      <a:pt x="1277" y="8968"/>
                      <a:pt x="1338" y="9089"/>
                      <a:pt x="1369" y="9211"/>
                    </a:cubicBezTo>
                    <a:cubicBezTo>
                      <a:pt x="1399" y="9515"/>
                      <a:pt x="1460" y="9819"/>
                      <a:pt x="1490" y="10123"/>
                    </a:cubicBezTo>
                    <a:cubicBezTo>
                      <a:pt x="1521" y="10214"/>
                      <a:pt x="1490" y="10335"/>
                      <a:pt x="1521" y="10457"/>
                    </a:cubicBezTo>
                    <a:cubicBezTo>
                      <a:pt x="1521" y="10852"/>
                      <a:pt x="1703" y="11156"/>
                      <a:pt x="1977" y="11399"/>
                    </a:cubicBezTo>
                    <a:cubicBezTo>
                      <a:pt x="2159" y="11551"/>
                      <a:pt x="2341" y="11673"/>
                      <a:pt x="2524" y="11794"/>
                    </a:cubicBezTo>
                    <a:cubicBezTo>
                      <a:pt x="2886" y="12028"/>
                      <a:pt x="3293" y="12172"/>
                      <a:pt x="3726" y="12172"/>
                    </a:cubicBezTo>
                    <a:cubicBezTo>
                      <a:pt x="3800" y="12172"/>
                      <a:pt x="3876" y="12168"/>
                      <a:pt x="3952" y="12159"/>
                    </a:cubicBezTo>
                    <a:cubicBezTo>
                      <a:pt x="4469" y="12098"/>
                      <a:pt x="4986" y="11977"/>
                      <a:pt x="5502" y="11886"/>
                    </a:cubicBezTo>
                    <a:cubicBezTo>
                      <a:pt x="5533" y="11886"/>
                      <a:pt x="5594" y="11855"/>
                      <a:pt x="5624" y="11855"/>
                    </a:cubicBezTo>
                    <a:cubicBezTo>
                      <a:pt x="5958" y="11794"/>
                      <a:pt x="6262" y="11703"/>
                      <a:pt x="6597" y="11642"/>
                    </a:cubicBezTo>
                    <a:cubicBezTo>
                      <a:pt x="7053" y="11551"/>
                      <a:pt x="7509" y="11460"/>
                      <a:pt x="7964" y="11369"/>
                    </a:cubicBezTo>
                    <a:cubicBezTo>
                      <a:pt x="8121" y="11344"/>
                      <a:pt x="8274" y="11332"/>
                      <a:pt x="8424" y="11332"/>
                    </a:cubicBezTo>
                    <a:cubicBezTo>
                      <a:pt x="8998" y="11332"/>
                      <a:pt x="9519" y="11511"/>
                      <a:pt x="10001" y="11825"/>
                    </a:cubicBezTo>
                    <a:cubicBezTo>
                      <a:pt x="10275" y="12007"/>
                      <a:pt x="10305" y="12250"/>
                      <a:pt x="10123" y="12524"/>
                    </a:cubicBezTo>
                    <a:cubicBezTo>
                      <a:pt x="9940" y="12797"/>
                      <a:pt x="9697" y="12980"/>
                      <a:pt x="9393" y="13101"/>
                    </a:cubicBezTo>
                    <a:cubicBezTo>
                      <a:pt x="9211" y="13193"/>
                      <a:pt x="9028" y="13253"/>
                      <a:pt x="8846" y="13314"/>
                    </a:cubicBezTo>
                    <a:cubicBezTo>
                      <a:pt x="7934" y="13679"/>
                      <a:pt x="6961" y="13892"/>
                      <a:pt x="5958" y="13952"/>
                    </a:cubicBezTo>
                    <a:cubicBezTo>
                      <a:pt x="5822" y="13968"/>
                      <a:pt x="5677" y="13968"/>
                      <a:pt x="5533" y="13968"/>
                    </a:cubicBezTo>
                    <a:cubicBezTo>
                      <a:pt x="5388" y="13968"/>
                      <a:pt x="5244" y="13968"/>
                      <a:pt x="5107" y="13983"/>
                    </a:cubicBezTo>
                    <a:cubicBezTo>
                      <a:pt x="4987" y="13994"/>
                      <a:pt x="4867" y="13999"/>
                      <a:pt x="4749" y="13999"/>
                    </a:cubicBezTo>
                    <a:cubicBezTo>
                      <a:pt x="4209" y="13999"/>
                      <a:pt x="3685" y="13895"/>
                      <a:pt x="3162" y="13770"/>
                    </a:cubicBezTo>
                    <a:cubicBezTo>
                      <a:pt x="2706" y="13648"/>
                      <a:pt x="2250" y="13466"/>
                      <a:pt x="1825" y="13284"/>
                    </a:cubicBezTo>
                    <a:cubicBezTo>
                      <a:pt x="1740" y="13253"/>
                      <a:pt x="1666" y="13238"/>
                      <a:pt x="1606" y="13238"/>
                    </a:cubicBezTo>
                    <a:cubicBezTo>
                      <a:pt x="1427" y="13238"/>
                      <a:pt x="1354" y="13369"/>
                      <a:pt x="1399" y="13618"/>
                    </a:cubicBezTo>
                    <a:cubicBezTo>
                      <a:pt x="1521" y="14256"/>
                      <a:pt x="1642" y="14895"/>
                      <a:pt x="1794" y="15503"/>
                    </a:cubicBezTo>
                    <a:cubicBezTo>
                      <a:pt x="1855" y="15715"/>
                      <a:pt x="1946" y="15898"/>
                      <a:pt x="2068" y="16080"/>
                    </a:cubicBezTo>
                    <a:cubicBezTo>
                      <a:pt x="2402" y="16627"/>
                      <a:pt x="2888" y="16901"/>
                      <a:pt x="3527" y="16962"/>
                    </a:cubicBezTo>
                    <a:cubicBezTo>
                      <a:pt x="3592" y="16966"/>
                      <a:pt x="3657" y="16968"/>
                      <a:pt x="3722" y="16968"/>
                    </a:cubicBezTo>
                    <a:cubicBezTo>
                      <a:pt x="4143" y="16968"/>
                      <a:pt x="4560" y="16889"/>
                      <a:pt x="4955" y="16810"/>
                    </a:cubicBezTo>
                    <a:cubicBezTo>
                      <a:pt x="5198" y="16779"/>
                      <a:pt x="5472" y="16688"/>
                      <a:pt x="5715" y="16597"/>
                    </a:cubicBezTo>
                    <a:cubicBezTo>
                      <a:pt x="6262" y="16384"/>
                      <a:pt x="6809" y="16141"/>
                      <a:pt x="7357" y="15928"/>
                    </a:cubicBezTo>
                    <a:cubicBezTo>
                      <a:pt x="7782" y="15776"/>
                      <a:pt x="8208" y="15685"/>
                      <a:pt x="8633" y="15563"/>
                    </a:cubicBezTo>
                    <a:cubicBezTo>
                      <a:pt x="8846" y="15503"/>
                      <a:pt x="9059" y="15472"/>
                      <a:pt x="9271" y="15442"/>
                    </a:cubicBezTo>
                    <a:cubicBezTo>
                      <a:pt x="9819" y="15351"/>
                      <a:pt x="10366" y="15259"/>
                      <a:pt x="10913" y="15168"/>
                    </a:cubicBezTo>
                    <a:cubicBezTo>
                      <a:pt x="11399" y="15077"/>
                      <a:pt x="11916" y="14986"/>
                      <a:pt x="12402" y="14895"/>
                    </a:cubicBezTo>
                    <a:cubicBezTo>
                      <a:pt x="12457" y="14885"/>
                      <a:pt x="12514" y="14881"/>
                      <a:pt x="12573" y="14881"/>
                    </a:cubicBezTo>
                    <a:cubicBezTo>
                      <a:pt x="12899" y="14881"/>
                      <a:pt x="13255" y="15018"/>
                      <a:pt x="13436" y="15199"/>
                    </a:cubicBezTo>
                    <a:cubicBezTo>
                      <a:pt x="13345" y="15411"/>
                      <a:pt x="13162" y="15472"/>
                      <a:pt x="12980" y="15563"/>
                    </a:cubicBezTo>
                    <a:cubicBezTo>
                      <a:pt x="12737" y="15655"/>
                      <a:pt x="12463" y="15776"/>
                      <a:pt x="12189" y="15867"/>
                    </a:cubicBezTo>
                    <a:cubicBezTo>
                      <a:pt x="11916" y="15959"/>
                      <a:pt x="11673" y="16050"/>
                      <a:pt x="11399" y="16110"/>
                    </a:cubicBezTo>
                    <a:cubicBezTo>
                      <a:pt x="10761" y="16202"/>
                      <a:pt x="10123" y="16293"/>
                      <a:pt x="9484" y="16384"/>
                    </a:cubicBezTo>
                    <a:cubicBezTo>
                      <a:pt x="8633" y="16506"/>
                      <a:pt x="7904" y="16810"/>
                      <a:pt x="7326" y="17418"/>
                    </a:cubicBezTo>
                    <a:cubicBezTo>
                      <a:pt x="6840" y="17904"/>
                      <a:pt x="6232" y="18269"/>
                      <a:pt x="5594" y="18481"/>
                    </a:cubicBezTo>
                    <a:cubicBezTo>
                      <a:pt x="4834" y="18725"/>
                      <a:pt x="4043" y="18998"/>
                      <a:pt x="3253" y="19059"/>
                    </a:cubicBezTo>
                    <a:cubicBezTo>
                      <a:pt x="2980" y="19089"/>
                      <a:pt x="2888" y="19180"/>
                      <a:pt x="2888" y="19454"/>
                    </a:cubicBezTo>
                    <a:cubicBezTo>
                      <a:pt x="2888" y="19971"/>
                      <a:pt x="2980" y="20487"/>
                      <a:pt x="3223" y="20974"/>
                    </a:cubicBezTo>
                    <a:cubicBezTo>
                      <a:pt x="3436" y="21339"/>
                      <a:pt x="3648" y="21734"/>
                      <a:pt x="3922" y="22098"/>
                    </a:cubicBezTo>
                    <a:cubicBezTo>
                      <a:pt x="4074" y="22311"/>
                      <a:pt x="4287" y="22524"/>
                      <a:pt x="4530" y="22706"/>
                    </a:cubicBezTo>
                    <a:cubicBezTo>
                      <a:pt x="4625" y="22802"/>
                      <a:pt x="4712" y="22847"/>
                      <a:pt x="4808" y="22847"/>
                    </a:cubicBezTo>
                    <a:cubicBezTo>
                      <a:pt x="4896" y="22847"/>
                      <a:pt x="4991" y="22809"/>
                      <a:pt x="5107" y="22737"/>
                    </a:cubicBezTo>
                    <a:cubicBezTo>
                      <a:pt x="5259" y="22646"/>
                      <a:pt x="5381" y="22524"/>
                      <a:pt x="5533" y="22463"/>
                    </a:cubicBezTo>
                    <a:cubicBezTo>
                      <a:pt x="5958" y="22190"/>
                      <a:pt x="6414" y="21946"/>
                      <a:pt x="6840" y="21673"/>
                    </a:cubicBezTo>
                    <a:cubicBezTo>
                      <a:pt x="7326" y="21339"/>
                      <a:pt x="7752" y="21035"/>
                      <a:pt x="8208" y="20670"/>
                    </a:cubicBezTo>
                    <a:cubicBezTo>
                      <a:pt x="8633" y="20366"/>
                      <a:pt x="9028" y="20062"/>
                      <a:pt x="9515" y="19819"/>
                    </a:cubicBezTo>
                    <a:cubicBezTo>
                      <a:pt x="10031" y="19515"/>
                      <a:pt x="10609" y="19302"/>
                      <a:pt x="11186" y="19120"/>
                    </a:cubicBezTo>
                    <a:cubicBezTo>
                      <a:pt x="11338" y="19059"/>
                      <a:pt x="11490" y="19028"/>
                      <a:pt x="11642" y="19028"/>
                    </a:cubicBezTo>
                    <a:cubicBezTo>
                      <a:pt x="11734" y="19028"/>
                      <a:pt x="11825" y="19059"/>
                      <a:pt x="11946" y="19059"/>
                    </a:cubicBezTo>
                    <a:cubicBezTo>
                      <a:pt x="11855" y="19180"/>
                      <a:pt x="11794" y="19241"/>
                      <a:pt x="11734" y="19302"/>
                    </a:cubicBezTo>
                    <a:cubicBezTo>
                      <a:pt x="11612" y="19393"/>
                      <a:pt x="11521" y="19515"/>
                      <a:pt x="11399" y="19606"/>
                    </a:cubicBezTo>
                    <a:cubicBezTo>
                      <a:pt x="11065" y="19971"/>
                      <a:pt x="10700" y="20366"/>
                      <a:pt x="10335" y="20700"/>
                    </a:cubicBezTo>
                    <a:cubicBezTo>
                      <a:pt x="9606" y="21430"/>
                      <a:pt x="8785" y="22038"/>
                      <a:pt x="7843" y="22494"/>
                    </a:cubicBezTo>
                    <a:cubicBezTo>
                      <a:pt x="7752" y="22524"/>
                      <a:pt x="7661" y="22615"/>
                      <a:pt x="7569" y="22646"/>
                    </a:cubicBezTo>
                    <a:cubicBezTo>
                      <a:pt x="7174" y="22858"/>
                      <a:pt x="6779" y="23041"/>
                      <a:pt x="6414" y="23223"/>
                    </a:cubicBezTo>
                    <a:cubicBezTo>
                      <a:pt x="6202" y="23314"/>
                      <a:pt x="5989" y="23375"/>
                      <a:pt x="5806" y="23466"/>
                    </a:cubicBezTo>
                    <a:cubicBezTo>
                      <a:pt x="5715" y="23497"/>
                      <a:pt x="5654" y="23527"/>
                      <a:pt x="5594" y="23588"/>
                    </a:cubicBezTo>
                    <a:cubicBezTo>
                      <a:pt x="5320" y="23740"/>
                      <a:pt x="5290" y="23861"/>
                      <a:pt x="5472" y="24105"/>
                    </a:cubicBezTo>
                    <a:cubicBezTo>
                      <a:pt x="5563" y="24196"/>
                      <a:pt x="5654" y="24257"/>
                      <a:pt x="5715" y="24348"/>
                    </a:cubicBezTo>
                    <a:cubicBezTo>
                      <a:pt x="5989" y="24621"/>
                      <a:pt x="6262" y="24895"/>
                      <a:pt x="6505" y="25168"/>
                    </a:cubicBezTo>
                    <a:cubicBezTo>
                      <a:pt x="6961" y="25655"/>
                      <a:pt x="7417" y="26080"/>
                      <a:pt x="7934" y="26475"/>
                    </a:cubicBezTo>
                    <a:cubicBezTo>
                      <a:pt x="8058" y="26564"/>
                      <a:pt x="8182" y="26611"/>
                      <a:pt x="8306" y="26611"/>
                    </a:cubicBezTo>
                    <a:cubicBezTo>
                      <a:pt x="8395" y="26611"/>
                      <a:pt x="8484" y="26587"/>
                      <a:pt x="8572" y="26536"/>
                    </a:cubicBezTo>
                    <a:cubicBezTo>
                      <a:pt x="8724" y="26475"/>
                      <a:pt x="8876" y="26384"/>
                      <a:pt x="8998" y="26293"/>
                    </a:cubicBezTo>
                    <a:cubicBezTo>
                      <a:pt x="9606" y="25746"/>
                      <a:pt x="10214" y="25260"/>
                      <a:pt x="10730" y="24652"/>
                    </a:cubicBezTo>
                    <a:cubicBezTo>
                      <a:pt x="11126" y="24226"/>
                      <a:pt x="11551" y="23831"/>
                      <a:pt x="12037" y="23527"/>
                    </a:cubicBezTo>
                    <a:cubicBezTo>
                      <a:pt x="12737" y="23071"/>
                      <a:pt x="13496" y="22798"/>
                      <a:pt x="14287" y="22494"/>
                    </a:cubicBezTo>
                    <a:cubicBezTo>
                      <a:pt x="14469" y="22433"/>
                      <a:pt x="14652" y="22433"/>
                      <a:pt x="14834" y="22402"/>
                    </a:cubicBezTo>
                    <a:cubicBezTo>
                      <a:pt x="14986" y="22402"/>
                      <a:pt x="15107" y="22463"/>
                      <a:pt x="15290" y="22494"/>
                    </a:cubicBezTo>
                    <a:cubicBezTo>
                      <a:pt x="15199" y="22706"/>
                      <a:pt x="15138" y="22858"/>
                      <a:pt x="15047" y="22980"/>
                    </a:cubicBezTo>
                    <a:cubicBezTo>
                      <a:pt x="14773" y="23557"/>
                      <a:pt x="14469" y="24135"/>
                      <a:pt x="14044" y="24591"/>
                    </a:cubicBezTo>
                    <a:cubicBezTo>
                      <a:pt x="13284" y="25351"/>
                      <a:pt x="12433" y="25989"/>
                      <a:pt x="11460" y="26475"/>
                    </a:cubicBezTo>
                    <a:cubicBezTo>
                      <a:pt x="10791" y="26779"/>
                      <a:pt x="10123" y="27114"/>
                      <a:pt x="9454" y="27448"/>
                    </a:cubicBezTo>
                    <a:cubicBezTo>
                      <a:pt x="9089" y="27630"/>
                      <a:pt x="8694" y="27752"/>
                      <a:pt x="8299" y="27813"/>
                    </a:cubicBezTo>
                    <a:cubicBezTo>
                      <a:pt x="8177" y="27843"/>
                      <a:pt x="8025" y="27843"/>
                      <a:pt x="7964" y="27995"/>
                    </a:cubicBezTo>
                    <a:cubicBezTo>
                      <a:pt x="7934" y="28178"/>
                      <a:pt x="8086" y="28238"/>
                      <a:pt x="8208" y="28299"/>
                    </a:cubicBezTo>
                    <a:cubicBezTo>
                      <a:pt x="8724" y="28664"/>
                      <a:pt x="9271" y="28998"/>
                      <a:pt x="9758" y="29393"/>
                    </a:cubicBezTo>
                    <a:cubicBezTo>
                      <a:pt x="9927" y="29512"/>
                      <a:pt x="10078" y="29574"/>
                      <a:pt x="10225" y="29574"/>
                    </a:cubicBezTo>
                    <a:cubicBezTo>
                      <a:pt x="10342" y="29574"/>
                      <a:pt x="10457" y="29535"/>
                      <a:pt x="10578" y="29454"/>
                    </a:cubicBezTo>
                    <a:cubicBezTo>
                      <a:pt x="10670" y="29393"/>
                      <a:pt x="10730" y="29363"/>
                      <a:pt x="10822" y="29302"/>
                    </a:cubicBezTo>
                    <a:cubicBezTo>
                      <a:pt x="11186" y="29029"/>
                      <a:pt x="11582" y="28755"/>
                      <a:pt x="11977" y="28451"/>
                    </a:cubicBezTo>
                    <a:cubicBezTo>
                      <a:pt x="12767" y="27874"/>
                      <a:pt x="13527" y="27235"/>
                      <a:pt x="14408" y="26779"/>
                    </a:cubicBezTo>
                    <a:cubicBezTo>
                      <a:pt x="14712" y="26597"/>
                      <a:pt x="15016" y="26384"/>
                      <a:pt x="15320" y="26171"/>
                    </a:cubicBezTo>
                    <a:cubicBezTo>
                      <a:pt x="15381" y="26141"/>
                      <a:pt x="15472" y="26141"/>
                      <a:pt x="15594" y="26080"/>
                    </a:cubicBezTo>
                    <a:lnTo>
                      <a:pt x="15594" y="26080"/>
                    </a:lnTo>
                    <a:cubicBezTo>
                      <a:pt x="15563" y="26263"/>
                      <a:pt x="15533" y="26354"/>
                      <a:pt x="15503" y="26445"/>
                    </a:cubicBezTo>
                    <a:cubicBezTo>
                      <a:pt x="15411" y="26658"/>
                      <a:pt x="15320" y="26871"/>
                      <a:pt x="15259" y="27083"/>
                    </a:cubicBezTo>
                    <a:cubicBezTo>
                      <a:pt x="14986" y="27661"/>
                      <a:pt x="14652" y="28178"/>
                      <a:pt x="14196" y="28603"/>
                    </a:cubicBezTo>
                    <a:cubicBezTo>
                      <a:pt x="13436" y="29272"/>
                      <a:pt x="12645" y="29849"/>
                      <a:pt x="11764" y="30305"/>
                    </a:cubicBezTo>
                    <a:cubicBezTo>
                      <a:pt x="11703" y="30336"/>
                      <a:pt x="11612" y="30396"/>
                      <a:pt x="11551" y="30457"/>
                    </a:cubicBezTo>
                    <a:cubicBezTo>
                      <a:pt x="11278" y="30670"/>
                      <a:pt x="11278" y="30822"/>
                      <a:pt x="11521" y="31065"/>
                    </a:cubicBezTo>
                    <a:cubicBezTo>
                      <a:pt x="11673" y="31187"/>
                      <a:pt x="11794" y="31308"/>
                      <a:pt x="11946" y="31430"/>
                    </a:cubicBezTo>
                    <a:cubicBezTo>
                      <a:pt x="12463" y="31977"/>
                      <a:pt x="13010" y="32494"/>
                      <a:pt x="13648" y="32889"/>
                    </a:cubicBezTo>
                    <a:cubicBezTo>
                      <a:pt x="14013" y="33132"/>
                      <a:pt x="14378" y="33314"/>
                      <a:pt x="14804" y="33406"/>
                    </a:cubicBezTo>
                    <a:cubicBezTo>
                      <a:pt x="14925" y="33436"/>
                      <a:pt x="15043" y="33453"/>
                      <a:pt x="15158" y="33453"/>
                    </a:cubicBezTo>
                    <a:cubicBezTo>
                      <a:pt x="15388" y="33453"/>
                      <a:pt x="15604" y="33385"/>
                      <a:pt x="15807" y="33223"/>
                    </a:cubicBezTo>
                    <a:cubicBezTo>
                      <a:pt x="16171" y="32919"/>
                      <a:pt x="16566" y="32646"/>
                      <a:pt x="16870" y="32311"/>
                    </a:cubicBezTo>
                    <a:cubicBezTo>
                      <a:pt x="17539" y="31612"/>
                      <a:pt x="18147" y="30852"/>
                      <a:pt x="18785" y="30092"/>
                    </a:cubicBezTo>
                    <a:cubicBezTo>
                      <a:pt x="19059" y="29758"/>
                      <a:pt x="19332" y="29393"/>
                      <a:pt x="19667" y="29089"/>
                    </a:cubicBezTo>
                    <a:cubicBezTo>
                      <a:pt x="20214" y="28633"/>
                      <a:pt x="20700" y="28086"/>
                      <a:pt x="21126" y="27509"/>
                    </a:cubicBezTo>
                    <a:cubicBezTo>
                      <a:pt x="21308" y="27296"/>
                      <a:pt x="21460" y="27053"/>
                      <a:pt x="21643" y="26840"/>
                    </a:cubicBezTo>
                    <a:cubicBezTo>
                      <a:pt x="21795" y="26658"/>
                      <a:pt x="21946" y="26506"/>
                      <a:pt x="22220" y="26445"/>
                    </a:cubicBezTo>
                    <a:cubicBezTo>
                      <a:pt x="22250" y="26597"/>
                      <a:pt x="22281" y="26719"/>
                      <a:pt x="22281" y="26840"/>
                    </a:cubicBezTo>
                    <a:cubicBezTo>
                      <a:pt x="22250" y="27053"/>
                      <a:pt x="22220" y="27266"/>
                      <a:pt x="22159" y="27478"/>
                    </a:cubicBezTo>
                    <a:cubicBezTo>
                      <a:pt x="21916" y="28269"/>
                      <a:pt x="21582" y="28968"/>
                      <a:pt x="21126" y="29637"/>
                    </a:cubicBezTo>
                    <a:cubicBezTo>
                      <a:pt x="20123" y="31035"/>
                      <a:pt x="19150" y="32433"/>
                      <a:pt x="18147" y="33801"/>
                    </a:cubicBezTo>
                    <a:cubicBezTo>
                      <a:pt x="17721" y="34348"/>
                      <a:pt x="17296" y="34865"/>
                      <a:pt x="16718" y="35260"/>
                    </a:cubicBezTo>
                    <a:cubicBezTo>
                      <a:pt x="16658" y="35290"/>
                      <a:pt x="16627" y="35351"/>
                      <a:pt x="16597" y="35381"/>
                    </a:cubicBezTo>
                    <a:cubicBezTo>
                      <a:pt x="16506" y="35503"/>
                      <a:pt x="16506" y="35624"/>
                      <a:pt x="16627" y="35746"/>
                    </a:cubicBezTo>
                    <a:cubicBezTo>
                      <a:pt x="16658" y="35776"/>
                      <a:pt x="16718" y="35837"/>
                      <a:pt x="16779" y="35868"/>
                    </a:cubicBezTo>
                    <a:cubicBezTo>
                      <a:pt x="17478" y="36202"/>
                      <a:pt x="18208" y="36506"/>
                      <a:pt x="18968" y="36628"/>
                    </a:cubicBezTo>
                    <a:cubicBezTo>
                      <a:pt x="19180" y="36658"/>
                      <a:pt x="19424" y="36688"/>
                      <a:pt x="19636" y="36719"/>
                    </a:cubicBezTo>
                    <a:cubicBezTo>
                      <a:pt x="19819" y="36750"/>
                      <a:pt x="19999" y="36765"/>
                      <a:pt x="20177" y="36765"/>
                    </a:cubicBezTo>
                    <a:cubicBezTo>
                      <a:pt x="20857" y="36765"/>
                      <a:pt x="21502" y="36552"/>
                      <a:pt x="22129" y="36263"/>
                    </a:cubicBezTo>
                    <a:cubicBezTo>
                      <a:pt x="22250" y="36232"/>
                      <a:pt x="22342" y="36141"/>
                      <a:pt x="22463" y="36050"/>
                    </a:cubicBezTo>
                    <a:cubicBezTo>
                      <a:pt x="23041" y="35533"/>
                      <a:pt x="23497" y="34895"/>
                      <a:pt x="23801" y="34165"/>
                    </a:cubicBezTo>
                    <a:cubicBezTo>
                      <a:pt x="24196" y="33162"/>
                      <a:pt x="24561" y="32159"/>
                      <a:pt x="24773" y="31096"/>
                    </a:cubicBezTo>
                    <a:cubicBezTo>
                      <a:pt x="24804" y="31035"/>
                      <a:pt x="24804" y="30974"/>
                      <a:pt x="24834" y="30883"/>
                    </a:cubicBezTo>
                    <a:cubicBezTo>
                      <a:pt x="24895" y="30640"/>
                      <a:pt x="24925" y="30366"/>
                      <a:pt x="24986" y="30092"/>
                    </a:cubicBezTo>
                    <a:cubicBezTo>
                      <a:pt x="24986" y="29971"/>
                      <a:pt x="24986" y="29819"/>
                      <a:pt x="25016" y="29697"/>
                    </a:cubicBezTo>
                    <a:cubicBezTo>
                      <a:pt x="25047" y="29637"/>
                      <a:pt x="25077" y="29545"/>
                      <a:pt x="25138" y="29515"/>
                    </a:cubicBezTo>
                    <a:cubicBezTo>
                      <a:pt x="25154" y="29511"/>
                      <a:pt x="25168" y="29509"/>
                      <a:pt x="25181" y="29509"/>
                    </a:cubicBezTo>
                    <a:cubicBezTo>
                      <a:pt x="25260" y="29509"/>
                      <a:pt x="25264" y="29588"/>
                      <a:pt x="25290" y="29667"/>
                    </a:cubicBezTo>
                    <a:cubicBezTo>
                      <a:pt x="25472" y="30092"/>
                      <a:pt x="25624" y="30518"/>
                      <a:pt x="25655" y="30974"/>
                    </a:cubicBezTo>
                    <a:cubicBezTo>
                      <a:pt x="25655" y="31217"/>
                      <a:pt x="25685" y="31460"/>
                      <a:pt x="25685" y="31703"/>
                    </a:cubicBezTo>
                    <a:cubicBezTo>
                      <a:pt x="25716" y="32068"/>
                      <a:pt x="25716" y="32403"/>
                      <a:pt x="25685" y="32767"/>
                    </a:cubicBezTo>
                    <a:cubicBezTo>
                      <a:pt x="25594" y="33770"/>
                      <a:pt x="25351" y="34743"/>
                      <a:pt x="25138" y="35716"/>
                    </a:cubicBezTo>
                    <a:cubicBezTo>
                      <a:pt x="25016" y="36202"/>
                      <a:pt x="24895" y="36658"/>
                      <a:pt x="24682" y="37083"/>
                    </a:cubicBezTo>
                    <a:cubicBezTo>
                      <a:pt x="24571" y="37278"/>
                      <a:pt x="24638" y="37422"/>
                      <a:pt x="24859" y="37422"/>
                    </a:cubicBezTo>
                    <a:cubicBezTo>
                      <a:pt x="24880" y="37422"/>
                      <a:pt x="24902" y="37420"/>
                      <a:pt x="24925" y="37418"/>
                    </a:cubicBezTo>
                    <a:cubicBezTo>
                      <a:pt x="25138" y="37418"/>
                      <a:pt x="25351" y="37357"/>
                      <a:pt x="25564" y="37357"/>
                    </a:cubicBezTo>
                    <a:cubicBezTo>
                      <a:pt x="25928" y="37327"/>
                      <a:pt x="26263" y="37235"/>
                      <a:pt x="26597" y="37114"/>
                    </a:cubicBezTo>
                    <a:cubicBezTo>
                      <a:pt x="26901" y="36992"/>
                      <a:pt x="27175" y="36901"/>
                      <a:pt x="27448" y="36779"/>
                    </a:cubicBezTo>
                    <a:cubicBezTo>
                      <a:pt x="28208" y="36476"/>
                      <a:pt x="28816" y="35989"/>
                      <a:pt x="29120" y="35199"/>
                    </a:cubicBezTo>
                    <a:cubicBezTo>
                      <a:pt x="29363" y="34591"/>
                      <a:pt x="29515" y="33953"/>
                      <a:pt x="29576" y="33314"/>
                    </a:cubicBezTo>
                    <a:cubicBezTo>
                      <a:pt x="29637" y="32646"/>
                      <a:pt x="29697" y="32007"/>
                      <a:pt x="29758" y="31339"/>
                    </a:cubicBezTo>
                    <a:cubicBezTo>
                      <a:pt x="29819" y="30974"/>
                      <a:pt x="29910" y="30609"/>
                      <a:pt x="29910" y="30244"/>
                    </a:cubicBezTo>
                    <a:cubicBezTo>
                      <a:pt x="29971" y="29485"/>
                      <a:pt x="29971" y="28755"/>
                      <a:pt x="30032" y="27995"/>
                    </a:cubicBezTo>
                    <a:cubicBezTo>
                      <a:pt x="30062" y="27357"/>
                      <a:pt x="30214" y="26779"/>
                      <a:pt x="30488" y="26202"/>
                    </a:cubicBezTo>
                    <a:cubicBezTo>
                      <a:pt x="30548" y="26111"/>
                      <a:pt x="30609" y="26019"/>
                      <a:pt x="30731" y="26019"/>
                    </a:cubicBezTo>
                    <a:cubicBezTo>
                      <a:pt x="31400" y="25898"/>
                      <a:pt x="32038" y="25807"/>
                      <a:pt x="32707" y="25776"/>
                    </a:cubicBezTo>
                    <a:cubicBezTo>
                      <a:pt x="32980" y="25776"/>
                      <a:pt x="33284" y="25746"/>
                      <a:pt x="33558" y="25685"/>
                    </a:cubicBezTo>
                    <a:cubicBezTo>
                      <a:pt x="34500" y="25472"/>
                      <a:pt x="35442" y="25199"/>
                      <a:pt x="36354" y="24743"/>
                    </a:cubicBezTo>
                    <a:cubicBezTo>
                      <a:pt x="37357" y="24257"/>
                      <a:pt x="38299" y="23679"/>
                      <a:pt x="39120" y="22889"/>
                    </a:cubicBezTo>
                    <a:cubicBezTo>
                      <a:pt x="39637" y="22342"/>
                      <a:pt x="40123" y="21794"/>
                      <a:pt x="40488" y="21126"/>
                    </a:cubicBezTo>
                    <a:cubicBezTo>
                      <a:pt x="40853" y="20457"/>
                      <a:pt x="41157" y="19758"/>
                      <a:pt x="41369" y="19028"/>
                    </a:cubicBezTo>
                    <a:cubicBezTo>
                      <a:pt x="41491" y="18633"/>
                      <a:pt x="41521" y="18208"/>
                      <a:pt x="41521" y="17782"/>
                    </a:cubicBezTo>
                    <a:cubicBezTo>
                      <a:pt x="41521" y="17661"/>
                      <a:pt x="41521" y="17539"/>
                      <a:pt x="41400" y="17509"/>
                    </a:cubicBezTo>
                    <a:cubicBezTo>
                      <a:pt x="41357" y="17492"/>
                      <a:pt x="41320" y="17484"/>
                      <a:pt x="41285" y="17484"/>
                    </a:cubicBezTo>
                    <a:cubicBezTo>
                      <a:pt x="41197" y="17484"/>
                      <a:pt x="41131" y="17534"/>
                      <a:pt x="41065" y="17600"/>
                    </a:cubicBezTo>
                    <a:cubicBezTo>
                      <a:pt x="41065" y="17630"/>
                      <a:pt x="41035" y="17661"/>
                      <a:pt x="41005" y="17691"/>
                    </a:cubicBezTo>
                    <a:cubicBezTo>
                      <a:pt x="40701" y="18025"/>
                      <a:pt x="40397" y="18299"/>
                      <a:pt x="39971" y="18481"/>
                    </a:cubicBezTo>
                    <a:cubicBezTo>
                      <a:pt x="39880" y="18542"/>
                      <a:pt x="39789" y="18603"/>
                      <a:pt x="39698" y="18633"/>
                    </a:cubicBezTo>
                    <a:cubicBezTo>
                      <a:pt x="39394" y="18816"/>
                      <a:pt x="39090" y="18907"/>
                      <a:pt x="38755" y="18998"/>
                    </a:cubicBezTo>
                    <a:cubicBezTo>
                      <a:pt x="38087" y="19120"/>
                      <a:pt x="37448" y="19211"/>
                      <a:pt x="36780" y="19211"/>
                    </a:cubicBezTo>
                    <a:cubicBezTo>
                      <a:pt x="35685" y="19241"/>
                      <a:pt x="34622" y="19424"/>
                      <a:pt x="33588" y="19758"/>
                    </a:cubicBezTo>
                    <a:cubicBezTo>
                      <a:pt x="33223" y="19910"/>
                      <a:pt x="32828" y="20001"/>
                      <a:pt x="32403" y="20123"/>
                    </a:cubicBezTo>
                    <a:cubicBezTo>
                      <a:pt x="32433" y="20062"/>
                      <a:pt x="32433" y="20001"/>
                      <a:pt x="32463" y="19971"/>
                    </a:cubicBezTo>
                    <a:cubicBezTo>
                      <a:pt x="32767" y="19484"/>
                      <a:pt x="33071" y="19028"/>
                      <a:pt x="33375" y="18573"/>
                    </a:cubicBezTo>
                    <a:cubicBezTo>
                      <a:pt x="33497" y="18421"/>
                      <a:pt x="33649" y="18269"/>
                      <a:pt x="33801" y="18147"/>
                    </a:cubicBezTo>
                    <a:cubicBezTo>
                      <a:pt x="34196" y="17873"/>
                      <a:pt x="34591" y="17630"/>
                      <a:pt x="35017" y="17387"/>
                    </a:cubicBezTo>
                    <a:cubicBezTo>
                      <a:pt x="35746" y="16992"/>
                      <a:pt x="36476" y="16627"/>
                      <a:pt x="37205" y="16262"/>
                    </a:cubicBezTo>
                    <a:cubicBezTo>
                      <a:pt x="37479" y="16141"/>
                      <a:pt x="37752" y="16019"/>
                      <a:pt x="38026" y="15898"/>
                    </a:cubicBezTo>
                    <a:cubicBezTo>
                      <a:pt x="38421" y="15746"/>
                      <a:pt x="38816" y="15594"/>
                      <a:pt x="39211" y="15411"/>
                    </a:cubicBezTo>
                    <a:cubicBezTo>
                      <a:pt x="39606" y="15199"/>
                      <a:pt x="40002" y="14986"/>
                      <a:pt x="40336" y="14652"/>
                    </a:cubicBezTo>
                    <a:cubicBezTo>
                      <a:pt x="40974" y="14013"/>
                      <a:pt x="41096" y="13253"/>
                      <a:pt x="40913" y="12402"/>
                    </a:cubicBezTo>
                    <a:cubicBezTo>
                      <a:pt x="40853" y="12098"/>
                      <a:pt x="40731" y="11825"/>
                      <a:pt x="40640" y="11521"/>
                    </a:cubicBezTo>
                    <a:cubicBezTo>
                      <a:pt x="40488" y="11034"/>
                      <a:pt x="40245" y="10578"/>
                      <a:pt x="39910" y="10183"/>
                    </a:cubicBezTo>
                    <a:cubicBezTo>
                      <a:pt x="39758" y="10001"/>
                      <a:pt x="39606" y="9849"/>
                      <a:pt x="39485" y="9667"/>
                    </a:cubicBezTo>
                    <a:cubicBezTo>
                      <a:pt x="39426" y="9608"/>
                      <a:pt x="39367" y="9574"/>
                      <a:pt x="39308" y="9574"/>
                    </a:cubicBezTo>
                    <a:cubicBezTo>
                      <a:pt x="39276" y="9574"/>
                      <a:pt x="39244" y="9584"/>
                      <a:pt x="39211" y="9606"/>
                    </a:cubicBezTo>
                    <a:cubicBezTo>
                      <a:pt x="39120" y="9667"/>
                      <a:pt x="39120" y="9758"/>
                      <a:pt x="39120" y="9849"/>
                    </a:cubicBezTo>
                    <a:cubicBezTo>
                      <a:pt x="39120" y="10001"/>
                      <a:pt x="39120" y="10183"/>
                      <a:pt x="39090" y="10335"/>
                    </a:cubicBezTo>
                    <a:cubicBezTo>
                      <a:pt x="38998" y="10639"/>
                      <a:pt x="38877" y="10943"/>
                      <a:pt x="38755" y="11247"/>
                    </a:cubicBezTo>
                    <a:cubicBezTo>
                      <a:pt x="38330" y="12129"/>
                      <a:pt x="37691" y="12767"/>
                      <a:pt x="36688" y="12980"/>
                    </a:cubicBezTo>
                    <a:cubicBezTo>
                      <a:pt x="36658" y="12980"/>
                      <a:pt x="36628" y="12980"/>
                      <a:pt x="36628" y="13010"/>
                    </a:cubicBezTo>
                    <a:cubicBezTo>
                      <a:pt x="35929" y="13253"/>
                      <a:pt x="35260" y="13466"/>
                      <a:pt x="34652" y="13892"/>
                    </a:cubicBezTo>
                    <a:cubicBezTo>
                      <a:pt x="34166" y="14256"/>
                      <a:pt x="33679" y="14652"/>
                      <a:pt x="33223" y="15047"/>
                    </a:cubicBezTo>
                    <a:cubicBezTo>
                      <a:pt x="32767" y="15472"/>
                      <a:pt x="32311" y="15928"/>
                      <a:pt x="31764" y="16293"/>
                    </a:cubicBezTo>
                    <a:cubicBezTo>
                      <a:pt x="31582" y="16414"/>
                      <a:pt x="31369" y="16536"/>
                      <a:pt x="31126" y="16597"/>
                    </a:cubicBezTo>
                    <a:cubicBezTo>
                      <a:pt x="31071" y="16619"/>
                      <a:pt x="31018" y="16629"/>
                      <a:pt x="30969" y="16629"/>
                    </a:cubicBezTo>
                    <a:cubicBezTo>
                      <a:pt x="30743" y="16629"/>
                      <a:pt x="30584" y="16420"/>
                      <a:pt x="30609" y="16171"/>
                    </a:cubicBezTo>
                    <a:cubicBezTo>
                      <a:pt x="30609" y="16080"/>
                      <a:pt x="30640" y="16019"/>
                      <a:pt x="30640" y="15959"/>
                    </a:cubicBezTo>
                    <a:cubicBezTo>
                      <a:pt x="30761" y="15594"/>
                      <a:pt x="30913" y="15229"/>
                      <a:pt x="31126" y="14895"/>
                    </a:cubicBezTo>
                    <a:cubicBezTo>
                      <a:pt x="31673" y="14135"/>
                      <a:pt x="32281" y="13405"/>
                      <a:pt x="32950" y="12737"/>
                    </a:cubicBezTo>
                    <a:cubicBezTo>
                      <a:pt x="33770" y="11946"/>
                      <a:pt x="34682" y="11308"/>
                      <a:pt x="35625" y="10700"/>
                    </a:cubicBezTo>
                    <a:cubicBezTo>
                      <a:pt x="36050" y="10427"/>
                      <a:pt x="36415" y="10123"/>
                      <a:pt x="36780" y="9819"/>
                    </a:cubicBezTo>
                    <a:cubicBezTo>
                      <a:pt x="36962" y="9697"/>
                      <a:pt x="37114" y="9545"/>
                      <a:pt x="37205" y="9363"/>
                    </a:cubicBezTo>
                    <a:cubicBezTo>
                      <a:pt x="37509" y="8755"/>
                      <a:pt x="37509" y="8512"/>
                      <a:pt x="37144" y="8086"/>
                    </a:cubicBezTo>
                    <a:cubicBezTo>
                      <a:pt x="36719" y="7569"/>
                      <a:pt x="36293" y="7083"/>
                      <a:pt x="35807" y="6657"/>
                    </a:cubicBezTo>
                    <a:cubicBezTo>
                      <a:pt x="35260" y="6202"/>
                      <a:pt x="34743" y="5776"/>
                      <a:pt x="34105" y="5442"/>
                    </a:cubicBezTo>
                    <a:cubicBezTo>
                      <a:pt x="34010" y="5394"/>
                      <a:pt x="33933" y="5370"/>
                      <a:pt x="33870" y="5370"/>
                    </a:cubicBezTo>
                    <a:cubicBezTo>
                      <a:pt x="33731" y="5370"/>
                      <a:pt x="33660" y="5485"/>
                      <a:pt x="33618" y="5715"/>
                    </a:cubicBezTo>
                    <a:cubicBezTo>
                      <a:pt x="33588" y="5928"/>
                      <a:pt x="33558" y="6141"/>
                      <a:pt x="33466" y="6293"/>
                    </a:cubicBezTo>
                    <a:cubicBezTo>
                      <a:pt x="33314" y="6566"/>
                      <a:pt x="33132" y="6809"/>
                      <a:pt x="32919" y="7053"/>
                    </a:cubicBezTo>
                    <a:cubicBezTo>
                      <a:pt x="32524" y="7478"/>
                      <a:pt x="32038" y="7873"/>
                      <a:pt x="31521" y="8177"/>
                    </a:cubicBezTo>
                    <a:cubicBezTo>
                      <a:pt x="31156" y="8390"/>
                      <a:pt x="30822" y="8664"/>
                      <a:pt x="30548" y="8968"/>
                    </a:cubicBezTo>
                    <a:cubicBezTo>
                      <a:pt x="30001" y="9606"/>
                      <a:pt x="29606" y="10275"/>
                      <a:pt x="29485" y="11126"/>
                    </a:cubicBezTo>
                    <a:cubicBezTo>
                      <a:pt x="29454" y="11521"/>
                      <a:pt x="29333" y="11886"/>
                      <a:pt x="29211" y="12281"/>
                    </a:cubicBezTo>
                    <a:cubicBezTo>
                      <a:pt x="28968" y="12980"/>
                      <a:pt x="28451" y="13405"/>
                      <a:pt x="27782" y="13648"/>
                    </a:cubicBezTo>
                    <a:cubicBezTo>
                      <a:pt x="27661" y="13709"/>
                      <a:pt x="27539" y="13709"/>
                      <a:pt x="27418" y="13709"/>
                    </a:cubicBezTo>
                    <a:cubicBezTo>
                      <a:pt x="27235" y="13679"/>
                      <a:pt x="27175" y="13618"/>
                      <a:pt x="27205" y="13405"/>
                    </a:cubicBezTo>
                    <a:cubicBezTo>
                      <a:pt x="27235" y="13253"/>
                      <a:pt x="27235" y="13132"/>
                      <a:pt x="27266" y="12980"/>
                    </a:cubicBezTo>
                    <a:cubicBezTo>
                      <a:pt x="27357" y="12645"/>
                      <a:pt x="27387" y="12311"/>
                      <a:pt x="27570" y="12007"/>
                    </a:cubicBezTo>
                    <a:cubicBezTo>
                      <a:pt x="27782" y="11642"/>
                      <a:pt x="27995" y="11278"/>
                      <a:pt x="28238" y="10943"/>
                    </a:cubicBezTo>
                    <a:cubicBezTo>
                      <a:pt x="28755" y="10244"/>
                      <a:pt x="29181" y="9484"/>
                      <a:pt x="29424" y="8633"/>
                    </a:cubicBezTo>
                    <a:cubicBezTo>
                      <a:pt x="29606" y="7934"/>
                      <a:pt x="30001" y="7357"/>
                      <a:pt x="30518" y="6870"/>
                    </a:cubicBezTo>
                    <a:cubicBezTo>
                      <a:pt x="30761" y="6657"/>
                      <a:pt x="30944" y="6445"/>
                      <a:pt x="31126" y="6202"/>
                    </a:cubicBezTo>
                    <a:cubicBezTo>
                      <a:pt x="31400" y="5867"/>
                      <a:pt x="31460" y="5502"/>
                      <a:pt x="31248" y="5138"/>
                    </a:cubicBezTo>
                    <a:cubicBezTo>
                      <a:pt x="31096" y="4864"/>
                      <a:pt x="30944" y="4591"/>
                      <a:pt x="30822" y="4317"/>
                    </a:cubicBezTo>
                    <a:cubicBezTo>
                      <a:pt x="30488" y="3679"/>
                      <a:pt x="30001" y="3192"/>
                      <a:pt x="29393" y="2797"/>
                    </a:cubicBezTo>
                    <a:cubicBezTo>
                      <a:pt x="29302" y="2736"/>
                      <a:pt x="29181" y="2706"/>
                      <a:pt x="29059" y="2676"/>
                    </a:cubicBezTo>
                    <a:cubicBezTo>
                      <a:pt x="29021" y="2663"/>
                      <a:pt x="28987" y="2657"/>
                      <a:pt x="28957" y="2657"/>
                    </a:cubicBezTo>
                    <a:cubicBezTo>
                      <a:pt x="28841" y="2657"/>
                      <a:pt x="28779" y="2744"/>
                      <a:pt x="28755" y="2888"/>
                    </a:cubicBezTo>
                    <a:cubicBezTo>
                      <a:pt x="28725" y="3010"/>
                      <a:pt x="28755" y="3132"/>
                      <a:pt x="28725" y="3223"/>
                    </a:cubicBezTo>
                    <a:cubicBezTo>
                      <a:pt x="28694" y="3405"/>
                      <a:pt x="28694" y="3557"/>
                      <a:pt x="28603" y="3709"/>
                    </a:cubicBezTo>
                    <a:cubicBezTo>
                      <a:pt x="28269" y="4378"/>
                      <a:pt x="27934" y="5047"/>
                      <a:pt x="27479" y="5654"/>
                    </a:cubicBezTo>
                    <a:cubicBezTo>
                      <a:pt x="27053" y="6262"/>
                      <a:pt x="26688" y="6901"/>
                      <a:pt x="26567" y="7630"/>
                    </a:cubicBezTo>
                    <a:cubicBezTo>
                      <a:pt x="26506" y="7843"/>
                      <a:pt x="26445" y="8025"/>
                      <a:pt x="26415" y="8238"/>
                    </a:cubicBezTo>
                    <a:cubicBezTo>
                      <a:pt x="26263" y="8907"/>
                      <a:pt x="25989" y="9515"/>
                      <a:pt x="25624" y="10092"/>
                    </a:cubicBezTo>
                    <a:cubicBezTo>
                      <a:pt x="25351" y="10518"/>
                      <a:pt x="25138" y="10974"/>
                      <a:pt x="24864" y="11430"/>
                    </a:cubicBezTo>
                    <a:cubicBezTo>
                      <a:pt x="24773" y="11612"/>
                      <a:pt x="24652" y="11794"/>
                      <a:pt x="24530" y="11977"/>
                    </a:cubicBezTo>
                    <a:cubicBezTo>
                      <a:pt x="24452" y="12087"/>
                      <a:pt x="24357" y="12148"/>
                      <a:pt x="24267" y="12148"/>
                    </a:cubicBezTo>
                    <a:cubicBezTo>
                      <a:pt x="24183" y="12148"/>
                      <a:pt x="24103" y="12094"/>
                      <a:pt x="24044" y="11977"/>
                    </a:cubicBezTo>
                    <a:cubicBezTo>
                      <a:pt x="23892" y="11734"/>
                      <a:pt x="23740" y="11460"/>
                      <a:pt x="23679" y="11186"/>
                    </a:cubicBezTo>
                    <a:cubicBezTo>
                      <a:pt x="23405" y="9940"/>
                      <a:pt x="23405" y="8664"/>
                      <a:pt x="23649" y="7417"/>
                    </a:cubicBezTo>
                    <a:cubicBezTo>
                      <a:pt x="23801" y="6718"/>
                      <a:pt x="24013" y="6019"/>
                      <a:pt x="24226" y="5320"/>
                    </a:cubicBezTo>
                    <a:cubicBezTo>
                      <a:pt x="24530" y="4195"/>
                      <a:pt x="24713" y="3071"/>
                      <a:pt x="24500" y="1885"/>
                    </a:cubicBezTo>
                    <a:cubicBezTo>
                      <a:pt x="24469" y="1612"/>
                      <a:pt x="24348" y="1429"/>
                      <a:pt x="24074" y="1308"/>
                    </a:cubicBezTo>
                    <a:cubicBezTo>
                      <a:pt x="23527" y="1004"/>
                      <a:pt x="22950" y="791"/>
                      <a:pt x="22342" y="700"/>
                    </a:cubicBezTo>
                    <a:cubicBezTo>
                      <a:pt x="22259" y="683"/>
                      <a:pt x="22192" y="674"/>
                      <a:pt x="22136" y="674"/>
                    </a:cubicBezTo>
                    <a:cubicBezTo>
                      <a:pt x="21986" y="674"/>
                      <a:pt x="21913" y="744"/>
                      <a:pt x="21825" y="943"/>
                    </a:cubicBezTo>
                    <a:cubicBezTo>
                      <a:pt x="21795" y="1004"/>
                      <a:pt x="21764" y="1095"/>
                      <a:pt x="21734" y="1186"/>
                    </a:cubicBezTo>
                    <a:cubicBezTo>
                      <a:pt x="21612" y="1581"/>
                      <a:pt x="21491" y="1977"/>
                      <a:pt x="21399" y="2402"/>
                    </a:cubicBezTo>
                    <a:cubicBezTo>
                      <a:pt x="21217" y="3192"/>
                      <a:pt x="21278" y="4013"/>
                      <a:pt x="21339" y="4834"/>
                    </a:cubicBezTo>
                    <a:cubicBezTo>
                      <a:pt x="21339" y="4864"/>
                      <a:pt x="21369" y="4895"/>
                      <a:pt x="21369" y="4955"/>
                    </a:cubicBezTo>
                    <a:cubicBezTo>
                      <a:pt x="21460" y="5502"/>
                      <a:pt x="21582" y="6050"/>
                      <a:pt x="21673" y="6597"/>
                    </a:cubicBezTo>
                    <a:cubicBezTo>
                      <a:pt x="21703" y="6809"/>
                      <a:pt x="21764" y="7022"/>
                      <a:pt x="21795" y="7235"/>
                    </a:cubicBezTo>
                    <a:cubicBezTo>
                      <a:pt x="22068" y="8208"/>
                      <a:pt x="21946" y="9120"/>
                      <a:pt x="21582" y="10031"/>
                    </a:cubicBezTo>
                    <a:cubicBezTo>
                      <a:pt x="21460" y="10275"/>
                      <a:pt x="21278" y="10518"/>
                      <a:pt x="21004" y="10639"/>
                    </a:cubicBezTo>
                    <a:cubicBezTo>
                      <a:pt x="20933" y="10680"/>
                      <a:pt x="20866" y="10700"/>
                      <a:pt x="20803" y="10700"/>
                    </a:cubicBezTo>
                    <a:cubicBezTo>
                      <a:pt x="20677" y="10700"/>
                      <a:pt x="20569" y="10619"/>
                      <a:pt x="20487" y="10457"/>
                    </a:cubicBezTo>
                    <a:cubicBezTo>
                      <a:pt x="20457" y="10366"/>
                      <a:pt x="20457" y="10275"/>
                      <a:pt x="20427" y="10214"/>
                    </a:cubicBezTo>
                    <a:cubicBezTo>
                      <a:pt x="20153" y="9363"/>
                      <a:pt x="20062" y="8512"/>
                      <a:pt x="20062" y="7630"/>
                    </a:cubicBezTo>
                    <a:cubicBezTo>
                      <a:pt x="20062" y="7296"/>
                      <a:pt x="20092" y="6931"/>
                      <a:pt x="20123" y="6566"/>
                    </a:cubicBezTo>
                    <a:cubicBezTo>
                      <a:pt x="20123" y="6323"/>
                      <a:pt x="20153" y="6080"/>
                      <a:pt x="20184" y="5837"/>
                    </a:cubicBezTo>
                    <a:cubicBezTo>
                      <a:pt x="20214" y="5472"/>
                      <a:pt x="20214" y="5077"/>
                      <a:pt x="20305" y="4682"/>
                    </a:cubicBezTo>
                    <a:cubicBezTo>
                      <a:pt x="20518" y="3648"/>
                      <a:pt x="20579" y="2584"/>
                      <a:pt x="20609" y="1551"/>
                    </a:cubicBezTo>
                    <a:cubicBezTo>
                      <a:pt x="20609" y="1217"/>
                      <a:pt x="20487" y="943"/>
                      <a:pt x="20214" y="730"/>
                    </a:cubicBezTo>
                    <a:cubicBezTo>
                      <a:pt x="20001" y="578"/>
                      <a:pt x="19758" y="426"/>
                      <a:pt x="19515" y="396"/>
                    </a:cubicBezTo>
                    <a:cubicBezTo>
                      <a:pt x="19180" y="335"/>
                      <a:pt x="18846" y="305"/>
                      <a:pt x="18512" y="274"/>
                    </a:cubicBezTo>
                    <a:cubicBezTo>
                      <a:pt x="18147" y="274"/>
                      <a:pt x="17995" y="487"/>
                      <a:pt x="18117" y="822"/>
                    </a:cubicBezTo>
                    <a:cubicBezTo>
                      <a:pt x="18238" y="1186"/>
                      <a:pt x="18299" y="1581"/>
                      <a:pt x="18329" y="1977"/>
                    </a:cubicBezTo>
                    <a:cubicBezTo>
                      <a:pt x="18360" y="2281"/>
                      <a:pt x="18390" y="2584"/>
                      <a:pt x="18421" y="2888"/>
                    </a:cubicBezTo>
                    <a:cubicBezTo>
                      <a:pt x="18451" y="3040"/>
                      <a:pt x="18481" y="3192"/>
                      <a:pt x="18451" y="3344"/>
                    </a:cubicBezTo>
                    <a:cubicBezTo>
                      <a:pt x="18421" y="4287"/>
                      <a:pt x="18542" y="5198"/>
                      <a:pt x="18603" y="6141"/>
                    </a:cubicBezTo>
                    <a:cubicBezTo>
                      <a:pt x="18633" y="6809"/>
                      <a:pt x="18664" y="7478"/>
                      <a:pt x="18633" y="8147"/>
                    </a:cubicBezTo>
                    <a:cubicBezTo>
                      <a:pt x="18603" y="8572"/>
                      <a:pt x="18481" y="8968"/>
                      <a:pt x="18299" y="9332"/>
                    </a:cubicBezTo>
                    <a:cubicBezTo>
                      <a:pt x="18223" y="9485"/>
                      <a:pt x="18158" y="9554"/>
                      <a:pt x="18061" y="9554"/>
                    </a:cubicBezTo>
                    <a:cubicBezTo>
                      <a:pt x="18003" y="9554"/>
                      <a:pt x="17934" y="9530"/>
                      <a:pt x="17843" y="9484"/>
                    </a:cubicBezTo>
                    <a:cubicBezTo>
                      <a:pt x="17721" y="9423"/>
                      <a:pt x="17600" y="9302"/>
                      <a:pt x="17509" y="9180"/>
                    </a:cubicBezTo>
                    <a:cubicBezTo>
                      <a:pt x="17418" y="8998"/>
                      <a:pt x="17296" y="8755"/>
                      <a:pt x="17266" y="8542"/>
                    </a:cubicBezTo>
                    <a:cubicBezTo>
                      <a:pt x="17144" y="7843"/>
                      <a:pt x="17022" y="7144"/>
                      <a:pt x="17083" y="6445"/>
                    </a:cubicBezTo>
                    <a:cubicBezTo>
                      <a:pt x="17174" y="5138"/>
                      <a:pt x="17235" y="3831"/>
                      <a:pt x="17174" y="2524"/>
                    </a:cubicBezTo>
                    <a:cubicBezTo>
                      <a:pt x="17144" y="2068"/>
                      <a:pt x="17053" y="1642"/>
                      <a:pt x="16901" y="1217"/>
                    </a:cubicBezTo>
                    <a:cubicBezTo>
                      <a:pt x="16749" y="852"/>
                      <a:pt x="16536" y="548"/>
                      <a:pt x="16171" y="366"/>
                    </a:cubicBezTo>
                    <a:cubicBezTo>
                      <a:pt x="15776" y="122"/>
                      <a:pt x="15320" y="31"/>
                      <a:pt x="14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194050" y="3793375"/>
                <a:ext cx="84375" cy="142950"/>
              </a:xfrm>
              <a:custGeom>
                <a:avLst/>
                <a:gdLst/>
                <a:ahLst/>
                <a:cxnLst/>
                <a:rect l="l" t="t" r="r" b="b"/>
                <a:pathLst>
                  <a:path w="3375" h="5718" extrusionOk="0">
                    <a:moveTo>
                      <a:pt x="2372" y="364"/>
                    </a:moveTo>
                    <a:cubicBezTo>
                      <a:pt x="2449" y="364"/>
                      <a:pt x="2511" y="419"/>
                      <a:pt x="2584" y="529"/>
                    </a:cubicBezTo>
                    <a:cubicBezTo>
                      <a:pt x="2858" y="954"/>
                      <a:pt x="3040" y="1380"/>
                      <a:pt x="2980" y="1927"/>
                    </a:cubicBezTo>
                    <a:cubicBezTo>
                      <a:pt x="2919" y="2869"/>
                      <a:pt x="2615" y="3720"/>
                      <a:pt x="2037" y="4510"/>
                    </a:cubicBezTo>
                    <a:cubicBezTo>
                      <a:pt x="1885" y="4632"/>
                      <a:pt x="1642" y="4906"/>
                      <a:pt x="1399" y="5118"/>
                    </a:cubicBezTo>
                    <a:cubicBezTo>
                      <a:pt x="1338" y="5179"/>
                      <a:pt x="1277" y="5209"/>
                      <a:pt x="1217" y="5240"/>
                    </a:cubicBezTo>
                    <a:cubicBezTo>
                      <a:pt x="1119" y="5301"/>
                      <a:pt x="1050" y="5333"/>
                      <a:pt x="998" y="5333"/>
                    </a:cubicBezTo>
                    <a:cubicBezTo>
                      <a:pt x="920" y="5333"/>
                      <a:pt x="876" y="5263"/>
                      <a:pt x="821" y="5118"/>
                    </a:cubicBezTo>
                    <a:cubicBezTo>
                      <a:pt x="578" y="4662"/>
                      <a:pt x="487" y="4176"/>
                      <a:pt x="457" y="3659"/>
                    </a:cubicBezTo>
                    <a:cubicBezTo>
                      <a:pt x="457" y="3295"/>
                      <a:pt x="548" y="2960"/>
                      <a:pt x="730" y="2626"/>
                    </a:cubicBezTo>
                    <a:cubicBezTo>
                      <a:pt x="1004" y="2170"/>
                      <a:pt x="1217" y="1684"/>
                      <a:pt x="1460" y="1197"/>
                    </a:cubicBezTo>
                    <a:cubicBezTo>
                      <a:pt x="1612" y="863"/>
                      <a:pt x="1885" y="620"/>
                      <a:pt x="2189" y="437"/>
                    </a:cubicBezTo>
                    <a:cubicBezTo>
                      <a:pt x="2262" y="389"/>
                      <a:pt x="2321" y="364"/>
                      <a:pt x="2372" y="364"/>
                    </a:cubicBezTo>
                    <a:close/>
                    <a:moveTo>
                      <a:pt x="2365" y="0"/>
                    </a:moveTo>
                    <a:cubicBezTo>
                      <a:pt x="2261" y="0"/>
                      <a:pt x="2151" y="35"/>
                      <a:pt x="2037" y="103"/>
                    </a:cubicBezTo>
                    <a:cubicBezTo>
                      <a:pt x="1642" y="316"/>
                      <a:pt x="1308" y="620"/>
                      <a:pt x="1125" y="1015"/>
                    </a:cubicBezTo>
                    <a:cubicBezTo>
                      <a:pt x="852" y="1562"/>
                      <a:pt x="578" y="2109"/>
                      <a:pt x="305" y="2626"/>
                    </a:cubicBezTo>
                    <a:cubicBezTo>
                      <a:pt x="244" y="2747"/>
                      <a:pt x="183" y="2899"/>
                      <a:pt x="153" y="3021"/>
                    </a:cubicBezTo>
                    <a:cubicBezTo>
                      <a:pt x="1" y="3659"/>
                      <a:pt x="183" y="4267"/>
                      <a:pt x="305" y="4875"/>
                    </a:cubicBezTo>
                    <a:cubicBezTo>
                      <a:pt x="335" y="5058"/>
                      <a:pt x="457" y="5270"/>
                      <a:pt x="548" y="5453"/>
                    </a:cubicBezTo>
                    <a:cubicBezTo>
                      <a:pt x="641" y="5638"/>
                      <a:pt x="787" y="5718"/>
                      <a:pt x="959" y="5718"/>
                    </a:cubicBezTo>
                    <a:cubicBezTo>
                      <a:pt x="1012" y="5718"/>
                      <a:pt x="1068" y="5710"/>
                      <a:pt x="1125" y="5696"/>
                    </a:cubicBezTo>
                    <a:cubicBezTo>
                      <a:pt x="1277" y="5635"/>
                      <a:pt x="1399" y="5574"/>
                      <a:pt x="1521" y="5483"/>
                    </a:cubicBezTo>
                    <a:cubicBezTo>
                      <a:pt x="1885" y="5209"/>
                      <a:pt x="2220" y="4875"/>
                      <a:pt x="2402" y="4632"/>
                    </a:cubicBezTo>
                    <a:cubicBezTo>
                      <a:pt x="3040" y="3690"/>
                      <a:pt x="3344" y="2839"/>
                      <a:pt x="3375" y="1866"/>
                    </a:cubicBezTo>
                    <a:cubicBezTo>
                      <a:pt x="3375" y="1258"/>
                      <a:pt x="3162" y="741"/>
                      <a:pt x="2828" y="285"/>
                    </a:cubicBezTo>
                    <a:cubicBezTo>
                      <a:pt x="2695" y="95"/>
                      <a:pt x="2538" y="0"/>
                      <a:pt x="23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979775" y="3881375"/>
                <a:ext cx="131475" cy="67600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2704" extrusionOk="0">
                    <a:moveTo>
                      <a:pt x="3073" y="390"/>
                    </a:moveTo>
                    <a:cubicBezTo>
                      <a:pt x="3332" y="390"/>
                      <a:pt x="3574" y="452"/>
                      <a:pt x="3800" y="565"/>
                    </a:cubicBezTo>
                    <a:cubicBezTo>
                      <a:pt x="4104" y="717"/>
                      <a:pt x="4377" y="899"/>
                      <a:pt x="4651" y="1051"/>
                    </a:cubicBezTo>
                    <a:cubicBezTo>
                      <a:pt x="4712" y="1082"/>
                      <a:pt x="4742" y="1142"/>
                      <a:pt x="4803" y="1203"/>
                    </a:cubicBezTo>
                    <a:cubicBezTo>
                      <a:pt x="4651" y="1477"/>
                      <a:pt x="4468" y="1659"/>
                      <a:pt x="4195" y="1750"/>
                    </a:cubicBezTo>
                    <a:cubicBezTo>
                      <a:pt x="3800" y="1933"/>
                      <a:pt x="3374" y="2085"/>
                      <a:pt x="2979" y="2237"/>
                    </a:cubicBezTo>
                    <a:cubicBezTo>
                      <a:pt x="2736" y="2297"/>
                      <a:pt x="2462" y="2328"/>
                      <a:pt x="2189" y="2328"/>
                    </a:cubicBezTo>
                    <a:cubicBezTo>
                      <a:pt x="2125" y="2334"/>
                      <a:pt x="2060" y="2336"/>
                      <a:pt x="1994" y="2336"/>
                    </a:cubicBezTo>
                    <a:cubicBezTo>
                      <a:pt x="1716" y="2336"/>
                      <a:pt x="1426" y="2292"/>
                      <a:pt x="1155" y="2267"/>
                    </a:cubicBezTo>
                    <a:cubicBezTo>
                      <a:pt x="942" y="2237"/>
                      <a:pt x="730" y="2176"/>
                      <a:pt x="547" y="1993"/>
                    </a:cubicBezTo>
                    <a:cubicBezTo>
                      <a:pt x="426" y="1841"/>
                      <a:pt x="395" y="1750"/>
                      <a:pt x="517" y="1598"/>
                    </a:cubicBezTo>
                    <a:cubicBezTo>
                      <a:pt x="699" y="1294"/>
                      <a:pt x="942" y="1021"/>
                      <a:pt x="1277" y="869"/>
                    </a:cubicBezTo>
                    <a:cubicBezTo>
                      <a:pt x="1763" y="656"/>
                      <a:pt x="2280" y="474"/>
                      <a:pt x="2797" y="413"/>
                    </a:cubicBezTo>
                    <a:cubicBezTo>
                      <a:pt x="2891" y="397"/>
                      <a:pt x="2983" y="390"/>
                      <a:pt x="3073" y="390"/>
                    </a:cubicBezTo>
                    <a:close/>
                    <a:moveTo>
                      <a:pt x="3084" y="0"/>
                    </a:moveTo>
                    <a:cubicBezTo>
                      <a:pt x="2950" y="0"/>
                      <a:pt x="2813" y="16"/>
                      <a:pt x="2675" y="48"/>
                    </a:cubicBezTo>
                    <a:cubicBezTo>
                      <a:pt x="2158" y="170"/>
                      <a:pt x="1611" y="322"/>
                      <a:pt x="1125" y="534"/>
                    </a:cubicBezTo>
                    <a:cubicBezTo>
                      <a:pt x="730" y="686"/>
                      <a:pt x="395" y="1051"/>
                      <a:pt x="183" y="1446"/>
                    </a:cubicBezTo>
                    <a:cubicBezTo>
                      <a:pt x="0" y="1750"/>
                      <a:pt x="31" y="1963"/>
                      <a:pt x="274" y="2237"/>
                    </a:cubicBezTo>
                    <a:cubicBezTo>
                      <a:pt x="517" y="2480"/>
                      <a:pt x="821" y="2601"/>
                      <a:pt x="1155" y="2632"/>
                    </a:cubicBezTo>
                    <a:cubicBezTo>
                      <a:pt x="1459" y="2675"/>
                      <a:pt x="1759" y="2703"/>
                      <a:pt x="2055" y="2703"/>
                    </a:cubicBezTo>
                    <a:cubicBezTo>
                      <a:pt x="2588" y="2703"/>
                      <a:pt x="3109" y="2612"/>
                      <a:pt x="3617" y="2358"/>
                    </a:cubicBezTo>
                    <a:cubicBezTo>
                      <a:pt x="3860" y="2237"/>
                      <a:pt x="4104" y="2145"/>
                      <a:pt x="4347" y="2024"/>
                    </a:cubicBezTo>
                    <a:cubicBezTo>
                      <a:pt x="4590" y="1872"/>
                      <a:pt x="4803" y="1720"/>
                      <a:pt x="5015" y="1568"/>
                    </a:cubicBezTo>
                    <a:cubicBezTo>
                      <a:pt x="5259" y="1355"/>
                      <a:pt x="5259" y="1142"/>
                      <a:pt x="5046" y="899"/>
                    </a:cubicBezTo>
                    <a:cubicBezTo>
                      <a:pt x="4955" y="778"/>
                      <a:pt x="4833" y="717"/>
                      <a:pt x="4712" y="626"/>
                    </a:cubicBezTo>
                    <a:cubicBezTo>
                      <a:pt x="4529" y="504"/>
                      <a:pt x="4316" y="382"/>
                      <a:pt x="4134" y="291"/>
                    </a:cubicBezTo>
                    <a:cubicBezTo>
                      <a:pt x="3800" y="113"/>
                      <a:pt x="3450" y="0"/>
                      <a:pt x="3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64125" y="3950050"/>
                <a:ext cx="114000" cy="81300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3252" extrusionOk="0">
                    <a:moveTo>
                      <a:pt x="3196" y="377"/>
                    </a:moveTo>
                    <a:cubicBezTo>
                      <a:pt x="3486" y="377"/>
                      <a:pt x="3772" y="459"/>
                      <a:pt x="4043" y="584"/>
                    </a:cubicBezTo>
                    <a:cubicBezTo>
                      <a:pt x="4195" y="675"/>
                      <a:pt x="4256" y="797"/>
                      <a:pt x="4164" y="979"/>
                    </a:cubicBezTo>
                    <a:cubicBezTo>
                      <a:pt x="4104" y="1101"/>
                      <a:pt x="4043" y="1222"/>
                      <a:pt x="3952" y="1313"/>
                    </a:cubicBezTo>
                    <a:cubicBezTo>
                      <a:pt x="3404" y="1921"/>
                      <a:pt x="2736" y="2377"/>
                      <a:pt x="2006" y="2712"/>
                    </a:cubicBezTo>
                    <a:cubicBezTo>
                      <a:pt x="1800" y="2798"/>
                      <a:pt x="1593" y="2854"/>
                      <a:pt x="1387" y="2854"/>
                    </a:cubicBezTo>
                    <a:cubicBezTo>
                      <a:pt x="1228" y="2854"/>
                      <a:pt x="1070" y="2821"/>
                      <a:pt x="912" y="2742"/>
                    </a:cubicBezTo>
                    <a:cubicBezTo>
                      <a:pt x="547" y="2590"/>
                      <a:pt x="426" y="2256"/>
                      <a:pt x="608" y="1921"/>
                    </a:cubicBezTo>
                    <a:cubicBezTo>
                      <a:pt x="669" y="1830"/>
                      <a:pt x="730" y="1739"/>
                      <a:pt x="790" y="1617"/>
                    </a:cubicBezTo>
                    <a:cubicBezTo>
                      <a:pt x="1125" y="1283"/>
                      <a:pt x="1490" y="918"/>
                      <a:pt x="1945" y="736"/>
                    </a:cubicBezTo>
                    <a:cubicBezTo>
                      <a:pt x="2219" y="614"/>
                      <a:pt x="2523" y="493"/>
                      <a:pt x="2797" y="432"/>
                    </a:cubicBezTo>
                    <a:cubicBezTo>
                      <a:pt x="2930" y="394"/>
                      <a:pt x="3064" y="377"/>
                      <a:pt x="3196" y="377"/>
                    </a:cubicBezTo>
                    <a:close/>
                    <a:moveTo>
                      <a:pt x="3206" y="1"/>
                    </a:moveTo>
                    <a:cubicBezTo>
                      <a:pt x="3044" y="1"/>
                      <a:pt x="2877" y="22"/>
                      <a:pt x="2705" y="67"/>
                    </a:cubicBezTo>
                    <a:cubicBezTo>
                      <a:pt x="2371" y="128"/>
                      <a:pt x="2067" y="250"/>
                      <a:pt x="1763" y="401"/>
                    </a:cubicBezTo>
                    <a:cubicBezTo>
                      <a:pt x="1307" y="584"/>
                      <a:pt x="942" y="949"/>
                      <a:pt x="578" y="1313"/>
                    </a:cubicBezTo>
                    <a:cubicBezTo>
                      <a:pt x="456" y="1435"/>
                      <a:pt x="365" y="1557"/>
                      <a:pt x="304" y="1708"/>
                    </a:cubicBezTo>
                    <a:cubicBezTo>
                      <a:pt x="0" y="2256"/>
                      <a:pt x="213" y="2833"/>
                      <a:pt x="760" y="3107"/>
                    </a:cubicBezTo>
                    <a:cubicBezTo>
                      <a:pt x="972" y="3206"/>
                      <a:pt x="1190" y="3252"/>
                      <a:pt x="1409" y="3252"/>
                    </a:cubicBezTo>
                    <a:cubicBezTo>
                      <a:pt x="1661" y="3252"/>
                      <a:pt x="1914" y="3190"/>
                      <a:pt x="2158" y="3076"/>
                    </a:cubicBezTo>
                    <a:cubicBezTo>
                      <a:pt x="2949" y="2712"/>
                      <a:pt x="3648" y="2256"/>
                      <a:pt x="4225" y="1526"/>
                    </a:cubicBezTo>
                    <a:cubicBezTo>
                      <a:pt x="4408" y="1313"/>
                      <a:pt x="4559" y="1070"/>
                      <a:pt x="4559" y="766"/>
                    </a:cubicBezTo>
                    <a:cubicBezTo>
                      <a:pt x="4559" y="553"/>
                      <a:pt x="4499" y="401"/>
                      <a:pt x="4316" y="310"/>
                    </a:cubicBezTo>
                    <a:cubicBezTo>
                      <a:pt x="3953" y="118"/>
                      <a:pt x="3590" y="1"/>
                      <a:pt x="32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912900" y="3818675"/>
                <a:ext cx="109450" cy="6312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2525" extrusionOk="0">
                    <a:moveTo>
                      <a:pt x="2409" y="355"/>
                    </a:moveTo>
                    <a:cubicBezTo>
                      <a:pt x="2449" y="355"/>
                      <a:pt x="2488" y="359"/>
                      <a:pt x="2523" y="368"/>
                    </a:cubicBezTo>
                    <a:cubicBezTo>
                      <a:pt x="2918" y="459"/>
                      <a:pt x="3314" y="580"/>
                      <a:pt x="3648" y="824"/>
                    </a:cubicBezTo>
                    <a:cubicBezTo>
                      <a:pt x="4043" y="1128"/>
                      <a:pt x="4043" y="1188"/>
                      <a:pt x="3648" y="1492"/>
                    </a:cubicBezTo>
                    <a:cubicBezTo>
                      <a:pt x="3085" y="1958"/>
                      <a:pt x="2462" y="2166"/>
                      <a:pt x="1765" y="2166"/>
                    </a:cubicBezTo>
                    <a:cubicBezTo>
                      <a:pt x="1596" y="2166"/>
                      <a:pt x="1424" y="2154"/>
                      <a:pt x="1247" y="2131"/>
                    </a:cubicBezTo>
                    <a:cubicBezTo>
                      <a:pt x="1095" y="2100"/>
                      <a:pt x="943" y="2039"/>
                      <a:pt x="821" y="1948"/>
                    </a:cubicBezTo>
                    <a:cubicBezTo>
                      <a:pt x="578" y="1827"/>
                      <a:pt x="517" y="1553"/>
                      <a:pt x="669" y="1310"/>
                    </a:cubicBezTo>
                    <a:cubicBezTo>
                      <a:pt x="730" y="1188"/>
                      <a:pt x="821" y="1067"/>
                      <a:pt x="943" y="976"/>
                    </a:cubicBezTo>
                    <a:cubicBezTo>
                      <a:pt x="1277" y="702"/>
                      <a:pt x="1672" y="489"/>
                      <a:pt x="2098" y="398"/>
                    </a:cubicBezTo>
                    <a:cubicBezTo>
                      <a:pt x="2205" y="377"/>
                      <a:pt x="2313" y="355"/>
                      <a:pt x="2409" y="355"/>
                    </a:cubicBezTo>
                    <a:close/>
                    <a:moveTo>
                      <a:pt x="2459" y="1"/>
                    </a:moveTo>
                    <a:cubicBezTo>
                      <a:pt x="2430" y="1"/>
                      <a:pt x="2401" y="1"/>
                      <a:pt x="2371" y="3"/>
                    </a:cubicBezTo>
                    <a:cubicBezTo>
                      <a:pt x="1642" y="64"/>
                      <a:pt x="973" y="368"/>
                      <a:pt x="487" y="915"/>
                    </a:cubicBezTo>
                    <a:cubicBezTo>
                      <a:pt x="0" y="1492"/>
                      <a:pt x="304" y="2161"/>
                      <a:pt x="791" y="2343"/>
                    </a:cubicBezTo>
                    <a:cubicBezTo>
                      <a:pt x="943" y="2404"/>
                      <a:pt x="1095" y="2465"/>
                      <a:pt x="1277" y="2495"/>
                    </a:cubicBezTo>
                    <a:cubicBezTo>
                      <a:pt x="1431" y="2515"/>
                      <a:pt x="1585" y="2524"/>
                      <a:pt x="1738" y="2524"/>
                    </a:cubicBezTo>
                    <a:cubicBezTo>
                      <a:pt x="2312" y="2524"/>
                      <a:pt x="2877" y="2388"/>
                      <a:pt x="3405" y="2100"/>
                    </a:cubicBezTo>
                    <a:cubicBezTo>
                      <a:pt x="3648" y="1979"/>
                      <a:pt x="3861" y="1766"/>
                      <a:pt x="4043" y="1583"/>
                    </a:cubicBezTo>
                    <a:cubicBezTo>
                      <a:pt x="4377" y="1280"/>
                      <a:pt x="4317" y="945"/>
                      <a:pt x="4013" y="672"/>
                    </a:cubicBezTo>
                    <a:cubicBezTo>
                      <a:pt x="3952" y="611"/>
                      <a:pt x="3921" y="580"/>
                      <a:pt x="3861" y="550"/>
                    </a:cubicBezTo>
                    <a:cubicBezTo>
                      <a:pt x="3457" y="262"/>
                      <a:pt x="2998" y="1"/>
                      <a:pt x="24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229775" y="4031725"/>
                <a:ext cx="39525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3037" extrusionOk="0">
                    <a:moveTo>
                      <a:pt x="636" y="351"/>
                    </a:moveTo>
                    <a:cubicBezTo>
                      <a:pt x="761" y="351"/>
                      <a:pt x="863" y="433"/>
                      <a:pt x="943" y="539"/>
                    </a:cubicBezTo>
                    <a:cubicBezTo>
                      <a:pt x="973" y="569"/>
                      <a:pt x="1003" y="630"/>
                      <a:pt x="1003" y="660"/>
                    </a:cubicBezTo>
                    <a:cubicBezTo>
                      <a:pt x="1125" y="1086"/>
                      <a:pt x="1216" y="1511"/>
                      <a:pt x="1155" y="1967"/>
                    </a:cubicBezTo>
                    <a:cubicBezTo>
                      <a:pt x="1155" y="2180"/>
                      <a:pt x="1064" y="2363"/>
                      <a:pt x="1003" y="2575"/>
                    </a:cubicBezTo>
                    <a:cubicBezTo>
                      <a:pt x="935" y="2644"/>
                      <a:pt x="867" y="2683"/>
                      <a:pt x="804" y="2683"/>
                    </a:cubicBezTo>
                    <a:cubicBezTo>
                      <a:pt x="755" y="2683"/>
                      <a:pt x="709" y="2659"/>
                      <a:pt x="669" y="2606"/>
                    </a:cubicBezTo>
                    <a:cubicBezTo>
                      <a:pt x="578" y="2515"/>
                      <a:pt x="487" y="2393"/>
                      <a:pt x="456" y="2271"/>
                    </a:cubicBezTo>
                    <a:cubicBezTo>
                      <a:pt x="396" y="1815"/>
                      <a:pt x="365" y="1359"/>
                      <a:pt x="304" y="904"/>
                    </a:cubicBezTo>
                    <a:cubicBezTo>
                      <a:pt x="304" y="812"/>
                      <a:pt x="335" y="691"/>
                      <a:pt x="365" y="600"/>
                    </a:cubicBezTo>
                    <a:cubicBezTo>
                      <a:pt x="396" y="478"/>
                      <a:pt x="456" y="356"/>
                      <a:pt x="578" y="356"/>
                    </a:cubicBezTo>
                    <a:cubicBezTo>
                      <a:pt x="598" y="352"/>
                      <a:pt x="617" y="351"/>
                      <a:pt x="636" y="351"/>
                    </a:cubicBezTo>
                    <a:close/>
                    <a:moveTo>
                      <a:pt x="596" y="0"/>
                    </a:moveTo>
                    <a:cubicBezTo>
                      <a:pt x="391" y="0"/>
                      <a:pt x="218" y="109"/>
                      <a:pt x="152" y="326"/>
                    </a:cubicBezTo>
                    <a:cubicBezTo>
                      <a:pt x="61" y="539"/>
                      <a:pt x="0" y="782"/>
                      <a:pt x="0" y="1025"/>
                    </a:cubicBezTo>
                    <a:cubicBezTo>
                      <a:pt x="31" y="1420"/>
                      <a:pt x="92" y="1846"/>
                      <a:pt x="122" y="2241"/>
                    </a:cubicBezTo>
                    <a:cubicBezTo>
                      <a:pt x="152" y="2515"/>
                      <a:pt x="304" y="2727"/>
                      <a:pt x="548" y="2879"/>
                    </a:cubicBezTo>
                    <a:cubicBezTo>
                      <a:pt x="689" y="2982"/>
                      <a:pt x="820" y="3036"/>
                      <a:pt x="938" y="3036"/>
                    </a:cubicBezTo>
                    <a:cubicBezTo>
                      <a:pt x="1098" y="3036"/>
                      <a:pt x="1233" y="2937"/>
                      <a:pt x="1338" y="2727"/>
                    </a:cubicBezTo>
                    <a:cubicBezTo>
                      <a:pt x="1490" y="2454"/>
                      <a:pt x="1581" y="2180"/>
                      <a:pt x="1581" y="1846"/>
                    </a:cubicBezTo>
                    <a:cubicBezTo>
                      <a:pt x="1581" y="1420"/>
                      <a:pt x="1520" y="1025"/>
                      <a:pt x="1399" y="600"/>
                    </a:cubicBezTo>
                    <a:cubicBezTo>
                      <a:pt x="1307" y="326"/>
                      <a:pt x="1125" y="144"/>
                      <a:pt x="851" y="52"/>
                    </a:cubicBezTo>
                    <a:cubicBezTo>
                      <a:pt x="765" y="18"/>
                      <a:pt x="678" y="0"/>
                      <a:pt x="5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991175" y="4016300"/>
                <a:ext cx="64525" cy="49950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8" extrusionOk="0">
                    <a:moveTo>
                      <a:pt x="2146" y="358"/>
                    </a:moveTo>
                    <a:cubicBezTo>
                      <a:pt x="2267" y="358"/>
                      <a:pt x="2305" y="425"/>
                      <a:pt x="2280" y="578"/>
                    </a:cubicBezTo>
                    <a:cubicBezTo>
                      <a:pt x="2150" y="1072"/>
                      <a:pt x="1531" y="1633"/>
                      <a:pt x="917" y="1633"/>
                    </a:cubicBezTo>
                    <a:cubicBezTo>
                      <a:pt x="813" y="1633"/>
                      <a:pt x="709" y="1617"/>
                      <a:pt x="608" y="1581"/>
                    </a:cubicBezTo>
                    <a:cubicBezTo>
                      <a:pt x="578" y="1581"/>
                      <a:pt x="578" y="1581"/>
                      <a:pt x="517" y="1551"/>
                    </a:cubicBezTo>
                    <a:cubicBezTo>
                      <a:pt x="547" y="1460"/>
                      <a:pt x="578" y="1399"/>
                      <a:pt x="608" y="1338"/>
                    </a:cubicBezTo>
                    <a:cubicBezTo>
                      <a:pt x="1003" y="882"/>
                      <a:pt x="1459" y="517"/>
                      <a:pt x="2067" y="366"/>
                    </a:cubicBezTo>
                    <a:cubicBezTo>
                      <a:pt x="2097" y="361"/>
                      <a:pt x="2123" y="358"/>
                      <a:pt x="2146" y="358"/>
                    </a:cubicBezTo>
                    <a:close/>
                    <a:moveTo>
                      <a:pt x="2249" y="1"/>
                    </a:moveTo>
                    <a:cubicBezTo>
                      <a:pt x="2158" y="1"/>
                      <a:pt x="2097" y="1"/>
                      <a:pt x="2006" y="31"/>
                    </a:cubicBezTo>
                    <a:cubicBezTo>
                      <a:pt x="1307" y="183"/>
                      <a:pt x="760" y="548"/>
                      <a:pt x="334" y="1125"/>
                    </a:cubicBezTo>
                    <a:cubicBezTo>
                      <a:pt x="0" y="1581"/>
                      <a:pt x="122" y="1885"/>
                      <a:pt x="669" y="1976"/>
                    </a:cubicBezTo>
                    <a:cubicBezTo>
                      <a:pt x="747" y="1990"/>
                      <a:pt x="827" y="1997"/>
                      <a:pt x="907" y="1997"/>
                    </a:cubicBezTo>
                    <a:cubicBezTo>
                      <a:pt x="1706" y="1997"/>
                      <a:pt x="2581" y="1332"/>
                      <a:pt x="2553" y="366"/>
                    </a:cubicBezTo>
                    <a:cubicBezTo>
                      <a:pt x="2553" y="153"/>
                      <a:pt x="2432" y="31"/>
                      <a:pt x="22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295875" y="3866350"/>
                <a:ext cx="44100" cy="53150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2126" extrusionOk="0">
                    <a:moveTo>
                      <a:pt x="1138" y="371"/>
                    </a:moveTo>
                    <a:cubicBezTo>
                      <a:pt x="1255" y="371"/>
                      <a:pt x="1338" y="462"/>
                      <a:pt x="1338" y="619"/>
                    </a:cubicBezTo>
                    <a:cubicBezTo>
                      <a:pt x="1369" y="953"/>
                      <a:pt x="1277" y="1227"/>
                      <a:pt x="1095" y="1500"/>
                    </a:cubicBezTo>
                    <a:cubicBezTo>
                      <a:pt x="1004" y="1591"/>
                      <a:pt x="913" y="1713"/>
                      <a:pt x="791" y="1774"/>
                    </a:cubicBezTo>
                    <a:cubicBezTo>
                      <a:pt x="742" y="1803"/>
                      <a:pt x="697" y="1817"/>
                      <a:pt x="655" y="1817"/>
                    </a:cubicBezTo>
                    <a:cubicBezTo>
                      <a:pt x="567" y="1817"/>
                      <a:pt x="498" y="1755"/>
                      <a:pt x="457" y="1652"/>
                    </a:cubicBezTo>
                    <a:cubicBezTo>
                      <a:pt x="335" y="1257"/>
                      <a:pt x="518" y="710"/>
                      <a:pt x="852" y="467"/>
                    </a:cubicBezTo>
                    <a:cubicBezTo>
                      <a:pt x="882" y="436"/>
                      <a:pt x="943" y="406"/>
                      <a:pt x="1004" y="406"/>
                    </a:cubicBezTo>
                    <a:cubicBezTo>
                      <a:pt x="1052" y="382"/>
                      <a:pt x="1097" y="371"/>
                      <a:pt x="1138" y="371"/>
                    </a:cubicBezTo>
                    <a:close/>
                    <a:moveTo>
                      <a:pt x="1139" y="0"/>
                    </a:moveTo>
                    <a:cubicBezTo>
                      <a:pt x="1105" y="0"/>
                      <a:pt x="1069" y="4"/>
                      <a:pt x="1034" y="11"/>
                    </a:cubicBezTo>
                    <a:cubicBezTo>
                      <a:pt x="730" y="72"/>
                      <a:pt x="487" y="254"/>
                      <a:pt x="335" y="436"/>
                    </a:cubicBezTo>
                    <a:cubicBezTo>
                      <a:pt x="62" y="801"/>
                      <a:pt x="1" y="1348"/>
                      <a:pt x="122" y="1743"/>
                    </a:cubicBezTo>
                    <a:cubicBezTo>
                      <a:pt x="208" y="1980"/>
                      <a:pt x="447" y="2125"/>
                      <a:pt x="687" y="2125"/>
                    </a:cubicBezTo>
                    <a:cubicBezTo>
                      <a:pt x="786" y="2125"/>
                      <a:pt x="885" y="2101"/>
                      <a:pt x="973" y="2047"/>
                    </a:cubicBezTo>
                    <a:cubicBezTo>
                      <a:pt x="1581" y="1713"/>
                      <a:pt x="1764" y="1014"/>
                      <a:pt x="1673" y="467"/>
                    </a:cubicBezTo>
                    <a:cubicBezTo>
                      <a:pt x="1646" y="198"/>
                      <a:pt x="1405" y="0"/>
                      <a:pt x="11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254850" y="3929300"/>
                <a:ext cx="48650" cy="53475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2139" extrusionOk="0">
                    <a:moveTo>
                      <a:pt x="1214" y="386"/>
                    </a:moveTo>
                    <a:cubicBezTo>
                      <a:pt x="1281" y="386"/>
                      <a:pt x="1324" y="436"/>
                      <a:pt x="1368" y="502"/>
                    </a:cubicBezTo>
                    <a:cubicBezTo>
                      <a:pt x="1551" y="745"/>
                      <a:pt x="1459" y="1323"/>
                      <a:pt x="1216" y="1596"/>
                    </a:cubicBezTo>
                    <a:cubicBezTo>
                      <a:pt x="1161" y="1679"/>
                      <a:pt x="1055" y="1813"/>
                      <a:pt x="899" y="1813"/>
                    </a:cubicBezTo>
                    <a:cubicBezTo>
                      <a:pt x="883" y="1813"/>
                      <a:pt x="868" y="1812"/>
                      <a:pt x="852" y="1809"/>
                    </a:cubicBezTo>
                    <a:cubicBezTo>
                      <a:pt x="669" y="1779"/>
                      <a:pt x="608" y="1596"/>
                      <a:pt x="578" y="1444"/>
                    </a:cubicBezTo>
                    <a:cubicBezTo>
                      <a:pt x="426" y="1049"/>
                      <a:pt x="700" y="532"/>
                      <a:pt x="1125" y="411"/>
                    </a:cubicBezTo>
                    <a:cubicBezTo>
                      <a:pt x="1159" y="394"/>
                      <a:pt x="1188" y="386"/>
                      <a:pt x="1214" y="386"/>
                    </a:cubicBezTo>
                    <a:close/>
                    <a:moveTo>
                      <a:pt x="1198" y="0"/>
                    </a:moveTo>
                    <a:cubicBezTo>
                      <a:pt x="1155" y="0"/>
                      <a:pt x="1111" y="5"/>
                      <a:pt x="1064" y="16"/>
                    </a:cubicBezTo>
                    <a:cubicBezTo>
                      <a:pt x="912" y="76"/>
                      <a:pt x="760" y="137"/>
                      <a:pt x="639" y="228"/>
                    </a:cubicBezTo>
                    <a:cubicBezTo>
                      <a:pt x="92" y="593"/>
                      <a:pt x="0" y="1444"/>
                      <a:pt x="426" y="1931"/>
                    </a:cubicBezTo>
                    <a:cubicBezTo>
                      <a:pt x="565" y="2070"/>
                      <a:pt x="714" y="2139"/>
                      <a:pt x="867" y="2139"/>
                    </a:cubicBezTo>
                    <a:cubicBezTo>
                      <a:pt x="982" y="2139"/>
                      <a:pt x="1099" y="2100"/>
                      <a:pt x="1216" y="2022"/>
                    </a:cubicBezTo>
                    <a:cubicBezTo>
                      <a:pt x="1307" y="1931"/>
                      <a:pt x="1368" y="1870"/>
                      <a:pt x="1490" y="1779"/>
                    </a:cubicBezTo>
                    <a:cubicBezTo>
                      <a:pt x="1642" y="1323"/>
                      <a:pt x="1946" y="867"/>
                      <a:pt x="1672" y="350"/>
                    </a:cubicBezTo>
                    <a:cubicBezTo>
                      <a:pt x="1571" y="123"/>
                      <a:pt x="1407" y="0"/>
                      <a:pt x="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139350" y="3863875"/>
                <a:ext cx="3952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1581" h="1872" extrusionOk="0">
                    <a:moveTo>
                      <a:pt x="720" y="333"/>
                    </a:moveTo>
                    <a:cubicBezTo>
                      <a:pt x="813" y="333"/>
                      <a:pt x="902" y="404"/>
                      <a:pt x="973" y="475"/>
                    </a:cubicBezTo>
                    <a:cubicBezTo>
                      <a:pt x="1125" y="596"/>
                      <a:pt x="1125" y="748"/>
                      <a:pt x="1155" y="931"/>
                    </a:cubicBezTo>
                    <a:cubicBezTo>
                      <a:pt x="1155" y="1113"/>
                      <a:pt x="1155" y="1295"/>
                      <a:pt x="1034" y="1478"/>
                    </a:cubicBezTo>
                    <a:cubicBezTo>
                      <a:pt x="699" y="1386"/>
                      <a:pt x="395" y="961"/>
                      <a:pt x="456" y="657"/>
                    </a:cubicBezTo>
                    <a:cubicBezTo>
                      <a:pt x="456" y="535"/>
                      <a:pt x="487" y="414"/>
                      <a:pt x="639" y="353"/>
                    </a:cubicBezTo>
                    <a:cubicBezTo>
                      <a:pt x="666" y="339"/>
                      <a:pt x="693" y="333"/>
                      <a:pt x="720" y="333"/>
                    </a:cubicBezTo>
                    <a:close/>
                    <a:moveTo>
                      <a:pt x="667" y="0"/>
                    </a:moveTo>
                    <a:cubicBezTo>
                      <a:pt x="362" y="0"/>
                      <a:pt x="121" y="229"/>
                      <a:pt x="61" y="627"/>
                    </a:cubicBezTo>
                    <a:cubicBezTo>
                      <a:pt x="0" y="1022"/>
                      <a:pt x="304" y="1599"/>
                      <a:pt x="699" y="1782"/>
                    </a:cubicBezTo>
                    <a:cubicBezTo>
                      <a:pt x="819" y="1841"/>
                      <a:pt x="925" y="1872"/>
                      <a:pt x="1019" y="1872"/>
                    </a:cubicBezTo>
                    <a:cubicBezTo>
                      <a:pt x="1210" y="1872"/>
                      <a:pt x="1347" y="1743"/>
                      <a:pt x="1429" y="1478"/>
                    </a:cubicBezTo>
                    <a:cubicBezTo>
                      <a:pt x="1581" y="1082"/>
                      <a:pt x="1490" y="687"/>
                      <a:pt x="1277" y="323"/>
                    </a:cubicBezTo>
                    <a:cubicBezTo>
                      <a:pt x="1247" y="262"/>
                      <a:pt x="1186" y="201"/>
                      <a:pt x="1186" y="201"/>
                    </a:cubicBezTo>
                    <a:cubicBezTo>
                      <a:pt x="1007" y="64"/>
                      <a:pt x="828" y="0"/>
                      <a:pt x="6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181150" y="3993050"/>
                <a:ext cx="38000" cy="389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556" extrusionOk="0">
                    <a:moveTo>
                      <a:pt x="796" y="342"/>
                    </a:moveTo>
                    <a:cubicBezTo>
                      <a:pt x="823" y="342"/>
                      <a:pt x="851" y="346"/>
                      <a:pt x="882" y="353"/>
                    </a:cubicBezTo>
                    <a:cubicBezTo>
                      <a:pt x="1003" y="384"/>
                      <a:pt x="1064" y="444"/>
                      <a:pt x="1094" y="566"/>
                    </a:cubicBezTo>
                    <a:cubicBezTo>
                      <a:pt x="1125" y="779"/>
                      <a:pt x="1064" y="961"/>
                      <a:pt x="973" y="1144"/>
                    </a:cubicBezTo>
                    <a:cubicBezTo>
                      <a:pt x="914" y="1203"/>
                      <a:pt x="840" y="1230"/>
                      <a:pt x="768" y="1230"/>
                    </a:cubicBezTo>
                    <a:cubicBezTo>
                      <a:pt x="654" y="1230"/>
                      <a:pt x="542" y="1164"/>
                      <a:pt x="486" y="1052"/>
                    </a:cubicBezTo>
                    <a:cubicBezTo>
                      <a:pt x="395" y="870"/>
                      <a:pt x="456" y="566"/>
                      <a:pt x="578" y="444"/>
                    </a:cubicBezTo>
                    <a:cubicBezTo>
                      <a:pt x="646" y="376"/>
                      <a:pt x="714" y="342"/>
                      <a:pt x="796" y="342"/>
                    </a:cubicBezTo>
                    <a:close/>
                    <a:moveTo>
                      <a:pt x="776" y="0"/>
                    </a:moveTo>
                    <a:cubicBezTo>
                      <a:pt x="571" y="0"/>
                      <a:pt x="394" y="87"/>
                      <a:pt x="274" y="232"/>
                    </a:cubicBezTo>
                    <a:cubicBezTo>
                      <a:pt x="61" y="536"/>
                      <a:pt x="0" y="870"/>
                      <a:pt x="152" y="1174"/>
                    </a:cubicBezTo>
                    <a:cubicBezTo>
                      <a:pt x="260" y="1411"/>
                      <a:pt x="489" y="1556"/>
                      <a:pt x="733" y="1556"/>
                    </a:cubicBezTo>
                    <a:cubicBezTo>
                      <a:pt x="833" y="1556"/>
                      <a:pt x="936" y="1531"/>
                      <a:pt x="1034" y="1478"/>
                    </a:cubicBezTo>
                    <a:cubicBezTo>
                      <a:pt x="1368" y="1265"/>
                      <a:pt x="1520" y="931"/>
                      <a:pt x="1459" y="536"/>
                    </a:cubicBezTo>
                    <a:cubicBezTo>
                      <a:pt x="1398" y="262"/>
                      <a:pt x="1216" y="80"/>
                      <a:pt x="942" y="19"/>
                    </a:cubicBezTo>
                    <a:cubicBezTo>
                      <a:pt x="885" y="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" name="Google Shape;31;p2"/>
            <p:cNvGrpSpPr/>
            <p:nvPr/>
          </p:nvGrpSpPr>
          <p:grpSpPr>
            <a:xfrm>
              <a:off x="8288118" y="188104"/>
              <a:ext cx="1065546" cy="1065738"/>
              <a:chOff x="3253375" y="2170250"/>
              <a:chExt cx="971150" cy="971325"/>
            </a:xfrm>
          </p:grpSpPr>
          <p:sp>
            <p:nvSpPr>
              <p:cNvPr id="32" name="Google Shape;32;p2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43" name="Google Shape;43;p2"/>
          <p:cNvGrpSpPr/>
          <p:nvPr/>
        </p:nvGrpSpPr>
        <p:grpSpPr>
          <a:xfrm>
            <a:off x="9970103" y="4834061"/>
            <a:ext cx="3111952" cy="3097147"/>
            <a:chOff x="7477577" y="3625546"/>
            <a:chExt cx="2333964" cy="2322860"/>
          </a:xfrm>
        </p:grpSpPr>
        <p:grpSp>
          <p:nvGrpSpPr>
            <p:cNvPr id="44" name="Google Shape;44;p2"/>
            <p:cNvGrpSpPr/>
            <p:nvPr/>
          </p:nvGrpSpPr>
          <p:grpSpPr>
            <a:xfrm rot="-1653779">
              <a:off x="7775139" y="3930657"/>
              <a:ext cx="1738840" cy="1712638"/>
              <a:chOff x="563350" y="953950"/>
              <a:chExt cx="1312350" cy="1292575"/>
            </a:xfrm>
          </p:grpSpPr>
          <p:sp>
            <p:nvSpPr>
              <p:cNvPr id="45" name="Google Shape;45;p2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" name="Google Shape;47;p2"/>
            <p:cNvGrpSpPr/>
            <p:nvPr/>
          </p:nvGrpSpPr>
          <p:grpSpPr>
            <a:xfrm rot="3984206">
              <a:off x="7867589" y="4485230"/>
              <a:ext cx="1010715" cy="1001565"/>
              <a:chOff x="1881750" y="575525"/>
              <a:chExt cx="1010700" cy="1001550"/>
            </a:xfrm>
          </p:grpSpPr>
          <p:sp>
            <p:nvSpPr>
              <p:cNvPr id="48" name="Google Shape;48;p2"/>
              <p:cNvSpPr/>
              <p:nvPr/>
            </p:nvSpPr>
            <p:spPr>
              <a:xfrm>
                <a:off x="1881750" y="575525"/>
                <a:ext cx="891400" cy="1001550"/>
              </a:xfrm>
              <a:custGeom>
                <a:avLst/>
                <a:gdLst/>
                <a:ahLst/>
                <a:cxnLst/>
                <a:rect l="l" t="t" r="r" b="b"/>
                <a:pathLst>
                  <a:path w="35656" h="40062" extrusionOk="0">
                    <a:moveTo>
                      <a:pt x="23983" y="1"/>
                    </a:moveTo>
                    <a:cubicBezTo>
                      <a:pt x="23801" y="1"/>
                      <a:pt x="23801" y="183"/>
                      <a:pt x="23770" y="305"/>
                    </a:cubicBezTo>
                    <a:cubicBezTo>
                      <a:pt x="23679" y="609"/>
                      <a:pt x="23618" y="943"/>
                      <a:pt x="23527" y="1247"/>
                    </a:cubicBezTo>
                    <a:cubicBezTo>
                      <a:pt x="23466" y="1520"/>
                      <a:pt x="23345" y="1824"/>
                      <a:pt x="23284" y="2098"/>
                    </a:cubicBezTo>
                    <a:cubicBezTo>
                      <a:pt x="23132" y="2736"/>
                      <a:pt x="22980" y="3344"/>
                      <a:pt x="22828" y="3982"/>
                    </a:cubicBezTo>
                    <a:cubicBezTo>
                      <a:pt x="22585" y="4864"/>
                      <a:pt x="22463" y="5745"/>
                      <a:pt x="22463" y="6627"/>
                    </a:cubicBezTo>
                    <a:cubicBezTo>
                      <a:pt x="22463" y="7691"/>
                      <a:pt x="22494" y="8785"/>
                      <a:pt x="22524" y="9849"/>
                    </a:cubicBezTo>
                    <a:cubicBezTo>
                      <a:pt x="22524" y="9910"/>
                      <a:pt x="22524" y="10001"/>
                      <a:pt x="22524" y="10122"/>
                    </a:cubicBezTo>
                    <a:cubicBezTo>
                      <a:pt x="22463" y="10062"/>
                      <a:pt x="22433" y="10031"/>
                      <a:pt x="22433" y="10001"/>
                    </a:cubicBezTo>
                    <a:cubicBezTo>
                      <a:pt x="22099" y="9119"/>
                      <a:pt x="21612" y="8299"/>
                      <a:pt x="21126" y="7478"/>
                    </a:cubicBezTo>
                    <a:cubicBezTo>
                      <a:pt x="20396" y="6262"/>
                      <a:pt x="19515" y="5198"/>
                      <a:pt x="18512" y="4195"/>
                    </a:cubicBezTo>
                    <a:cubicBezTo>
                      <a:pt x="17934" y="3618"/>
                      <a:pt x="17266" y="3131"/>
                      <a:pt x="16597" y="2615"/>
                    </a:cubicBezTo>
                    <a:cubicBezTo>
                      <a:pt x="16111" y="2250"/>
                      <a:pt x="15533" y="2067"/>
                      <a:pt x="14986" y="1764"/>
                    </a:cubicBezTo>
                    <a:cubicBezTo>
                      <a:pt x="14948" y="1748"/>
                      <a:pt x="14912" y="1741"/>
                      <a:pt x="14879" y="1741"/>
                    </a:cubicBezTo>
                    <a:cubicBezTo>
                      <a:pt x="14779" y="1741"/>
                      <a:pt x="14705" y="1809"/>
                      <a:pt x="14682" y="1946"/>
                    </a:cubicBezTo>
                    <a:cubicBezTo>
                      <a:pt x="14682" y="2007"/>
                      <a:pt x="14682" y="2067"/>
                      <a:pt x="14712" y="2128"/>
                    </a:cubicBezTo>
                    <a:cubicBezTo>
                      <a:pt x="14895" y="3040"/>
                      <a:pt x="15047" y="3982"/>
                      <a:pt x="15351" y="4864"/>
                    </a:cubicBezTo>
                    <a:cubicBezTo>
                      <a:pt x="15715" y="6019"/>
                      <a:pt x="16202" y="7144"/>
                      <a:pt x="16658" y="8299"/>
                    </a:cubicBezTo>
                    <a:cubicBezTo>
                      <a:pt x="16871" y="8815"/>
                      <a:pt x="17114" y="9302"/>
                      <a:pt x="17387" y="9788"/>
                    </a:cubicBezTo>
                    <a:cubicBezTo>
                      <a:pt x="17904" y="10639"/>
                      <a:pt x="18481" y="11460"/>
                      <a:pt x="19029" y="12311"/>
                    </a:cubicBezTo>
                    <a:cubicBezTo>
                      <a:pt x="19059" y="12372"/>
                      <a:pt x="19089" y="12402"/>
                      <a:pt x="19120" y="12463"/>
                    </a:cubicBezTo>
                    <a:cubicBezTo>
                      <a:pt x="18877" y="12372"/>
                      <a:pt x="18694" y="12250"/>
                      <a:pt x="18481" y="12098"/>
                    </a:cubicBezTo>
                    <a:cubicBezTo>
                      <a:pt x="17539" y="11399"/>
                      <a:pt x="16567" y="10700"/>
                      <a:pt x="15594" y="10001"/>
                    </a:cubicBezTo>
                    <a:cubicBezTo>
                      <a:pt x="14348" y="9119"/>
                      <a:pt x="13071" y="8268"/>
                      <a:pt x="11673" y="7660"/>
                    </a:cubicBezTo>
                    <a:cubicBezTo>
                      <a:pt x="10852" y="7326"/>
                      <a:pt x="10062" y="7022"/>
                      <a:pt x="9302" y="6596"/>
                    </a:cubicBezTo>
                    <a:cubicBezTo>
                      <a:pt x="9028" y="6444"/>
                      <a:pt x="8755" y="6353"/>
                      <a:pt x="8481" y="6232"/>
                    </a:cubicBezTo>
                    <a:cubicBezTo>
                      <a:pt x="8411" y="6197"/>
                      <a:pt x="8341" y="6161"/>
                      <a:pt x="8271" y="6161"/>
                    </a:cubicBezTo>
                    <a:cubicBezTo>
                      <a:pt x="8219" y="6161"/>
                      <a:pt x="8168" y="6180"/>
                      <a:pt x="8117" y="6232"/>
                    </a:cubicBezTo>
                    <a:cubicBezTo>
                      <a:pt x="8025" y="6353"/>
                      <a:pt x="8086" y="6475"/>
                      <a:pt x="8147" y="6596"/>
                    </a:cubicBezTo>
                    <a:cubicBezTo>
                      <a:pt x="8177" y="6627"/>
                      <a:pt x="8208" y="6657"/>
                      <a:pt x="8208" y="6688"/>
                    </a:cubicBezTo>
                    <a:cubicBezTo>
                      <a:pt x="8421" y="6992"/>
                      <a:pt x="8633" y="7296"/>
                      <a:pt x="8816" y="7599"/>
                    </a:cubicBezTo>
                    <a:cubicBezTo>
                      <a:pt x="9120" y="8055"/>
                      <a:pt x="9393" y="8542"/>
                      <a:pt x="9758" y="8967"/>
                    </a:cubicBezTo>
                    <a:cubicBezTo>
                      <a:pt x="10670" y="10092"/>
                      <a:pt x="11642" y="11156"/>
                      <a:pt x="12585" y="12250"/>
                    </a:cubicBezTo>
                    <a:cubicBezTo>
                      <a:pt x="12646" y="12311"/>
                      <a:pt x="12706" y="12372"/>
                      <a:pt x="12737" y="12432"/>
                    </a:cubicBezTo>
                    <a:cubicBezTo>
                      <a:pt x="12706" y="12463"/>
                      <a:pt x="12706" y="12463"/>
                      <a:pt x="12676" y="12463"/>
                    </a:cubicBezTo>
                    <a:cubicBezTo>
                      <a:pt x="12554" y="12432"/>
                      <a:pt x="12433" y="12372"/>
                      <a:pt x="12311" y="12341"/>
                    </a:cubicBezTo>
                    <a:cubicBezTo>
                      <a:pt x="11612" y="12037"/>
                      <a:pt x="10913" y="11764"/>
                      <a:pt x="10153" y="11703"/>
                    </a:cubicBezTo>
                    <a:cubicBezTo>
                      <a:pt x="8816" y="11581"/>
                      <a:pt x="7478" y="11460"/>
                      <a:pt x="6141" y="11369"/>
                    </a:cubicBezTo>
                    <a:cubicBezTo>
                      <a:pt x="5168" y="11308"/>
                      <a:pt x="4165" y="11308"/>
                      <a:pt x="3223" y="11095"/>
                    </a:cubicBezTo>
                    <a:cubicBezTo>
                      <a:pt x="3132" y="11065"/>
                      <a:pt x="3040" y="11065"/>
                      <a:pt x="2949" y="11065"/>
                    </a:cubicBezTo>
                    <a:cubicBezTo>
                      <a:pt x="2858" y="11095"/>
                      <a:pt x="2767" y="11156"/>
                      <a:pt x="2767" y="11217"/>
                    </a:cubicBezTo>
                    <a:cubicBezTo>
                      <a:pt x="2737" y="11277"/>
                      <a:pt x="2767" y="11399"/>
                      <a:pt x="2828" y="11460"/>
                    </a:cubicBezTo>
                    <a:cubicBezTo>
                      <a:pt x="2889" y="11521"/>
                      <a:pt x="2980" y="11551"/>
                      <a:pt x="3071" y="11581"/>
                    </a:cubicBezTo>
                    <a:cubicBezTo>
                      <a:pt x="3557" y="11794"/>
                      <a:pt x="4074" y="11976"/>
                      <a:pt x="4560" y="12220"/>
                    </a:cubicBezTo>
                    <a:cubicBezTo>
                      <a:pt x="5715" y="12858"/>
                      <a:pt x="6840" y="13527"/>
                      <a:pt x="7965" y="14165"/>
                    </a:cubicBezTo>
                    <a:cubicBezTo>
                      <a:pt x="8724" y="14621"/>
                      <a:pt x="9484" y="15107"/>
                      <a:pt x="10244" y="15502"/>
                    </a:cubicBezTo>
                    <a:cubicBezTo>
                      <a:pt x="11156" y="16019"/>
                      <a:pt x="12098" y="16445"/>
                      <a:pt x="13010" y="16931"/>
                    </a:cubicBezTo>
                    <a:cubicBezTo>
                      <a:pt x="13071" y="16961"/>
                      <a:pt x="13132" y="16992"/>
                      <a:pt x="13193" y="17053"/>
                    </a:cubicBezTo>
                    <a:cubicBezTo>
                      <a:pt x="13162" y="17063"/>
                      <a:pt x="13135" y="17066"/>
                      <a:pt x="13109" y="17066"/>
                    </a:cubicBezTo>
                    <a:cubicBezTo>
                      <a:pt x="13058" y="17066"/>
                      <a:pt x="13010" y="17053"/>
                      <a:pt x="12949" y="17053"/>
                    </a:cubicBezTo>
                    <a:cubicBezTo>
                      <a:pt x="11748" y="16803"/>
                      <a:pt x="10529" y="16672"/>
                      <a:pt x="9306" y="16672"/>
                    </a:cubicBezTo>
                    <a:cubicBezTo>
                      <a:pt x="8890" y="16672"/>
                      <a:pt x="8473" y="16687"/>
                      <a:pt x="8056" y="16718"/>
                    </a:cubicBezTo>
                    <a:cubicBezTo>
                      <a:pt x="6962" y="16779"/>
                      <a:pt x="5867" y="16992"/>
                      <a:pt x="4773" y="17144"/>
                    </a:cubicBezTo>
                    <a:cubicBezTo>
                      <a:pt x="3952" y="17235"/>
                      <a:pt x="3162" y="17387"/>
                      <a:pt x="2372" y="17478"/>
                    </a:cubicBezTo>
                    <a:cubicBezTo>
                      <a:pt x="1703" y="17539"/>
                      <a:pt x="1065" y="17508"/>
                      <a:pt x="426" y="17539"/>
                    </a:cubicBezTo>
                    <a:cubicBezTo>
                      <a:pt x="335" y="17539"/>
                      <a:pt x="244" y="17539"/>
                      <a:pt x="183" y="17569"/>
                    </a:cubicBezTo>
                    <a:cubicBezTo>
                      <a:pt x="92" y="17630"/>
                      <a:pt x="1" y="17691"/>
                      <a:pt x="1" y="17782"/>
                    </a:cubicBezTo>
                    <a:cubicBezTo>
                      <a:pt x="1" y="17843"/>
                      <a:pt x="62" y="17934"/>
                      <a:pt x="122" y="17995"/>
                    </a:cubicBezTo>
                    <a:cubicBezTo>
                      <a:pt x="214" y="18056"/>
                      <a:pt x="305" y="18056"/>
                      <a:pt x="426" y="18086"/>
                    </a:cubicBezTo>
                    <a:cubicBezTo>
                      <a:pt x="852" y="18208"/>
                      <a:pt x="1278" y="18329"/>
                      <a:pt x="1733" y="18481"/>
                    </a:cubicBezTo>
                    <a:cubicBezTo>
                      <a:pt x="3253" y="18998"/>
                      <a:pt x="4773" y="19515"/>
                      <a:pt x="6323" y="20001"/>
                    </a:cubicBezTo>
                    <a:cubicBezTo>
                      <a:pt x="7083" y="20274"/>
                      <a:pt x="7873" y="20426"/>
                      <a:pt x="8664" y="20548"/>
                    </a:cubicBezTo>
                    <a:cubicBezTo>
                      <a:pt x="9180" y="20639"/>
                      <a:pt x="9697" y="20700"/>
                      <a:pt x="10214" y="20791"/>
                    </a:cubicBezTo>
                    <a:cubicBezTo>
                      <a:pt x="10847" y="20897"/>
                      <a:pt x="11481" y="20979"/>
                      <a:pt x="12135" y="20979"/>
                    </a:cubicBezTo>
                    <a:cubicBezTo>
                      <a:pt x="12233" y="20979"/>
                      <a:pt x="12333" y="20978"/>
                      <a:pt x="12433" y="20974"/>
                    </a:cubicBezTo>
                    <a:cubicBezTo>
                      <a:pt x="12524" y="20974"/>
                      <a:pt x="12646" y="21004"/>
                      <a:pt x="12737" y="21004"/>
                    </a:cubicBezTo>
                    <a:cubicBezTo>
                      <a:pt x="12068" y="21247"/>
                      <a:pt x="11399" y="21460"/>
                      <a:pt x="10731" y="21642"/>
                    </a:cubicBezTo>
                    <a:cubicBezTo>
                      <a:pt x="9302" y="22037"/>
                      <a:pt x="7934" y="22554"/>
                      <a:pt x="6597" y="23223"/>
                    </a:cubicBezTo>
                    <a:cubicBezTo>
                      <a:pt x="5503" y="23740"/>
                      <a:pt x="4439" y="24317"/>
                      <a:pt x="3375" y="24895"/>
                    </a:cubicBezTo>
                    <a:cubicBezTo>
                      <a:pt x="2433" y="25381"/>
                      <a:pt x="1521" y="25898"/>
                      <a:pt x="578" y="26384"/>
                    </a:cubicBezTo>
                    <a:cubicBezTo>
                      <a:pt x="487" y="26445"/>
                      <a:pt x="396" y="26506"/>
                      <a:pt x="335" y="26566"/>
                    </a:cubicBezTo>
                    <a:cubicBezTo>
                      <a:pt x="274" y="26658"/>
                      <a:pt x="244" y="26749"/>
                      <a:pt x="244" y="26840"/>
                    </a:cubicBezTo>
                    <a:cubicBezTo>
                      <a:pt x="244" y="26901"/>
                      <a:pt x="366" y="26961"/>
                      <a:pt x="457" y="26992"/>
                    </a:cubicBezTo>
                    <a:cubicBezTo>
                      <a:pt x="548" y="27022"/>
                      <a:pt x="639" y="27022"/>
                      <a:pt x="730" y="27022"/>
                    </a:cubicBezTo>
                    <a:lnTo>
                      <a:pt x="4864" y="27022"/>
                    </a:lnTo>
                    <a:cubicBezTo>
                      <a:pt x="5958" y="26992"/>
                      <a:pt x="7083" y="27022"/>
                      <a:pt x="8177" y="26901"/>
                    </a:cubicBezTo>
                    <a:cubicBezTo>
                      <a:pt x="9028" y="26779"/>
                      <a:pt x="9910" y="26658"/>
                      <a:pt x="10761" y="26566"/>
                    </a:cubicBezTo>
                    <a:cubicBezTo>
                      <a:pt x="11673" y="26445"/>
                      <a:pt x="12585" y="26262"/>
                      <a:pt x="13497" y="25958"/>
                    </a:cubicBezTo>
                    <a:cubicBezTo>
                      <a:pt x="13892" y="25837"/>
                      <a:pt x="14317" y="25685"/>
                      <a:pt x="14743" y="25533"/>
                    </a:cubicBezTo>
                    <a:lnTo>
                      <a:pt x="14743" y="25533"/>
                    </a:lnTo>
                    <a:cubicBezTo>
                      <a:pt x="14712" y="25594"/>
                      <a:pt x="14712" y="25624"/>
                      <a:pt x="14682" y="25624"/>
                    </a:cubicBezTo>
                    <a:cubicBezTo>
                      <a:pt x="14074" y="26080"/>
                      <a:pt x="13466" y="26536"/>
                      <a:pt x="12828" y="26961"/>
                    </a:cubicBezTo>
                    <a:cubicBezTo>
                      <a:pt x="12250" y="27357"/>
                      <a:pt x="11734" y="27813"/>
                      <a:pt x="11278" y="28299"/>
                    </a:cubicBezTo>
                    <a:cubicBezTo>
                      <a:pt x="9880" y="29697"/>
                      <a:pt x="8816" y="31338"/>
                      <a:pt x="7782" y="33010"/>
                    </a:cubicBezTo>
                    <a:cubicBezTo>
                      <a:pt x="7174" y="33952"/>
                      <a:pt x="6566" y="34895"/>
                      <a:pt x="5898" y="35807"/>
                    </a:cubicBezTo>
                    <a:cubicBezTo>
                      <a:pt x="5806" y="35867"/>
                      <a:pt x="5746" y="35959"/>
                      <a:pt x="5715" y="36050"/>
                    </a:cubicBezTo>
                    <a:cubicBezTo>
                      <a:pt x="5685" y="36141"/>
                      <a:pt x="5715" y="36232"/>
                      <a:pt x="5746" y="36293"/>
                    </a:cubicBezTo>
                    <a:cubicBezTo>
                      <a:pt x="5768" y="36337"/>
                      <a:pt x="5839" y="36366"/>
                      <a:pt x="5899" y="36366"/>
                    </a:cubicBezTo>
                    <a:cubicBezTo>
                      <a:pt x="5922" y="36366"/>
                      <a:pt x="5942" y="36362"/>
                      <a:pt x="5958" y="36354"/>
                    </a:cubicBezTo>
                    <a:cubicBezTo>
                      <a:pt x="6050" y="36354"/>
                      <a:pt x="6141" y="36293"/>
                      <a:pt x="6232" y="36263"/>
                    </a:cubicBezTo>
                    <a:cubicBezTo>
                      <a:pt x="6810" y="35867"/>
                      <a:pt x="7417" y="35442"/>
                      <a:pt x="7995" y="35047"/>
                    </a:cubicBezTo>
                    <a:cubicBezTo>
                      <a:pt x="8451" y="34773"/>
                      <a:pt x="8876" y="34469"/>
                      <a:pt x="9332" y="34165"/>
                    </a:cubicBezTo>
                    <a:cubicBezTo>
                      <a:pt x="10001" y="33770"/>
                      <a:pt x="10670" y="33375"/>
                      <a:pt x="11308" y="32919"/>
                    </a:cubicBezTo>
                    <a:cubicBezTo>
                      <a:pt x="12858" y="31794"/>
                      <a:pt x="14256" y="30487"/>
                      <a:pt x="15746" y="29302"/>
                    </a:cubicBezTo>
                    <a:cubicBezTo>
                      <a:pt x="16627" y="28603"/>
                      <a:pt x="17509" y="27873"/>
                      <a:pt x="18390" y="27144"/>
                    </a:cubicBezTo>
                    <a:cubicBezTo>
                      <a:pt x="18421" y="27174"/>
                      <a:pt x="18421" y="27174"/>
                      <a:pt x="18451" y="27174"/>
                    </a:cubicBezTo>
                    <a:cubicBezTo>
                      <a:pt x="18330" y="27417"/>
                      <a:pt x="18208" y="27630"/>
                      <a:pt x="18086" y="27843"/>
                    </a:cubicBezTo>
                    <a:cubicBezTo>
                      <a:pt x="17630" y="28785"/>
                      <a:pt x="17174" y="29727"/>
                      <a:pt x="16719" y="30639"/>
                    </a:cubicBezTo>
                    <a:cubicBezTo>
                      <a:pt x="16445" y="31217"/>
                      <a:pt x="16171" y="31764"/>
                      <a:pt x="15928" y="32341"/>
                    </a:cubicBezTo>
                    <a:cubicBezTo>
                      <a:pt x="15503" y="33466"/>
                      <a:pt x="15108" y="34591"/>
                      <a:pt x="14682" y="35685"/>
                    </a:cubicBezTo>
                    <a:cubicBezTo>
                      <a:pt x="14408" y="36414"/>
                      <a:pt x="14105" y="37114"/>
                      <a:pt x="13801" y="37813"/>
                    </a:cubicBezTo>
                    <a:cubicBezTo>
                      <a:pt x="13527" y="38390"/>
                      <a:pt x="13253" y="38968"/>
                      <a:pt x="12980" y="39545"/>
                    </a:cubicBezTo>
                    <a:cubicBezTo>
                      <a:pt x="12949" y="39606"/>
                      <a:pt x="12919" y="39697"/>
                      <a:pt x="12919" y="39758"/>
                    </a:cubicBezTo>
                    <a:cubicBezTo>
                      <a:pt x="12889" y="39880"/>
                      <a:pt x="12858" y="40001"/>
                      <a:pt x="13010" y="40062"/>
                    </a:cubicBezTo>
                    <a:cubicBezTo>
                      <a:pt x="13041" y="40062"/>
                      <a:pt x="13162" y="40001"/>
                      <a:pt x="13223" y="39971"/>
                    </a:cubicBezTo>
                    <a:cubicBezTo>
                      <a:pt x="13284" y="39940"/>
                      <a:pt x="13284" y="39910"/>
                      <a:pt x="13345" y="39880"/>
                    </a:cubicBezTo>
                    <a:cubicBezTo>
                      <a:pt x="14044" y="39302"/>
                      <a:pt x="14743" y="38725"/>
                      <a:pt x="15442" y="38117"/>
                    </a:cubicBezTo>
                    <a:cubicBezTo>
                      <a:pt x="16415" y="37266"/>
                      <a:pt x="17357" y="36384"/>
                      <a:pt x="18056" y="35320"/>
                    </a:cubicBezTo>
                    <a:cubicBezTo>
                      <a:pt x="18664" y="34439"/>
                      <a:pt x="19211" y="33557"/>
                      <a:pt x="19789" y="32645"/>
                    </a:cubicBezTo>
                    <a:cubicBezTo>
                      <a:pt x="20092" y="32159"/>
                      <a:pt x="20366" y="31673"/>
                      <a:pt x="20609" y="31156"/>
                    </a:cubicBezTo>
                    <a:cubicBezTo>
                      <a:pt x="21187" y="29971"/>
                      <a:pt x="21795" y="28755"/>
                      <a:pt x="22433" y="27600"/>
                    </a:cubicBezTo>
                    <a:cubicBezTo>
                      <a:pt x="22463" y="27539"/>
                      <a:pt x="22524" y="27478"/>
                      <a:pt x="22555" y="27417"/>
                    </a:cubicBezTo>
                    <a:lnTo>
                      <a:pt x="22555" y="27417"/>
                    </a:lnTo>
                    <a:cubicBezTo>
                      <a:pt x="22524" y="27934"/>
                      <a:pt x="22463" y="28481"/>
                      <a:pt x="22372" y="28998"/>
                    </a:cubicBezTo>
                    <a:cubicBezTo>
                      <a:pt x="22129" y="30731"/>
                      <a:pt x="22190" y="32463"/>
                      <a:pt x="22555" y="34165"/>
                    </a:cubicBezTo>
                    <a:cubicBezTo>
                      <a:pt x="22767" y="35047"/>
                      <a:pt x="22889" y="35959"/>
                      <a:pt x="22919" y="36870"/>
                    </a:cubicBezTo>
                    <a:cubicBezTo>
                      <a:pt x="22919" y="37448"/>
                      <a:pt x="22889" y="38056"/>
                      <a:pt x="22858" y="38633"/>
                    </a:cubicBezTo>
                    <a:cubicBezTo>
                      <a:pt x="22858" y="38785"/>
                      <a:pt x="22828" y="38937"/>
                      <a:pt x="23010" y="39059"/>
                    </a:cubicBezTo>
                    <a:cubicBezTo>
                      <a:pt x="23071" y="39029"/>
                      <a:pt x="23102" y="38998"/>
                      <a:pt x="23132" y="38968"/>
                    </a:cubicBezTo>
                    <a:cubicBezTo>
                      <a:pt x="23466" y="38573"/>
                      <a:pt x="23801" y="38208"/>
                      <a:pt x="24105" y="37813"/>
                    </a:cubicBezTo>
                    <a:cubicBezTo>
                      <a:pt x="24469" y="37296"/>
                      <a:pt x="24773" y="36749"/>
                      <a:pt x="25138" y="36202"/>
                    </a:cubicBezTo>
                    <a:cubicBezTo>
                      <a:pt x="25685" y="35411"/>
                      <a:pt x="25989" y="34530"/>
                      <a:pt x="26415" y="33679"/>
                    </a:cubicBezTo>
                    <a:cubicBezTo>
                      <a:pt x="26476" y="33588"/>
                      <a:pt x="26506" y="33466"/>
                      <a:pt x="26536" y="33345"/>
                    </a:cubicBezTo>
                    <a:cubicBezTo>
                      <a:pt x="26810" y="32372"/>
                      <a:pt x="27023" y="31399"/>
                      <a:pt x="27083" y="30427"/>
                    </a:cubicBezTo>
                    <a:cubicBezTo>
                      <a:pt x="27144" y="29545"/>
                      <a:pt x="27144" y="28664"/>
                      <a:pt x="27144" y="27782"/>
                    </a:cubicBezTo>
                    <a:cubicBezTo>
                      <a:pt x="27144" y="27661"/>
                      <a:pt x="27175" y="27539"/>
                      <a:pt x="27175" y="27417"/>
                    </a:cubicBezTo>
                    <a:cubicBezTo>
                      <a:pt x="27235" y="27478"/>
                      <a:pt x="27266" y="27509"/>
                      <a:pt x="27296" y="27569"/>
                    </a:cubicBezTo>
                    <a:cubicBezTo>
                      <a:pt x="27539" y="28147"/>
                      <a:pt x="27783" y="28755"/>
                      <a:pt x="28056" y="29332"/>
                    </a:cubicBezTo>
                    <a:cubicBezTo>
                      <a:pt x="28542" y="30366"/>
                      <a:pt x="29150" y="31308"/>
                      <a:pt x="29880" y="32159"/>
                    </a:cubicBezTo>
                    <a:cubicBezTo>
                      <a:pt x="30731" y="33223"/>
                      <a:pt x="31460" y="34378"/>
                      <a:pt x="32160" y="35533"/>
                    </a:cubicBezTo>
                    <a:cubicBezTo>
                      <a:pt x="32190" y="35594"/>
                      <a:pt x="32220" y="35624"/>
                      <a:pt x="32281" y="35715"/>
                    </a:cubicBezTo>
                    <a:cubicBezTo>
                      <a:pt x="32433" y="35503"/>
                      <a:pt x="32433" y="35290"/>
                      <a:pt x="32433" y="35077"/>
                    </a:cubicBezTo>
                    <a:cubicBezTo>
                      <a:pt x="32433" y="34712"/>
                      <a:pt x="32403" y="34348"/>
                      <a:pt x="32403" y="33983"/>
                    </a:cubicBezTo>
                    <a:cubicBezTo>
                      <a:pt x="32433" y="32797"/>
                      <a:pt x="32464" y="31612"/>
                      <a:pt x="32312" y="30427"/>
                    </a:cubicBezTo>
                    <a:cubicBezTo>
                      <a:pt x="32190" y="29545"/>
                      <a:pt x="32068" y="28694"/>
                      <a:pt x="31764" y="27873"/>
                    </a:cubicBezTo>
                    <a:cubicBezTo>
                      <a:pt x="31521" y="27144"/>
                      <a:pt x="31217" y="26445"/>
                      <a:pt x="30853" y="25776"/>
                    </a:cubicBezTo>
                    <a:cubicBezTo>
                      <a:pt x="30822" y="25685"/>
                      <a:pt x="30792" y="25624"/>
                      <a:pt x="30761" y="25563"/>
                    </a:cubicBezTo>
                    <a:lnTo>
                      <a:pt x="30761" y="25563"/>
                    </a:lnTo>
                    <a:cubicBezTo>
                      <a:pt x="30883" y="25594"/>
                      <a:pt x="30974" y="25654"/>
                      <a:pt x="31035" y="25715"/>
                    </a:cubicBezTo>
                    <a:cubicBezTo>
                      <a:pt x="31552" y="26202"/>
                      <a:pt x="32099" y="26658"/>
                      <a:pt x="32707" y="27053"/>
                    </a:cubicBezTo>
                    <a:cubicBezTo>
                      <a:pt x="32828" y="27113"/>
                      <a:pt x="32950" y="27205"/>
                      <a:pt x="33041" y="27265"/>
                    </a:cubicBezTo>
                    <a:cubicBezTo>
                      <a:pt x="33831" y="27873"/>
                      <a:pt x="34622" y="28451"/>
                      <a:pt x="35412" y="29028"/>
                    </a:cubicBezTo>
                    <a:cubicBezTo>
                      <a:pt x="35473" y="29089"/>
                      <a:pt x="35533" y="29089"/>
                      <a:pt x="35655" y="29180"/>
                    </a:cubicBezTo>
                    <a:cubicBezTo>
                      <a:pt x="35594" y="28998"/>
                      <a:pt x="35594" y="28876"/>
                      <a:pt x="35564" y="28755"/>
                    </a:cubicBezTo>
                    <a:cubicBezTo>
                      <a:pt x="35412" y="28420"/>
                      <a:pt x="35260" y="28116"/>
                      <a:pt x="35108" y="27782"/>
                    </a:cubicBezTo>
                    <a:cubicBezTo>
                      <a:pt x="34561" y="26658"/>
                      <a:pt x="33892" y="25624"/>
                      <a:pt x="33163" y="24621"/>
                    </a:cubicBezTo>
                    <a:cubicBezTo>
                      <a:pt x="32798" y="24104"/>
                      <a:pt x="32403" y="23618"/>
                      <a:pt x="32008" y="23162"/>
                    </a:cubicBezTo>
                    <a:cubicBezTo>
                      <a:pt x="31491" y="22554"/>
                      <a:pt x="30913" y="22037"/>
                      <a:pt x="30305" y="21551"/>
                    </a:cubicBezTo>
                    <a:cubicBezTo>
                      <a:pt x="29637" y="21004"/>
                      <a:pt x="28968" y="20366"/>
                      <a:pt x="28299" y="19788"/>
                    </a:cubicBezTo>
                    <a:cubicBezTo>
                      <a:pt x="28299" y="19788"/>
                      <a:pt x="28299" y="19758"/>
                      <a:pt x="28299" y="19697"/>
                    </a:cubicBezTo>
                    <a:cubicBezTo>
                      <a:pt x="28269" y="19484"/>
                      <a:pt x="28299" y="19241"/>
                      <a:pt x="28147" y="19241"/>
                    </a:cubicBezTo>
                    <a:cubicBezTo>
                      <a:pt x="28127" y="19251"/>
                      <a:pt x="28107" y="19254"/>
                      <a:pt x="28084" y="19254"/>
                    </a:cubicBezTo>
                    <a:cubicBezTo>
                      <a:pt x="28039" y="19254"/>
                      <a:pt x="27985" y="19241"/>
                      <a:pt x="27904" y="19241"/>
                    </a:cubicBezTo>
                    <a:cubicBezTo>
                      <a:pt x="28026" y="19089"/>
                      <a:pt x="28117" y="18967"/>
                      <a:pt x="28208" y="18846"/>
                    </a:cubicBezTo>
                    <a:cubicBezTo>
                      <a:pt x="28390" y="18603"/>
                      <a:pt x="28603" y="18390"/>
                      <a:pt x="28725" y="18116"/>
                    </a:cubicBezTo>
                    <a:cubicBezTo>
                      <a:pt x="29090" y="17326"/>
                      <a:pt x="29515" y="16597"/>
                      <a:pt x="29698" y="15745"/>
                    </a:cubicBezTo>
                    <a:cubicBezTo>
                      <a:pt x="29728" y="15594"/>
                      <a:pt x="29819" y="15442"/>
                      <a:pt x="29880" y="15290"/>
                    </a:cubicBezTo>
                    <a:cubicBezTo>
                      <a:pt x="29971" y="14986"/>
                      <a:pt x="30093" y="14682"/>
                      <a:pt x="30214" y="14378"/>
                    </a:cubicBezTo>
                    <a:cubicBezTo>
                      <a:pt x="30488" y="13709"/>
                      <a:pt x="30518" y="12949"/>
                      <a:pt x="30883" y="12311"/>
                    </a:cubicBezTo>
                    <a:cubicBezTo>
                      <a:pt x="30963" y="12152"/>
                      <a:pt x="30880" y="12062"/>
                      <a:pt x="30736" y="12062"/>
                    </a:cubicBezTo>
                    <a:cubicBezTo>
                      <a:pt x="30716" y="12062"/>
                      <a:pt x="30693" y="12064"/>
                      <a:pt x="30670" y="12068"/>
                    </a:cubicBezTo>
                    <a:cubicBezTo>
                      <a:pt x="30609" y="12068"/>
                      <a:pt x="30518" y="12098"/>
                      <a:pt x="30457" y="12128"/>
                    </a:cubicBezTo>
                    <a:cubicBezTo>
                      <a:pt x="30214" y="12250"/>
                      <a:pt x="29971" y="12402"/>
                      <a:pt x="29698" y="12554"/>
                    </a:cubicBezTo>
                    <a:cubicBezTo>
                      <a:pt x="29211" y="12858"/>
                      <a:pt x="28846" y="13314"/>
                      <a:pt x="28451" y="13679"/>
                    </a:cubicBezTo>
                    <a:cubicBezTo>
                      <a:pt x="28026" y="14074"/>
                      <a:pt x="27661" y="14530"/>
                      <a:pt x="27418" y="15046"/>
                    </a:cubicBezTo>
                    <a:cubicBezTo>
                      <a:pt x="27357" y="15198"/>
                      <a:pt x="27296" y="15320"/>
                      <a:pt x="27205" y="15442"/>
                    </a:cubicBezTo>
                    <a:cubicBezTo>
                      <a:pt x="27175" y="15442"/>
                      <a:pt x="27175" y="15442"/>
                      <a:pt x="27144" y="15411"/>
                    </a:cubicBezTo>
                    <a:cubicBezTo>
                      <a:pt x="27144" y="15229"/>
                      <a:pt x="27144" y="15046"/>
                      <a:pt x="27175" y="14864"/>
                    </a:cubicBezTo>
                    <a:cubicBezTo>
                      <a:pt x="27235" y="13922"/>
                      <a:pt x="27357" y="13010"/>
                      <a:pt x="27327" y="12068"/>
                    </a:cubicBezTo>
                    <a:cubicBezTo>
                      <a:pt x="27296" y="11612"/>
                      <a:pt x="27266" y="11125"/>
                      <a:pt x="27235" y="10669"/>
                    </a:cubicBezTo>
                    <a:cubicBezTo>
                      <a:pt x="27175" y="9606"/>
                      <a:pt x="26992" y="8572"/>
                      <a:pt x="26597" y="7599"/>
                    </a:cubicBezTo>
                    <a:cubicBezTo>
                      <a:pt x="26293" y="6809"/>
                      <a:pt x="26020" y="6049"/>
                      <a:pt x="25746" y="5259"/>
                    </a:cubicBezTo>
                    <a:cubicBezTo>
                      <a:pt x="25473" y="4438"/>
                      <a:pt x="25199" y="3618"/>
                      <a:pt x="24956" y="2797"/>
                    </a:cubicBezTo>
                    <a:cubicBezTo>
                      <a:pt x="24682" y="2037"/>
                      <a:pt x="24439" y="1277"/>
                      <a:pt x="24196" y="517"/>
                    </a:cubicBezTo>
                    <a:cubicBezTo>
                      <a:pt x="24165" y="457"/>
                      <a:pt x="24165" y="396"/>
                      <a:pt x="24165" y="335"/>
                    </a:cubicBezTo>
                    <a:cubicBezTo>
                      <a:pt x="24135" y="213"/>
                      <a:pt x="24165" y="1"/>
                      <a:pt x="239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2172800" y="851375"/>
                <a:ext cx="446075" cy="468875"/>
              </a:xfrm>
              <a:custGeom>
                <a:avLst/>
                <a:gdLst/>
                <a:ahLst/>
                <a:cxnLst/>
                <a:rect l="l" t="t" r="r" b="b"/>
                <a:pathLst>
                  <a:path w="17843" h="18755" extrusionOk="0">
                    <a:moveTo>
                      <a:pt x="17821" y="16377"/>
                    </a:moveTo>
                    <a:cubicBezTo>
                      <a:pt x="17826" y="16391"/>
                      <a:pt x="17833" y="16404"/>
                      <a:pt x="17843" y="16414"/>
                    </a:cubicBezTo>
                    <a:cubicBezTo>
                      <a:pt x="17835" y="16402"/>
                      <a:pt x="17828" y="16389"/>
                      <a:pt x="17821" y="16377"/>
                    </a:cubicBezTo>
                    <a:close/>
                    <a:moveTo>
                      <a:pt x="12098" y="0"/>
                    </a:moveTo>
                    <a:lnTo>
                      <a:pt x="12098" y="0"/>
                    </a:lnTo>
                    <a:cubicBezTo>
                      <a:pt x="12311" y="2341"/>
                      <a:pt x="12827" y="4620"/>
                      <a:pt x="13861" y="6778"/>
                    </a:cubicBezTo>
                    <a:cubicBezTo>
                      <a:pt x="13770" y="6718"/>
                      <a:pt x="13709" y="6657"/>
                      <a:pt x="13618" y="6566"/>
                    </a:cubicBezTo>
                    <a:cubicBezTo>
                      <a:pt x="12979" y="5867"/>
                      <a:pt x="12311" y="5167"/>
                      <a:pt x="11672" y="4438"/>
                    </a:cubicBezTo>
                    <a:cubicBezTo>
                      <a:pt x="10669" y="3253"/>
                      <a:pt x="9697" y="2067"/>
                      <a:pt x="8724" y="882"/>
                    </a:cubicBezTo>
                    <a:cubicBezTo>
                      <a:pt x="8663" y="790"/>
                      <a:pt x="8572" y="699"/>
                      <a:pt x="8481" y="638"/>
                    </a:cubicBezTo>
                    <a:lnTo>
                      <a:pt x="8481" y="638"/>
                    </a:lnTo>
                    <a:cubicBezTo>
                      <a:pt x="8481" y="699"/>
                      <a:pt x="8511" y="730"/>
                      <a:pt x="8542" y="760"/>
                    </a:cubicBezTo>
                    <a:cubicBezTo>
                      <a:pt x="9818" y="2645"/>
                      <a:pt x="11216" y="4438"/>
                      <a:pt x="12736" y="6140"/>
                    </a:cubicBezTo>
                    <a:cubicBezTo>
                      <a:pt x="13162" y="6596"/>
                      <a:pt x="13618" y="6991"/>
                      <a:pt x="14043" y="7417"/>
                    </a:cubicBezTo>
                    <a:cubicBezTo>
                      <a:pt x="14074" y="7447"/>
                      <a:pt x="14104" y="7477"/>
                      <a:pt x="14134" y="7538"/>
                    </a:cubicBezTo>
                    <a:cubicBezTo>
                      <a:pt x="14043" y="7508"/>
                      <a:pt x="13952" y="7447"/>
                      <a:pt x="13861" y="7417"/>
                    </a:cubicBezTo>
                    <a:cubicBezTo>
                      <a:pt x="11976" y="6474"/>
                      <a:pt x="10153" y="5380"/>
                      <a:pt x="8420" y="4195"/>
                    </a:cubicBezTo>
                    <a:cubicBezTo>
                      <a:pt x="6931" y="3192"/>
                      <a:pt x="5411" y="2158"/>
                      <a:pt x="3922" y="1125"/>
                    </a:cubicBezTo>
                    <a:cubicBezTo>
                      <a:pt x="3861" y="1064"/>
                      <a:pt x="3770" y="1003"/>
                      <a:pt x="3648" y="942"/>
                    </a:cubicBezTo>
                    <a:lnTo>
                      <a:pt x="3648" y="942"/>
                    </a:lnTo>
                    <a:cubicBezTo>
                      <a:pt x="3800" y="1186"/>
                      <a:pt x="5320" y="2401"/>
                      <a:pt x="7022" y="3587"/>
                    </a:cubicBezTo>
                    <a:cubicBezTo>
                      <a:pt x="8207" y="4438"/>
                      <a:pt x="9423" y="5228"/>
                      <a:pt x="10639" y="6019"/>
                    </a:cubicBezTo>
                    <a:cubicBezTo>
                      <a:pt x="11824" y="6809"/>
                      <a:pt x="13101" y="7447"/>
                      <a:pt x="14408" y="8085"/>
                    </a:cubicBezTo>
                    <a:cubicBezTo>
                      <a:pt x="14408" y="8116"/>
                      <a:pt x="14378" y="8116"/>
                      <a:pt x="14378" y="8146"/>
                    </a:cubicBezTo>
                    <a:cubicBezTo>
                      <a:pt x="13952" y="8055"/>
                      <a:pt x="13496" y="7994"/>
                      <a:pt x="13071" y="7873"/>
                    </a:cubicBezTo>
                    <a:cubicBezTo>
                      <a:pt x="11855" y="7508"/>
                      <a:pt x="10639" y="7174"/>
                      <a:pt x="9423" y="6778"/>
                    </a:cubicBezTo>
                    <a:cubicBezTo>
                      <a:pt x="7235" y="6049"/>
                      <a:pt x="5046" y="5289"/>
                      <a:pt x="2858" y="4529"/>
                    </a:cubicBezTo>
                    <a:cubicBezTo>
                      <a:pt x="2736" y="4499"/>
                      <a:pt x="2645" y="4499"/>
                      <a:pt x="2523" y="4468"/>
                    </a:cubicBezTo>
                    <a:lnTo>
                      <a:pt x="2493" y="4499"/>
                    </a:lnTo>
                    <a:cubicBezTo>
                      <a:pt x="2614" y="4560"/>
                      <a:pt x="2706" y="4590"/>
                      <a:pt x="2797" y="4651"/>
                    </a:cubicBezTo>
                    <a:cubicBezTo>
                      <a:pt x="4681" y="5471"/>
                      <a:pt x="6657" y="6110"/>
                      <a:pt x="8602" y="6809"/>
                    </a:cubicBezTo>
                    <a:cubicBezTo>
                      <a:pt x="9940" y="7326"/>
                      <a:pt x="11277" y="7781"/>
                      <a:pt x="12675" y="8146"/>
                    </a:cubicBezTo>
                    <a:cubicBezTo>
                      <a:pt x="13162" y="8268"/>
                      <a:pt x="13648" y="8359"/>
                      <a:pt x="14134" y="8450"/>
                    </a:cubicBezTo>
                    <a:cubicBezTo>
                      <a:pt x="14195" y="8481"/>
                      <a:pt x="14256" y="8481"/>
                      <a:pt x="14317" y="8541"/>
                    </a:cubicBezTo>
                    <a:cubicBezTo>
                      <a:pt x="14043" y="8572"/>
                      <a:pt x="13800" y="8572"/>
                      <a:pt x="13527" y="8602"/>
                    </a:cubicBezTo>
                    <a:cubicBezTo>
                      <a:pt x="13186" y="8610"/>
                      <a:pt x="12846" y="8614"/>
                      <a:pt x="12506" y="8614"/>
                    </a:cubicBezTo>
                    <a:cubicBezTo>
                      <a:pt x="10239" y="8614"/>
                      <a:pt x="7992" y="8445"/>
                      <a:pt x="5745" y="8207"/>
                    </a:cubicBezTo>
                    <a:cubicBezTo>
                      <a:pt x="4165" y="8025"/>
                      <a:pt x="2584" y="7873"/>
                      <a:pt x="1034" y="7690"/>
                    </a:cubicBezTo>
                    <a:cubicBezTo>
                      <a:pt x="973" y="7690"/>
                      <a:pt x="912" y="7690"/>
                      <a:pt x="821" y="7751"/>
                    </a:cubicBezTo>
                    <a:cubicBezTo>
                      <a:pt x="943" y="7751"/>
                      <a:pt x="1034" y="7781"/>
                      <a:pt x="1125" y="7812"/>
                    </a:cubicBezTo>
                    <a:cubicBezTo>
                      <a:pt x="2736" y="8146"/>
                      <a:pt x="4377" y="8298"/>
                      <a:pt x="6019" y="8511"/>
                    </a:cubicBezTo>
                    <a:cubicBezTo>
                      <a:pt x="7660" y="8693"/>
                      <a:pt x="9271" y="8876"/>
                      <a:pt x="10943" y="8936"/>
                    </a:cubicBezTo>
                    <a:cubicBezTo>
                      <a:pt x="11672" y="8967"/>
                      <a:pt x="12432" y="8967"/>
                      <a:pt x="13192" y="8967"/>
                    </a:cubicBezTo>
                    <a:cubicBezTo>
                      <a:pt x="13314" y="8967"/>
                      <a:pt x="13405" y="8967"/>
                      <a:pt x="13557" y="8997"/>
                    </a:cubicBezTo>
                    <a:cubicBezTo>
                      <a:pt x="13435" y="9058"/>
                      <a:pt x="13314" y="9088"/>
                      <a:pt x="13192" y="9149"/>
                    </a:cubicBezTo>
                    <a:cubicBezTo>
                      <a:pt x="11764" y="9544"/>
                      <a:pt x="10365" y="9970"/>
                      <a:pt x="8937" y="10395"/>
                    </a:cubicBezTo>
                    <a:cubicBezTo>
                      <a:pt x="6080" y="11186"/>
                      <a:pt x="3192" y="11794"/>
                      <a:pt x="304" y="12493"/>
                    </a:cubicBezTo>
                    <a:cubicBezTo>
                      <a:pt x="213" y="12523"/>
                      <a:pt x="92" y="12554"/>
                      <a:pt x="0" y="12584"/>
                    </a:cubicBezTo>
                    <a:cubicBezTo>
                      <a:pt x="4529" y="11915"/>
                      <a:pt x="8937" y="10821"/>
                      <a:pt x="13314" y="9484"/>
                    </a:cubicBezTo>
                    <a:lnTo>
                      <a:pt x="13314" y="9484"/>
                    </a:lnTo>
                    <a:cubicBezTo>
                      <a:pt x="12372" y="10274"/>
                      <a:pt x="11247" y="10851"/>
                      <a:pt x="10244" y="11551"/>
                    </a:cubicBezTo>
                    <a:cubicBezTo>
                      <a:pt x="9241" y="12280"/>
                      <a:pt x="8207" y="12979"/>
                      <a:pt x="7174" y="13678"/>
                    </a:cubicBezTo>
                    <a:cubicBezTo>
                      <a:pt x="6140" y="14377"/>
                      <a:pt x="5107" y="15076"/>
                      <a:pt x="4073" y="15775"/>
                    </a:cubicBezTo>
                    <a:cubicBezTo>
                      <a:pt x="4256" y="15684"/>
                      <a:pt x="4469" y="15593"/>
                      <a:pt x="4651" y="15472"/>
                    </a:cubicBezTo>
                    <a:cubicBezTo>
                      <a:pt x="5897" y="14833"/>
                      <a:pt x="7052" y="14073"/>
                      <a:pt x="8238" y="13283"/>
                    </a:cubicBezTo>
                    <a:cubicBezTo>
                      <a:pt x="9575" y="12402"/>
                      <a:pt x="10943" y="11490"/>
                      <a:pt x="12280" y="10608"/>
                    </a:cubicBezTo>
                    <a:cubicBezTo>
                      <a:pt x="12858" y="10213"/>
                      <a:pt x="13405" y="9848"/>
                      <a:pt x="13952" y="9453"/>
                    </a:cubicBezTo>
                    <a:cubicBezTo>
                      <a:pt x="14165" y="9332"/>
                      <a:pt x="14378" y="9210"/>
                      <a:pt x="14590" y="9088"/>
                    </a:cubicBezTo>
                    <a:lnTo>
                      <a:pt x="14590" y="9088"/>
                    </a:lnTo>
                    <a:cubicBezTo>
                      <a:pt x="13770" y="10000"/>
                      <a:pt x="12949" y="10882"/>
                      <a:pt x="12128" y="11794"/>
                    </a:cubicBezTo>
                    <a:cubicBezTo>
                      <a:pt x="11308" y="12706"/>
                      <a:pt x="10517" y="13678"/>
                      <a:pt x="9818" y="14712"/>
                    </a:cubicBezTo>
                    <a:cubicBezTo>
                      <a:pt x="9119" y="15715"/>
                      <a:pt x="8420" y="16718"/>
                      <a:pt x="7903" y="17842"/>
                    </a:cubicBezTo>
                    <a:cubicBezTo>
                      <a:pt x="7934" y="17812"/>
                      <a:pt x="7964" y="17782"/>
                      <a:pt x="7995" y="17751"/>
                    </a:cubicBezTo>
                    <a:cubicBezTo>
                      <a:pt x="8390" y="17204"/>
                      <a:pt x="8846" y="16687"/>
                      <a:pt x="9210" y="16140"/>
                    </a:cubicBezTo>
                    <a:cubicBezTo>
                      <a:pt x="10305" y="14590"/>
                      <a:pt x="11460" y="13070"/>
                      <a:pt x="12767" y="11672"/>
                    </a:cubicBezTo>
                    <a:cubicBezTo>
                      <a:pt x="13435" y="10912"/>
                      <a:pt x="14134" y="10152"/>
                      <a:pt x="14834" y="9392"/>
                    </a:cubicBezTo>
                    <a:cubicBezTo>
                      <a:pt x="14894" y="9332"/>
                      <a:pt x="14986" y="9240"/>
                      <a:pt x="15107" y="9180"/>
                    </a:cubicBezTo>
                    <a:lnTo>
                      <a:pt x="15107" y="9180"/>
                    </a:lnTo>
                    <a:cubicBezTo>
                      <a:pt x="15107" y="9271"/>
                      <a:pt x="15077" y="9332"/>
                      <a:pt x="15077" y="9392"/>
                    </a:cubicBezTo>
                    <a:cubicBezTo>
                      <a:pt x="14955" y="9666"/>
                      <a:pt x="14864" y="9940"/>
                      <a:pt x="14773" y="10183"/>
                    </a:cubicBezTo>
                    <a:cubicBezTo>
                      <a:pt x="13800" y="12523"/>
                      <a:pt x="13131" y="14924"/>
                      <a:pt x="12645" y="17417"/>
                    </a:cubicBezTo>
                    <a:cubicBezTo>
                      <a:pt x="12554" y="17842"/>
                      <a:pt x="12493" y="18298"/>
                      <a:pt x="12493" y="18754"/>
                    </a:cubicBezTo>
                    <a:cubicBezTo>
                      <a:pt x="12858" y="17234"/>
                      <a:pt x="13223" y="15745"/>
                      <a:pt x="13618" y="14256"/>
                    </a:cubicBezTo>
                    <a:cubicBezTo>
                      <a:pt x="14013" y="12736"/>
                      <a:pt x="14530" y="11277"/>
                      <a:pt x="15198" y="9818"/>
                    </a:cubicBezTo>
                    <a:cubicBezTo>
                      <a:pt x="15621" y="12235"/>
                      <a:pt x="16615" y="14352"/>
                      <a:pt x="17821" y="16377"/>
                    </a:cubicBezTo>
                    <a:lnTo>
                      <a:pt x="17821" y="16377"/>
                    </a:lnTo>
                    <a:cubicBezTo>
                      <a:pt x="17809" y="16347"/>
                      <a:pt x="17803" y="16313"/>
                      <a:pt x="17782" y="16292"/>
                    </a:cubicBezTo>
                    <a:cubicBezTo>
                      <a:pt x="17782" y="16231"/>
                      <a:pt x="17752" y="16201"/>
                      <a:pt x="17721" y="16140"/>
                    </a:cubicBezTo>
                    <a:cubicBezTo>
                      <a:pt x="17144" y="14620"/>
                      <a:pt x="16566" y="13131"/>
                      <a:pt x="16019" y="11611"/>
                    </a:cubicBezTo>
                    <a:cubicBezTo>
                      <a:pt x="15776" y="10943"/>
                      <a:pt x="15624" y="10213"/>
                      <a:pt x="15593" y="9484"/>
                    </a:cubicBezTo>
                    <a:cubicBezTo>
                      <a:pt x="15593" y="9423"/>
                      <a:pt x="15593" y="9362"/>
                      <a:pt x="15624" y="9271"/>
                    </a:cubicBezTo>
                    <a:cubicBezTo>
                      <a:pt x="16049" y="10000"/>
                      <a:pt x="16505" y="10699"/>
                      <a:pt x="17174" y="11247"/>
                    </a:cubicBezTo>
                    <a:cubicBezTo>
                      <a:pt x="17113" y="11186"/>
                      <a:pt x="17083" y="11125"/>
                      <a:pt x="17022" y="11064"/>
                    </a:cubicBezTo>
                    <a:cubicBezTo>
                      <a:pt x="16536" y="10456"/>
                      <a:pt x="16141" y="9788"/>
                      <a:pt x="15806" y="9088"/>
                    </a:cubicBezTo>
                    <a:cubicBezTo>
                      <a:pt x="15745" y="8997"/>
                      <a:pt x="15290" y="8511"/>
                      <a:pt x="15593" y="7933"/>
                    </a:cubicBezTo>
                    <a:cubicBezTo>
                      <a:pt x="15776" y="7629"/>
                      <a:pt x="15776" y="7234"/>
                      <a:pt x="15897" y="6900"/>
                    </a:cubicBezTo>
                    <a:cubicBezTo>
                      <a:pt x="16110" y="6292"/>
                      <a:pt x="16323" y="5715"/>
                      <a:pt x="16536" y="5107"/>
                    </a:cubicBezTo>
                    <a:lnTo>
                      <a:pt x="16536" y="5107"/>
                    </a:lnTo>
                    <a:cubicBezTo>
                      <a:pt x="16323" y="5380"/>
                      <a:pt x="16171" y="5684"/>
                      <a:pt x="16049" y="5988"/>
                    </a:cubicBezTo>
                    <a:cubicBezTo>
                      <a:pt x="15897" y="6292"/>
                      <a:pt x="15745" y="6626"/>
                      <a:pt x="15624" y="6930"/>
                    </a:cubicBezTo>
                    <a:cubicBezTo>
                      <a:pt x="15502" y="7265"/>
                      <a:pt x="15411" y="7569"/>
                      <a:pt x="15290" y="7933"/>
                    </a:cubicBezTo>
                    <a:cubicBezTo>
                      <a:pt x="14986" y="7721"/>
                      <a:pt x="14682" y="7508"/>
                      <a:pt x="14469" y="7174"/>
                    </a:cubicBezTo>
                    <a:cubicBezTo>
                      <a:pt x="13648" y="5684"/>
                      <a:pt x="13040" y="4134"/>
                      <a:pt x="12675" y="2462"/>
                    </a:cubicBezTo>
                    <a:cubicBezTo>
                      <a:pt x="12523" y="1763"/>
                      <a:pt x="12372" y="1064"/>
                      <a:pt x="12220" y="365"/>
                    </a:cubicBezTo>
                    <a:cubicBezTo>
                      <a:pt x="12189" y="243"/>
                      <a:pt x="12159" y="122"/>
                      <a:pt x="120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881750" y="575525"/>
                <a:ext cx="1010700" cy="1001550"/>
              </a:xfrm>
              <a:custGeom>
                <a:avLst/>
                <a:gdLst/>
                <a:ahLst/>
                <a:cxnLst/>
                <a:rect l="l" t="t" r="r" b="b"/>
                <a:pathLst>
                  <a:path w="40428" h="40062" extrusionOk="0">
                    <a:moveTo>
                      <a:pt x="24074" y="1216"/>
                    </a:moveTo>
                    <a:cubicBezTo>
                      <a:pt x="24105" y="1277"/>
                      <a:pt x="24135" y="1338"/>
                      <a:pt x="24165" y="1399"/>
                    </a:cubicBezTo>
                    <a:cubicBezTo>
                      <a:pt x="24561" y="3192"/>
                      <a:pt x="25138" y="4894"/>
                      <a:pt x="25776" y="6627"/>
                    </a:cubicBezTo>
                    <a:cubicBezTo>
                      <a:pt x="25898" y="6961"/>
                      <a:pt x="26020" y="7296"/>
                      <a:pt x="26141" y="7599"/>
                    </a:cubicBezTo>
                    <a:cubicBezTo>
                      <a:pt x="26567" y="8694"/>
                      <a:pt x="26749" y="9818"/>
                      <a:pt x="26810" y="11004"/>
                    </a:cubicBezTo>
                    <a:cubicBezTo>
                      <a:pt x="26901" y="12250"/>
                      <a:pt x="26840" y="13496"/>
                      <a:pt x="26749" y="14742"/>
                    </a:cubicBezTo>
                    <a:cubicBezTo>
                      <a:pt x="26688" y="15350"/>
                      <a:pt x="26719" y="15958"/>
                      <a:pt x="26719" y="16536"/>
                    </a:cubicBezTo>
                    <a:cubicBezTo>
                      <a:pt x="26719" y="16627"/>
                      <a:pt x="26749" y="16688"/>
                      <a:pt x="26780" y="16779"/>
                    </a:cubicBezTo>
                    <a:cubicBezTo>
                      <a:pt x="26840" y="16718"/>
                      <a:pt x="26901" y="16657"/>
                      <a:pt x="26932" y="16597"/>
                    </a:cubicBezTo>
                    <a:cubicBezTo>
                      <a:pt x="27175" y="16232"/>
                      <a:pt x="27418" y="15867"/>
                      <a:pt x="27631" y="15533"/>
                    </a:cubicBezTo>
                    <a:cubicBezTo>
                      <a:pt x="27722" y="15411"/>
                      <a:pt x="27813" y="15290"/>
                      <a:pt x="27874" y="15198"/>
                    </a:cubicBezTo>
                    <a:cubicBezTo>
                      <a:pt x="28421" y="14226"/>
                      <a:pt x="29211" y="13557"/>
                      <a:pt x="30062" y="12888"/>
                    </a:cubicBezTo>
                    <a:cubicBezTo>
                      <a:pt x="30123" y="12828"/>
                      <a:pt x="30184" y="12797"/>
                      <a:pt x="30245" y="12736"/>
                    </a:cubicBezTo>
                    <a:cubicBezTo>
                      <a:pt x="30275" y="12736"/>
                      <a:pt x="30305" y="12736"/>
                      <a:pt x="30366" y="12706"/>
                    </a:cubicBezTo>
                    <a:lnTo>
                      <a:pt x="30366" y="12706"/>
                    </a:lnTo>
                    <a:cubicBezTo>
                      <a:pt x="30275" y="13071"/>
                      <a:pt x="30184" y="13375"/>
                      <a:pt x="30062" y="13709"/>
                    </a:cubicBezTo>
                    <a:cubicBezTo>
                      <a:pt x="29880" y="14195"/>
                      <a:pt x="29667" y="14682"/>
                      <a:pt x="29454" y="15168"/>
                    </a:cubicBezTo>
                    <a:cubicBezTo>
                      <a:pt x="29424" y="15259"/>
                      <a:pt x="29394" y="15350"/>
                      <a:pt x="29363" y="15442"/>
                    </a:cubicBezTo>
                    <a:cubicBezTo>
                      <a:pt x="29120" y="16232"/>
                      <a:pt x="28725" y="16961"/>
                      <a:pt x="28390" y="17691"/>
                    </a:cubicBezTo>
                    <a:cubicBezTo>
                      <a:pt x="28269" y="17934"/>
                      <a:pt x="28117" y="18147"/>
                      <a:pt x="27965" y="18360"/>
                    </a:cubicBezTo>
                    <a:cubicBezTo>
                      <a:pt x="27783" y="18633"/>
                      <a:pt x="27570" y="18876"/>
                      <a:pt x="27357" y="19180"/>
                    </a:cubicBezTo>
                    <a:cubicBezTo>
                      <a:pt x="27083" y="19515"/>
                      <a:pt x="27479" y="19727"/>
                      <a:pt x="27479" y="19727"/>
                    </a:cubicBezTo>
                    <a:cubicBezTo>
                      <a:pt x="27570" y="19788"/>
                      <a:pt x="27661" y="19849"/>
                      <a:pt x="27752" y="19910"/>
                    </a:cubicBezTo>
                    <a:cubicBezTo>
                      <a:pt x="28421" y="20366"/>
                      <a:pt x="28998" y="20913"/>
                      <a:pt x="29576" y="21460"/>
                    </a:cubicBezTo>
                    <a:cubicBezTo>
                      <a:pt x="29880" y="21703"/>
                      <a:pt x="30153" y="21946"/>
                      <a:pt x="30457" y="22189"/>
                    </a:cubicBezTo>
                    <a:cubicBezTo>
                      <a:pt x="31187" y="22858"/>
                      <a:pt x="31886" y="23557"/>
                      <a:pt x="32464" y="24347"/>
                    </a:cubicBezTo>
                    <a:cubicBezTo>
                      <a:pt x="33223" y="25411"/>
                      <a:pt x="33953" y="26475"/>
                      <a:pt x="34561" y="27630"/>
                    </a:cubicBezTo>
                    <a:cubicBezTo>
                      <a:pt x="34622" y="27752"/>
                      <a:pt x="34652" y="27843"/>
                      <a:pt x="34743" y="27995"/>
                    </a:cubicBezTo>
                    <a:cubicBezTo>
                      <a:pt x="34652" y="27934"/>
                      <a:pt x="34622" y="27934"/>
                      <a:pt x="34591" y="27904"/>
                    </a:cubicBezTo>
                    <a:cubicBezTo>
                      <a:pt x="33983" y="27448"/>
                      <a:pt x="33375" y="26992"/>
                      <a:pt x="32767" y="26566"/>
                    </a:cubicBezTo>
                    <a:cubicBezTo>
                      <a:pt x="31977" y="26019"/>
                      <a:pt x="31278" y="25381"/>
                      <a:pt x="30640" y="24712"/>
                    </a:cubicBezTo>
                    <a:cubicBezTo>
                      <a:pt x="30488" y="24591"/>
                      <a:pt x="30397" y="24469"/>
                      <a:pt x="30245" y="24347"/>
                    </a:cubicBezTo>
                    <a:cubicBezTo>
                      <a:pt x="29910" y="24043"/>
                      <a:pt x="29546" y="23770"/>
                      <a:pt x="29150" y="23496"/>
                    </a:cubicBezTo>
                    <a:cubicBezTo>
                      <a:pt x="29150" y="23527"/>
                      <a:pt x="29150" y="23557"/>
                      <a:pt x="29150" y="23588"/>
                    </a:cubicBezTo>
                    <a:cubicBezTo>
                      <a:pt x="29606" y="24165"/>
                      <a:pt x="29880" y="24834"/>
                      <a:pt x="30214" y="25442"/>
                    </a:cubicBezTo>
                    <a:cubicBezTo>
                      <a:pt x="30640" y="26293"/>
                      <a:pt x="31065" y="27174"/>
                      <a:pt x="31400" y="28086"/>
                    </a:cubicBezTo>
                    <a:cubicBezTo>
                      <a:pt x="31673" y="28907"/>
                      <a:pt x="31795" y="29758"/>
                      <a:pt x="31886" y="30609"/>
                    </a:cubicBezTo>
                    <a:cubicBezTo>
                      <a:pt x="32038" y="31703"/>
                      <a:pt x="32008" y="32797"/>
                      <a:pt x="32008" y="33892"/>
                    </a:cubicBezTo>
                    <a:cubicBezTo>
                      <a:pt x="32008" y="34104"/>
                      <a:pt x="31977" y="34348"/>
                      <a:pt x="31977" y="34560"/>
                    </a:cubicBezTo>
                    <a:cubicBezTo>
                      <a:pt x="31947" y="34560"/>
                      <a:pt x="31947" y="34560"/>
                      <a:pt x="31947" y="34530"/>
                    </a:cubicBezTo>
                    <a:cubicBezTo>
                      <a:pt x="31491" y="33466"/>
                      <a:pt x="30761" y="32554"/>
                      <a:pt x="30032" y="31673"/>
                    </a:cubicBezTo>
                    <a:cubicBezTo>
                      <a:pt x="29272" y="30731"/>
                      <a:pt x="28664" y="29727"/>
                      <a:pt x="28178" y="28664"/>
                    </a:cubicBezTo>
                    <a:cubicBezTo>
                      <a:pt x="27843" y="27934"/>
                      <a:pt x="27631" y="27174"/>
                      <a:pt x="27327" y="26445"/>
                    </a:cubicBezTo>
                    <a:cubicBezTo>
                      <a:pt x="27205" y="26171"/>
                      <a:pt x="27053" y="25898"/>
                      <a:pt x="26932" y="25594"/>
                    </a:cubicBezTo>
                    <a:cubicBezTo>
                      <a:pt x="26901" y="25594"/>
                      <a:pt x="26871" y="25594"/>
                      <a:pt x="26840" y="25624"/>
                    </a:cubicBezTo>
                    <a:cubicBezTo>
                      <a:pt x="26840" y="25715"/>
                      <a:pt x="26810" y="25837"/>
                      <a:pt x="26810" y="25958"/>
                    </a:cubicBezTo>
                    <a:cubicBezTo>
                      <a:pt x="26780" y="27144"/>
                      <a:pt x="26749" y="28299"/>
                      <a:pt x="26749" y="29484"/>
                    </a:cubicBezTo>
                    <a:cubicBezTo>
                      <a:pt x="26719" y="30761"/>
                      <a:pt x="26476" y="32007"/>
                      <a:pt x="26141" y="33223"/>
                    </a:cubicBezTo>
                    <a:cubicBezTo>
                      <a:pt x="26141" y="33314"/>
                      <a:pt x="26111" y="33405"/>
                      <a:pt x="26050" y="33527"/>
                    </a:cubicBezTo>
                    <a:cubicBezTo>
                      <a:pt x="25655" y="34348"/>
                      <a:pt x="25351" y="35199"/>
                      <a:pt x="24834" y="35989"/>
                    </a:cubicBezTo>
                    <a:cubicBezTo>
                      <a:pt x="24348" y="36718"/>
                      <a:pt x="23892" y="37448"/>
                      <a:pt x="23436" y="38177"/>
                    </a:cubicBezTo>
                    <a:cubicBezTo>
                      <a:pt x="23406" y="38208"/>
                      <a:pt x="23375" y="38238"/>
                      <a:pt x="23314" y="38299"/>
                    </a:cubicBezTo>
                    <a:cubicBezTo>
                      <a:pt x="23314" y="38238"/>
                      <a:pt x="23284" y="38208"/>
                      <a:pt x="23284" y="38177"/>
                    </a:cubicBezTo>
                    <a:cubicBezTo>
                      <a:pt x="23345" y="36718"/>
                      <a:pt x="23223" y="35290"/>
                      <a:pt x="22919" y="33861"/>
                    </a:cubicBezTo>
                    <a:cubicBezTo>
                      <a:pt x="22706" y="32858"/>
                      <a:pt x="22615" y="31825"/>
                      <a:pt x="22646" y="30822"/>
                    </a:cubicBezTo>
                    <a:cubicBezTo>
                      <a:pt x="22676" y="30153"/>
                      <a:pt x="22767" y="29484"/>
                      <a:pt x="22828" y="28846"/>
                    </a:cubicBezTo>
                    <a:cubicBezTo>
                      <a:pt x="22919" y="27873"/>
                      <a:pt x="23010" y="26931"/>
                      <a:pt x="23102" y="25989"/>
                    </a:cubicBezTo>
                    <a:cubicBezTo>
                      <a:pt x="23102" y="25958"/>
                      <a:pt x="23102" y="25928"/>
                      <a:pt x="23102" y="25837"/>
                    </a:cubicBezTo>
                    <a:cubicBezTo>
                      <a:pt x="23010" y="25867"/>
                      <a:pt x="22950" y="25898"/>
                      <a:pt x="22889" y="25928"/>
                    </a:cubicBezTo>
                    <a:cubicBezTo>
                      <a:pt x="22858" y="25989"/>
                      <a:pt x="22828" y="26080"/>
                      <a:pt x="22767" y="26141"/>
                    </a:cubicBezTo>
                    <a:cubicBezTo>
                      <a:pt x="22099" y="27417"/>
                      <a:pt x="21430" y="28694"/>
                      <a:pt x="20761" y="30001"/>
                    </a:cubicBezTo>
                    <a:cubicBezTo>
                      <a:pt x="20700" y="30062"/>
                      <a:pt x="20670" y="30123"/>
                      <a:pt x="20640" y="30214"/>
                    </a:cubicBezTo>
                    <a:cubicBezTo>
                      <a:pt x="20032" y="31673"/>
                      <a:pt x="19120" y="32980"/>
                      <a:pt x="18269" y="34317"/>
                    </a:cubicBezTo>
                    <a:cubicBezTo>
                      <a:pt x="17448" y="35715"/>
                      <a:pt x="16323" y="36870"/>
                      <a:pt x="15108" y="37904"/>
                    </a:cubicBezTo>
                    <a:cubicBezTo>
                      <a:pt x="14621" y="38299"/>
                      <a:pt x="14165" y="38694"/>
                      <a:pt x="13618" y="39150"/>
                    </a:cubicBezTo>
                    <a:cubicBezTo>
                      <a:pt x="13679" y="38998"/>
                      <a:pt x="13709" y="38907"/>
                      <a:pt x="13770" y="38785"/>
                    </a:cubicBezTo>
                    <a:cubicBezTo>
                      <a:pt x="14105" y="38086"/>
                      <a:pt x="14439" y="37387"/>
                      <a:pt x="14743" y="36658"/>
                    </a:cubicBezTo>
                    <a:cubicBezTo>
                      <a:pt x="14925" y="36232"/>
                      <a:pt x="15077" y="35807"/>
                      <a:pt x="15229" y="35381"/>
                    </a:cubicBezTo>
                    <a:cubicBezTo>
                      <a:pt x="15624" y="34378"/>
                      <a:pt x="15989" y="33375"/>
                      <a:pt x="16384" y="32402"/>
                    </a:cubicBezTo>
                    <a:cubicBezTo>
                      <a:pt x="16536" y="31977"/>
                      <a:pt x="16749" y="31551"/>
                      <a:pt x="16962" y="31126"/>
                    </a:cubicBezTo>
                    <a:cubicBezTo>
                      <a:pt x="17539" y="29940"/>
                      <a:pt x="18147" y="28755"/>
                      <a:pt x="18725" y="27569"/>
                    </a:cubicBezTo>
                    <a:cubicBezTo>
                      <a:pt x="18998" y="27022"/>
                      <a:pt x="19211" y="26414"/>
                      <a:pt x="19454" y="25867"/>
                    </a:cubicBezTo>
                    <a:cubicBezTo>
                      <a:pt x="19454" y="25837"/>
                      <a:pt x="19424" y="25806"/>
                      <a:pt x="19424" y="25806"/>
                    </a:cubicBezTo>
                    <a:cubicBezTo>
                      <a:pt x="19390" y="25789"/>
                      <a:pt x="19361" y="25782"/>
                      <a:pt x="19335" y="25782"/>
                    </a:cubicBezTo>
                    <a:cubicBezTo>
                      <a:pt x="19268" y="25782"/>
                      <a:pt x="19224" y="25832"/>
                      <a:pt x="19181" y="25898"/>
                    </a:cubicBezTo>
                    <a:cubicBezTo>
                      <a:pt x="18269" y="26779"/>
                      <a:pt x="17266" y="27569"/>
                      <a:pt x="16293" y="28360"/>
                    </a:cubicBezTo>
                    <a:cubicBezTo>
                      <a:pt x="15199" y="29241"/>
                      <a:pt x="14135" y="30183"/>
                      <a:pt x="13041" y="31065"/>
                    </a:cubicBezTo>
                    <a:cubicBezTo>
                      <a:pt x="11764" y="32098"/>
                      <a:pt x="10518" y="33101"/>
                      <a:pt x="9089" y="33861"/>
                    </a:cubicBezTo>
                    <a:cubicBezTo>
                      <a:pt x="8451" y="34226"/>
                      <a:pt x="7843" y="34682"/>
                      <a:pt x="7235" y="35107"/>
                    </a:cubicBezTo>
                    <a:cubicBezTo>
                      <a:pt x="7083" y="35199"/>
                      <a:pt x="6962" y="35290"/>
                      <a:pt x="6779" y="35351"/>
                    </a:cubicBezTo>
                    <a:cubicBezTo>
                      <a:pt x="6810" y="35290"/>
                      <a:pt x="6840" y="35229"/>
                      <a:pt x="6870" y="35199"/>
                    </a:cubicBezTo>
                    <a:cubicBezTo>
                      <a:pt x="7661" y="33983"/>
                      <a:pt x="8421" y="32737"/>
                      <a:pt x="9241" y="31551"/>
                    </a:cubicBezTo>
                    <a:cubicBezTo>
                      <a:pt x="10031" y="30366"/>
                      <a:pt x="10913" y="29241"/>
                      <a:pt x="11916" y="28268"/>
                    </a:cubicBezTo>
                    <a:cubicBezTo>
                      <a:pt x="12129" y="28086"/>
                      <a:pt x="12342" y="27873"/>
                      <a:pt x="12554" y="27721"/>
                    </a:cubicBezTo>
                    <a:cubicBezTo>
                      <a:pt x="13801" y="26840"/>
                      <a:pt x="14956" y="25867"/>
                      <a:pt x="16293" y="25107"/>
                    </a:cubicBezTo>
                    <a:cubicBezTo>
                      <a:pt x="16597" y="24925"/>
                      <a:pt x="16871" y="24682"/>
                      <a:pt x="17144" y="24439"/>
                    </a:cubicBezTo>
                    <a:cubicBezTo>
                      <a:pt x="17144" y="24439"/>
                      <a:pt x="17114" y="24408"/>
                      <a:pt x="17114" y="24378"/>
                    </a:cubicBezTo>
                    <a:cubicBezTo>
                      <a:pt x="17053" y="24408"/>
                      <a:pt x="16962" y="24408"/>
                      <a:pt x="16901" y="24408"/>
                    </a:cubicBezTo>
                    <a:cubicBezTo>
                      <a:pt x="15989" y="24712"/>
                      <a:pt x="15108" y="24955"/>
                      <a:pt x="14196" y="25290"/>
                    </a:cubicBezTo>
                    <a:cubicBezTo>
                      <a:pt x="12919" y="25746"/>
                      <a:pt x="11582" y="26050"/>
                      <a:pt x="10214" y="26202"/>
                    </a:cubicBezTo>
                    <a:cubicBezTo>
                      <a:pt x="9484" y="26293"/>
                      <a:pt x="8724" y="26445"/>
                      <a:pt x="7965" y="26475"/>
                    </a:cubicBezTo>
                    <a:cubicBezTo>
                      <a:pt x="6931" y="26566"/>
                      <a:pt x="5898" y="26566"/>
                      <a:pt x="4834" y="26597"/>
                    </a:cubicBezTo>
                    <a:lnTo>
                      <a:pt x="1399" y="26597"/>
                    </a:lnTo>
                    <a:cubicBezTo>
                      <a:pt x="1338" y="26597"/>
                      <a:pt x="1278" y="26597"/>
                      <a:pt x="1156" y="26566"/>
                    </a:cubicBezTo>
                    <a:cubicBezTo>
                      <a:pt x="1278" y="26506"/>
                      <a:pt x="1308" y="26475"/>
                      <a:pt x="1369" y="26445"/>
                    </a:cubicBezTo>
                    <a:cubicBezTo>
                      <a:pt x="3071" y="25533"/>
                      <a:pt x="4743" y="24621"/>
                      <a:pt x="6414" y="23770"/>
                    </a:cubicBezTo>
                    <a:cubicBezTo>
                      <a:pt x="7813" y="23071"/>
                      <a:pt x="9272" y="22524"/>
                      <a:pt x="10791" y="22068"/>
                    </a:cubicBezTo>
                    <a:cubicBezTo>
                      <a:pt x="11126" y="21977"/>
                      <a:pt x="11460" y="21885"/>
                      <a:pt x="11764" y="21764"/>
                    </a:cubicBezTo>
                    <a:cubicBezTo>
                      <a:pt x="12858" y="21399"/>
                      <a:pt x="13983" y="21247"/>
                      <a:pt x="15108" y="21034"/>
                    </a:cubicBezTo>
                    <a:cubicBezTo>
                      <a:pt x="15351" y="20974"/>
                      <a:pt x="15594" y="20943"/>
                      <a:pt x="15837" y="20852"/>
                    </a:cubicBezTo>
                    <a:cubicBezTo>
                      <a:pt x="15776" y="20822"/>
                      <a:pt x="15685" y="20791"/>
                      <a:pt x="15624" y="20761"/>
                    </a:cubicBezTo>
                    <a:cubicBezTo>
                      <a:pt x="14773" y="20578"/>
                      <a:pt x="13892" y="20578"/>
                      <a:pt x="13041" y="20578"/>
                    </a:cubicBezTo>
                    <a:cubicBezTo>
                      <a:pt x="12068" y="20578"/>
                      <a:pt x="11095" y="20518"/>
                      <a:pt x="10153" y="20335"/>
                    </a:cubicBezTo>
                    <a:cubicBezTo>
                      <a:pt x="9728" y="20274"/>
                      <a:pt x="9302" y="20214"/>
                      <a:pt x="8876" y="20153"/>
                    </a:cubicBezTo>
                    <a:cubicBezTo>
                      <a:pt x="7387" y="19940"/>
                      <a:pt x="5989" y="19454"/>
                      <a:pt x="4591" y="18998"/>
                    </a:cubicBezTo>
                    <a:cubicBezTo>
                      <a:pt x="3709" y="18724"/>
                      <a:pt x="2858" y="18420"/>
                      <a:pt x="1977" y="18116"/>
                    </a:cubicBezTo>
                    <a:cubicBezTo>
                      <a:pt x="1885" y="18086"/>
                      <a:pt x="1794" y="18025"/>
                      <a:pt x="1642" y="17964"/>
                    </a:cubicBezTo>
                    <a:cubicBezTo>
                      <a:pt x="1764" y="17934"/>
                      <a:pt x="1825" y="17934"/>
                      <a:pt x="1885" y="17934"/>
                    </a:cubicBezTo>
                    <a:cubicBezTo>
                      <a:pt x="2858" y="17904"/>
                      <a:pt x="3861" y="17721"/>
                      <a:pt x="4834" y="17569"/>
                    </a:cubicBezTo>
                    <a:cubicBezTo>
                      <a:pt x="6141" y="17356"/>
                      <a:pt x="7448" y="17113"/>
                      <a:pt x="8785" y="17113"/>
                    </a:cubicBezTo>
                    <a:cubicBezTo>
                      <a:pt x="10396" y="17113"/>
                      <a:pt x="12007" y="17235"/>
                      <a:pt x="13588" y="17600"/>
                    </a:cubicBezTo>
                    <a:cubicBezTo>
                      <a:pt x="14256" y="17752"/>
                      <a:pt x="14986" y="17812"/>
                      <a:pt x="15685" y="17934"/>
                    </a:cubicBezTo>
                    <a:cubicBezTo>
                      <a:pt x="15715" y="17944"/>
                      <a:pt x="15743" y="17947"/>
                      <a:pt x="15771" y="17947"/>
                    </a:cubicBezTo>
                    <a:cubicBezTo>
                      <a:pt x="15827" y="17947"/>
                      <a:pt x="15888" y="17934"/>
                      <a:pt x="15989" y="17934"/>
                    </a:cubicBezTo>
                    <a:cubicBezTo>
                      <a:pt x="15898" y="17873"/>
                      <a:pt x="15837" y="17812"/>
                      <a:pt x="15807" y="17782"/>
                    </a:cubicBezTo>
                    <a:cubicBezTo>
                      <a:pt x="14591" y="17235"/>
                      <a:pt x="13405" y="16657"/>
                      <a:pt x="12220" y="16080"/>
                    </a:cubicBezTo>
                    <a:cubicBezTo>
                      <a:pt x="11399" y="15654"/>
                      <a:pt x="10639" y="15198"/>
                      <a:pt x="9849" y="14773"/>
                    </a:cubicBezTo>
                    <a:cubicBezTo>
                      <a:pt x="8937" y="14226"/>
                      <a:pt x="8025" y="13709"/>
                      <a:pt x="7114" y="13192"/>
                    </a:cubicBezTo>
                    <a:cubicBezTo>
                      <a:pt x="6354" y="12736"/>
                      <a:pt x="5594" y="12311"/>
                      <a:pt x="4803" y="11885"/>
                    </a:cubicBezTo>
                    <a:cubicBezTo>
                      <a:pt x="4803" y="11855"/>
                      <a:pt x="4773" y="11824"/>
                      <a:pt x="4712" y="11794"/>
                    </a:cubicBezTo>
                    <a:cubicBezTo>
                      <a:pt x="4803" y="11794"/>
                      <a:pt x="4834" y="11764"/>
                      <a:pt x="4895" y="11764"/>
                    </a:cubicBezTo>
                    <a:cubicBezTo>
                      <a:pt x="6475" y="11824"/>
                      <a:pt x="8086" y="11946"/>
                      <a:pt x="9667" y="12098"/>
                    </a:cubicBezTo>
                    <a:cubicBezTo>
                      <a:pt x="10457" y="12189"/>
                      <a:pt x="11187" y="12341"/>
                      <a:pt x="11916" y="12645"/>
                    </a:cubicBezTo>
                    <a:cubicBezTo>
                      <a:pt x="12615" y="12919"/>
                      <a:pt x="13345" y="13131"/>
                      <a:pt x="14044" y="13344"/>
                    </a:cubicBezTo>
                    <a:cubicBezTo>
                      <a:pt x="14105" y="13375"/>
                      <a:pt x="14135" y="13375"/>
                      <a:pt x="14226" y="13375"/>
                    </a:cubicBezTo>
                    <a:cubicBezTo>
                      <a:pt x="14196" y="13314"/>
                      <a:pt x="14196" y="13253"/>
                      <a:pt x="14165" y="13192"/>
                    </a:cubicBezTo>
                    <a:cubicBezTo>
                      <a:pt x="13983" y="13010"/>
                      <a:pt x="13801" y="12767"/>
                      <a:pt x="13588" y="12584"/>
                    </a:cubicBezTo>
                    <a:cubicBezTo>
                      <a:pt x="12311" y="11369"/>
                      <a:pt x="11187" y="10031"/>
                      <a:pt x="10062" y="8663"/>
                    </a:cubicBezTo>
                    <a:cubicBezTo>
                      <a:pt x="9667" y="8147"/>
                      <a:pt x="9363" y="7569"/>
                      <a:pt x="8998" y="7052"/>
                    </a:cubicBezTo>
                    <a:cubicBezTo>
                      <a:pt x="8968" y="7022"/>
                      <a:pt x="8968" y="6961"/>
                      <a:pt x="8968" y="6900"/>
                    </a:cubicBezTo>
                    <a:lnTo>
                      <a:pt x="8968" y="6900"/>
                    </a:lnTo>
                    <a:cubicBezTo>
                      <a:pt x="9120" y="6961"/>
                      <a:pt x="9272" y="7052"/>
                      <a:pt x="9424" y="7113"/>
                    </a:cubicBezTo>
                    <a:cubicBezTo>
                      <a:pt x="9940" y="7417"/>
                      <a:pt x="10487" y="7660"/>
                      <a:pt x="11065" y="7903"/>
                    </a:cubicBezTo>
                    <a:cubicBezTo>
                      <a:pt x="11825" y="8238"/>
                      <a:pt x="12615" y="8603"/>
                      <a:pt x="13314" y="9058"/>
                    </a:cubicBezTo>
                    <a:cubicBezTo>
                      <a:pt x="14408" y="9727"/>
                      <a:pt x="15412" y="10457"/>
                      <a:pt x="16475" y="11186"/>
                    </a:cubicBezTo>
                    <a:cubicBezTo>
                      <a:pt x="17296" y="11764"/>
                      <a:pt x="18086" y="12372"/>
                      <a:pt x="18937" y="12919"/>
                    </a:cubicBezTo>
                    <a:cubicBezTo>
                      <a:pt x="19302" y="13162"/>
                      <a:pt x="19728" y="13344"/>
                      <a:pt x="20123" y="13557"/>
                    </a:cubicBezTo>
                    <a:cubicBezTo>
                      <a:pt x="20123" y="13527"/>
                      <a:pt x="20153" y="13527"/>
                      <a:pt x="20153" y="13496"/>
                    </a:cubicBezTo>
                    <a:cubicBezTo>
                      <a:pt x="20123" y="13435"/>
                      <a:pt x="20092" y="13344"/>
                      <a:pt x="20062" y="13283"/>
                    </a:cubicBezTo>
                    <a:cubicBezTo>
                      <a:pt x="19333" y="12007"/>
                      <a:pt x="18603" y="10761"/>
                      <a:pt x="17782" y="9545"/>
                    </a:cubicBezTo>
                    <a:cubicBezTo>
                      <a:pt x="17661" y="9393"/>
                      <a:pt x="17570" y="9210"/>
                      <a:pt x="17509" y="9028"/>
                    </a:cubicBezTo>
                    <a:cubicBezTo>
                      <a:pt x="17114" y="8086"/>
                      <a:pt x="16719" y="7174"/>
                      <a:pt x="16354" y="6232"/>
                    </a:cubicBezTo>
                    <a:cubicBezTo>
                      <a:pt x="16202" y="5867"/>
                      <a:pt x="16050" y="5502"/>
                      <a:pt x="15898" y="5137"/>
                    </a:cubicBezTo>
                    <a:cubicBezTo>
                      <a:pt x="15594" y="4286"/>
                      <a:pt x="15381" y="3405"/>
                      <a:pt x="15229" y="2523"/>
                    </a:cubicBezTo>
                    <a:cubicBezTo>
                      <a:pt x="15199" y="2463"/>
                      <a:pt x="15199" y="2432"/>
                      <a:pt x="15199" y="2341"/>
                    </a:cubicBezTo>
                    <a:lnTo>
                      <a:pt x="15199" y="2341"/>
                    </a:lnTo>
                    <a:cubicBezTo>
                      <a:pt x="15290" y="2371"/>
                      <a:pt x="15351" y="2371"/>
                      <a:pt x="15412" y="2402"/>
                    </a:cubicBezTo>
                    <a:cubicBezTo>
                      <a:pt x="16293" y="2919"/>
                      <a:pt x="17114" y="3587"/>
                      <a:pt x="17874" y="4286"/>
                    </a:cubicBezTo>
                    <a:cubicBezTo>
                      <a:pt x="19302" y="5563"/>
                      <a:pt x="20427" y="7083"/>
                      <a:pt x="21339" y="8785"/>
                    </a:cubicBezTo>
                    <a:cubicBezTo>
                      <a:pt x="21825" y="9666"/>
                      <a:pt x="22281" y="10517"/>
                      <a:pt x="22767" y="11399"/>
                    </a:cubicBezTo>
                    <a:cubicBezTo>
                      <a:pt x="22798" y="11490"/>
                      <a:pt x="22858" y="11581"/>
                      <a:pt x="22980" y="11642"/>
                    </a:cubicBezTo>
                    <a:cubicBezTo>
                      <a:pt x="22980" y="11551"/>
                      <a:pt x="23010" y="11460"/>
                      <a:pt x="23010" y="11338"/>
                    </a:cubicBezTo>
                    <a:cubicBezTo>
                      <a:pt x="22980" y="9666"/>
                      <a:pt x="22858" y="7995"/>
                      <a:pt x="22950" y="6323"/>
                    </a:cubicBezTo>
                    <a:cubicBezTo>
                      <a:pt x="23010" y="5624"/>
                      <a:pt x="23132" y="4925"/>
                      <a:pt x="23254" y="4256"/>
                    </a:cubicBezTo>
                    <a:cubicBezTo>
                      <a:pt x="23406" y="3526"/>
                      <a:pt x="23588" y="2797"/>
                      <a:pt x="23770" y="2098"/>
                    </a:cubicBezTo>
                    <a:cubicBezTo>
                      <a:pt x="23831" y="1794"/>
                      <a:pt x="23922" y="1490"/>
                      <a:pt x="24074" y="1216"/>
                    </a:cubicBezTo>
                    <a:close/>
                    <a:moveTo>
                      <a:pt x="23983" y="1"/>
                    </a:moveTo>
                    <a:cubicBezTo>
                      <a:pt x="23801" y="1"/>
                      <a:pt x="23801" y="183"/>
                      <a:pt x="23770" y="305"/>
                    </a:cubicBezTo>
                    <a:cubicBezTo>
                      <a:pt x="23679" y="609"/>
                      <a:pt x="23618" y="943"/>
                      <a:pt x="23527" y="1247"/>
                    </a:cubicBezTo>
                    <a:cubicBezTo>
                      <a:pt x="23466" y="1520"/>
                      <a:pt x="23345" y="1824"/>
                      <a:pt x="23284" y="2098"/>
                    </a:cubicBezTo>
                    <a:cubicBezTo>
                      <a:pt x="23132" y="2736"/>
                      <a:pt x="22980" y="3344"/>
                      <a:pt x="22828" y="3982"/>
                    </a:cubicBezTo>
                    <a:cubicBezTo>
                      <a:pt x="22585" y="4864"/>
                      <a:pt x="22463" y="5745"/>
                      <a:pt x="22463" y="6627"/>
                    </a:cubicBezTo>
                    <a:cubicBezTo>
                      <a:pt x="22463" y="7721"/>
                      <a:pt x="22494" y="8785"/>
                      <a:pt x="22524" y="9849"/>
                    </a:cubicBezTo>
                    <a:cubicBezTo>
                      <a:pt x="22524" y="9910"/>
                      <a:pt x="22524" y="10001"/>
                      <a:pt x="22524" y="10122"/>
                    </a:cubicBezTo>
                    <a:cubicBezTo>
                      <a:pt x="22463" y="10062"/>
                      <a:pt x="22433" y="10031"/>
                      <a:pt x="22433" y="10001"/>
                    </a:cubicBezTo>
                    <a:cubicBezTo>
                      <a:pt x="22099" y="9119"/>
                      <a:pt x="21612" y="8299"/>
                      <a:pt x="21126" y="7478"/>
                    </a:cubicBezTo>
                    <a:cubicBezTo>
                      <a:pt x="20396" y="6262"/>
                      <a:pt x="19515" y="5198"/>
                      <a:pt x="18512" y="4195"/>
                    </a:cubicBezTo>
                    <a:cubicBezTo>
                      <a:pt x="17934" y="3618"/>
                      <a:pt x="17266" y="3131"/>
                      <a:pt x="16597" y="2615"/>
                    </a:cubicBezTo>
                    <a:cubicBezTo>
                      <a:pt x="16111" y="2250"/>
                      <a:pt x="15533" y="2067"/>
                      <a:pt x="14986" y="1764"/>
                    </a:cubicBezTo>
                    <a:cubicBezTo>
                      <a:pt x="14948" y="1748"/>
                      <a:pt x="14912" y="1741"/>
                      <a:pt x="14879" y="1741"/>
                    </a:cubicBezTo>
                    <a:cubicBezTo>
                      <a:pt x="14779" y="1741"/>
                      <a:pt x="14705" y="1809"/>
                      <a:pt x="14682" y="1946"/>
                    </a:cubicBezTo>
                    <a:cubicBezTo>
                      <a:pt x="14682" y="2007"/>
                      <a:pt x="14682" y="2067"/>
                      <a:pt x="14712" y="2128"/>
                    </a:cubicBezTo>
                    <a:cubicBezTo>
                      <a:pt x="14895" y="3040"/>
                      <a:pt x="15047" y="3982"/>
                      <a:pt x="15351" y="4864"/>
                    </a:cubicBezTo>
                    <a:cubicBezTo>
                      <a:pt x="15715" y="6019"/>
                      <a:pt x="16202" y="7144"/>
                      <a:pt x="16658" y="8299"/>
                    </a:cubicBezTo>
                    <a:cubicBezTo>
                      <a:pt x="16871" y="8815"/>
                      <a:pt x="17114" y="9302"/>
                      <a:pt x="17387" y="9788"/>
                    </a:cubicBezTo>
                    <a:cubicBezTo>
                      <a:pt x="17904" y="10639"/>
                      <a:pt x="18481" y="11460"/>
                      <a:pt x="19029" y="12311"/>
                    </a:cubicBezTo>
                    <a:cubicBezTo>
                      <a:pt x="19059" y="12372"/>
                      <a:pt x="19089" y="12402"/>
                      <a:pt x="19120" y="12463"/>
                    </a:cubicBezTo>
                    <a:cubicBezTo>
                      <a:pt x="18877" y="12372"/>
                      <a:pt x="18694" y="12250"/>
                      <a:pt x="18481" y="12098"/>
                    </a:cubicBezTo>
                    <a:cubicBezTo>
                      <a:pt x="17539" y="11399"/>
                      <a:pt x="16567" y="10700"/>
                      <a:pt x="15594" y="10001"/>
                    </a:cubicBezTo>
                    <a:cubicBezTo>
                      <a:pt x="14348" y="9119"/>
                      <a:pt x="13071" y="8268"/>
                      <a:pt x="11673" y="7660"/>
                    </a:cubicBezTo>
                    <a:cubicBezTo>
                      <a:pt x="10852" y="7326"/>
                      <a:pt x="10062" y="7022"/>
                      <a:pt x="9302" y="6596"/>
                    </a:cubicBezTo>
                    <a:cubicBezTo>
                      <a:pt x="9028" y="6444"/>
                      <a:pt x="8755" y="6353"/>
                      <a:pt x="8481" y="6232"/>
                    </a:cubicBezTo>
                    <a:cubicBezTo>
                      <a:pt x="8411" y="6197"/>
                      <a:pt x="8341" y="6161"/>
                      <a:pt x="8271" y="6161"/>
                    </a:cubicBezTo>
                    <a:cubicBezTo>
                      <a:pt x="8219" y="6161"/>
                      <a:pt x="8168" y="6180"/>
                      <a:pt x="8117" y="6232"/>
                    </a:cubicBezTo>
                    <a:cubicBezTo>
                      <a:pt x="8025" y="6353"/>
                      <a:pt x="8086" y="6475"/>
                      <a:pt x="8147" y="6596"/>
                    </a:cubicBezTo>
                    <a:cubicBezTo>
                      <a:pt x="8177" y="6627"/>
                      <a:pt x="8208" y="6657"/>
                      <a:pt x="8208" y="6688"/>
                    </a:cubicBezTo>
                    <a:cubicBezTo>
                      <a:pt x="8421" y="6992"/>
                      <a:pt x="8633" y="7296"/>
                      <a:pt x="8816" y="7599"/>
                    </a:cubicBezTo>
                    <a:cubicBezTo>
                      <a:pt x="9120" y="8055"/>
                      <a:pt x="9393" y="8542"/>
                      <a:pt x="9758" y="8967"/>
                    </a:cubicBezTo>
                    <a:cubicBezTo>
                      <a:pt x="10670" y="10092"/>
                      <a:pt x="11642" y="11156"/>
                      <a:pt x="12585" y="12250"/>
                    </a:cubicBezTo>
                    <a:cubicBezTo>
                      <a:pt x="12646" y="12311"/>
                      <a:pt x="12706" y="12372"/>
                      <a:pt x="12737" y="12432"/>
                    </a:cubicBezTo>
                    <a:cubicBezTo>
                      <a:pt x="12706" y="12463"/>
                      <a:pt x="12706" y="12463"/>
                      <a:pt x="12676" y="12463"/>
                    </a:cubicBezTo>
                    <a:cubicBezTo>
                      <a:pt x="12554" y="12432"/>
                      <a:pt x="12433" y="12372"/>
                      <a:pt x="12311" y="12341"/>
                    </a:cubicBezTo>
                    <a:cubicBezTo>
                      <a:pt x="11612" y="12037"/>
                      <a:pt x="10913" y="11764"/>
                      <a:pt x="10153" y="11703"/>
                    </a:cubicBezTo>
                    <a:cubicBezTo>
                      <a:pt x="8816" y="11581"/>
                      <a:pt x="7478" y="11460"/>
                      <a:pt x="6141" y="11369"/>
                    </a:cubicBezTo>
                    <a:cubicBezTo>
                      <a:pt x="5168" y="11308"/>
                      <a:pt x="4165" y="11308"/>
                      <a:pt x="3223" y="11095"/>
                    </a:cubicBezTo>
                    <a:cubicBezTo>
                      <a:pt x="3132" y="11065"/>
                      <a:pt x="3040" y="11065"/>
                      <a:pt x="2949" y="11065"/>
                    </a:cubicBezTo>
                    <a:cubicBezTo>
                      <a:pt x="2858" y="11095"/>
                      <a:pt x="2767" y="11156"/>
                      <a:pt x="2767" y="11217"/>
                    </a:cubicBezTo>
                    <a:cubicBezTo>
                      <a:pt x="2737" y="11277"/>
                      <a:pt x="2767" y="11399"/>
                      <a:pt x="2828" y="11460"/>
                    </a:cubicBezTo>
                    <a:cubicBezTo>
                      <a:pt x="2889" y="11521"/>
                      <a:pt x="2980" y="11551"/>
                      <a:pt x="3071" y="11581"/>
                    </a:cubicBezTo>
                    <a:cubicBezTo>
                      <a:pt x="3557" y="11794"/>
                      <a:pt x="4074" y="11976"/>
                      <a:pt x="4560" y="12220"/>
                    </a:cubicBezTo>
                    <a:cubicBezTo>
                      <a:pt x="5715" y="12858"/>
                      <a:pt x="6840" y="13527"/>
                      <a:pt x="7965" y="14165"/>
                    </a:cubicBezTo>
                    <a:cubicBezTo>
                      <a:pt x="8724" y="14621"/>
                      <a:pt x="9484" y="15107"/>
                      <a:pt x="10244" y="15502"/>
                    </a:cubicBezTo>
                    <a:cubicBezTo>
                      <a:pt x="11156" y="16019"/>
                      <a:pt x="12098" y="16445"/>
                      <a:pt x="13010" y="16931"/>
                    </a:cubicBezTo>
                    <a:cubicBezTo>
                      <a:pt x="13071" y="16961"/>
                      <a:pt x="13132" y="16992"/>
                      <a:pt x="13193" y="17053"/>
                    </a:cubicBezTo>
                    <a:cubicBezTo>
                      <a:pt x="13162" y="17063"/>
                      <a:pt x="13135" y="17066"/>
                      <a:pt x="13109" y="17066"/>
                    </a:cubicBezTo>
                    <a:cubicBezTo>
                      <a:pt x="13058" y="17066"/>
                      <a:pt x="13010" y="17053"/>
                      <a:pt x="12949" y="17053"/>
                    </a:cubicBezTo>
                    <a:cubicBezTo>
                      <a:pt x="11748" y="16803"/>
                      <a:pt x="10529" y="16672"/>
                      <a:pt x="9306" y="16672"/>
                    </a:cubicBezTo>
                    <a:cubicBezTo>
                      <a:pt x="8890" y="16672"/>
                      <a:pt x="8473" y="16687"/>
                      <a:pt x="8056" y="16718"/>
                    </a:cubicBezTo>
                    <a:cubicBezTo>
                      <a:pt x="6962" y="16779"/>
                      <a:pt x="5867" y="16992"/>
                      <a:pt x="4773" y="17144"/>
                    </a:cubicBezTo>
                    <a:cubicBezTo>
                      <a:pt x="3952" y="17235"/>
                      <a:pt x="3162" y="17387"/>
                      <a:pt x="2372" y="17478"/>
                    </a:cubicBezTo>
                    <a:cubicBezTo>
                      <a:pt x="1703" y="17539"/>
                      <a:pt x="1065" y="17508"/>
                      <a:pt x="426" y="17539"/>
                    </a:cubicBezTo>
                    <a:cubicBezTo>
                      <a:pt x="335" y="17539"/>
                      <a:pt x="244" y="17539"/>
                      <a:pt x="183" y="17569"/>
                    </a:cubicBezTo>
                    <a:cubicBezTo>
                      <a:pt x="92" y="17630"/>
                      <a:pt x="1" y="17691"/>
                      <a:pt x="1" y="17782"/>
                    </a:cubicBezTo>
                    <a:cubicBezTo>
                      <a:pt x="1" y="17843"/>
                      <a:pt x="62" y="17934"/>
                      <a:pt x="122" y="17995"/>
                    </a:cubicBezTo>
                    <a:cubicBezTo>
                      <a:pt x="214" y="18056"/>
                      <a:pt x="305" y="18056"/>
                      <a:pt x="426" y="18086"/>
                    </a:cubicBezTo>
                    <a:cubicBezTo>
                      <a:pt x="852" y="18208"/>
                      <a:pt x="1278" y="18329"/>
                      <a:pt x="1733" y="18481"/>
                    </a:cubicBezTo>
                    <a:cubicBezTo>
                      <a:pt x="3253" y="18998"/>
                      <a:pt x="4773" y="19515"/>
                      <a:pt x="6323" y="20001"/>
                    </a:cubicBezTo>
                    <a:cubicBezTo>
                      <a:pt x="7083" y="20274"/>
                      <a:pt x="7873" y="20426"/>
                      <a:pt x="8664" y="20548"/>
                    </a:cubicBezTo>
                    <a:cubicBezTo>
                      <a:pt x="9180" y="20639"/>
                      <a:pt x="9697" y="20700"/>
                      <a:pt x="10214" y="20791"/>
                    </a:cubicBezTo>
                    <a:cubicBezTo>
                      <a:pt x="10847" y="20897"/>
                      <a:pt x="11481" y="20979"/>
                      <a:pt x="12135" y="20979"/>
                    </a:cubicBezTo>
                    <a:cubicBezTo>
                      <a:pt x="12233" y="20979"/>
                      <a:pt x="12333" y="20978"/>
                      <a:pt x="12433" y="20974"/>
                    </a:cubicBezTo>
                    <a:cubicBezTo>
                      <a:pt x="12524" y="20974"/>
                      <a:pt x="12646" y="21004"/>
                      <a:pt x="12737" y="21004"/>
                    </a:cubicBezTo>
                    <a:cubicBezTo>
                      <a:pt x="12068" y="21247"/>
                      <a:pt x="11399" y="21460"/>
                      <a:pt x="10731" y="21642"/>
                    </a:cubicBezTo>
                    <a:cubicBezTo>
                      <a:pt x="9302" y="22037"/>
                      <a:pt x="7934" y="22554"/>
                      <a:pt x="6597" y="23223"/>
                    </a:cubicBezTo>
                    <a:cubicBezTo>
                      <a:pt x="5503" y="23740"/>
                      <a:pt x="4439" y="24317"/>
                      <a:pt x="3375" y="24895"/>
                    </a:cubicBezTo>
                    <a:cubicBezTo>
                      <a:pt x="2433" y="25381"/>
                      <a:pt x="1521" y="25898"/>
                      <a:pt x="578" y="26384"/>
                    </a:cubicBezTo>
                    <a:cubicBezTo>
                      <a:pt x="487" y="26445"/>
                      <a:pt x="396" y="26506"/>
                      <a:pt x="335" y="26566"/>
                    </a:cubicBezTo>
                    <a:cubicBezTo>
                      <a:pt x="274" y="26658"/>
                      <a:pt x="244" y="26749"/>
                      <a:pt x="244" y="26840"/>
                    </a:cubicBezTo>
                    <a:cubicBezTo>
                      <a:pt x="244" y="26901"/>
                      <a:pt x="366" y="26961"/>
                      <a:pt x="457" y="26992"/>
                    </a:cubicBezTo>
                    <a:cubicBezTo>
                      <a:pt x="548" y="27022"/>
                      <a:pt x="639" y="27022"/>
                      <a:pt x="730" y="27022"/>
                    </a:cubicBezTo>
                    <a:lnTo>
                      <a:pt x="4864" y="27022"/>
                    </a:lnTo>
                    <a:cubicBezTo>
                      <a:pt x="5958" y="26992"/>
                      <a:pt x="7083" y="27022"/>
                      <a:pt x="8177" y="26901"/>
                    </a:cubicBezTo>
                    <a:cubicBezTo>
                      <a:pt x="9028" y="26779"/>
                      <a:pt x="9910" y="26658"/>
                      <a:pt x="10761" y="26566"/>
                    </a:cubicBezTo>
                    <a:cubicBezTo>
                      <a:pt x="11673" y="26445"/>
                      <a:pt x="12585" y="26262"/>
                      <a:pt x="13497" y="25958"/>
                    </a:cubicBezTo>
                    <a:cubicBezTo>
                      <a:pt x="13892" y="25837"/>
                      <a:pt x="14317" y="25685"/>
                      <a:pt x="14743" y="25533"/>
                    </a:cubicBezTo>
                    <a:lnTo>
                      <a:pt x="14743" y="25533"/>
                    </a:lnTo>
                    <a:cubicBezTo>
                      <a:pt x="14712" y="25594"/>
                      <a:pt x="14712" y="25624"/>
                      <a:pt x="14682" y="25624"/>
                    </a:cubicBezTo>
                    <a:cubicBezTo>
                      <a:pt x="14074" y="26080"/>
                      <a:pt x="13466" y="26536"/>
                      <a:pt x="12828" y="26961"/>
                    </a:cubicBezTo>
                    <a:cubicBezTo>
                      <a:pt x="12250" y="27357"/>
                      <a:pt x="11734" y="27813"/>
                      <a:pt x="11278" y="28299"/>
                    </a:cubicBezTo>
                    <a:cubicBezTo>
                      <a:pt x="9880" y="29697"/>
                      <a:pt x="8816" y="31338"/>
                      <a:pt x="7782" y="33010"/>
                    </a:cubicBezTo>
                    <a:cubicBezTo>
                      <a:pt x="7174" y="33952"/>
                      <a:pt x="6566" y="34895"/>
                      <a:pt x="5898" y="35807"/>
                    </a:cubicBezTo>
                    <a:cubicBezTo>
                      <a:pt x="5806" y="35867"/>
                      <a:pt x="5746" y="35959"/>
                      <a:pt x="5715" y="36050"/>
                    </a:cubicBezTo>
                    <a:cubicBezTo>
                      <a:pt x="5685" y="36141"/>
                      <a:pt x="5715" y="36232"/>
                      <a:pt x="5746" y="36293"/>
                    </a:cubicBezTo>
                    <a:cubicBezTo>
                      <a:pt x="5768" y="36337"/>
                      <a:pt x="5839" y="36366"/>
                      <a:pt x="5899" y="36366"/>
                    </a:cubicBezTo>
                    <a:cubicBezTo>
                      <a:pt x="5922" y="36366"/>
                      <a:pt x="5942" y="36362"/>
                      <a:pt x="5958" y="36354"/>
                    </a:cubicBezTo>
                    <a:cubicBezTo>
                      <a:pt x="6050" y="36354"/>
                      <a:pt x="6141" y="36293"/>
                      <a:pt x="6232" y="36263"/>
                    </a:cubicBezTo>
                    <a:cubicBezTo>
                      <a:pt x="6810" y="35867"/>
                      <a:pt x="7417" y="35442"/>
                      <a:pt x="7995" y="35047"/>
                    </a:cubicBezTo>
                    <a:cubicBezTo>
                      <a:pt x="8451" y="34773"/>
                      <a:pt x="8876" y="34469"/>
                      <a:pt x="9332" y="34165"/>
                    </a:cubicBezTo>
                    <a:cubicBezTo>
                      <a:pt x="10001" y="33770"/>
                      <a:pt x="10670" y="33375"/>
                      <a:pt x="11308" y="32919"/>
                    </a:cubicBezTo>
                    <a:cubicBezTo>
                      <a:pt x="12858" y="31794"/>
                      <a:pt x="14256" y="30487"/>
                      <a:pt x="15746" y="29302"/>
                    </a:cubicBezTo>
                    <a:cubicBezTo>
                      <a:pt x="16627" y="28603"/>
                      <a:pt x="17509" y="27873"/>
                      <a:pt x="18390" y="27144"/>
                    </a:cubicBezTo>
                    <a:cubicBezTo>
                      <a:pt x="18421" y="27174"/>
                      <a:pt x="18421" y="27174"/>
                      <a:pt x="18451" y="27174"/>
                    </a:cubicBezTo>
                    <a:cubicBezTo>
                      <a:pt x="18330" y="27417"/>
                      <a:pt x="18208" y="27630"/>
                      <a:pt x="18086" y="27843"/>
                    </a:cubicBezTo>
                    <a:cubicBezTo>
                      <a:pt x="17630" y="28785"/>
                      <a:pt x="17174" y="29727"/>
                      <a:pt x="16719" y="30639"/>
                    </a:cubicBezTo>
                    <a:cubicBezTo>
                      <a:pt x="16445" y="31217"/>
                      <a:pt x="16171" y="31764"/>
                      <a:pt x="15928" y="32341"/>
                    </a:cubicBezTo>
                    <a:cubicBezTo>
                      <a:pt x="15503" y="33466"/>
                      <a:pt x="15108" y="34591"/>
                      <a:pt x="14682" y="35685"/>
                    </a:cubicBezTo>
                    <a:cubicBezTo>
                      <a:pt x="14408" y="36414"/>
                      <a:pt x="14105" y="37114"/>
                      <a:pt x="13801" y="37813"/>
                    </a:cubicBezTo>
                    <a:cubicBezTo>
                      <a:pt x="13527" y="38390"/>
                      <a:pt x="13253" y="38968"/>
                      <a:pt x="12980" y="39545"/>
                    </a:cubicBezTo>
                    <a:cubicBezTo>
                      <a:pt x="12949" y="39606"/>
                      <a:pt x="12919" y="39697"/>
                      <a:pt x="12919" y="39758"/>
                    </a:cubicBezTo>
                    <a:cubicBezTo>
                      <a:pt x="12889" y="39880"/>
                      <a:pt x="12858" y="40001"/>
                      <a:pt x="13010" y="40062"/>
                    </a:cubicBezTo>
                    <a:cubicBezTo>
                      <a:pt x="13041" y="40062"/>
                      <a:pt x="13162" y="40001"/>
                      <a:pt x="13223" y="39971"/>
                    </a:cubicBezTo>
                    <a:cubicBezTo>
                      <a:pt x="13284" y="39940"/>
                      <a:pt x="13284" y="39910"/>
                      <a:pt x="13345" y="39880"/>
                    </a:cubicBezTo>
                    <a:cubicBezTo>
                      <a:pt x="14044" y="39302"/>
                      <a:pt x="14743" y="38725"/>
                      <a:pt x="15442" y="38117"/>
                    </a:cubicBezTo>
                    <a:cubicBezTo>
                      <a:pt x="16415" y="37266"/>
                      <a:pt x="17357" y="36384"/>
                      <a:pt x="18056" y="35320"/>
                    </a:cubicBezTo>
                    <a:cubicBezTo>
                      <a:pt x="18664" y="34439"/>
                      <a:pt x="19211" y="33557"/>
                      <a:pt x="19789" y="32645"/>
                    </a:cubicBezTo>
                    <a:cubicBezTo>
                      <a:pt x="20092" y="32159"/>
                      <a:pt x="20366" y="31673"/>
                      <a:pt x="20609" y="31156"/>
                    </a:cubicBezTo>
                    <a:cubicBezTo>
                      <a:pt x="21187" y="29971"/>
                      <a:pt x="21795" y="28755"/>
                      <a:pt x="22433" y="27600"/>
                    </a:cubicBezTo>
                    <a:cubicBezTo>
                      <a:pt x="22463" y="27539"/>
                      <a:pt x="22524" y="27478"/>
                      <a:pt x="22555" y="27417"/>
                    </a:cubicBezTo>
                    <a:lnTo>
                      <a:pt x="22555" y="27417"/>
                    </a:lnTo>
                    <a:cubicBezTo>
                      <a:pt x="22524" y="27934"/>
                      <a:pt x="22463" y="28481"/>
                      <a:pt x="22372" y="28998"/>
                    </a:cubicBezTo>
                    <a:cubicBezTo>
                      <a:pt x="22129" y="30731"/>
                      <a:pt x="22190" y="32463"/>
                      <a:pt x="22555" y="34165"/>
                    </a:cubicBezTo>
                    <a:cubicBezTo>
                      <a:pt x="22767" y="35047"/>
                      <a:pt x="22889" y="35959"/>
                      <a:pt x="22919" y="36870"/>
                    </a:cubicBezTo>
                    <a:cubicBezTo>
                      <a:pt x="22919" y="37448"/>
                      <a:pt x="22889" y="38056"/>
                      <a:pt x="22858" y="38633"/>
                    </a:cubicBezTo>
                    <a:cubicBezTo>
                      <a:pt x="22858" y="38785"/>
                      <a:pt x="22828" y="38937"/>
                      <a:pt x="23010" y="39059"/>
                    </a:cubicBezTo>
                    <a:cubicBezTo>
                      <a:pt x="23071" y="39029"/>
                      <a:pt x="23102" y="38998"/>
                      <a:pt x="23132" y="38968"/>
                    </a:cubicBezTo>
                    <a:cubicBezTo>
                      <a:pt x="23466" y="38573"/>
                      <a:pt x="23801" y="38208"/>
                      <a:pt x="24105" y="37813"/>
                    </a:cubicBezTo>
                    <a:cubicBezTo>
                      <a:pt x="24469" y="37296"/>
                      <a:pt x="24773" y="36749"/>
                      <a:pt x="25138" y="36202"/>
                    </a:cubicBezTo>
                    <a:cubicBezTo>
                      <a:pt x="25685" y="35411"/>
                      <a:pt x="25989" y="34530"/>
                      <a:pt x="26415" y="33679"/>
                    </a:cubicBezTo>
                    <a:cubicBezTo>
                      <a:pt x="26476" y="33588"/>
                      <a:pt x="26506" y="33466"/>
                      <a:pt x="26536" y="33345"/>
                    </a:cubicBezTo>
                    <a:cubicBezTo>
                      <a:pt x="26810" y="32372"/>
                      <a:pt x="27023" y="31399"/>
                      <a:pt x="27083" y="30427"/>
                    </a:cubicBezTo>
                    <a:cubicBezTo>
                      <a:pt x="27144" y="29545"/>
                      <a:pt x="27144" y="28664"/>
                      <a:pt x="27144" y="27782"/>
                    </a:cubicBezTo>
                    <a:cubicBezTo>
                      <a:pt x="27144" y="27661"/>
                      <a:pt x="27175" y="27539"/>
                      <a:pt x="27175" y="27417"/>
                    </a:cubicBezTo>
                    <a:cubicBezTo>
                      <a:pt x="27235" y="27478"/>
                      <a:pt x="27266" y="27509"/>
                      <a:pt x="27296" y="27569"/>
                    </a:cubicBezTo>
                    <a:cubicBezTo>
                      <a:pt x="27539" y="28147"/>
                      <a:pt x="27783" y="28755"/>
                      <a:pt x="28056" y="29332"/>
                    </a:cubicBezTo>
                    <a:cubicBezTo>
                      <a:pt x="28542" y="30366"/>
                      <a:pt x="29150" y="31308"/>
                      <a:pt x="29880" y="32159"/>
                    </a:cubicBezTo>
                    <a:cubicBezTo>
                      <a:pt x="30731" y="33223"/>
                      <a:pt x="31460" y="34378"/>
                      <a:pt x="32160" y="35533"/>
                    </a:cubicBezTo>
                    <a:cubicBezTo>
                      <a:pt x="32190" y="35594"/>
                      <a:pt x="32220" y="35624"/>
                      <a:pt x="32281" y="35715"/>
                    </a:cubicBezTo>
                    <a:cubicBezTo>
                      <a:pt x="32433" y="35503"/>
                      <a:pt x="32433" y="35290"/>
                      <a:pt x="32433" y="35077"/>
                    </a:cubicBezTo>
                    <a:cubicBezTo>
                      <a:pt x="32433" y="34712"/>
                      <a:pt x="32403" y="34348"/>
                      <a:pt x="32403" y="33983"/>
                    </a:cubicBezTo>
                    <a:cubicBezTo>
                      <a:pt x="32433" y="32797"/>
                      <a:pt x="32464" y="31612"/>
                      <a:pt x="32312" y="30427"/>
                    </a:cubicBezTo>
                    <a:cubicBezTo>
                      <a:pt x="32190" y="29545"/>
                      <a:pt x="32068" y="28694"/>
                      <a:pt x="31764" y="27873"/>
                    </a:cubicBezTo>
                    <a:cubicBezTo>
                      <a:pt x="31521" y="27144"/>
                      <a:pt x="31217" y="26445"/>
                      <a:pt x="30853" y="25776"/>
                    </a:cubicBezTo>
                    <a:cubicBezTo>
                      <a:pt x="30822" y="25685"/>
                      <a:pt x="30792" y="25624"/>
                      <a:pt x="30761" y="25563"/>
                    </a:cubicBezTo>
                    <a:lnTo>
                      <a:pt x="30761" y="25563"/>
                    </a:lnTo>
                    <a:cubicBezTo>
                      <a:pt x="30883" y="25594"/>
                      <a:pt x="30974" y="25654"/>
                      <a:pt x="31035" y="25715"/>
                    </a:cubicBezTo>
                    <a:cubicBezTo>
                      <a:pt x="31552" y="26202"/>
                      <a:pt x="32099" y="26658"/>
                      <a:pt x="32707" y="27053"/>
                    </a:cubicBezTo>
                    <a:cubicBezTo>
                      <a:pt x="32828" y="27113"/>
                      <a:pt x="32950" y="27205"/>
                      <a:pt x="33041" y="27265"/>
                    </a:cubicBezTo>
                    <a:cubicBezTo>
                      <a:pt x="33831" y="27873"/>
                      <a:pt x="34622" y="28451"/>
                      <a:pt x="35412" y="29028"/>
                    </a:cubicBezTo>
                    <a:cubicBezTo>
                      <a:pt x="35473" y="29089"/>
                      <a:pt x="35533" y="29089"/>
                      <a:pt x="35655" y="29180"/>
                    </a:cubicBezTo>
                    <a:cubicBezTo>
                      <a:pt x="35594" y="28998"/>
                      <a:pt x="35594" y="28876"/>
                      <a:pt x="35564" y="28755"/>
                    </a:cubicBezTo>
                    <a:cubicBezTo>
                      <a:pt x="35412" y="28420"/>
                      <a:pt x="35260" y="28116"/>
                      <a:pt x="35108" y="27782"/>
                    </a:cubicBezTo>
                    <a:cubicBezTo>
                      <a:pt x="34561" y="26658"/>
                      <a:pt x="33892" y="25624"/>
                      <a:pt x="33163" y="24621"/>
                    </a:cubicBezTo>
                    <a:cubicBezTo>
                      <a:pt x="32798" y="24104"/>
                      <a:pt x="32403" y="23618"/>
                      <a:pt x="32008" y="23162"/>
                    </a:cubicBezTo>
                    <a:cubicBezTo>
                      <a:pt x="31491" y="22554"/>
                      <a:pt x="30913" y="22037"/>
                      <a:pt x="30305" y="21551"/>
                    </a:cubicBezTo>
                    <a:cubicBezTo>
                      <a:pt x="29637" y="21004"/>
                      <a:pt x="28968" y="20366"/>
                      <a:pt x="28299" y="19788"/>
                    </a:cubicBezTo>
                    <a:cubicBezTo>
                      <a:pt x="28299" y="19788"/>
                      <a:pt x="28299" y="19758"/>
                      <a:pt x="28299" y="19697"/>
                    </a:cubicBezTo>
                    <a:cubicBezTo>
                      <a:pt x="28816" y="19636"/>
                      <a:pt x="29302" y="19575"/>
                      <a:pt x="29819" y="19515"/>
                    </a:cubicBezTo>
                    <a:cubicBezTo>
                      <a:pt x="31552" y="19271"/>
                      <a:pt x="33315" y="19089"/>
                      <a:pt x="35078" y="18815"/>
                    </a:cubicBezTo>
                    <a:cubicBezTo>
                      <a:pt x="36841" y="18511"/>
                      <a:pt x="38512" y="17934"/>
                      <a:pt x="40123" y="17144"/>
                    </a:cubicBezTo>
                    <a:cubicBezTo>
                      <a:pt x="40184" y="17113"/>
                      <a:pt x="40275" y="17083"/>
                      <a:pt x="40336" y="17022"/>
                    </a:cubicBezTo>
                    <a:cubicBezTo>
                      <a:pt x="40366" y="16961"/>
                      <a:pt x="40427" y="16840"/>
                      <a:pt x="40397" y="16779"/>
                    </a:cubicBezTo>
                    <a:cubicBezTo>
                      <a:pt x="40366" y="16718"/>
                      <a:pt x="40245" y="16688"/>
                      <a:pt x="40154" y="16688"/>
                    </a:cubicBezTo>
                    <a:cubicBezTo>
                      <a:pt x="40148" y="16682"/>
                      <a:pt x="40140" y="16679"/>
                      <a:pt x="40132" y="16679"/>
                    </a:cubicBezTo>
                    <a:cubicBezTo>
                      <a:pt x="40099" y="16679"/>
                      <a:pt x="40050" y="16718"/>
                      <a:pt x="40002" y="16718"/>
                    </a:cubicBezTo>
                    <a:cubicBezTo>
                      <a:pt x="39758" y="16809"/>
                      <a:pt x="39546" y="16931"/>
                      <a:pt x="39303" y="17022"/>
                    </a:cubicBezTo>
                    <a:cubicBezTo>
                      <a:pt x="37783" y="17660"/>
                      <a:pt x="36233" y="18147"/>
                      <a:pt x="34622" y="18390"/>
                    </a:cubicBezTo>
                    <a:cubicBezTo>
                      <a:pt x="33679" y="18542"/>
                      <a:pt x="32767" y="18663"/>
                      <a:pt x="31856" y="18785"/>
                    </a:cubicBezTo>
                    <a:cubicBezTo>
                      <a:pt x="30609" y="18967"/>
                      <a:pt x="29394" y="19089"/>
                      <a:pt x="28147" y="19241"/>
                    </a:cubicBezTo>
                    <a:cubicBezTo>
                      <a:pt x="28127" y="19251"/>
                      <a:pt x="28107" y="19254"/>
                      <a:pt x="28084" y="19254"/>
                    </a:cubicBezTo>
                    <a:cubicBezTo>
                      <a:pt x="28039" y="19254"/>
                      <a:pt x="27985" y="19241"/>
                      <a:pt x="27904" y="19241"/>
                    </a:cubicBezTo>
                    <a:cubicBezTo>
                      <a:pt x="28026" y="19089"/>
                      <a:pt x="28117" y="18967"/>
                      <a:pt x="28208" y="18846"/>
                    </a:cubicBezTo>
                    <a:cubicBezTo>
                      <a:pt x="28390" y="18603"/>
                      <a:pt x="28603" y="18390"/>
                      <a:pt x="28725" y="18116"/>
                    </a:cubicBezTo>
                    <a:cubicBezTo>
                      <a:pt x="29090" y="17326"/>
                      <a:pt x="29515" y="16597"/>
                      <a:pt x="29698" y="15745"/>
                    </a:cubicBezTo>
                    <a:cubicBezTo>
                      <a:pt x="29728" y="15594"/>
                      <a:pt x="29819" y="15442"/>
                      <a:pt x="29880" y="15290"/>
                    </a:cubicBezTo>
                    <a:cubicBezTo>
                      <a:pt x="29971" y="14986"/>
                      <a:pt x="30093" y="14682"/>
                      <a:pt x="30214" y="14378"/>
                    </a:cubicBezTo>
                    <a:cubicBezTo>
                      <a:pt x="30488" y="13709"/>
                      <a:pt x="30518" y="12949"/>
                      <a:pt x="30883" y="12311"/>
                    </a:cubicBezTo>
                    <a:cubicBezTo>
                      <a:pt x="30963" y="12152"/>
                      <a:pt x="30880" y="12062"/>
                      <a:pt x="30736" y="12062"/>
                    </a:cubicBezTo>
                    <a:cubicBezTo>
                      <a:pt x="30716" y="12062"/>
                      <a:pt x="30693" y="12064"/>
                      <a:pt x="30670" y="12068"/>
                    </a:cubicBezTo>
                    <a:cubicBezTo>
                      <a:pt x="30609" y="12068"/>
                      <a:pt x="30518" y="12098"/>
                      <a:pt x="30457" y="12128"/>
                    </a:cubicBezTo>
                    <a:cubicBezTo>
                      <a:pt x="30214" y="12250"/>
                      <a:pt x="29971" y="12402"/>
                      <a:pt x="29698" y="12554"/>
                    </a:cubicBezTo>
                    <a:cubicBezTo>
                      <a:pt x="29211" y="12858"/>
                      <a:pt x="28846" y="13314"/>
                      <a:pt x="28451" y="13679"/>
                    </a:cubicBezTo>
                    <a:cubicBezTo>
                      <a:pt x="28026" y="14074"/>
                      <a:pt x="27661" y="14530"/>
                      <a:pt x="27418" y="15046"/>
                    </a:cubicBezTo>
                    <a:cubicBezTo>
                      <a:pt x="27357" y="15198"/>
                      <a:pt x="27296" y="15320"/>
                      <a:pt x="27205" y="15442"/>
                    </a:cubicBezTo>
                    <a:cubicBezTo>
                      <a:pt x="27175" y="15442"/>
                      <a:pt x="27175" y="15442"/>
                      <a:pt x="27144" y="15411"/>
                    </a:cubicBezTo>
                    <a:cubicBezTo>
                      <a:pt x="27144" y="15229"/>
                      <a:pt x="27144" y="15046"/>
                      <a:pt x="27175" y="14864"/>
                    </a:cubicBezTo>
                    <a:cubicBezTo>
                      <a:pt x="27235" y="13922"/>
                      <a:pt x="27357" y="13010"/>
                      <a:pt x="27327" y="12068"/>
                    </a:cubicBezTo>
                    <a:cubicBezTo>
                      <a:pt x="27296" y="11612"/>
                      <a:pt x="27266" y="11125"/>
                      <a:pt x="27235" y="10669"/>
                    </a:cubicBezTo>
                    <a:cubicBezTo>
                      <a:pt x="27175" y="9606"/>
                      <a:pt x="26992" y="8572"/>
                      <a:pt x="26597" y="7599"/>
                    </a:cubicBezTo>
                    <a:cubicBezTo>
                      <a:pt x="26293" y="6809"/>
                      <a:pt x="26020" y="6049"/>
                      <a:pt x="25746" y="5259"/>
                    </a:cubicBezTo>
                    <a:cubicBezTo>
                      <a:pt x="25473" y="4438"/>
                      <a:pt x="25199" y="3618"/>
                      <a:pt x="24956" y="2797"/>
                    </a:cubicBezTo>
                    <a:cubicBezTo>
                      <a:pt x="24682" y="2037"/>
                      <a:pt x="24439" y="1277"/>
                      <a:pt x="24196" y="517"/>
                    </a:cubicBezTo>
                    <a:cubicBezTo>
                      <a:pt x="24165" y="457"/>
                      <a:pt x="24165" y="396"/>
                      <a:pt x="24165" y="335"/>
                    </a:cubicBezTo>
                    <a:cubicBezTo>
                      <a:pt x="24135" y="213"/>
                      <a:pt x="24165" y="1"/>
                      <a:pt x="239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1" name="Google Shape;51;p2"/>
          <p:cNvGrpSpPr/>
          <p:nvPr/>
        </p:nvGrpSpPr>
        <p:grpSpPr>
          <a:xfrm rot="6197582">
            <a:off x="-77397" y="5912856"/>
            <a:ext cx="1457613" cy="1453593"/>
            <a:chOff x="1887850" y="1652000"/>
            <a:chExt cx="879200" cy="876775"/>
          </a:xfrm>
        </p:grpSpPr>
        <p:sp>
          <p:nvSpPr>
            <p:cNvPr id="52" name="Google Shape;52;p2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" name="Google Shape;55;p2"/>
          <p:cNvGrpSpPr/>
          <p:nvPr/>
        </p:nvGrpSpPr>
        <p:grpSpPr>
          <a:xfrm>
            <a:off x="-640999" y="5156068"/>
            <a:ext cx="1588700" cy="1562233"/>
            <a:chOff x="2183450" y="930325"/>
            <a:chExt cx="1191525" cy="1171675"/>
          </a:xfrm>
        </p:grpSpPr>
        <p:sp>
          <p:nvSpPr>
            <p:cNvPr id="56" name="Google Shape;56;p2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" name="Google Shape;79;p2"/>
          <p:cNvGrpSpPr/>
          <p:nvPr/>
        </p:nvGrpSpPr>
        <p:grpSpPr>
          <a:xfrm>
            <a:off x="-1639533" y="-1270767"/>
            <a:ext cx="3776189" cy="4340721"/>
            <a:chOff x="-1229650" y="-953076"/>
            <a:chExt cx="2832142" cy="3255541"/>
          </a:xfrm>
        </p:grpSpPr>
        <p:grpSp>
          <p:nvGrpSpPr>
            <p:cNvPr id="80" name="Google Shape;80;p2"/>
            <p:cNvGrpSpPr/>
            <p:nvPr/>
          </p:nvGrpSpPr>
          <p:grpSpPr>
            <a:xfrm rot="2129461">
              <a:off x="-715953" y="-732999"/>
              <a:ext cx="1475549" cy="2241815"/>
              <a:chOff x="3047425" y="3463875"/>
              <a:chExt cx="948375" cy="1440875"/>
            </a:xfrm>
          </p:grpSpPr>
          <p:sp>
            <p:nvSpPr>
              <p:cNvPr id="81" name="Google Shape;81;p2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" name="Google Shape;83;p2"/>
            <p:cNvGrpSpPr/>
            <p:nvPr/>
          </p:nvGrpSpPr>
          <p:grpSpPr>
            <a:xfrm rot="4935979">
              <a:off x="-644167" y="-7682"/>
              <a:ext cx="1701976" cy="2585828"/>
              <a:chOff x="3047425" y="3463875"/>
              <a:chExt cx="948375" cy="1440875"/>
            </a:xfrm>
          </p:grpSpPr>
          <p:sp>
            <p:nvSpPr>
              <p:cNvPr id="84" name="Google Shape;84;p2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6" name="Google Shape;86;p2"/>
          <p:cNvGrpSpPr/>
          <p:nvPr/>
        </p:nvGrpSpPr>
        <p:grpSpPr>
          <a:xfrm rot="10800000" flipH="1">
            <a:off x="2788485" y="-375989"/>
            <a:ext cx="2804971" cy="811429"/>
            <a:chOff x="5726300" y="1850175"/>
            <a:chExt cx="1448150" cy="418925"/>
          </a:xfrm>
        </p:grpSpPr>
        <p:sp>
          <p:nvSpPr>
            <p:cNvPr id="87" name="Google Shape;87;p2"/>
            <p:cNvSpPr/>
            <p:nvPr/>
          </p:nvSpPr>
          <p:spPr>
            <a:xfrm>
              <a:off x="5726300" y="1850175"/>
              <a:ext cx="1448150" cy="418925"/>
            </a:xfrm>
            <a:custGeom>
              <a:avLst/>
              <a:gdLst/>
              <a:ahLst/>
              <a:cxnLst/>
              <a:rect l="l" t="t" r="r" b="b"/>
              <a:pathLst>
                <a:path w="57926" h="16757" extrusionOk="0">
                  <a:moveTo>
                    <a:pt x="26410" y="1"/>
                  </a:moveTo>
                  <a:cubicBezTo>
                    <a:pt x="26203" y="1"/>
                    <a:pt x="25996" y="3"/>
                    <a:pt x="25789" y="8"/>
                  </a:cubicBezTo>
                  <a:cubicBezTo>
                    <a:pt x="22896" y="55"/>
                    <a:pt x="19860" y="496"/>
                    <a:pt x="17538" y="2222"/>
                  </a:cubicBezTo>
                  <a:cubicBezTo>
                    <a:pt x="15217" y="3961"/>
                    <a:pt x="13883" y="7294"/>
                    <a:pt x="15205" y="9866"/>
                  </a:cubicBezTo>
                  <a:cubicBezTo>
                    <a:pt x="14463" y="9578"/>
                    <a:pt x="13647" y="9289"/>
                    <a:pt x="12863" y="9289"/>
                  </a:cubicBezTo>
                  <a:cubicBezTo>
                    <a:pt x="12515" y="9289"/>
                    <a:pt x="12173" y="9346"/>
                    <a:pt x="11847" y="9485"/>
                  </a:cubicBezTo>
                  <a:cubicBezTo>
                    <a:pt x="10776" y="9938"/>
                    <a:pt x="10383" y="11724"/>
                    <a:pt x="11442" y="12200"/>
                  </a:cubicBezTo>
                  <a:cubicBezTo>
                    <a:pt x="10807" y="12153"/>
                    <a:pt x="10170" y="12129"/>
                    <a:pt x="9533" y="12129"/>
                  </a:cubicBezTo>
                  <a:cubicBezTo>
                    <a:pt x="6789" y="12129"/>
                    <a:pt x="4040" y="12564"/>
                    <a:pt x="1441" y="13414"/>
                  </a:cubicBezTo>
                  <a:cubicBezTo>
                    <a:pt x="774" y="13629"/>
                    <a:pt x="0" y="14057"/>
                    <a:pt x="48" y="14736"/>
                  </a:cubicBezTo>
                  <a:cubicBezTo>
                    <a:pt x="84" y="15462"/>
                    <a:pt x="965" y="15772"/>
                    <a:pt x="1679" y="15891"/>
                  </a:cubicBezTo>
                  <a:cubicBezTo>
                    <a:pt x="5172" y="16469"/>
                    <a:pt x="8714" y="16757"/>
                    <a:pt x="12256" y="16757"/>
                  </a:cubicBezTo>
                  <a:cubicBezTo>
                    <a:pt x="17321" y="16757"/>
                    <a:pt x="22387" y="16168"/>
                    <a:pt x="27313" y="14998"/>
                  </a:cubicBezTo>
                  <a:cubicBezTo>
                    <a:pt x="28452" y="14720"/>
                    <a:pt x="29629" y="14416"/>
                    <a:pt x="30788" y="14416"/>
                  </a:cubicBezTo>
                  <a:cubicBezTo>
                    <a:pt x="31217" y="14416"/>
                    <a:pt x="31643" y="14458"/>
                    <a:pt x="32064" y="14557"/>
                  </a:cubicBezTo>
                  <a:cubicBezTo>
                    <a:pt x="36796" y="15645"/>
                    <a:pt x="41784" y="16494"/>
                    <a:pt x="46762" y="16494"/>
                  </a:cubicBezTo>
                  <a:cubicBezTo>
                    <a:pt x="47558" y="16494"/>
                    <a:pt x="48354" y="16472"/>
                    <a:pt x="49149" y="16426"/>
                  </a:cubicBezTo>
                  <a:cubicBezTo>
                    <a:pt x="50638" y="16331"/>
                    <a:pt x="56353" y="15724"/>
                    <a:pt x="56948" y="14164"/>
                  </a:cubicBezTo>
                  <a:cubicBezTo>
                    <a:pt x="57926" y="11585"/>
                    <a:pt x="54345" y="10834"/>
                    <a:pt x="51809" y="10834"/>
                  </a:cubicBezTo>
                  <a:cubicBezTo>
                    <a:pt x="51103" y="10834"/>
                    <a:pt x="50477" y="10892"/>
                    <a:pt x="50054" y="10985"/>
                  </a:cubicBezTo>
                  <a:cubicBezTo>
                    <a:pt x="51507" y="8818"/>
                    <a:pt x="49280" y="5699"/>
                    <a:pt x="45840" y="4616"/>
                  </a:cubicBezTo>
                  <a:cubicBezTo>
                    <a:pt x="44685" y="4250"/>
                    <a:pt x="43628" y="4052"/>
                    <a:pt x="42567" y="4052"/>
                  </a:cubicBezTo>
                  <a:cubicBezTo>
                    <a:pt x="40522" y="4052"/>
                    <a:pt x="38458" y="4787"/>
                    <a:pt x="35636" y="6473"/>
                  </a:cubicBezTo>
                  <a:cubicBezTo>
                    <a:pt x="35779" y="4258"/>
                    <a:pt x="34231" y="2199"/>
                    <a:pt x="32266" y="1175"/>
                  </a:cubicBezTo>
                  <a:cubicBezTo>
                    <a:pt x="30485" y="235"/>
                    <a:pt x="28429" y="1"/>
                    <a:pt x="264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726300" y="1850175"/>
              <a:ext cx="1398125" cy="386850"/>
            </a:xfrm>
            <a:custGeom>
              <a:avLst/>
              <a:gdLst/>
              <a:ahLst/>
              <a:cxnLst/>
              <a:rect l="l" t="t" r="r" b="b"/>
              <a:pathLst>
                <a:path w="55925" h="15474" extrusionOk="0">
                  <a:moveTo>
                    <a:pt x="26410" y="1"/>
                  </a:moveTo>
                  <a:cubicBezTo>
                    <a:pt x="26203" y="1"/>
                    <a:pt x="25996" y="3"/>
                    <a:pt x="25789" y="8"/>
                  </a:cubicBezTo>
                  <a:cubicBezTo>
                    <a:pt x="22896" y="55"/>
                    <a:pt x="19860" y="496"/>
                    <a:pt x="17538" y="2222"/>
                  </a:cubicBezTo>
                  <a:cubicBezTo>
                    <a:pt x="15217" y="3961"/>
                    <a:pt x="13883" y="7294"/>
                    <a:pt x="15205" y="9866"/>
                  </a:cubicBezTo>
                  <a:cubicBezTo>
                    <a:pt x="14463" y="9578"/>
                    <a:pt x="13647" y="9289"/>
                    <a:pt x="12863" y="9289"/>
                  </a:cubicBezTo>
                  <a:cubicBezTo>
                    <a:pt x="12515" y="9289"/>
                    <a:pt x="12173" y="9346"/>
                    <a:pt x="11847" y="9485"/>
                  </a:cubicBezTo>
                  <a:cubicBezTo>
                    <a:pt x="10776" y="9938"/>
                    <a:pt x="10383" y="11724"/>
                    <a:pt x="11442" y="12200"/>
                  </a:cubicBezTo>
                  <a:cubicBezTo>
                    <a:pt x="10807" y="12153"/>
                    <a:pt x="10170" y="12129"/>
                    <a:pt x="9533" y="12129"/>
                  </a:cubicBezTo>
                  <a:cubicBezTo>
                    <a:pt x="6789" y="12129"/>
                    <a:pt x="4040" y="12564"/>
                    <a:pt x="1441" y="13414"/>
                  </a:cubicBezTo>
                  <a:cubicBezTo>
                    <a:pt x="774" y="13629"/>
                    <a:pt x="0" y="14057"/>
                    <a:pt x="48" y="14736"/>
                  </a:cubicBezTo>
                  <a:cubicBezTo>
                    <a:pt x="60" y="15057"/>
                    <a:pt x="250" y="15295"/>
                    <a:pt x="512" y="15474"/>
                  </a:cubicBezTo>
                  <a:cubicBezTo>
                    <a:pt x="929" y="15248"/>
                    <a:pt x="1405" y="15081"/>
                    <a:pt x="1846" y="14962"/>
                  </a:cubicBezTo>
                  <a:cubicBezTo>
                    <a:pt x="5406" y="13998"/>
                    <a:pt x="9073" y="13462"/>
                    <a:pt x="12752" y="13355"/>
                  </a:cubicBezTo>
                  <a:cubicBezTo>
                    <a:pt x="11954" y="12950"/>
                    <a:pt x="12181" y="11628"/>
                    <a:pt x="12943" y="11176"/>
                  </a:cubicBezTo>
                  <a:cubicBezTo>
                    <a:pt x="13293" y="10976"/>
                    <a:pt x="13684" y="10901"/>
                    <a:pt x="14085" y="10901"/>
                  </a:cubicBezTo>
                  <a:cubicBezTo>
                    <a:pt x="14569" y="10901"/>
                    <a:pt x="15070" y="11010"/>
                    <a:pt x="15538" y="11140"/>
                  </a:cubicBezTo>
                  <a:cubicBezTo>
                    <a:pt x="16165" y="11305"/>
                    <a:pt x="16816" y="11509"/>
                    <a:pt x="17457" y="11509"/>
                  </a:cubicBezTo>
                  <a:cubicBezTo>
                    <a:pt x="17692" y="11509"/>
                    <a:pt x="17927" y="11481"/>
                    <a:pt x="18157" y="11414"/>
                  </a:cubicBezTo>
                  <a:cubicBezTo>
                    <a:pt x="16681" y="10938"/>
                    <a:pt x="16157" y="8735"/>
                    <a:pt x="17253" y="7652"/>
                  </a:cubicBezTo>
                  <a:lnTo>
                    <a:pt x="17253" y="7652"/>
                  </a:lnTo>
                  <a:cubicBezTo>
                    <a:pt x="17253" y="8676"/>
                    <a:pt x="18241" y="9497"/>
                    <a:pt x="19265" y="9628"/>
                  </a:cubicBezTo>
                  <a:cubicBezTo>
                    <a:pt x="19407" y="9648"/>
                    <a:pt x="19548" y="9657"/>
                    <a:pt x="19689" y="9657"/>
                  </a:cubicBezTo>
                  <a:cubicBezTo>
                    <a:pt x="20567" y="9657"/>
                    <a:pt x="21426" y="9298"/>
                    <a:pt x="22206" y="8878"/>
                  </a:cubicBezTo>
                  <a:cubicBezTo>
                    <a:pt x="23182" y="8342"/>
                    <a:pt x="24134" y="7628"/>
                    <a:pt x="24587" y="6616"/>
                  </a:cubicBezTo>
                  <a:cubicBezTo>
                    <a:pt x="25039" y="5592"/>
                    <a:pt x="24801" y="4211"/>
                    <a:pt x="23837" y="3651"/>
                  </a:cubicBezTo>
                  <a:cubicBezTo>
                    <a:pt x="25272" y="3417"/>
                    <a:pt x="26741" y="3183"/>
                    <a:pt x="28192" y="3183"/>
                  </a:cubicBezTo>
                  <a:cubicBezTo>
                    <a:pt x="29028" y="3183"/>
                    <a:pt x="29857" y="3260"/>
                    <a:pt x="30671" y="3461"/>
                  </a:cubicBezTo>
                  <a:cubicBezTo>
                    <a:pt x="32897" y="4008"/>
                    <a:pt x="35005" y="5723"/>
                    <a:pt x="35279" y="7997"/>
                  </a:cubicBezTo>
                  <a:cubicBezTo>
                    <a:pt x="35943" y="8391"/>
                    <a:pt x="36681" y="8547"/>
                    <a:pt x="37444" y="8547"/>
                  </a:cubicBezTo>
                  <a:cubicBezTo>
                    <a:pt x="38637" y="8547"/>
                    <a:pt x="39892" y="8166"/>
                    <a:pt x="41017" y="7723"/>
                  </a:cubicBezTo>
                  <a:cubicBezTo>
                    <a:pt x="42499" y="7144"/>
                    <a:pt x="44048" y="6474"/>
                    <a:pt x="45593" y="6474"/>
                  </a:cubicBezTo>
                  <a:cubicBezTo>
                    <a:pt x="45986" y="6474"/>
                    <a:pt x="46378" y="6517"/>
                    <a:pt x="46768" y="6616"/>
                  </a:cubicBezTo>
                  <a:cubicBezTo>
                    <a:pt x="49138" y="7211"/>
                    <a:pt x="50626" y="10080"/>
                    <a:pt x="49757" y="12355"/>
                  </a:cubicBezTo>
                  <a:cubicBezTo>
                    <a:pt x="51805" y="12116"/>
                    <a:pt x="53864" y="11890"/>
                    <a:pt x="55924" y="11652"/>
                  </a:cubicBezTo>
                  <a:cubicBezTo>
                    <a:pt x="54822" y="11054"/>
                    <a:pt x="53152" y="10835"/>
                    <a:pt x="51789" y="10835"/>
                  </a:cubicBezTo>
                  <a:cubicBezTo>
                    <a:pt x="51091" y="10835"/>
                    <a:pt x="50474" y="10893"/>
                    <a:pt x="50054" y="10985"/>
                  </a:cubicBezTo>
                  <a:cubicBezTo>
                    <a:pt x="51507" y="8818"/>
                    <a:pt x="49280" y="5699"/>
                    <a:pt x="45840" y="4616"/>
                  </a:cubicBezTo>
                  <a:cubicBezTo>
                    <a:pt x="44685" y="4250"/>
                    <a:pt x="43628" y="4052"/>
                    <a:pt x="42567" y="4052"/>
                  </a:cubicBezTo>
                  <a:cubicBezTo>
                    <a:pt x="40522" y="4052"/>
                    <a:pt x="38458" y="4787"/>
                    <a:pt x="35636" y="6473"/>
                  </a:cubicBezTo>
                  <a:cubicBezTo>
                    <a:pt x="35779" y="4258"/>
                    <a:pt x="34231" y="2199"/>
                    <a:pt x="32266" y="1175"/>
                  </a:cubicBezTo>
                  <a:cubicBezTo>
                    <a:pt x="30485" y="235"/>
                    <a:pt x="28429" y="1"/>
                    <a:pt x="264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285300" y="2078325"/>
              <a:ext cx="718850" cy="184225"/>
            </a:xfrm>
            <a:custGeom>
              <a:avLst/>
              <a:gdLst/>
              <a:ahLst/>
              <a:cxnLst/>
              <a:rect l="l" t="t" r="r" b="b"/>
              <a:pathLst>
                <a:path w="28754" h="7369" extrusionOk="0">
                  <a:moveTo>
                    <a:pt x="9546" y="1"/>
                  </a:moveTo>
                  <a:cubicBezTo>
                    <a:pt x="6944" y="1"/>
                    <a:pt x="4375" y="492"/>
                    <a:pt x="2072" y="1681"/>
                  </a:cubicBezTo>
                  <a:cubicBezTo>
                    <a:pt x="1239" y="2109"/>
                    <a:pt x="381" y="2728"/>
                    <a:pt x="227" y="3645"/>
                  </a:cubicBezTo>
                  <a:cubicBezTo>
                    <a:pt x="0" y="4907"/>
                    <a:pt x="1120" y="5836"/>
                    <a:pt x="2358" y="6419"/>
                  </a:cubicBezTo>
                  <a:cubicBezTo>
                    <a:pt x="3227" y="6253"/>
                    <a:pt x="4096" y="6074"/>
                    <a:pt x="4953" y="5872"/>
                  </a:cubicBezTo>
                  <a:cubicBezTo>
                    <a:pt x="6092" y="5594"/>
                    <a:pt x="7269" y="5290"/>
                    <a:pt x="8428" y="5290"/>
                  </a:cubicBezTo>
                  <a:cubicBezTo>
                    <a:pt x="8857" y="5290"/>
                    <a:pt x="9283" y="5332"/>
                    <a:pt x="9704" y="5431"/>
                  </a:cubicBezTo>
                  <a:cubicBezTo>
                    <a:pt x="14436" y="6519"/>
                    <a:pt x="19424" y="7368"/>
                    <a:pt x="24402" y="7368"/>
                  </a:cubicBezTo>
                  <a:cubicBezTo>
                    <a:pt x="25198" y="7368"/>
                    <a:pt x="25994" y="7346"/>
                    <a:pt x="26789" y="7300"/>
                  </a:cubicBezTo>
                  <a:cubicBezTo>
                    <a:pt x="27170" y="7277"/>
                    <a:pt x="27825" y="7217"/>
                    <a:pt x="28611" y="7122"/>
                  </a:cubicBezTo>
                  <a:cubicBezTo>
                    <a:pt x="28754" y="6050"/>
                    <a:pt x="27635" y="4943"/>
                    <a:pt x="26528" y="4503"/>
                  </a:cubicBezTo>
                  <a:cubicBezTo>
                    <a:pt x="25221" y="3973"/>
                    <a:pt x="23843" y="3780"/>
                    <a:pt x="22441" y="3780"/>
                  </a:cubicBezTo>
                  <a:cubicBezTo>
                    <a:pt x="20725" y="3780"/>
                    <a:pt x="18974" y="4069"/>
                    <a:pt x="17276" y="4383"/>
                  </a:cubicBezTo>
                  <a:cubicBezTo>
                    <a:pt x="18015" y="4086"/>
                    <a:pt x="18300" y="2907"/>
                    <a:pt x="17848" y="2169"/>
                  </a:cubicBezTo>
                  <a:cubicBezTo>
                    <a:pt x="17324" y="1312"/>
                    <a:pt x="16264" y="966"/>
                    <a:pt x="15300" y="728"/>
                  </a:cubicBezTo>
                  <a:cubicBezTo>
                    <a:pt x="13428" y="272"/>
                    <a:pt x="11478" y="1"/>
                    <a:pt x="9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08576916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3"/>
          <p:cNvSpPr/>
          <p:nvPr/>
        </p:nvSpPr>
        <p:spPr>
          <a:xfrm rot="-4157650">
            <a:off x="4212936" y="-423191"/>
            <a:ext cx="11297433" cy="7499157"/>
          </a:xfrm>
          <a:custGeom>
            <a:avLst/>
            <a:gdLst/>
            <a:ahLst/>
            <a:cxnLst/>
            <a:rect l="l" t="t" r="r" b="b"/>
            <a:pathLst>
              <a:path w="53655" h="38604" extrusionOk="0">
                <a:moveTo>
                  <a:pt x="45915" y="1"/>
                </a:moveTo>
                <a:lnTo>
                  <a:pt x="44724" y="215"/>
                </a:lnTo>
                <a:lnTo>
                  <a:pt x="43533" y="668"/>
                </a:lnTo>
                <a:lnTo>
                  <a:pt x="41795" y="1596"/>
                </a:lnTo>
                <a:lnTo>
                  <a:pt x="39580" y="3144"/>
                </a:lnTo>
                <a:lnTo>
                  <a:pt x="37437" y="4716"/>
                </a:lnTo>
                <a:lnTo>
                  <a:pt x="35889" y="5645"/>
                </a:lnTo>
                <a:lnTo>
                  <a:pt x="34865" y="6074"/>
                </a:lnTo>
                <a:lnTo>
                  <a:pt x="33864" y="6288"/>
                </a:lnTo>
                <a:lnTo>
                  <a:pt x="32888" y="6264"/>
                </a:lnTo>
                <a:lnTo>
                  <a:pt x="31912" y="5931"/>
                </a:lnTo>
                <a:lnTo>
                  <a:pt x="30959" y="5240"/>
                </a:lnTo>
                <a:lnTo>
                  <a:pt x="30483" y="4740"/>
                </a:lnTo>
                <a:lnTo>
                  <a:pt x="29840" y="4049"/>
                </a:lnTo>
                <a:lnTo>
                  <a:pt x="28244" y="2859"/>
                </a:lnTo>
                <a:lnTo>
                  <a:pt x="26387" y="1882"/>
                </a:lnTo>
                <a:lnTo>
                  <a:pt x="24386" y="1215"/>
                </a:lnTo>
                <a:lnTo>
                  <a:pt x="22338" y="882"/>
                </a:lnTo>
                <a:lnTo>
                  <a:pt x="20862" y="906"/>
                </a:lnTo>
                <a:lnTo>
                  <a:pt x="19909" y="1049"/>
                </a:lnTo>
                <a:lnTo>
                  <a:pt x="19004" y="1311"/>
                </a:lnTo>
                <a:lnTo>
                  <a:pt x="18171" y="1716"/>
                </a:lnTo>
                <a:lnTo>
                  <a:pt x="17409" y="2216"/>
                </a:lnTo>
                <a:lnTo>
                  <a:pt x="16766" y="2882"/>
                </a:lnTo>
                <a:lnTo>
                  <a:pt x="16480" y="3263"/>
                </a:lnTo>
                <a:lnTo>
                  <a:pt x="16265" y="3597"/>
                </a:lnTo>
                <a:lnTo>
                  <a:pt x="15956" y="4287"/>
                </a:lnTo>
                <a:lnTo>
                  <a:pt x="15670" y="5407"/>
                </a:lnTo>
                <a:lnTo>
                  <a:pt x="15527" y="7764"/>
                </a:lnTo>
                <a:lnTo>
                  <a:pt x="15408" y="10003"/>
                </a:lnTo>
                <a:lnTo>
                  <a:pt x="15146" y="10979"/>
                </a:lnTo>
                <a:lnTo>
                  <a:pt x="14860" y="11551"/>
                </a:lnTo>
                <a:lnTo>
                  <a:pt x="14432" y="12051"/>
                </a:lnTo>
                <a:lnTo>
                  <a:pt x="13860" y="12456"/>
                </a:lnTo>
                <a:lnTo>
                  <a:pt x="13122" y="12765"/>
                </a:lnTo>
                <a:lnTo>
                  <a:pt x="12193" y="12980"/>
                </a:lnTo>
                <a:lnTo>
                  <a:pt x="11645" y="13027"/>
                </a:lnTo>
                <a:lnTo>
                  <a:pt x="10741" y="13051"/>
                </a:lnTo>
                <a:lnTo>
                  <a:pt x="8907" y="12956"/>
                </a:lnTo>
                <a:lnTo>
                  <a:pt x="7097" y="12813"/>
                </a:lnTo>
                <a:lnTo>
                  <a:pt x="5287" y="12765"/>
                </a:lnTo>
                <a:lnTo>
                  <a:pt x="4430" y="12861"/>
                </a:lnTo>
                <a:lnTo>
                  <a:pt x="3977" y="12932"/>
                </a:lnTo>
                <a:lnTo>
                  <a:pt x="3168" y="13242"/>
                </a:lnTo>
                <a:lnTo>
                  <a:pt x="2405" y="13718"/>
                </a:lnTo>
                <a:lnTo>
                  <a:pt x="1739" y="14313"/>
                </a:lnTo>
                <a:lnTo>
                  <a:pt x="1167" y="15028"/>
                </a:lnTo>
                <a:lnTo>
                  <a:pt x="715" y="15814"/>
                </a:lnTo>
                <a:lnTo>
                  <a:pt x="357" y="16647"/>
                </a:lnTo>
                <a:lnTo>
                  <a:pt x="143" y="17504"/>
                </a:lnTo>
                <a:lnTo>
                  <a:pt x="72" y="17933"/>
                </a:lnTo>
                <a:lnTo>
                  <a:pt x="0" y="18695"/>
                </a:lnTo>
                <a:lnTo>
                  <a:pt x="72" y="20172"/>
                </a:lnTo>
                <a:lnTo>
                  <a:pt x="357" y="21600"/>
                </a:lnTo>
                <a:lnTo>
                  <a:pt x="881" y="22934"/>
                </a:lnTo>
                <a:lnTo>
                  <a:pt x="1620" y="24149"/>
                </a:lnTo>
                <a:lnTo>
                  <a:pt x="2572" y="25173"/>
                </a:lnTo>
                <a:lnTo>
                  <a:pt x="3715" y="25982"/>
                </a:lnTo>
                <a:lnTo>
                  <a:pt x="5073" y="26554"/>
                </a:lnTo>
                <a:lnTo>
                  <a:pt x="5811" y="26721"/>
                </a:lnTo>
                <a:lnTo>
                  <a:pt x="6787" y="26935"/>
                </a:lnTo>
                <a:lnTo>
                  <a:pt x="8026" y="27316"/>
                </a:lnTo>
                <a:lnTo>
                  <a:pt x="8740" y="27649"/>
                </a:lnTo>
                <a:lnTo>
                  <a:pt x="9359" y="28078"/>
                </a:lnTo>
                <a:lnTo>
                  <a:pt x="9883" y="28626"/>
                </a:lnTo>
                <a:lnTo>
                  <a:pt x="10312" y="29340"/>
                </a:lnTo>
                <a:lnTo>
                  <a:pt x="10669" y="30197"/>
                </a:lnTo>
                <a:lnTo>
                  <a:pt x="10812" y="30721"/>
                </a:lnTo>
                <a:lnTo>
                  <a:pt x="11026" y="31507"/>
                </a:lnTo>
                <a:lnTo>
                  <a:pt x="11622" y="32936"/>
                </a:lnTo>
                <a:lnTo>
                  <a:pt x="12503" y="34151"/>
                </a:lnTo>
                <a:lnTo>
                  <a:pt x="13694" y="35127"/>
                </a:lnTo>
                <a:lnTo>
                  <a:pt x="14432" y="35484"/>
                </a:lnTo>
                <a:lnTo>
                  <a:pt x="14837" y="35651"/>
                </a:lnTo>
                <a:lnTo>
                  <a:pt x="15742" y="35913"/>
                </a:lnTo>
                <a:lnTo>
                  <a:pt x="17147" y="36127"/>
                </a:lnTo>
                <a:lnTo>
                  <a:pt x="19052" y="36008"/>
                </a:lnTo>
                <a:lnTo>
                  <a:pt x="20457" y="35651"/>
                </a:lnTo>
                <a:lnTo>
                  <a:pt x="21314" y="35294"/>
                </a:lnTo>
                <a:lnTo>
                  <a:pt x="21719" y="35079"/>
                </a:lnTo>
                <a:lnTo>
                  <a:pt x="22576" y="34532"/>
                </a:lnTo>
                <a:lnTo>
                  <a:pt x="24458" y="33389"/>
                </a:lnTo>
                <a:lnTo>
                  <a:pt x="25934" y="32746"/>
                </a:lnTo>
                <a:lnTo>
                  <a:pt x="26934" y="32555"/>
                </a:lnTo>
                <a:lnTo>
                  <a:pt x="27911" y="32627"/>
                </a:lnTo>
                <a:lnTo>
                  <a:pt x="28887" y="33055"/>
                </a:lnTo>
                <a:lnTo>
                  <a:pt x="29340" y="33436"/>
                </a:lnTo>
                <a:lnTo>
                  <a:pt x="30888" y="34889"/>
                </a:lnTo>
                <a:lnTo>
                  <a:pt x="33055" y="36723"/>
                </a:lnTo>
                <a:lnTo>
                  <a:pt x="34364" y="37413"/>
                </a:lnTo>
                <a:lnTo>
                  <a:pt x="35341" y="37794"/>
                </a:lnTo>
                <a:lnTo>
                  <a:pt x="35889" y="37937"/>
                </a:lnTo>
                <a:lnTo>
                  <a:pt x="37270" y="38271"/>
                </a:lnTo>
                <a:lnTo>
                  <a:pt x="39627" y="38556"/>
                </a:lnTo>
                <a:lnTo>
                  <a:pt x="41294" y="38604"/>
                </a:lnTo>
                <a:lnTo>
                  <a:pt x="42962" y="38509"/>
                </a:lnTo>
                <a:lnTo>
                  <a:pt x="44557" y="38199"/>
                </a:lnTo>
                <a:lnTo>
                  <a:pt x="46034" y="37675"/>
                </a:lnTo>
                <a:lnTo>
                  <a:pt x="47320" y="36889"/>
                </a:lnTo>
                <a:lnTo>
                  <a:pt x="47867" y="36389"/>
                </a:lnTo>
                <a:lnTo>
                  <a:pt x="48177" y="36056"/>
                </a:lnTo>
                <a:lnTo>
                  <a:pt x="48653" y="35365"/>
                </a:lnTo>
                <a:lnTo>
                  <a:pt x="48963" y="34603"/>
                </a:lnTo>
                <a:lnTo>
                  <a:pt x="49177" y="33817"/>
                </a:lnTo>
                <a:lnTo>
                  <a:pt x="49272" y="32603"/>
                </a:lnTo>
                <a:lnTo>
                  <a:pt x="49034" y="30888"/>
                </a:lnTo>
                <a:lnTo>
                  <a:pt x="48510" y="29150"/>
                </a:lnTo>
                <a:lnTo>
                  <a:pt x="47796" y="27435"/>
                </a:lnTo>
                <a:lnTo>
                  <a:pt x="46605" y="25077"/>
                </a:lnTo>
                <a:lnTo>
                  <a:pt x="45891" y="23768"/>
                </a:lnTo>
                <a:lnTo>
                  <a:pt x="45510" y="23029"/>
                </a:lnTo>
                <a:lnTo>
                  <a:pt x="44795" y="21386"/>
                </a:lnTo>
                <a:lnTo>
                  <a:pt x="44533" y="20148"/>
                </a:lnTo>
                <a:lnTo>
                  <a:pt x="44557" y="19362"/>
                </a:lnTo>
                <a:lnTo>
                  <a:pt x="44795" y="18648"/>
                </a:lnTo>
                <a:lnTo>
                  <a:pt x="45343" y="18028"/>
                </a:lnTo>
                <a:lnTo>
                  <a:pt x="45748" y="17766"/>
                </a:lnTo>
                <a:lnTo>
                  <a:pt x="46534" y="17362"/>
                </a:lnTo>
                <a:lnTo>
                  <a:pt x="48153" y="16766"/>
                </a:lnTo>
                <a:lnTo>
                  <a:pt x="49725" y="16171"/>
                </a:lnTo>
                <a:lnTo>
                  <a:pt x="50820" y="15528"/>
                </a:lnTo>
                <a:lnTo>
                  <a:pt x="51487" y="14956"/>
                </a:lnTo>
                <a:lnTo>
                  <a:pt x="51797" y="14575"/>
                </a:lnTo>
                <a:lnTo>
                  <a:pt x="52130" y="14147"/>
                </a:lnTo>
                <a:lnTo>
                  <a:pt x="52654" y="13194"/>
                </a:lnTo>
                <a:lnTo>
                  <a:pt x="53083" y="12194"/>
                </a:lnTo>
                <a:lnTo>
                  <a:pt x="53392" y="11146"/>
                </a:lnTo>
                <a:lnTo>
                  <a:pt x="53583" y="10074"/>
                </a:lnTo>
                <a:lnTo>
                  <a:pt x="53654" y="8955"/>
                </a:lnTo>
                <a:lnTo>
                  <a:pt x="53607" y="7860"/>
                </a:lnTo>
                <a:lnTo>
                  <a:pt x="53464" y="6764"/>
                </a:lnTo>
                <a:lnTo>
                  <a:pt x="53178" y="5692"/>
                </a:lnTo>
                <a:lnTo>
                  <a:pt x="52821" y="4668"/>
                </a:lnTo>
                <a:lnTo>
                  <a:pt x="52321" y="3716"/>
                </a:lnTo>
                <a:lnTo>
                  <a:pt x="51749" y="2835"/>
                </a:lnTo>
                <a:lnTo>
                  <a:pt x="51035" y="2025"/>
                </a:lnTo>
                <a:lnTo>
                  <a:pt x="50249" y="1334"/>
                </a:lnTo>
                <a:lnTo>
                  <a:pt x="49344" y="763"/>
                </a:lnTo>
                <a:lnTo>
                  <a:pt x="48320" y="310"/>
                </a:lnTo>
                <a:lnTo>
                  <a:pt x="47796" y="144"/>
                </a:lnTo>
                <a:lnTo>
                  <a:pt x="47153" y="25"/>
                </a:lnTo>
                <a:lnTo>
                  <a:pt x="4591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 txBox="1">
            <a:spLocks noGrp="1"/>
          </p:cNvSpPr>
          <p:nvPr>
            <p:ph type="title" hasCustomPrompt="1"/>
          </p:nvPr>
        </p:nvSpPr>
        <p:spPr>
          <a:xfrm>
            <a:off x="960000" y="1771921"/>
            <a:ext cx="1890800" cy="12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4" name="Google Shape;94;p3"/>
          <p:cNvSpPr txBox="1">
            <a:spLocks noGrp="1"/>
          </p:cNvSpPr>
          <p:nvPr>
            <p:ph type="subTitle" idx="1"/>
          </p:nvPr>
        </p:nvSpPr>
        <p:spPr>
          <a:xfrm>
            <a:off x="960000" y="4162288"/>
            <a:ext cx="37404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3"/>
          <p:cNvSpPr/>
          <p:nvPr/>
        </p:nvSpPr>
        <p:spPr>
          <a:xfrm rot="-4157650">
            <a:off x="4441536" y="-423191"/>
            <a:ext cx="11297433" cy="7499157"/>
          </a:xfrm>
          <a:custGeom>
            <a:avLst/>
            <a:gdLst/>
            <a:ahLst/>
            <a:cxnLst/>
            <a:rect l="l" t="t" r="r" b="b"/>
            <a:pathLst>
              <a:path w="53655" h="38604" extrusionOk="0">
                <a:moveTo>
                  <a:pt x="45915" y="1"/>
                </a:moveTo>
                <a:lnTo>
                  <a:pt x="44724" y="215"/>
                </a:lnTo>
                <a:lnTo>
                  <a:pt x="43533" y="668"/>
                </a:lnTo>
                <a:lnTo>
                  <a:pt x="41795" y="1596"/>
                </a:lnTo>
                <a:lnTo>
                  <a:pt x="39580" y="3144"/>
                </a:lnTo>
                <a:lnTo>
                  <a:pt x="37437" y="4716"/>
                </a:lnTo>
                <a:lnTo>
                  <a:pt x="35889" y="5645"/>
                </a:lnTo>
                <a:lnTo>
                  <a:pt x="34865" y="6074"/>
                </a:lnTo>
                <a:lnTo>
                  <a:pt x="33864" y="6288"/>
                </a:lnTo>
                <a:lnTo>
                  <a:pt x="32888" y="6264"/>
                </a:lnTo>
                <a:lnTo>
                  <a:pt x="31912" y="5931"/>
                </a:lnTo>
                <a:lnTo>
                  <a:pt x="30959" y="5240"/>
                </a:lnTo>
                <a:lnTo>
                  <a:pt x="30483" y="4740"/>
                </a:lnTo>
                <a:lnTo>
                  <a:pt x="29840" y="4049"/>
                </a:lnTo>
                <a:lnTo>
                  <a:pt x="28244" y="2859"/>
                </a:lnTo>
                <a:lnTo>
                  <a:pt x="26387" y="1882"/>
                </a:lnTo>
                <a:lnTo>
                  <a:pt x="24386" y="1215"/>
                </a:lnTo>
                <a:lnTo>
                  <a:pt x="22338" y="882"/>
                </a:lnTo>
                <a:lnTo>
                  <a:pt x="20862" y="906"/>
                </a:lnTo>
                <a:lnTo>
                  <a:pt x="19909" y="1049"/>
                </a:lnTo>
                <a:lnTo>
                  <a:pt x="19004" y="1311"/>
                </a:lnTo>
                <a:lnTo>
                  <a:pt x="18171" y="1716"/>
                </a:lnTo>
                <a:lnTo>
                  <a:pt x="17409" y="2216"/>
                </a:lnTo>
                <a:lnTo>
                  <a:pt x="16766" y="2882"/>
                </a:lnTo>
                <a:lnTo>
                  <a:pt x="16480" y="3263"/>
                </a:lnTo>
                <a:lnTo>
                  <a:pt x="16265" y="3597"/>
                </a:lnTo>
                <a:lnTo>
                  <a:pt x="15956" y="4287"/>
                </a:lnTo>
                <a:lnTo>
                  <a:pt x="15670" y="5407"/>
                </a:lnTo>
                <a:lnTo>
                  <a:pt x="15527" y="7764"/>
                </a:lnTo>
                <a:lnTo>
                  <a:pt x="15408" y="10003"/>
                </a:lnTo>
                <a:lnTo>
                  <a:pt x="15146" y="10979"/>
                </a:lnTo>
                <a:lnTo>
                  <a:pt x="14860" y="11551"/>
                </a:lnTo>
                <a:lnTo>
                  <a:pt x="14432" y="12051"/>
                </a:lnTo>
                <a:lnTo>
                  <a:pt x="13860" y="12456"/>
                </a:lnTo>
                <a:lnTo>
                  <a:pt x="13122" y="12765"/>
                </a:lnTo>
                <a:lnTo>
                  <a:pt x="12193" y="12980"/>
                </a:lnTo>
                <a:lnTo>
                  <a:pt x="11645" y="13027"/>
                </a:lnTo>
                <a:lnTo>
                  <a:pt x="10741" y="13051"/>
                </a:lnTo>
                <a:lnTo>
                  <a:pt x="8907" y="12956"/>
                </a:lnTo>
                <a:lnTo>
                  <a:pt x="7097" y="12813"/>
                </a:lnTo>
                <a:lnTo>
                  <a:pt x="5287" y="12765"/>
                </a:lnTo>
                <a:lnTo>
                  <a:pt x="4430" y="12861"/>
                </a:lnTo>
                <a:lnTo>
                  <a:pt x="3977" y="12932"/>
                </a:lnTo>
                <a:lnTo>
                  <a:pt x="3168" y="13242"/>
                </a:lnTo>
                <a:lnTo>
                  <a:pt x="2405" y="13718"/>
                </a:lnTo>
                <a:lnTo>
                  <a:pt x="1739" y="14313"/>
                </a:lnTo>
                <a:lnTo>
                  <a:pt x="1167" y="15028"/>
                </a:lnTo>
                <a:lnTo>
                  <a:pt x="715" y="15814"/>
                </a:lnTo>
                <a:lnTo>
                  <a:pt x="357" y="16647"/>
                </a:lnTo>
                <a:lnTo>
                  <a:pt x="143" y="17504"/>
                </a:lnTo>
                <a:lnTo>
                  <a:pt x="72" y="17933"/>
                </a:lnTo>
                <a:lnTo>
                  <a:pt x="0" y="18695"/>
                </a:lnTo>
                <a:lnTo>
                  <a:pt x="72" y="20172"/>
                </a:lnTo>
                <a:lnTo>
                  <a:pt x="357" y="21600"/>
                </a:lnTo>
                <a:lnTo>
                  <a:pt x="881" y="22934"/>
                </a:lnTo>
                <a:lnTo>
                  <a:pt x="1620" y="24149"/>
                </a:lnTo>
                <a:lnTo>
                  <a:pt x="2572" y="25173"/>
                </a:lnTo>
                <a:lnTo>
                  <a:pt x="3715" y="25982"/>
                </a:lnTo>
                <a:lnTo>
                  <a:pt x="5073" y="26554"/>
                </a:lnTo>
                <a:lnTo>
                  <a:pt x="5811" y="26721"/>
                </a:lnTo>
                <a:lnTo>
                  <a:pt x="6787" y="26935"/>
                </a:lnTo>
                <a:lnTo>
                  <a:pt x="8026" y="27316"/>
                </a:lnTo>
                <a:lnTo>
                  <a:pt x="8740" y="27649"/>
                </a:lnTo>
                <a:lnTo>
                  <a:pt x="9359" y="28078"/>
                </a:lnTo>
                <a:lnTo>
                  <a:pt x="9883" y="28626"/>
                </a:lnTo>
                <a:lnTo>
                  <a:pt x="10312" y="29340"/>
                </a:lnTo>
                <a:lnTo>
                  <a:pt x="10669" y="30197"/>
                </a:lnTo>
                <a:lnTo>
                  <a:pt x="10812" y="30721"/>
                </a:lnTo>
                <a:lnTo>
                  <a:pt x="11026" y="31507"/>
                </a:lnTo>
                <a:lnTo>
                  <a:pt x="11622" y="32936"/>
                </a:lnTo>
                <a:lnTo>
                  <a:pt x="12503" y="34151"/>
                </a:lnTo>
                <a:lnTo>
                  <a:pt x="13694" y="35127"/>
                </a:lnTo>
                <a:lnTo>
                  <a:pt x="14432" y="35484"/>
                </a:lnTo>
                <a:lnTo>
                  <a:pt x="14837" y="35651"/>
                </a:lnTo>
                <a:lnTo>
                  <a:pt x="15742" y="35913"/>
                </a:lnTo>
                <a:lnTo>
                  <a:pt x="17147" y="36127"/>
                </a:lnTo>
                <a:lnTo>
                  <a:pt x="19052" y="36008"/>
                </a:lnTo>
                <a:lnTo>
                  <a:pt x="20457" y="35651"/>
                </a:lnTo>
                <a:lnTo>
                  <a:pt x="21314" y="35294"/>
                </a:lnTo>
                <a:lnTo>
                  <a:pt x="21719" y="35079"/>
                </a:lnTo>
                <a:lnTo>
                  <a:pt x="22576" y="34532"/>
                </a:lnTo>
                <a:lnTo>
                  <a:pt x="24458" y="33389"/>
                </a:lnTo>
                <a:lnTo>
                  <a:pt x="25934" y="32746"/>
                </a:lnTo>
                <a:lnTo>
                  <a:pt x="26934" y="32555"/>
                </a:lnTo>
                <a:lnTo>
                  <a:pt x="27911" y="32627"/>
                </a:lnTo>
                <a:lnTo>
                  <a:pt x="28887" y="33055"/>
                </a:lnTo>
                <a:lnTo>
                  <a:pt x="29340" y="33436"/>
                </a:lnTo>
                <a:lnTo>
                  <a:pt x="30888" y="34889"/>
                </a:lnTo>
                <a:lnTo>
                  <a:pt x="33055" y="36723"/>
                </a:lnTo>
                <a:lnTo>
                  <a:pt x="34364" y="37413"/>
                </a:lnTo>
                <a:lnTo>
                  <a:pt x="35341" y="37794"/>
                </a:lnTo>
                <a:lnTo>
                  <a:pt x="35889" y="37937"/>
                </a:lnTo>
                <a:lnTo>
                  <a:pt x="37270" y="38271"/>
                </a:lnTo>
                <a:lnTo>
                  <a:pt x="39627" y="38556"/>
                </a:lnTo>
                <a:lnTo>
                  <a:pt x="41294" y="38604"/>
                </a:lnTo>
                <a:lnTo>
                  <a:pt x="42962" y="38509"/>
                </a:lnTo>
                <a:lnTo>
                  <a:pt x="44557" y="38199"/>
                </a:lnTo>
                <a:lnTo>
                  <a:pt x="46034" y="37675"/>
                </a:lnTo>
                <a:lnTo>
                  <a:pt x="47320" y="36889"/>
                </a:lnTo>
                <a:lnTo>
                  <a:pt x="47867" y="36389"/>
                </a:lnTo>
                <a:lnTo>
                  <a:pt x="48177" y="36056"/>
                </a:lnTo>
                <a:lnTo>
                  <a:pt x="48653" y="35365"/>
                </a:lnTo>
                <a:lnTo>
                  <a:pt x="48963" y="34603"/>
                </a:lnTo>
                <a:lnTo>
                  <a:pt x="49177" y="33817"/>
                </a:lnTo>
                <a:lnTo>
                  <a:pt x="49272" y="32603"/>
                </a:lnTo>
                <a:lnTo>
                  <a:pt x="49034" y="30888"/>
                </a:lnTo>
                <a:lnTo>
                  <a:pt x="48510" y="29150"/>
                </a:lnTo>
                <a:lnTo>
                  <a:pt x="47796" y="27435"/>
                </a:lnTo>
                <a:lnTo>
                  <a:pt x="46605" y="25077"/>
                </a:lnTo>
                <a:lnTo>
                  <a:pt x="45891" y="23768"/>
                </a:lnTo>
                <a:lnTo>
                  <a:pt x="45510" y="23029"/>
                </a:lnTo>
                <a:lnTo>
                  <a:pt x="44795" y="21386"/>
                </a:lnTo>
                <a:lnTo>
                  <a:pt x="44533" y="20148"/>
                </a:lnTo>
                <a:lnTo>
                  <a:pt x="44557" y="19362"/>
                </a:lnTo>
                <a:lnTo>
                  <a:pt x="44795" y="18648"/>
                </a:lnTo>
                <a:lnTo>
                  <a:pt x="45343" y="18028"/>
                </a:lnTo>
                <a:lnTo>
                  <a:pt x="45748" y="17766"/>
                </a:lnTo>
                <a:lnTo>
                  <a:pt x="46534" y="17362"/>
                </a:lnTo>
                <a:lnTo>
                  <a:pt x="48153" y="16766"/>
                </a:lnTo>
                <a:lnTo>
                  <a:pt x="49725" y="16171"/>
                </a:lnTo>
                <a:lnTo>
                  <a:pt x="50820" y="15528"/>
                </a:lnTo>
                <a:lnTo>
                  <a:pt x="51487" y="14956"/>
                </a:lnTo>
                <a:lnTo>
                  <a:pt x="51797" y="14575"/>
                </a:lnTo>
                <a:lnTo>
                  <a:pt x="52130" y="14147"/>
                </a:lnTo>
                <a:lnTo>
                  <a:pt x="52654" y="13194"/>
                </a:lnTo>
                <a:lnTo>
                  <a:pt x="53083" y="12194"/>
                </a:lnTo>
                <a:lnTo>
                  <a:pt x="53392" y="11146"/>
                </a:lnTo>
                <a:lnTo>
                  <a:pt x="53583" y="10074"/>
                </a:lnTo>
                <a:lnTo>
                  <a:pt x="53654" y="8955"/>
                </a:lnTo>
                <a:lnTo>
                  <a:pt x="53607" y="7860"/>
                </a:lnTo>
                <a:lnTo>
                  <a:pt x="53464" y="6764"/>
                </a:lnTo>
                <a:lnTo>
                  <a:pt x="53178" y="5692"/>
                </a:lnTo>
                <a:lnTo>
                  <a:pt x="52821" y="4668"/>
                </a:lnTo>
                <a:lnTo>
                  <a:pt x="52321" y="3716"/>
                </a:lnTo>
                <a:lnTo>
                  <a:pt x="51749" y="2835"/>
                </a:lnTo>
                <a:lnTo>
                  <a:pt x="51035" y="2025"/>
                </a:lnTo>
                <a:lnTo>
                  <a:pt x="50249" y="1334"/>
                </a:lnTo>
                <a:lnTo>
                  <a:pt x="49344" y="763"/>
                </a:lnTo>
                <a:lnTo>
                  <a:pt x="48320" y="310"/>
                </a:lnTo>
                <a:lnTo>
                  <a:pt x="47796" y="144"/>
                </a:lnTo>
                <a:lnTo>
                  <a:pt x="47153" y="25"/>
                </a:lnTo>
                <a:lnTo>
                  <a:pt x="459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6" name="Google Shape;96;p3"/>
          <p:cNvGrpSpPr/>
          <p:nvPr/>
        </p:nvGrpSpPr>
        <p:grpSpPr>
          <a:xfrm>
            <a:off x="9" y="810480"/>
            <a:ext cx="7751244" cy="6064435"/>
            <a:chOff x="6" y="607860"/>
            <a:chExt cx="5813433" cy="4548326"/>
          </a:xfrm>
        </p:grpSpPr>
        <p:sp>
          <p:nvSpPr>
            <p:cNvPr id="97" name="Google Shape;97;p3"/>
            <p:cNvSpPr/>
            <p:nvPr/>
          </p:nvSpPr>
          <p:spPr>
            <a:xfrm rot="-5400000">
              <a:off x="-685304" y="1597971"/>
              <a:ext cx="1919188" cy="548569"/>
            </a:xfrm>
            <a:custGeom>
              <a:avLst/>
              <a:gdLst/>
              <a:ahLst/>
              <a:cxnLst/>
              <a:rect l="l" t="t" r="r" b="b"/>
              <a:pathLst>
                <a:path w="65720" h="18785" extrusionOk="0">
                  <a:moveTo>
                    <a:pt x="3104" y="0"/>
                  </a:moveTo>
                  <a:cubicBezTo>
                    <a:pt x="2283" y="790"/>
                    <a:pt x="1615" y="1702"/>
                    <a:pt x="1189" y="2827"/>
                  </a:cubicBezTo>
                  <a:cubicBezTo>
                    <a:pt x="0" y="5880"/>
                    <a:pt x="1213" y="8645"/>
                    <a:pt x="4124" y="8645"/>
                  </a:cubicBezTo>
                  <a:cubicBezTo>
                    <a:pt x="4487" y="8645"/>
                    <a:pt x="4877" y="8602"/>
                    <a:pt x="5292" y="8511"/>
                  </a:cubicBezTo>
                  <a:cubicBezTo>
                    <a:pt x="9335" y="7599"/>
                    <a:pt x="13226" y="6140"/>
                    <a:pt x="17299" y="5228"/>
                  </a:cubicBezTo>
                  <a:cubicBezTo>
                    <a:pt x="18680" y="4915"/>
                    <a:pt x="20041" y="4774"/>
                    <a:pt x="21386" y="4774"/>
                  </a:cubicBezTo>
                  <a:cubicBezTo>
                    <a:pt x="24749" y="4774"/>
                    <a:pt x="28015" y="5658"/>
                    <a:pt x="31250" y="6961"/>
                  </a:cubicBezTo>
                  <a:cubicBezTo>
                    <a:pt x="36266" y="8997"/>
                    <a:pt x="40825" y="11885"/>
                    <a:pt x="45719" y="14195"/>
                  </a:cubicBezTo>
                  <a:cubicBezTo>
                    <a:pt x="50160" y="16310"/>
                    <a:pt x="55502" y="18785"/>
                    <a:pt x="60551" y="18785"/>
                  </a:cubicBezTo>
                  <a:cubicBezTo>
                    <a:pt x="60582" y="18785"/>
                    <a:pt x="60612" y="18785"/>
                    <a:pt x="60643" y="18784"/>
                  </a:cubicBezTo>
                  <a:cubicBezTo>
                    <a:pt x="63926" y="18724"/>
                    <a:pt x="65719" y="16170"/>
                    <a:pt x="65233" y="13070"/>
                  </a:cubicBezTo>
                  <a:cubicBezTo>
                    <a:pt x="64929" y="11034"/>
                    <a:pt x="63166" y="9757"/>
                    <a:pt x="61525" y="8724"/>
                  </a:cubicBezTo>
                  <a:cubicBezTo>
                    <a:pt x="59336" y="7386"/>
                    <a:pt x="53986" y="3495"/>
                    <a:pt x="59062" y="2097"/>
                  </a:cubicBezTo>
                  <a:cubicBezTo>
                    <a:pt x="60521" y="1702"/>
                    <a:pt x="62832" y="1155"/>
                    <a:pt x="64291" y="0"/>
                  </a:cubicBezTo>
                  <a:lnTo>
                    <a:pt x="58576" y="0"/>
                  </a:lnTo>
                  <a:cubicBezTo>
                    <a:pt x="55385" y="1033"/>
                    <a:pt x="51342" y="2006"/>
                    <a:pt x="51798" y="5076"/>
                  </a:cubicBezTo>
                  <a:cubicBezTo>
                    <a:pt x="52041" y="6930"/>
                    <a:pt x="54351" y="7508"/>
                    <a:pt x="55780" y="8237"/>
                  </a:cubicBezTo>
                  <a:cubicBezTo>
                    <a:pt x="57603" y="9119"/>
                    <a:pt x="59549" y="10213"/>
                    <a:pt x="60856" y="11793"/>
                  </a:cubicBezTo>
                  <a:cubicBezTo>
                    <a:pt x="61677" y="12797"/>
                    <a:pt x="62801" y="14620"/>
                    <a:pt x="61768" y="15775"/>
                  </a:cubicBezTo>
                  <a:cubicBezTo>
                    <a:pt x="61300" y="16288"/>
                    <a:pt x="60522" y="16465"/>
                    <a:pt x="59655" y="16465"/>
                  </a:cubicBezTo>
                  <a:cubicBezTo>
                    <a:pt x="58156" y="16465"/>
                    <a:pt x="56392" y="15934"/>
                    <a:pt x="55506" y="15684"/>
                  </a:cubicBezTo>
                  <a:cubicBezTo>
                    <a:pt x="50278" y="14164"/>
                    <a:pt x="45658" y="11550"/>
                    <a:pt x="41038" y="8784"/>
                  </a:cubicBezTo>
                  <a:cubicBezTo>
                    <a:pt x="35384" y="5410"/>
                    <a:pt x="28454" y="2888"/>
                    <a:pt x="21919" y="2219"/>
                  </a:cubicBezTo>
                  <a:cubicBezTo>
                    <a:pt x="20760" y="2109"/>
                    <a:pt x="19600" y="2043"/>
                    <a:pt x="18443" y="2043"/>
                  </a:cubicBezTo>
                  <a:cubicBezTo>
                    <a:pt x="16718" y="2043"/>
                    <a:pt x="14997" y="2189"/>
                    <a:pt x="13287" y="2553"/>
                  </a:cubicBezTo>
                  <a:cubicBezTo>
                    <a:pt x="10916" y="3070"/>
                    <a:pt x="8606" y="4590"/>
                    <a:pt x="6174" y="4772"/>
                  </a:cubicBezTo>
                  <a:cubicBezTo>
                    <a:pt x="6053" y="4781"/>
                    <a:pt x="5938" y="4786"/>
                    <a:pt x="5829" y="4786"/>
                  </a:cubicBezTo>
                  <a:cubicBezTo>
                    <a:pt x="3437" y="4786"/>
                    <a:pt x="4107" y="2611"/>
                    <a:pt x="5444" y="1216"/>
                  </a:cubicBezTo>
                  <a:cubicBezTo>
                    <a:pt x="5900" y="729"/>
                    <a:pt x="6448" y="365"/>
                    <a:pt x="69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3"/>
            <p:cNvSpPr/>
            <p:nvPr/>
          </p:nvSpPr>
          <p:spPr>
            <a:xfrm rot="10800000">
              <a:off x="2352771" y="4409595"/>
              <a:ext cx="1122895" cy="746591"/>
            </a:xfrm>
            <a:custGeom>
              <a:avLst/>
              <a:gdLst/>
              <a:ahLst/>
              <a:cxnLst/>
              <a:rect l="l" t="t" r="r" b="b"/>
              <a:pathLst>
                <a:path w="38452" h="25566" extrusionOk="0">
                  <a:moveTo>
                    <a:pt x="6870" y="0"/>
                  </a:moveTo>
                  <a:cubicBezTo>
                    <a:pt x="5867" y="1094"/>
                    <a:pt x="3861" y="1763"/>
                    <a:pt x="2949" y="2705"/>
                  </a:cubicBezTo>
                  <a:cubicBezTo>
                    <a:pt x="0" y="5745"/>
                    <a:pt x="1004" y="8936"/>
                    <a:pt x="4377" y="10760"/>
                  </a:cubicBezTo>
                  <a:cubicBezTo>
                    <a:pt x="7812" y="12584"/>
                    <a:pt x="9666" y="16322"/>
                    <a:pt x="5988" y="19210"/>
                  </a:cubicBezTo>
                  <a:cubicBezTo>
                    <a:pt x="4013" y="20791"/>
                    <a:pt x="3192" y="22280"/>
                    <a:pt x="5502" y="24316"/>
                  </a:cubicBezTo>
                  <a:cubicBezTo>
                    <a:pt x="6621" y="25313"/>
                    <a:pt x="8222" y="25565"/>
                    <a:pt x="9837" y="25565"/>
                  </a:cubicBezTo>
                  <a:cubicBezTo>
                    <a:pt x="11031" y="25565"/>
                    <a:pt x="12233" y="25427"/>
                    <a:pt x="13253" y="25350"/>
                  </a:cubicBezTo>
                  <a:cubicBezTo>
                    <a:pt x="18329" y="24985"/>
                    <a:pt x="24499" y="22189"/>
                    <a:pt x="26293" y="17022"/>
                  </a:cubicBezTo>
                  <a:cubicBezTo>
                    <a:pt x="27691" y="13009"/>
                    <a:pt x="23952" y="7872"/>
                    <a:pt x="28116" y="4833"/>
                  </a:cubicBezTo>
                  <a:cubicBezTo>
                    <a:pt x="29484" y="3860"/>
                    <a:pt x="30943" y="3465"/>
                    <a:pt x="32493" y="3040"/>
                  </a:cubicBezTo>
                  <a:cubicBezTo>
                    <a:pt x="34530" y="2462"/>
                    <a:pt x="36475" y="1307"/>
                    <a:pt x="38208" y="182"/>
                  </a:cubicBezTo>
                  <a:cubicBezTo>
                    <a:pt x="38269" y="122"/>
                    <a:pt x="38360" y="61"/>
                    <a:pt x="38451" y="0"/>
                  </a:cubicBezTo>
                  <a:lnTo>
                    <a:pt x="30214" y="0"/>
                  </a:lnTo>
                  <a:cubicBezTo>
                    <a:pt x="30092" y="30"/>
                    <a:pt x="30001" y="61"/>
                    <a:pt x="29879" y="91"/>
                  </a:cubicBezTo>
                  <a:cubicBezTo>
                    <a:pt x="26506" y="1094"/>
                    <a:pt x="20822" y="821"/>
                    <a:pt x="20335" y="5593"/>
                  </a:cubicBezTo>
                  <a:cubicBezTo>
                    <a:pt x="20092" y="7933"/>
                    <a:pt x="21825" y="9879"/>
                    <a:pt x="19545" y="11672"/>
                  </a:cubicBezTo>
                  <a:cubicBezTo>
                    <a:pt x="18751" y="12305"/>
                    <a:pt x="18078" y="12562"/>
                    <a:pt x="17479" y="12562"/>
                  </a:cubicBezTo>
                  <a:cubicBezTo>
                    <a:pt x="16150" y="12562"/>
                    <a:pt x="15184" y="11297"/>
                    <a:pt x="14074" y="10061"/>
                  </a:cubicBezTo>
                  <a:cubicBezTo>
                    <a:pt x="12463" y="8176"/>
                    <a:pt x="10305" y="8207"/>
                    <a:pt x="8055" y="7872"/>
                  </a:cubicBezTo>
                  <a:cubicBezTo>
                    <a:pt x="7326" y="7781"/>
                    <a:pt x="5928" y="7720"/>
                    <a:pt x="5441" y="7082"/>
                  </a:cubicBezTo>
                  <a:cubicBezTo>
                    <a:pt x="4742" y="6140"/>
                    <a:pt x="5776" y="4559"/>
                    <a:pt x="6292" y="3799"/>
                  </a:cubicBezTo>
                  <a:cubicBezTo>
                    <a:pt x="6748" y="3161"/>
                    <a:pt x="8511" y="1581"/>
                    <a:pt x="9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3"/>
            <p:cNvSpPr/>
            <p:nvPr/>
          </p:nvSpPr>
          <p:spPr>
            <a:xfrm rot="-5400000">
              <a:off x="-278105" y="4005805"/>
              <a:ext cx="1415796" cy="859576"/>
            </a:xfrm>
            <a:custGeom>
              <a:avLst/>
              <a:gdLst/>
              <a:ahLst/>
              <a:cxnLst/>
              <a:rect l="l" t="t" r="r" b="b"/>
              <a:pathLst>
                <a:path w="48482" h="29435" extrusionOk="0">
                  <a:moveTo>
                    <a:pt x="44742" y="0"/>
                  </a:moveTo>
                  <a:cubicBezTo>
                    <a:pt x="44651" y="213"/>
                    <a:pt x="44560" y="426"/>
                    <a:pt x="44408" y="578"/>
                  </a:cubicBezTo>
                  <a:cubicBezTo>
                    <a:pt x="43709" y="1489"/>
                    <a:pt x="41946" y="2037"/>
                    <a:pt x="40973" y="2462"/>
                  </a:cubicBezTo>
                  <a:cubicBezTo>
                    <a:pt x="39241" y="3192"/>
                    <a:pt x="37387" y="3891"/>
                    <a:pt x="35593" y="4468"/>
                  </a:cubicBezTo>
                  <a:cubicBezTo>
                    <a:pt x="32615" y="5410"/>
                    <a:pt x="28754" y="5502"/>
                    <a:pt x="26900" y="8511"/>
                  </a:cubicBezTo>
                  <a:cubicBezTo>
                    <a:pt x="24955" y="11642"/>
                    <a:pt x="26991" y="13860"/>
                    <a:pt x="30001" y="14559"/>
                  </a:cubicBezTo>
                  <a:cubicBezTo>
                    <a:pt x="32098" y="15015"/>
                    <a:pt x="34226" y="15775"/>
                    <a:pt x="35472" y="17660"/>
                  </a:cubicBezTo>
                  <a:cubicBezTo>
                    <a:pt x="37204" y="20243"/>
                    <a:pt x="35411" y="23435"/>
                    <a:pt x="32919" y="24864"/>
                  </a:cubicBezTo>
                  <a:cubicBezTo>
                    <a:pt x="31427" y="25737"/>
                    <a:pt x="29795" y="26102"/>
                    <a:pt x="28147" y="26102"/>
                  </a:cubicBezTo>
                  <a:cubicBezTo>
                    <a:pt x="25663" y="26102"/>
                    <a:pt x="23141" y="25273"/>
                    <a:pt x="21003" y="24104"/>
                  </a:cubicBezTo>
                  <a:cubicBezTo>
                    <a:pt x="18785" y="22888"/>
                    <a:pt x="16140" y="21338"/>
                    <a:pt x="15350" y="18784"/>
                  </a:cubicBezTo>
                  <a:cubicBezTo>
                    <a:pt x="14468" y="16049"/>
                    <a:pt x="16991" y="14711"/>
                    <a:pt x="17204" y="12128"/>
                  </a:cubicBezTo>
                  <a:cubicBezTo>
                    <a:pt x="17630" y="7234"/>
                    <a:pt x="10608" y="5593"/>
                    <a:pt x="7082" y="5593"/>
                  </a:cubicBezTo>
                  <a:cubicBezTo>
                    <a:pt x="5350" y="5593"/>
                    <a:pt x="2432" y="5927"/>
                    <a:pt x="3678" y="8268"/>
                  </a:cubicBezTo>
                  <a:cubicBezTo>
                    <a:pt x="4407" y="9605"/>
                    <a:pt x="5775" y="9696"/>
                    <a:pt x="7082" y="10061"/>
                  </a:cubicBezTo>
                  <a:cubicBezTo>
                    <a:pt x="9028" y="10578"/>
                    <a:pt x="13283" y="11368"/>
                    <a:pt x="12189" y="14377"/>
                  </a:cubicBezTo>
                  <a:cubicBezTo>
                    <a:pt x="11713" y="15662"/>
                    <a:pt x="10235" y="15929"/>
                    <a:pt x="8636" y="15929"/>
                  </a:cubicBezTo>
                  <a:cubicBezTo>
                    <a:pt x="7504" y="15929"/>
                    <a:pt x="6311" y="15795"/>
                    <a:pt x="5372" y="15795"/>
                  </a:cubicBezTo>
                  <a:cubicBezTo>
                    <a:pt x="5097" y="15795"/>
                    <a:pt x="4844" y="15806"/>
                    <a:pt x="4620" y="15836"/>
                  </a:cubicBezTo>
                  <a:cubicBezTo>
                    <a:pt x="3283" y="16018"/>
                    <a:pt x="1337" y="16687"/>
                    <a:pt x="0" y="17751"/>
                  </a:cubicBezTo>
                  <a:lnTo>
                    <a:pt x="0" y="22432"/>
                  </a:lnTo>
                  <a:cubicBezTo>
                    <a:pt x="213" y="22219"/>
                    <a:pt x="456" y="22006"/>
                    <a:pt x="699" y="21794"/>
                  </a:cubicBezTo>
                  <a:cubicBezTo>
                    <a:pt x="2462" y="20487"/>
                    <a:pt x="4651" y="19149"/>
                    <a:pt x="6748" y="18481"/>
                  </a:cubicBezTo>
                  <a:cubicBezTo>
                    <a:pt x="7306" y="18303"/>
                    <a:pt x="7838" y="18222"/>
                    <a:pt x="8345" y="18222"/>
                  </a:cubicBezTo>
                  <a:cubicBezTo>
                    <a:pt x="11395" y="18222"/>
                    <a:pt x="13551" y="21146"/>
                    <a:pt x="15350" y="23465"/>
                  </a:cubicBezTo>
                  <a:cubicBezTo>
                    <a:pt x="17447" y="26201"/>
                    <a:pt x="20851" y="28025"/>
                    <a:pt x="24195" y="28876"/>
                  </a:cubicBezTo>
                  <a:cubicBezTo>
                    <a:pt x="25606" y="29231"/>
                    <a:pt x="27288" y="29434"/>
                    <a:pt x="29021" y="29434"/>
                  </a:cubicBezTo>
                  <a:cubicBezTo>
                    <a:pt x="32178" y="29434"/>
                    <a:pt x="35502" y="28761"/>
                    <a:pt x="37660" y="27113"/>
                  </a:cubicBezTo>
                  <a:cubicBezTo>
                    <a:pt x="40396" y="25016"/>
                    <a:pt x="42676" y="20335"/>
                    <a:pt x="40365" y="17234"/>
                  </a:cubicBezTo>
                  <a:cubicBezTo>
                    <a:pt x="38572" y="14894"/>
                    <a:pt x="35837" y="14955"/>
                    <a:pt x="33496" y="13617"/>
                  </a:cubicBezTo>
                  <a:cubicBezTo>
                    <a:pt x="32523" y="13070"/>
                    <a:pt x="30669" y="12158"/>
                    <a:pt x="30548" y="10912"/>
                  </a:cubicBezTo>
                  <a:cubicBezTo>
                    <a:pt x="30426" y="9605"/>
                    <a:pt x="31885" y="8146"/>
                    <a:pt x="32919" y="7568"/>
                  </a:cubicBezTo>
                  <a:cubicBezTo>
                    <a:pt x="34226" y="6809"/>
                    <a:pt x="35837" y="6535"/>
                    <a:pt x="37326" y="6353"/>
                  </a:cubicBezTo>
                  <a:cubicBezTo>
                    <a:pt x="39606" y="6110"/>
                    <a:pt x="41429" y="5319"/>
                    <a:pt x="43435" y="4225"/>
                  </a:cubicBezTo>
                  <a:cubicBezTo>
                    <a:pt x="44226" y="3799"/>
                    <a:pt x="46840" y="1915"/>
                    <a:pt x="48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3"/>
            <p:cNvSpPr/>
            <p:nvPr/>
          </p:nvSpPr>
          <p:spPr>
            <a:xfrm rot="3115947">
              <a:off x="3722600" y="3309906"/>
              <a:ext cx="1319885" cy="455765"/>
            </a:xfrm>
            <a:custGeom>
              <a:avLst/>
              <a:gdLst/>
              <a:ahLst/>
              <a:cxnLst/>
              <a:rect l="l" t="t" r="r" b="b"/>
              <a:pathLst>
                <a:path w="68117" h="13114" extrusionOk="0">
                  <a:moveTo>
                    <a:pt x="1" y="1"/>
                  </a:moveTo>
                  <a:lnTo>
                    <a:pt x="1" y="1"/>
                  </a:lnTo>
                  <a:cubicBezTo>
                    <a:pt x="2834" y="1001"/>
                    <a:pt x="5573" y="2227"/>
                    <a:pt x="8144" y="3691"/>
                  </a:cubicBezTo>
                  <a:cubicBezTo>
                    <a:pt x="9430" y="4418"/>
                    <a:pt x="10680" y="5215"/>
                    <a:pt x="11847" y="6108"/>
                  </a:cubicBezTo>
                  <a:cubicBezTo>
                    <a:pt x="12431" y="6549"/>
                    <a:pt x="12990" y="7013"/>
                    <a:pt x="13526" y="7501"/>
                  </a:cubicBezTo>
                  <a:cubicBezTo>
                    <a:pt x="14086" y="7990"/>
                    <a:pt x="14526" y="8490"/>
                    <a:pt x="15157" y="9061"/>
                  </a:cubicBezTo>
                  <a:cubicBezTo>
                    <a:pt x="16384" y="10133"/>
                    <a:pt x="17824" y="10871"/>
                    <a:pt x="19289" y="11407"/>
                  </a:cubicBezTo>
                  <a:cubicBezTo>
                    <a:pt x="20765" y="11942"/>
                    <a:pt x="22277" y="12300"/>
                    <a:pt x="23789" y="12562"/>
                  </a:cubicBezTo>
                  <a:cubicBezTo>
                    <a:pt x="26288" y="12983"/>
                    <a:pt x="28803" y="13114"/>
                    <a:pt x="31307" y="13114"/>
                  </a:cubicBezTo>
                  <a:cubicBezTo>
                    <a:pt x="31846" y="13114"/>
                    <a:pt x="32384" y="13108"/>
                    <a:pt x="32921" y="13097"/>
                  </a:cubicBezTo>
                  <a:cubicBezTo>
                    <a:pt x="35957" y="13002"/>
                    <a:pt x="38970" y="12704"/>
                    <a:pt x="41958" y="12300"/>
                  </a:cubicBezTo>
                  <a:cubicBezTo>
                    <a:pt x="44947" y="11859"/>
                    <a:pt x="47923" y="11335"/>
                    <a:pt x="50864" y="10657"/>
                  </a:cubicBezTo>
                  <a:cubicBezTo>
                    <a:pt x="56734" y="9335"/>
                    <a:pt x="62508" y="7597"/>
                    <a:pt x="68116" y="5454"/>
                  </a:cubicBezTo>
                  <a:lnTo>
                    <a:pt x="68116" y="5454"/>
                  </a:lnTo>
                  <a:cubicBezTo>
                    <a:pt x="62270" y="6835"/>
                    <a:pt x="56436" y="8156"/>
                    <a:pt x="50566" y="9192"/>
                  </a:cubicBezTo>
                  <a:cubicBezTo>
                    <a:pt x="47626" y="9692"/>
                    <a:pt x="44685" y="10180"/>
                    <a:pt x="41732" y="10514"/>
                  </a:cubicBezTo>
                  <a:cubicBezTo>
                    <a:pt x="38779" y="10871"/>
                    <a:pt x="35815" y="11121"/>
                    <a:pt x="32862" y="11204"/>
                  </a:cubicBezTo>
                  <a:cubicBezTo>
                    <a:pt x="32174" y="11226"/>
                    <a:pt x="31486" y="11238"/>
                    <a:pt x="30798" y="11238"/>
                  </a:cubicBezTo>
                  <a:cubicBezTo>
                    <a:pt x="28536" y="11238"/>
                    <a:pt x="26282" y="11110"/>
                    <a:pt x="24063" y="10799"/>
                  </a:cubicBezTo>
                  <a:cubicBezTo>
                    <a:pt x="22622" y="10597"/>
                    <a:pt x="21194" y="10299"/>
                    <a:pt x="19836" y="9847"/>
                  </a:cubicBezTo>
                  <a:cubicBezTo>
                    <a:pt x="18479" y="9395"/>
                    <a:pt x="17169" y="8811"/>
                    <a:pt x="16086" y="7954"/>
                  </a:cubicBezTo>
                  <a:cubicBezTo>
                    <a:pt x="15586" y="7549"/>
                    <a:pt x="15002" y="6954"/>
                    <a:pt x="14407" y="6478"/>
                  </a:cubicBezTo>
                  <a:cubicBezTo>
                    <a:pt x="13812" y="5989"/>
                    <a:pt x="13181" y="5537"/>
                    <a:pt x="12550" y="5120"/>
                  </a:cubicBezTo>
                  <a:cubicBezTo>
                    <a:pt x="11264" y="4275"/>
                    <a:pt x="9930" y="3525"/>
                    <a:pt x="8561" y="2882"/>
                  </a:cubicBezTo>
                  <a:cubicBezTo>
                    <a:pt x="5811" y="1608"/>
                    <a:pt x="2941" y="62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3"/>
            <p:cNvSpPr/>
            <p:nvPr/>
          </p:nvSpPr>
          <p:spPr>
            <a:xfrm rot="-2048347">
              <a:off x="4301491" y="988833"/>
              <a:ext cx="1506090" cy="483383"/>
            </a:xfrm>
            <a:custGeom>
              <a:avLst/>
              <a:gdLst/>
              <a:ahLst/>
              <a:cxnLst/>
              <a:rect l="l" t="t" r="r" b="b"/>
              <a:pathLst>
                <a:path w="91524" h="16017" extrusionOk="0">
                  <a:moveTo>
                    <a:pt x="70836" y="1"/>
                  </a:moveTo>
                  <a:cubicBezTo>
                    <a:pt x="70158" y="1"/>
                    <a:pt x="69482" y="10"/>
                    <a:pt x="68807" y="26"/>
                  </a:cubicBezTo>
                  <a:cubicBezTo>
                    <a:pt x="60877" y="217"/>
                    <a:pt x="53019" y="1360"/>
                    <a:pt x="45304" y="3110"/>
                  </a:cubicBezTo>
                  <a:cubicBezTo>
                    <a:pt x="41458" y="4027"/>
                    <a:pt x="37624" y="5051"/>
                    <a:pt x="33886" y="6420"/>
                  </a:cubicBezTo>
                  <a:cubicBezTo>
                    <a:pt x="30242" y="7753"/>
                    <a:pt x="26492" y="8849"/>
                    <a:pt x="22741" y="9944"/>
                  </a:cubicBezTo>
                  <a:cubicBezTo>
                    <a:pt x="15205" y="12087"/>
                    <a:pt x="7609" y="14028"/>
                    <a:pt x="0" y="16016"/>
                  </a:cubicBezTo>
                  <a:cubicBezTo>
                    <a:pt x="3906" y="15504"/>
                    <a:pt x="7775" y="14838"/>
                    <a:pt x="11645" y="14123"/>
                  </a:cubicBezTo>
                  <a:cubicBezTo>
                    <a:pt x="15502" y="13385"/>
                    <a:pt x="19360" y="12587"/>
                    <a:pt x="23182" y="11659"/>
                  </a:cubicBezTo>
                  <a:cubicBezTo>
                    <a:pt x="27028" y="10754"/>
                    <a:pt x="30826" y="9706"/>
                    <a:pt x="34600" y="8456"/>
                  </a:cubicBezTo>
                  <a:cubicBezTo>
                    <a:pt x="38255" y="7194"/>
                    <a:pt x="42018" y="6194"/>
                    <a:pt x="45816" y="5336"/>
                  </a:cubicBezTo>
                  <a:cubicBezTo>
                    <a:pt x="53400" y="3622"/>
                    <a:pt x="61115" y="2324"/>
                    <a:pt x="68878" y="1800"/>
                  </a:cubicBezTo>
                  <a:cubicBezTo>
                    <a:pt x="69842" y="1729"/>
                    <a:pt x="70819" y="1693"/>
                    <a:pt x="71795" y="1657"/>
                  </a:cubicBezTo>
                  <a:cubicBezTo>
                    <a:pt x="72760" y="1634"/>
                    <a:pt x="73736" y="1610"/>
                    <a:pt x="74700" y="1610"/>
                  </a:cubicBezTo>
                  <a:cubicBezTo>
                    <a:pt x="76641" y="1610"/>
                    <a:pt x="78582" y="1693"/>
                    <a:pt x="80510" y="1907"/>
                  </a:cubicBezTo>
                  <a:cubicBezTo>
                    <a:pt x="82439" y="2098"/>
                    <a:pt x="84356" y="2408"/>
                    <a:pt x="86225" y="2931"/>
                  </a:cubicBezTo>
                  <a:cubicBezTo>
                    <a:pt x="88083" y="3467"/>
                    <a:pt x="89905" y="4205"/>
                    <a:pt x="91524" y="5325"/>
                  </a:cubicBezTo>
                  <a:cubicBezTo>
                    <a:pt x="90059" y="4003"/>
                    <a:pt x="88273" y="3050"/>
                    <a:pt x="86428" y="2336"/>
                  </a:cubicBezTo>
                  <a:cubicBezTo>
                    <a:pt x="84571" y="1622"/>
                    <a:pt x="82618" y="1157"/>
                    <a:pt x="80665" y="788"/>
                  </a:cubicBezTo>
                  <a:cubicBezTo>
                    <a:pt x="78713" y="443"/>
                    <a:pt x="76724" y="241"/>
                    <a:pt x="74748" y="122"/>
                  </a:cubicBezTo>
                  <a:cubicBezTo>
                    <a:pt x="73447" y="35"/>
                    <a:pt x="72140" y="1"/>
                    <a:pt x="70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 rot="4067323">
              <a:off x="3732521" y="2433685"/>
              <a:ext cx="1040524" cy="304664"/>
            </a:xfrm>
            <a:custGeom>
              <a:avLst/>
              <a:gdLst/>
              <a:ahLst/>
              <a:cxnLst/>
              <a:rect l="l" t="t" r="r" b="b"/>
              <a:pathLst>
                <a:path w="34481" h="10096" extrusionOk="0">
                  <a:moveTo>
                    <a:pt x="0" y="1"/>
                  </a:moveTo>
                  <a:lnTo>
                    <a:pt x="0" y="1"/>
                  </a:lnTo>
                  <a:cubicBezTo>
                    <a:pt x="1524" y="334"/>
                    <a:pt x="3013" y="775"/>
                    <a:pt x="4453" y="1311"/>
                  </a:cubicBezTo>
                  <a:cubicBezTo>
                    <a:pt x="5894" y="1846"/>
                    <a:pt x="7287" y="2501"/>
                    <a:pt x="8608" y="3263"/>
                  </a:cubicBezTo>
                  <a:cubicBezTo>
                    <a:pt x="9918" y="4037"/>
                    <a:pt x="11168" y="4906"/>
                    <a:pt x="12252" y="5954"/>
                  </a:cubicBezTo>
                  <a:lnTo>
                    <a:pt x="13049" y="6752"/>
                  </a:lnTo>
                  <a:cubicBezTo>
                    <a:pt x="13335" y="7026"/>
                    <a:pt x="13633" y="7335"/>
                    <a:pt x="13942" y="7597"/>
                  </a:cubicBezTo>
                  <a:cubicBezTo>
                    <a:pt x="14585" y="8109"/>
                    <a:pt x="15288" y="8573"/>
                    <a:pt x="16026" y="8907"/>
                  </a:cubicBezTo>
                  <a:cubicBezTo>
                    <a:pt x="17526" y="9597"/>
                    <a:pt x="19134" y="9931"/>
                    <a:pt x="20729" y="10050"/>
                  </a:cubicBezTo>
                  <a:cubicBezTo>
                    <a:pt x="21190" y="10081"/>
                    <a:pt x="21651" y="10096"/>
                    <a:pt x="22112" y="10096"/>
                  </a:cubicBezTo>
                  <a:cubicBezTo>
                    <a:pt x="23244" y="10096"/>
                    <a:pt x="24371" y="10005"/>
                    <a:pt x="25480" y="9836"/>
                  </a:cubicBezTo>
                  <a:cubicBezTo>
                    <a:pt x="25861" y="9788"/>
                    <a:pt x="26254" y="9716"/>
                    <a:pt x="26635" y="9645"/>
                  </a:cubicBezTo>
                  <a:cubicBezTo>
                    <a:pt x="27027" y="9574"/>
                    <a:pt x="27420" y="9514"/>
                    <a:pt x="27801" y="9419"/>
                  </a:cubicBezTo>
                  <a:cubicBezTo>
                    <a:pt x="28563" y="9228"/>
                    <a:pt x="29325" y="9062"/>
                    <a:pt x="30075" y="8824"/>
                  </a:cubicBezTo>
                  <a:cubicBezTo>
                    <a:pt x="31576" y="8395"/>
                    <a:pt x="33040" y="7859"/>
                    <a:pt x="34481" y="7264"/>
                  </a:cubicBezTo>
                  <a:lnTo>
                    <a:pt x="34481" y="7264"/>
                  </a:lnTo>
                  <a:cubicBezTo>
                    <a:pt x="32969" y="7621"/>
                    <a:pt x="31468" y="8002"/>
                    <a:pt x="29944" y="8288"/>
                  </a:cubicBezTo>
                  <a:cubicBezTo>
                    <a:pt x="28420" y="8597"/>
                    <a:pt x="26896" y="8812"/>
                    <a:pt x="25372" y="8954"/>
                  </a:cubicBezTo>
                  <a:cubicBezTo>
                    <a:pt x="24610" y="9026"/>
                    <a:pt x="23848" y="9050"/>
                    <a:pt x="23086" y="9074"/>
                  </a:cubicBezTo>
                  <a:cubicBezTo>
                    <a:pt x="22324" y="9062"/>
                    <a:pt x="21562" y="9062"/>
                    <a:pt x="20812" y="8966"/>
                  </a:cubicBezTo>
                  <a:cubicBezTo>
                    <a:pt x="19324" y="8824"/>
                    <a:pt x="17836" y="8502"/>
                    <a:pt x="16514" y="7883"/>
                  </a:cubicBezTo>
                  <a:cubicBezTo>
                    <a:pt x="15836" y="7585"/>
                    <a:pt x="15228" y="7180"/>
                    <a:pt x="14657" y="6740"/>
                  </a:cubicBezTo>
                  <a:cubicBezTo>
                    <a:pt x="14371" y="6502"/>
                    <a:pt x="14121" y="6252"/>
                    <a:pt x="13847" y="6002"/>
                  </a:cubicBezTo>
                  <a:lnTo>
                    <a:pt x="12990" y="5156"/>
                  </a:lnTo>
                  <a:cubicBezTo>
                    <a:pt x="11776" y="4097"/>
                    <a:pt x="10454" y="3192"/>
                    <a:pt x="9037" y="2477"/>
                  </a:cubicBezTo>
                  <a:cubicBezTo>
                    <a:pt x="7620" y="1751"/>
                    <a:pt x="6132" y="1204"/>
                    <a:pt x="4620" y="787"/>
                  </a:cubicBezTo>
                  <a:cubicBezTo>
                    <a:pt x="3108" y="382"/>
                    <a:pt x="1560" y="8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3"/>
            <p:cNvSpPr/>
            <p:nvPr/>
          </p:nvSpPr>
          <p:spPr>
            <a:xfrm rot="4067323">
              <a:off x="4788232" y="4148511"/>
              <a:ext cx="1071063" cy="329319"/>
            </a:xfrm>
            <a:custGeom>
              <a:avLst/>
              <a:gdLst/>
              <a:ahLst/>
              <a:cxnLst/>
              <a:rect l="l" t="t" r="r" b="b"/>
              <a:pathLst>
                <a:path w="35493" h="10913" extrusionOk="0">
                  <a:moveTo>
                    <a:pt x="3243" y="1"/>
                  </a:moveTo>
                  <a:cubicBezTo>
                    <a:pt x="2161" y="1"/>
                    <a:pt x="1079" y="36"/>
                    <a:pt x="0" y="114"/>
                  </a:cubicBezTo>
                  <a:cubicBezTo>
                    <a:pt x="3132" y="506"/>
                    <a:pt x="6227" y="983"/>
                    <a:pt x="9311" y="1518"/>
                  </a:cubicBezTo>
                  <a:cubicBezTo>
                    <a:pt x="10847" y="1816"/>
                    <a:pt x="12383" y="2090"/>
                    <a:pt x="13895" y="2435"/>
                  </a:cubicBezTo>
                  <a:cubicBezTo>
                    <a:pt x="15419" y="2769"/>
                    <a:pt x="16943" y="3114"/>
                    <a:pt x="18431" y="3531"/>
                  </a:cubicBezTo>
                  <a:cubicBezTo>
                    <a:pt x="21443" y="4328"/>
                    <a:pt x="24396" y="5293"/>
                    <a:pt x="27266" y="6471"/>
                  </a:cubicBezTo>
                  <a:cubicBezTo>
                    <a:pt x="28694" y="7091"/>
                    <a:pt x="30111" y="7733"/>
                    <a:pt x="31480" y="8472"/>
                  </a:cubicBezTo>
                  <a:cubicBezTo>
                    <a:pt x="32850" y="9210"/>
                    <a:pt x="34171" y="10031"/>
                    <a:pt x="35493" y="10912"/>
                  </a:cubicBezTo>
                  <a:cubicBezTo>
                    <a:pt x="34397" y="9769"/>
                    <a:pt x="33159" y="8769"/>
                    <a:pt x="31873" y="7829"/>
                  </a:cubicBezTo>
                  <a:cubicBezTo>
                    <a:pt x="30564" y="6924"/>
                    <a:pt x="29182" y="6114"/>
                    <a:pt x="27766" y="5400"/>
                  </a:cubicBezTo>
                  <a:cubicBezTo>
                    <a:pt x="26349" y="4674"/>
                    <a:pt x="24860" y="4078"/>
                    <a:pt x="23384" y="3495"/>
                  </a:cubicBezTo>
                  <a:cubicBezTo>
                    <a:pt x="21884" y="2947"/>
                    <a:pt x="20360" y="2495"/>
                    <a:pt x="18824" y="2066"/>
                  </a:cubicBezTo>
                  <a:cubicBezTo>
                    <a:pt x="17288" y="1661"/>
                    <a:pt x="15740" y="1316"/>
                    <a:pt x="14181" y="1030"/>
                  </a:cubicBezTo>
                  <a:cubicBezTo>
                    <a:pt x="12621" y="756"/>
                    <a:pt x="11049" y="506"/>
                    <a:pt x="9478" y="352"/>
                  </a:cubicBezTo>
                  <a:cubicBezTo>
                    <a:pt x="7409" y="132"/>
                    <a:pt x="5326" y="1"/>
                    <a:pt x="3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3"/>
            <p:cNvSpPr/>
            <p:nvPr/>
          </p:nvSpPr>
          <p:spPr>
            <a:xfrm rot="4067323">
              <a:off x="4248530" y="3102565"/>
              <a:ext cx="551178" cy="97441"/>
            </a:xfrm>
            <a:custGeom>
              <a:avLst/>
              <a:gdLst/>
              <a:ahLst/>
              <a:cxnLst/>
              <a:rect l="l" t="t" r="r" b="b"/>
              <a:pathLst>
                <a:path w="18265" h="3229" extrusionOk="0">
                  <a:moveTo>
                    <a:pt x="14686" y="1"/>
                  </a:moveTo>
                  <a:cubicBezTo>
                    <a:pt x="14319" y="1"/>
                    <a:pt x="13952" y="9"/>
                    <a:pt x="13585" y="26"/>
                  </a:cubicBezTo>
                  <a:cubicBezTo>
                    <a:pt x="12799" y="26"/>
                    <a:pt x="12025" y="121"/>
                    <a:pt x="11251" y="180"/>
                  </a:cubicBezTo>
                  <a:cubicBezTo>
                    <a:pt x="10478" y="264"/>
                    <a:pt x="9692" y="359"/>
                    <a:pt x="8930" y="490"/>
                  </a:cubicBezTo>
                  <a:cubicBezTo>
                    <a:pt x="8156" y="621"/>
                    <a:pt x="7394" y="776"/>
                    <a:pt x="6632" y="942"/>
                  </a:cubicBezTo>
                  <a:cubicBezTo>
                    <a:pt x="5870" y="1133"/>
                    <a:pt x="5108" y="1311"/>
                    <a:pt x="4370" y="1538"/>
                  </a:cubicBezTo>
                  <a:cubicBezTo>
                    <a:pt x="2869" y="1978"/>
                    <a:pt x="1393" y="2514"/>
                    <a:pt x="0" y="3228"/>
                  </a:cubicBezTo>
                  <a:lnTo>
                    <a:pt x="4572" y="2407"/>
                  </a:lnTo>
                  <a:cubicBezTo>
                    <a:pt x="6084" y="2133"/>
                    <a:pt x="7596" y="1847"/>
                    <a:pt x="9120" y="1621"/>
                  </a:cubicBezTo>
                  <a:cubicBezTo>
                    <a:pt x="10632" y="1371"/>
                    <a:pt x="12144" y="1121"/>
                    <a:pt x="13668" y="919"/>
                  </a:cubicBezTo>
                  <a:cubicBezTo>
                    <a:pt x="15192" y="680"/>
                    <a:pt x="16716" y="514"/>
                    <a:pt x="18264" y="252"/>
                  </a:cubicBezTo>
                  <a:cubicBezTo>
                    <a:pt x="17080" y="88"/>
                    <a:pt x="15882" y="1"/>
                    <a:pt x="14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" name="Google Shape;105;p3"/>
          <p:cNvGrpSpPr/>
          <p:nvPr/>
        </p:nvGrpSpPr>
        <p:grpSpPr>
          <a:xfrm>
            <a:off x="10059640" y="-424255"/>
            <a:ext cx="2411913" cy="2288491"/>
            <a:chOff x="7544729" y="-318191"/>
            <a:chExt cx="1808935" cy="1716368"/>
          </a:xfrm>
        </p:grpSpPr>
        <p:grpSp>
          <p:nvGrpSpPr>
            <p:cNvPr id="106" name="Google Shape;106;p3"/>
            <p:cNvGrpSpPr/>
            <p:nvPr/>
          </p:nvGrpSpPr>
          <p:grpSpPr>
            <a:xfrm rot="-5630574">
              <a:off x="7584855" y="-254595"/>
              <a:ext cx="1613488" cy="1589175"/>
              <a:chOff x="563350" y="953950"/>
              <a:chExt cx="1312350" cy="1292575"/>
            </a:xfrm>
          </p:grpSpPr>
          <p:sp>
            <p:nvSpPr>
              <p:cNvPr id="107" name="Google Shape;107;p3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8288118" y="38629"/>
              <a:ext cx="1065546" cy="1065738"/>
              <a:chOff x="3253375" y="2170250"/>
              <a:chExt cx="971150" cy="97132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3253375" y="2170250"/>
                <a:ext cx="971150" cy="971325"/>
              </a:xfrm>
              <a:custGeom>
                <a:avLst/>
                <a:gdLst/>
                <a:ahLst/>
                <a:cxnLst/>
                <a:rect l="l" t="t" r="r" b="b"/>
                <a:pathLst>
                  <a:path w="38846" h="38853" extrusionOk="0">
                    <a:moveTo>
                      <a:pt x="12770" y="255"/>
                    </a:moveTo>
                    <a:cubicBezTo>
                      <a:pt x="13108" y="255"/>
                      <a:pt x="13450" y="316"/>
                      <a:pt x="13800" y="407"/>
                    </a:cubicBezTo>
                    <a:cubicBezTo>
                      <a:pt x="14408" y="559"/>
                      <a:pt x="14955" y="833"/>
                      <a:pt x="15441" y="1167"/>
                    </a:cubicBezTo>
                    <a:cubicBezTo>
                      <a:pt x="16019" y="1562"/>
                      <a:pt x="16535" y="1988"/>
                      <a:pt x="17113" y="2383"/>
                    </a:cubicBezTo>
                    <a:cubicBezTo>
                      <a:pt x="17386" y="2596"/>
                      <a:pt x="17690" y="2778"/>
                      <a:pt x="17994" y="2991"/>
                    </a:cubicBezTo>
                    <a:cubicBezTo>
                      <a:pt x="18177" y="3112"/>
                      <a:pt x="18359" y="3203"/>
                      <a:pt x="18542" y="3325"/>
                    </a:cubicBezTo>
                    <a:cubicBezTo>
                      <a:pt x="19028" y="3690"/>
                      <a:pt x="19575" y="3963"/>
                      <a:pt x="20183" y="4115"/>
                    </a:cubicBezTo>
                    <a:cubicBezTo>
                      <a:pt x="20213" y="4115"/>
                      <a:pt x="20274" y="4146"/>
                      <a:pt x="20304" y="4176"/>
                    </a:cubicBezTo>
                    <a:cubicBezTo>
                      <a:pt x="19879" y="4875"/>
                      <a:pt x="19636" y="5605"/>
                      <a:pt x="19332" y="6334"/>
                    </a:cubicBezTo>
                    <a:cubicBezTo>
                      <a:pt x="19149" y="6821"/>
                      <a:pt x="19149" y="7337"/>
                      <a:pt x="19149" y="7854"/>
                    </a:cubicBezTo>
                    <a:cubicBezTo>
                      <a:pt x="19210" y="8979"/>
                      <a:pt x="19180" y="10103"/>
                      <a:pt x="19089" y="11197"/>
                    </a:cubicBezTo>
                    <a:cubicBezTo>
                      <a:pt x="19058" y="11380"/>
                      <a:pt x="19089" y="11593"/>
                      <a:pt x="19089" y="11775"/>
                    </a:cubicBezTo>
                    <a:cubicBezTo>
                      <a:pt x="19119" y="11957"/>
                      <a:pt x="19149" y="12170"/>
                      <a:pt x="19149" y="12353"/>
                    </a:cubicBezTo>
                    <a:cubicBezTo>
                      <a:pt x="19119" y="12748"/>
                      <a:pt x="19241" y="13052"/>
                      <a:pt x="19545" y="13295"/>
                    </a:cubicBezTo>
                    <a:cubicBezTo>
                      <a:pt x="19697" y="13386"/>
                      <a:pt x="19849" y="13477"/>
                      <a:pt x="19970" y="13599"/>
                    </a:cubicBezTo>
                    <a:cubicBezTo>
                      <a:pt x="19970" y="13629"/>
                      <a:pt x="19940" y="13660"/>
                      <a:pt x="19940" y="13660"/>
                    </a:cubicBezTo>
                    <a:cubicBezTo>
                      <a:pt x="19423" y="13477"/>
                      <a:pt x="18876" y="13538"/>
                      <a:pt x="18329" y="13477"/>
                    </a:cubicBezTo>
                    <a:cubicBezTo>
                      <a:pt x="18276" y="13470"/>
                      <a:pt x="18219" y="13466"/>
                      <a:pt x="18160" y="13466"/>
                    </a:cubicBezTo>
                    <a:cubicBezTo>
                      <a:pt x="17985" y="13466"/>
                      <a:pt x="17797" y="13500"/>
                      <a:pt x="17660" y="13568"/>
                    </a:cubicBezTo>
                    <a:cubicBezTo>
                      <a:pt x="17494" y="13632"/>
                      <a:pt x="17333" y="13658"/>
                      <a:pt x="17174" y="13658"/>
                    </a:cubicBezTo>
                    <a:cubicBezTo>
                      <a:pt x="16953" y="13658"/>
                      <a:pt x="16734" y="13608"/>
                      <a:pt x="16505" y="13538"/>
                    </a:cubicBezTo>
                    <a:cubicBezTo>
                      <a:pt x="16383" y="13508"/>
                      <a:pt x="16262" y="13477"/>
                      <a:pt x="16140" y="13447"/>
                    </a:cubicBezTo>
                    <a:lnTo>
                      <a:pt x="16140" y="13447"/>
                    </a:lnTo>
                    <a:cubicBezTo>
                      <a:pt x="16657" y="13720"/>
                      <a:pt x="17235" y="13811"/>
                      <a:pt x="17812" y="13933"/>
                    </a:cubicBezTo>
                    <a:cubicBezTo>
                      <a:pt x="17690" y="13963"/>
                      <a:pt x="17538" y="13994"/>
                      <a:pt x="17417" y="14024"/>
                    </a:cubicBezTo>
                    <a:cubicBezTo>
                      <a:pt x="17022" y="14115"/>
                      <a:pt x="16657" y="14176"/>
                      <a:pt x="16262" y="14207"/>
                    </a:cubicBezTo>
                    <a:cubicBezTo>
                      <a:pt x="14955" y="14328"/>
                      <a:pt x="13709" y="14693"/>
                      <a:pt x="12462" y="15119"/>
                    </a:cubicBezTo>
                    <a:cubicBezTo>
                      <a:pt x="12223" y="15206"/>
                      <a:pt x="11984" y="15250"/>
                      <a:pt x="11746" y="15250"/>
                    </a:cubicBezTo>
                    <a:cubicBezTo>
                      <a:pt x="11319" y="15250"/>
                      <a:pt x="10897" y="15107"/>
                      <a:pt x="10487" y="14815"/>
                    </a:cubicBezTo>
                    <a:cubicBezTo>
                      <a:pt x="9788" y="14267"/>
                      <a:pt x="8997" y="13842"/>
                      <a:pt x="8207" y="13447"/>
                    </a:cubicBezTo>
                    <a:cubicBezTo>
                      <a:pt x="7538" y="13112"/>
                      <a:pt x="6930" y="12656"/>
                      <a:pt x="6444" y="12140"/>
                    </a:cubicBezTo>
                    <a:cubicBezTo>
                      <a:pt x="6231" y="11897"/>
                      <a:pt x="6079" y="11623"/>
                      <a:pt x="5988" y="11319"/>
                    </a:cubicBezTo>
                    <a:cubicBezTo>
                      <a:pt x="5775" y="10620"/>
                      <a:pt x="5563" y="9921"/>
                      <a:pt x="5411" y="9191"/>
                    </a:cubicBezTo>
                    <a:cubicBezTo>
                      <a:pt x="5319" y="8766"/>
                      <a:pt x="5350" y="8310"/>
                      <a:pt x="5319" y="7854"/>
                    </a:cubicBezTo>
                    <a:cubicBezTo>
                      <a:pt x="5289" y="6760"/>
                      <a:pt x="5593" y="5665"/>
                      <a:pt x="5806" y="4602"/>
                    </a:cubicBezTo>
                    <a:cubicBezTo>
                      <a:pt x="5958" y="3842"/>
                      <a:pt x="6322" y="3264"/>
                      <a:pt x="6991" y="2839"/>
                    </a:cubicBezTo>
                    <a:cubicBezTo>
                      <a:pt x="7660" y="2444"/>
                      <a:pt x="8329" y="1988"/>
                      <a:pt x="8997" y="1592"/>
                    </a:cubicBezTo>
                    <a:cubicBezTo>
                      <a:pt x="9332" y="1410"/>
                      <a:pt x="9666" y="1289"/>
                      <a:pt x="10031" y="1167"/>
                    </a:cubicBezTo>
                    <a:cubicBezTo>
                      <a:pt x="10608" y="924"/>
                      <a:pt x="11186" y="741"/>
                      <a:pt x="11763" y="468"/>
                    </a:cubicBezTo>
                    <a:cubicBezTo>
                      <a:pt x="12098" y="316"/>
                      <a:pt x="12432" y="255"/>
                      <a:pt x="12770" y="255"/>
                    </a:cubicBezTo>
                    <a:close/>
                    <a:moveTo>
                      <a:pt x="20578" y="14359"/>
                    </a:moveTo>
                    <a:cubicBezTo>
                      <a:pt x="20700" y="14359"/>
                      <a:pt x="20791" y="14359"/>
                      <a:pt x="20882" y="14389"/>
                    </a:cubicBezTo>
                    <a:cubicBezTo>
                      <a:pt x="21186" y="14480"/>
                      <a:pt x="21460" y="14602"/>
                      <a:pt x="21763" y="14693"/>
                    </a:cubicBezTo>
                    <a:cubicBezTo>
                      <a:pt x="22371" y="14845"/>
                      <a:pt x="22858" y="15119"/>
                      <a:pt x="23162" y="15696"/>
                    </a:cubicBezTo>
                    <a:cubicBezTo>
                      <a:pt x="23344" y="16000"/>
                      <a:pt x="23314" y="16274"/>
                      <a:pt x="23070" y="16547"/>
                    </a:cubicBezTo>
                    <a:cubicBezTo>
                      <a:pt x="22753" y="16980"/>
                      <a:pt x="22353" y="17248"/>
                      <a:pt x="21819" y="17248"/>
                    </a:cubicBezTo>
                    <a:cubicBezTo>
                      <a:pt x="21791" y="17248"/>
                      <a:pt x="21762" y="17248"/>
                      <a:pt x="21733" y="17246"/>
                    </a:cubicBezTo>
                    <a:lnTo>
                      <a:pt x="20912" y="17246"/>
                    </a:lnTo>
                    <a:cubicBezTo>
                      <a:pt x="20335" y="17155"/>
                      <a:pt x="20061" y="16912"/>
                      <a:pt x="19970" y="16517"/>
                    </a:cubicBezTo>
                    <a:cubicBezTo>
                      <a:pt x="19849" y="15939"/>
                      <a:pt x="19788" y="15392"/>
                      <a:pt x="20031" y="14845"/>
                    </a:cubicBezTo>
                    <a:cubicBezTo>
                      <a:pt x="20153" y="14602"/>
                      <a:pt x="20304" y="14419"/>
                      <a:pt x="20578" y="14359"/>
                    </a:cubicBezTo>
                    <a:close/>
                    <a:moveTo>
                      <a:pt x="25857" y="1524"/>
                    </a:moveTo>
                    <a:cubicBezTo>
                      <a:pt x="26386" y="1524"/>
                      <a:pt x="26886" y="1682"/>
                      <a:pt x="27387" y="1896"/>
                    </a:cubicBezTo>
                    <a:cubicBezTo>
                      <a:pt x="28329" y="2292"/>
                      <a:pt x="29210" y="2808"/>
                      <a:pt x="30031" y="3447"/>
                    </a:cubicBezTo>
                    <a:cubicBezTo>
                      <a:pt x="30669" y="3933"/>
                      <a:pt x="31338" y="4358"/>
                      <a:pt x="32007" y="4814"/>
                    </a:cubicBezTo>
                    <a:cubicBezTo>
                      <a:pt x="32341" y="5027"/>
                      <a:pt x="32676" y="5240"/>
                      <a:pt x="33010" y="5483"/>
                    </a:cubicBezTo>
                    <a:cubicBezTo>
                      <a:pt x="33527" y="5878"/>
                      <a:pt x="33891" y="6425"/>
                      <a:pt x="34256" y="6972"/>
                    </a:cubicBezTo>
                    <a:cubicBezTo>
                      <a:pt x="34651" y="7611"/>
                      <a:pt x="34894" y="8249"/>
                      <a:pt x="34894" y="9009"/>
                    </a:cubicBezTo>
                    <a:cubicBezTo>
                      <a:pt x="34894" y="9070"/>
                      <a:pt x="34894" y="9131"/>
                      <a:pt x="34925" y="9191"/>
                    </a:cubicBezTo>
                    <a:cubicBezTo>
                      <a:pt x="35077" y="9982"/>
                      <a:pt x="34925" y="10742"/>
                      <a:pt x="34682" y="11501"/>
                    </a:cubicBezTo>
                    <a:cubicBezTo>
                      <a:pt x="34408" y="12261"/>
                      <a:pt x="34135" y="13021"/>
                      <a:pt x="33891" y="13781"/>
                    </a:cubicBezTo>
                    <a:cubicBezTo>
                      <a:pt x="33739" y="14328"/>
                      <a:pt x="33618" y="14875"/>
                      <a:pt x="33496" y="15453"/>
                    </a:cubicBezTo>
                    <a:cubicBezTo>
                      <a:pt x="33466" y="15605"/>
                      <a:pt x="33435" y="15787"/>
                      <a:pt x="33375" y="16000"/>
                    </a:cubicBezTo>
                    <a:cubicBezTo>
                      <a:pt x="33131" y="15939"/>
                      <a:pt x="32919" y="15909"/>
                      <a:pt x="32706" y="15848"/>
                    </a:cubicBezTo>
                    <a:cubicBezTo>
                      <a:pt x="32311" y="15757"/>
                      <a:pt x="31885" y="15666"/>
                      <a:pt x="31460" y="15574"/>
                    </a:cubicBezTo>
                    <a:cubicBezTo>
                      <a:pt x="31095" y="15483"/>
                      <a:pt x="30730" y="15422"/>
                      <a:pt x="30396" y="15301"/>
                    </a:cubicBezTo>
                    <a:cubicBezTo>
                      <a:pt x="30039" y="15165"/>
                      <a:pt x="29687" y="15105"/>
                      <a:pt x="29338" y="15105"/>
                    </a:cubicBezTo>
                    <a:cubicBezTo>
                      <a:pt x="28825" y="15105"/>
                      <a:pt x="28319" y="15236"/>
                      <a:pt x="27812" y="15453"/>
                    </a:cubicBezTo>
                    <a:cubicBezTo>
                      <a:pt x="27235" y="15726"/>
                      <a:pt x="26657" y="16030"/>
                      <a:pt x="26171" y="16456"/>
                    </a:cubicBezTo>
                    <a:cubicBezTo>
                      <a:pt x="26080" y="16547"/>
                      <a:pt x="25958" y="16608"/>
                      <a:pt x="25867" y="16699"/>
                    </a:cubicBezTo>
                    <a:cubicBezTo>
                      <a:pt x="25441" y="17064"/>
                      <a:pt x="24955" y="17368"/>
                      <a:pt x="24681" y="17945"/>
                    </a:cubicBezTo>
                    <a:cubicBezTo>
                      <a:pt x="24408" y="17611"/>
                      <a:pt x="24226" y="17277"/>
                      <a:pt x="24074" y="16942"/>
                    </a:cubicBezTo>
                    <a:cubicBezTo>
                      <a:pt x="23922" y="16577"/>
                      <a:pt x="23770" y="16243"/>
                      <a:pt x="23618" y="15909"/>
                    </a:cubicBezTo>
                    <a:cubicBezTo>
                      <a:pt x="23435" y="15514"/>
                      <a:pt x="23222" y="15179"/>
                      <a:pt x="22797" y="14936"/>
                    </a:cubicBezTo>
                    <a:cubicBezTo>
                      <a:pt x="23405" y="14723"/>
                      <a:pt x="23861" y="14359"/>
                      <a:pt x="24286" y="13963"/>
                    </a:cubicBezTo>
                    <a:cubicBezTo>
                      <a:pt x="24256" y="13933"/>
                      <a:pt x="24256" y="13903"/>
                      <a:pt x="24226" y="13903"/>
                    </a:cubicBezTo>
                    <a:cubicBezTo>
                      <a:pt x="24013" y="14024"/>
                      <a:pt x="23770" y="14146"/>
                      <a:pt x="23587" y="14328"/>
                    </a:cubicBezTo>
                    <a:cubicBezTo>
                      <a:pt x="23336" y="14496"/>
                      <a:pt x="23094" y="14562"/>
                      <a:pt x="22846" y="14562"/>
                    </a:cubicBezTo>
                    <a:cubicBezTo>
                      <a:pt x="22644" y="14562"/>
                      <a:pt x="22438" y="14518"/>
                      <a:pt x="22219" y="14450"/>
                    </a:cubicBezTo>
                    <a:cubicBezTo>
                      <a:pt x="21672" y="14237"/>
                      <a:pt x="21247" y="13933"/>
                      <a:pt x="20821" y="13599"/>
                    </a:cubicBezTo>
                    <a:cubicBezTo>
                      <a:pt x="20548" y="13356"/>
                      <a:pt x="20274" y="13173"/>
                      <a:pt x="20001" y="12960"/>
                    </a:cubicBezTo>
                    <a:cubicBezTo>
                      <a:pt x="19818" y="12839"/>
                      <a:pt x="19727" y="12717"/>
                      <a:pt x="19697" y="12504"/>
                    </a:cubicBezTo>
                    <a:cubicBezTo>
                      <a:pt x="19605" y="11988"/>
                      <a:pt x="19575" y="11501"/>
                      <a:pt x="19636" y="10985"/>
                    </a:cubicBezTo>
                    <a:cubicBezTo>
                      <a:pt x="19788" y="10012"/>
                      <a:pt x="19788" y="9009"/>
                      <a:pt x="19666" y="8036"/>
                    </a:cubicBezTo>
                    <a:cubicBezTo>
                      <a:pt x="19605" y="7520"/>
                      <a:pt x="19666" y="7064"/>
                      <a:pt x="19849" y="6577"/>
                    </a:cubicBezTo>
                    <a:cubicBezTo>
                      <a:pt x="20061" y="6091"/>
                      <a:pt x="20244" y="5544"/>
                      <a:pt x="20426" y="5027"/>
                    </a:cubicBezTo>
                    <a:cubicBezTo>
                      <a:pt x="20608" y="4541"/>
                      <a:pt x="20912" y="4115"/>
                      <a:pt x="21247" y="3720"/>
                    </a:cubicBezTo>
                    <a:cubicBezTo>
                      <a:pt x="21612" y="3355"/>
                      <a:pt x="22007" y="3021"/>
                      <a:pt x="22432" y="2656"/>
                    </a:cubicBezTo>
                    <a:cubicBezTo>
                      <a:pt x="22858" y="2292"/>
                      <a:pt x="23344" y="2018"/>
                      <a:pt x="23922" y="1896"/>
                    </a:cubicBezTo>
                    <a:cubicBezTo>
                      <a:pt x="24408" y="1775"/>
                      <a:pt x="24925" y="1653"/>
                      <a:pt x="25411" y="1562"/>
                    </a:cubicBezTo>
                    <a:cubicBezTo>
                      <a:pt x="25562" y="1536"/>
                      <a:pt x="25711" y="1524"/>
                      <a:pt x="25857" y="1524"/>
                    </a:cubicBezTo>
                    <a:close/>
                    <a:moveTo>
                      <a:pt x="5167" y="10772"/>
                    </a:moveTo>
                    <a:cubicBezTo>
                      <a:pt x="5289" y="11045"/>
                      <a:pt x="5411" y="11258"/>
                      <a:pt x="5532" y="11471"/>
                    </a:cubicBezTo>
                    <a:cubicBezTo>
                      <a:pt x="5836" y="12140"/>
                      <a:pt x="6292" y="12656"/>
                      <a:pt x="6900" y="13052"/>
                    </a:cubicBezTo>
                    <a:cubicBezTo>
                      <a:pt x="7265" y="13325"/>
                      <a:pt x="7660" y="13599"/>
                      <a:pt x="8025" y="13872"/>
                    </a:cubicBezTo>
                    <a:cubicBezTo>
                      <a:pt x="8237" y="14024"/>
                      <a:pt x="8450" y="14176"/>
                      <a:pt x="8693" y="14298"/>
                    </a:cubicBezTo>
                    <a:cubicBezTo>
                      <a:pt x="9362" y="14663"/>
                      <a:pt x="10092" y="15027"/>
                      <a:pt x="10760" y="15392"/>
                    </a:cubicBezTo>
                    <a:cubicBezTo>
                      <a:pt x="10912" y="15453"/>
                      <a:pt x="11034" y="15544"/>
                      <a:pt x="11155" y="15635"/>
                    </a:cubicBezTo>
                    <a:cubicBezTo>
                      <a:pt x="11342" y="15754"/>
                      <a:pt x="11528" y="15816"/>
                      <a:pt x="11720" y="15816"/>
                    </a:cubicBezTo>
                    <a:cubicBezTo>
                      <a:pt x="11872" y="15816"/>
                      <a:pt x="12027" y="15777"/>
                      <a:pt x="12189" y="15696"/>
                    </a:cubicBezTo>
                    <a:cubicBezTo>
                      <a:pt x="12523" y="15574"/>
                      <a:pt x="12888" y="15483"/>
                      <a:pt x="13222" y="15392"/>
                    </a:cubicBezTo>
                    <a:cubicBezTo>
                      <a:pt x="13587" y="15301"/>
                      <a:pt x="13921" y="15179"/>
                      <a:pt x="14286" y="15119"/>
                    </a:cubicBezTo>
                    <a:cubicBezTo>
                      <a:pt x="14742" y="15027"/>
                      <a:pt x="15198" y="14967"/>
                      <a:pt x="15624" y="14875"/>
                    </a:cubicBezTo>
                    <a:cubicBezTo>
                      <a:pt x="16171" y="14784"/>
                      <a:pt x="16718" y="14754"/>
                      <a:pt x="17265" y="14632"/>
                    </a:cubicBezTo>
                    <a:cubicBezTo>
                      <a:pt x="17569" y="14541"/>
                      <a:pt x="17842" y="14389"/>
                      <a:pt x="18086" y="14207"/>
                    </a:cubicBezTo>
                    <a:cubicBezTo>
                      <a:pt x="18378" y="14020"/>
                      <a:pt x="18671" y="13927"/>
                      <a:pt x="19004" y="13927"/>
                    </a:cubicBezTo>
                    <a:cubicBezTo>
                      <a:pt x="19052" y="13927"/>
                      <a:pt x="19100" y="13929"/>
                      <a:pt x="19149" y="13933"/>
                    </a:cubicBezTo>
                    <a:cubicBezTo>
                      <a:pt x="19514" y="13963"/>
                      <a:pt x="19879" y="14024"/>
                      <a:pt x="20274" y="14055"/>
                    </a:cubicBezTo>
                    <a:cubicBezTo>
                      <a:pt x="20244" y="14115"/>
                      <a:pt x="20244" y="14146"/>
                      <a:pt x="20244" y="14146"/>
                    </a:cubicBezTo>
                    <a:cubicBezTo>
                      <a:pt x="19636" y="14389"/>
                      <a:pt x="19453" y="14906"/>
                      <a:pt x="19332" y="15483"/>
                    </a:cubicBezTo>
                    <a:cubicBezTo>
                      <a:pt x="19332" y="15574"/>
                      <a:pt x="19332" y="15696"/>
                      <a:pt x="19362" y="15757"/>
                    </a:cubicBezTo>
                    <a:cubicBezTo>
                      <a:pt x="19605" y="16517"/>
                      <a:pt x="19970" y="17155"/>
                      <a:pt x="20821" y="17398"/>
                    </a:cubicBezTo>
                    <a:cubicBezTo>
                      <a:pt x="21095" y="17459"/>
                      <a:pt x="21399" y="17550"/>
                      <a:pt x="21672" y="17581"/>
                    </a:cubicBezTo>
                    <a:cubicBezTo>
                      <a:pt x="21773" y="17594"/>
                      <a:pt x="21871" y="17601"/>
                      <a:pt x="21968" y="17601"/>
                    </a:cubicBezTo>
                    <a:cubicBezTo>
                      <a:pt x="22312" y="17601"/>
                      <a:pt x="22634" y="17507"/>
                      <a:pt x="22919" y="17246"/>
                    </a:cubicBezTo>
                    <a:cubicBezTo>
                      <a:pt x="23131" y="17033"/>
                      <a:pt x="23314" y="16821"/>
                      <a:pt x="23314" y="16517"/>
                    </a:cubicBezTo>
                    <a:cubicBezTo>
                      <a:pt x="23314" y="16456"/>
                      <a:pt x="23374" y="16395"/>
                      <a:pt x="23405" y="16243"/>
                    </a:cubicBezTo>
                    <a:cubicBezTo>
                      <a:pt x="23496" y="16517"/>
                      <a:pt x="23557" y="16699"/>
                      <a:pt x="23648" y="16881"/>
                    </a:cubicBezTo>
                    <a:cubicBezTo>
                      <a:pt x="23800" y="17277"/>
                      <a:pt x="23982" y="17641"/>
                      <a:pt x="24165" y="18036"/>
                    </a:cubicBezTo>
                    <a:cubicBezTo>
                      <a:pt x="24195" y="18097"/>
                      <a:pt x="24226" y="18188"/>
                      <a:pt x="24256" y="18249"/>
                    </a:cubicBezTo>
                    <a:cubicBezTo>
                      <a:pt x="24378" y="18462"/>
                      <a:pt x="24347" y="18644"/>
                      <a:pt x="24195" y="18827"/>
                    </a:cubicBezTo>
                    <a:cubicBezTo>
                      <a:pt x="24013" y="19040"/>
                      <a:pt x="23891" y="19283"/>
                      <a:pt x="23709" y="19526"/>
                    </a:cubicBezTo>
                    <a:cubicBezTo>
                      <a:pt x="23648" y="19617"/>
                      <a:pt x="23557" y="19708"/>
                      <a:pt x="23466" y="19799"/>
                    </a:cubicBezTo>
                    <a:cubicBezTo>
                      <a:pt x="23400" y="19865"/>
                      <a:pt x="23335" y="19895"/>
                      <a:pt x="23265" y="19895"/>
                    </a:cubicBezTo>
                    <a:cubicBezTo>
                      <a:pt x="23205" y="19895"/>
                      <a:pt x="23141" y="19872"/>
                      <a:pt x="23070" y="19830"/>
                    </a:cubicBezTo>
                    <a:cubicBezTo>
                      <a:pt x="22798" y="19653"/>
                      <a:pt x="22508" y="19578"/>
                      <a:pt x="22210" y="19578"/>
                    </a:cubicBezTo>
                    <a:cubicBezTo>
                      <a:pt x="21944" y="19578"/>
                      <a:pt x="21671" y="19638"/>
                      <a:pt x="21399" y="19739"/>
                    </a:cubicBezTo>
                    <a:cubicBezTo>
                      <a:pt x="21277" y="19769"/>
                      <a:pt x="21186" y="19830"/>
                      <a:pt x="21064" y="19891"/>
                    </a:cubicBezTo>
                    <a:cubicBezTo>
                      <a:pt x="20643" y="20049"/>
                      <a:pt x="20245" y="20206"/>
                      <a:pt x="19790" y="20206"/>
                    </a:cubicBezTo>
                    <a:cubicBezTo>
                      <a:pt x="19720" y="20206"/>
                      <a:pt x="19648" y="20203"/>
                      <a:pt x="19575" y="20195"/>
                    </a:cubicBezTo>
                    <a:cubicBezTo>
                      <a:pt x="19432" y="20174"/>
                      <a:pt x="19287" y="20163"/>
                      <a:pt x="19142" y="20163"/>
                    </a:cubicBezTo>
                    <a:cubicBezTo>
                      <a:pt x="18644" y="20163"/>
                      <a:pt x="18152" y="20297"/>
                      <a:pt x="17751" y="20650"/>
                    </a:cubicBezTo>
                    <a:cubicBezTo>
                      <a:pt x="17083" y="21198"/>
                      <a:pt x="16505" y="21836"/>
                      <a:pt x="16049" y="22565"/>
                    </a:cubicBezTo>
                    <a:cubicBezTo>
                      <a:pt x="15776" y="23082"/>
                      <a:pt x="15502" y="23568"/>
                      <a:pt x="15198" y="24085"/>
                    </a:cubicBezTo>
                    <a:cubicBezTo>
                      <a:pt x="14469" y="25240"/>
                      <a:pt x="13526" y="26213"/>
                      <a:pt x="12189" y="26730"/>
                    </a:cubicBezTo>
                    <a:cubicBezTo>
                      <a:pt x="11459" y="27034"/>
                      <a:pt x="10699" y="27307"/>
                      <a:pt x="9940" y="27490"/>
                    </a:cubicBezTo>
                    <a:cubicBezTo>
                      <a:pt x="9472" y="27591"/>
                      <a:pt x="9010" y="27644"/>
                      <a:pt x="8551" y="27644"/>
                    </a:cubicBezTo>
                    <a:cubicBezTo>
                      <a:pt x="7905" y="27644"/>
                      <a:pt x="7266" y="27538"/>
                      <a:pt x="6626" y="27307"/>
                    </a:cubicBezTo>
                    <a:cubicBezTo>
                      <a:pt x="5897" y="27034"/>
                      <a:pt x="5137" y="26821"/>
                      <a:pt x="4408" y="26517"/>
                    </a:cubicBezTo>
                    <a:cubicBezTo>
                      <a:pt x="3496" y="26182"/>
                      <a:pt x="2675" y="25696"/>
                      <a:pt x="1915" y="25088"/>
                    </a:cubicBezTo>
                    <a:cubicBezTo>
                      <a:pt x="1125" y="24511"/>
                      <a:pt x="638" y="23690"/>
                      <a:pt x="395" y="22748"/>
                    </a:cubicBezTo>
                    <a:cubicBezTo>
                      <a:pt x="274" y="22261"/>
                      <a:pt x="335" y="21775"/>
                      <a:pt x="395" y="21289"/>
                    </a:cubicBezTo>
                    <a:cubicBezTo>
                      <a:pt x="456" y="20499"/>
                      <a:pt x="517" y="19708"/>
                      <a:pt x="608" y="18918"/>
                    </a:cubicBezTo>
                    <a:cubicBezTo>
                      <a:pt x="669" y="18401"/>
                      <a:pt x="760" y="17885"/>
                      <a:pt x="882" y="17368"/>
                    </a:cubicBezTo>
                    <a:cubicBezTo>
                      <a:pt x="973" y="17033"/>
                      <a:pt x="1216" y="16790"/>
                      <a:pt x="1459" y="16547"/>
                    </a:cubicBezTo>
                    <a:cubicBezTo>
                      <a:pt x="1550" y="16486"/>
                      <a:pt x="1642" y="16395"/>
                      <a:pt x="1733" y="16334"/>
                    </a:cubicBezTo>
                    <a:cubicBezTo>
                      <a:pt x="2128" y="16000"/>
                      <a:pt x="2341" y="15574"/>
                      <a:pt x="2371" y="15027"/>
                    </a:cubicBezTo>
                    <a:cubicBezTo>
                      <a:pt x="2371" y="14419"/>
                      <a:pt x="2432" y="13811"/>
                      <a:pt x="2493" y="13204"/>
                    </a:cubicBezTo>
                    <a:cubicBezTo>
                      <a:pt x="2523" y="12900"/>
                      <a:pt x="2584" y="12626"/>
                      <a:pt x="2736" y="12353"/>
                    </a:cubicBezTo>
                    <a:cubicBezTo>
                      <a:pt x="2827" y="12170"/>
                      <a:pt x="2979" y="11957"/>
                      <a:pt x="3192" y="11836"/>
                    </a:cubicBezTo>
                    <a:cubicBezTo>
                      <a:pt x="3830" y="11471"/>
                      <a:pt x="4468" y="11137"/>
                      <a:pt x="5167" y="10772"/>
                    </a:cubicBezTo>
                    <a:close/>
                    <a:moveTo>
                      <a:pt x="29100" y="15491"/>
                    </a:moveTo>
                    <a:cubicBezTo>
                      <a:pt x="29172" y="15491"/>
                      <a:pt x="29241" y="15498"/>
                      <a:pt x="29302" y="15514"/>
                    </a:cubicBezTo>
                    <a:cubicBezTo>
                      <a:pt x="29818" y="15635"/>
                      <a:pt x="30305" y="15757"/>
                      <a:pt x="30791" y="15878"/>
                    </a:cubicBezTo>
                    <a:cubicBezTo>
                      <a:pt x="31672" y="16122"/>
                      <a:pt x="32524" y="16395"/>
                      <a:pt x="33375" y="16608"/>
                    </a:cubicBezTo>
                    <a:cubicBezTo>
                      <a:pt x="34256" y="16821"/>
                      <a:pt x="34986" y="17246"/>
                      <a:pt x="35533" y="17976"/>
                    </a:cubicBezTo>
                    <a:cubicBezTo>
                      <a:pt x="36110" y="18705"/>
                      <a:pt x="36597" y="19465"/>
                      <a:pt x="37083" y="20286"/>
                    </a:cubicBezTo>
                    <a:cubicBezTo>
                      <a:pt x="37630" y="21228"/>
                      <a:pt x="38056" y="22201"/>
                      <a:pt x="38268" y="23265"/>
                    </a:cubicBezTo>
                    <a:cubicBezTo>
                      <a:pt x="38451" y="24116"/>
                      <a:pt x="38481" y="24997"/>
                      <a:pt x="38390" y="25848"/>
                    </a:cubicBezTo>
                    <a:cubicBezTo>
                      <a:pt x="38360" y="26395"/>
                      <a:pt x="38116" y="26882"/>
                      <a:pt x="37752" y="27277"/>
                    </a:cubicBezTo>
                    <a:cubicBezTo>
                      <a:pt x="37174" y="27915"/>
                      <a:pt x="36627" y="28584"/>
                      <a:pt x="35928" y="29070"/>
                    </a:cubicBezTo>
                    <a:cubicBezTo>
                      <a:pt x="35746" y="29192"/>
                      <a:pt x="35594" y="29313"/>
                      <a:pt x="35411" y="29404"/>
                    </a:cubicBezTo>
                    <a:cubicBezTo>
                      <a:pt x="34347" y="29921"/>
                      <a:pt x="33405" y="30620"/>
                      <a:pt x="32524" y="31380"/>
                    </a:cubicBezTo>
                    <a:cubicBezTo>
                      <a:pt x="32250" y="31623"/>
                      <a:pt x="31946" y="31866"/>
                      <a:pt x="31612" y="32079"/>
                    </a:cubicBezTo>
                    <a:cubicBezTo>
                      <a:pt x="31256" y="32325"/>
                      <a:pt x="30827" y="32449"/>
                      <a:pt x="30390" y="32449"/>
                    </a:cubicBezTo>
                    <a:cubicBezTo>
                      <a:pt x="30341" y="32449"/>
                      <a:pt x="30293" y="32447"/>
                      <a:pt x="30244" y="32444"/>
                    </a:cubicBezTo>
                    <a:cubicBezTo>
                      <a:pt x="29788" y="32383"/>
                      <a:pt x="29332" y="32322"/>
                      <a:pt x="28876" y="32262"/>
                    </a:cubicBezTo>
                    <a:cubicBezTo>
                      <a:pt x="28754" y="32231"/>
                      <a:pt x="28603" y="32170"/>
                      <a:pt x="28511" y="32110"/>
                    </a:cubicBezTo>
                    <a:cubicBezTo>
                      <a:pt x="27934" y="31623"/>
                      <a:pt x="27356" y="31167"/>
                      <a:pt x="26931" y="30559"/>
                    </a:cubicBezTo>
                    <a:cubicBezTo>
                      <a:pt x="26809" y="30407"/>
                      <a:pt x="26748" y="30225"/>
                      <a:pt x="26748" y="30043"/>
                    </a:cubicBezTo>
                    <a:cubicBezTo>
                      <a:pt x="26718" y="29374"/>
                      <a:pt x="26657" y="28705"/>
                      <a:pt x="26627" y="28067"/>
                    </a:cubicBezTo>
                    <a:cubicBezTo>
                      <a:pt x="26596" y="27429"/>
                      <a:pt x="26353" y="26851"/>
                      <a:pt x="25928" y="26365"/>
                    </a:cubicBezTo>
                    <a:cubicBezTo>
                      <a:pt x="25441" y="25818"/>
                      <a:pt x="24985" y="25210"/>
                      <a:pt x="24469" y="24663"/>
                    </a:cubicBezTo>
                    <a:cubicBezTo>
                      <a:pt x="24165" y="24268"/>
                      <a:pt x="23861" y="23872"/>
                      <a:pt x="23435" y="23629"/>
                    </a:cubicBezTo>
                    <a:cubicBezTo>
                      <a:pt x="23283" y="23568"/>
                      <a:pt x="23162" y="23447"/>
                      <a:pt x="23101" y="23325"/>
                    </a:cubicBezTo>
                    <a:cubicBezTo>
                      <a:pt x="23010" y="23173"/>
                      <a:pt x="22919" y="23021"/>
                      <a:pt x="22919" y="22869"/>
                    </a:cubicBezTo>
                    <a:cubicBezTo>
                      <a:pt x="22919" y="22444"/>
                      <a:pt x="22979" y="21988"/>
                      <a:pt x="23040" y="21562"/>
                    </a:cubicBezTo>
                    <a:cubicBezTo>
                      <a:pt x="23040" y="21410"/>
                      <a:pt x="23131" y="21319"/>
                      <a:pt x="23192" y="21198"/>
                    </a:cubicBezTo>
                    <a:cubicBezTo>
                      <a:pt x="23222" y="21198"/>
                      <a:pt x="23253" y="21198"/>
                      <a:pt x="23283" y="21228"/>
                    </a:cubicBezTo>
                    <a:cubicBezTo>
                      <a:pt x="23283" y="21319"/>
                      <a:pt x="23314" y="21410"/>
                      <a:pt x="23314" y="21502"/>
                    </a:cubicBezTo>
                    <a:cubicBezTo>
                      <a:pt x="23344" y="21471"/>
                      <a:pt x="23405" y="21471"/>
                      <a:pt x="23405" y="21441"/>
                    </a:cubicBezTo>
                    <a:cubicBezTo>
                      <a:pt x="23526" y="21137"/>
                      <a:pt x="23678" y="20802"/>
                      <a:pt x="23770" y="20468"/>
                    </a:cubicBezTo>
                    <a:cubicBezTo>
                      <a:pt x="23861" y="20164"/>
                      <a:pt x="23982" y="19891"/>
                      <a:pt x="24195" y="19647"/>
                    </a:cubicBezTo>
                    <a:cubicBezTo>
                      <a:pt x="24590" y="19222"/>
                      <a:pt x="24955" y="18736"/>
                      <a:pt x="25229" y="18219"/>
                    </a:cubicBezTo>
                    <a:cubicBezTo>
                      <a:pt x="25441" y="17763"/>
                      <a:pt x="25837" y="17459"/>
                      <a:pt x="26201" y="17094"/>
                    </a:cubicBezTo>
                    <a:cubicBezTo>
                      <a:pt x="26444" y="16851"/>
                      <a:pt x="26718" y="16638"/>
                      <a:pt x="26992" y="16395"/>
                    </a:cubicBezTo>
                    <a:cubicBezTo>
                      <a:pt x="27539" y="15909"/>
                      <a:pt x="28177" y="15666"/>
                      <a:pt x="28876" y="15514"/>
                    </a:cubicBezTo>
                    <a:cubicBezTo>
                      <a:pt x="28952" y="15498"/>
                      <a:pt x="29028" y="15491"/>
                      <a:pt x="29100" y="15491"/>
                    </a:cubicBezTo>
                    <a:close/>
                    <a:moveTo>
                      <a:pt x="21835" y="19993"/>
                    </a:moveTo>
                    <a:cubicBezTo>
                      <a:pt x="22104" y="19993"/>
                      <a:pt x="22384" y="20069"/>
                      <a:pt x="22645" y="20164"/>
                    </a:cubicBezTo>
                    <a:cubicBezTo>
                      <a:pt x="22280" y="20954"/>
                      <a:pt x="21733" y="21623"/>
                      <a:pt x="21733" y="22535"/>
                    </a:cubicBezTo>
                    <a:cubicBezTo>
                      <a:pt x="21885" y="21441"/>
                      <a:pt x="22432" y="20650"/>
                      <a:pt x="23496" y="20225"/>
                    </a:cubicBezTo>
                    <a:lnTo>
                      <a:pt x="23496" y="20225"/>
                    </a:lnTo>
                    <a:cubicBezTo>
                      <a:pt x="23496" y="20529"/>
                      <a:pt x="23526" y="20833"/>
                      <a:pt x="23192" y="21015"/>
                    </a:cubicBezTo>
                    <a:cubicBezTo>
                      <a:pt x="22675" y="21258"/>
                      <a:pt x="22493" y="21714"/>
                      <a:pt x="22432" y="22261"/>
                    </a:cubicBezTo>
                    <a:cubicBezTo>
                      <a:pt x="22402" y="22353"/>
                      <a:pt x="22402" y="22474"/>
                      <a:pt x="22402" y="22596"/>
                    </a:cubicBezTo>
                    <a:cubicBezTo>
                      <a:pt x="22280" y="23204"/>
                      <a:pt x="22554" y="23629"/>
                      <a:pt x="22979" y="23994"/>
                    </a:cubicBezTo>
                    <a:cubicBezTo>
                      <a:pt x="23070" y="24055"/>
                      <a:pt x="23192" y="24116"/>
                      <a:pt x="23314" y="24146"/>
                    </a:cubicBezTo>
                    <a:cubicBezTo>
                      <a:pt x="23739" y="24268"/>
                      <a:pt x="24043" y="24511"/>
                      <a:pt x="24317" y="24815"/>
                    </a:cubicBezTo>
                    <a:cubicBezTo>
                      <a:pt x="24773" y="25362"/>
                      <a:pt x="25229" y="25909"/>
                      <a:pt x="25685" y="26426"/>
                    </a:cubicBezTo>
                    <a:cubicBezTo>
                      <a:pt x="25988" y="26790"/>
                      <a:pt x="26140" y="27155"/>
                      <a:pt x="26171" y="27611"/>
                    </a:cubicBezTo>
                    <a:cubicBezTo>
                      <a:pt x="26201" y="28675"/>
                      <a:pt x="26262" y="29769"/>
                      <a:pt x="26292" y="30833"/>
                    </a:cubicBezTo>
                    <a:cubicBezTo>
                      <a:pt x="26323" y="31015"/>
                      <a:pt x="26292" y="31228"/>
                      <a:pt x="26323" y="31411"/>
                    </a:cubicBezTo>
                    <a:cubicBezTo>
                      <a:pt x="26384" y="32778"/>
                      <a:pt x="26110" y="34116"/>
                      <a:pt x="25654" y="35392"/>
                    </a:cubicBezTo>
                    <a:cubicBezTo>
                      <a:pt x="25472" y="35939"/>
                      <a:pt x="25137" y="36365"/>
                      <a:pt x="24712" y="36730"/>
                    </a:cubicBezTo>
                    <a:cubicBezTo>
                      <a:pt x="24195" y="37155"/>
                      <a:pt x="23618" y="37490"/>
                      <a:pt x="22979" y="37672"/>
                    </a:cubicBezTo>
                    <a:cubicBezTo>
                      <a:pt x="22432" y="37824"/>
                      <a:pt x="21885" y="37976"/>
                      <a:pt x="21338" y="38128"/>
                    </a:cubicBezTo>
                    <a:cubicBezTo>
                      <a:pt x="21095" y="38189"/>
                      <a:pt x="20882" y="38250"/>
                      <a:pt x="20669" y="38341"/>
                    </a:cubicBezTo>
                    <a:cubicBezTo>
                      <a:pt x="20301" y="38468"/>
                      <a:pt x="19943" y="38526"/>
                      <a:pt x="19591" y="38526"/>
                    </a:cubicBezTo>
                    <a:cubicBezTo>
                      <a:pt x="19101" y="38526"/>
                      <a:pt x="18624" y="38414"/>
                      <a:pt x="18146" y="38219"/>
                    </a:cubicBezTo>
                    <a:cubicBezTo>
                      <a:pt x="17508" y="37946"/>
                      <a:pt x="16931" y="37581"/>
                      <a:pt x="16414" y="37155"/>
                    </a:cubicBezTo>
                    <a:cubicBezTo>
                      <a:pt x="16110" y="36912"/>
                      <a:pt x="15776" y="36730"/>
                      <a:pt x="15502" y="36487"/>
                    </a:cubicBezTo>
                    <a:cubicBezTo>
                      <a:pt x="14985" y="36091"/>
                      <a:pt x="14469" y="35696"/>
                      <a:pt x="13952" y="35240"/>
                    </a:cubicBezTo>
                    <a:cubicBezTo>
                      <a:pt x="13374" y="34754"/>
                      <a:pt x="12918" y="34207"/>
                      <a:pt x="12523" y="33538"/>
                    </a:cubicBezTo>
                    <a:cubicBezTo>
                      <a:pt x="12189" y="32930"/>
                      <a:pt x="11672" y="32505"/>
                      <a:pt x="11155" y="32079"/>
                    </a:cubicBezTo>
                    <a:cubicBezTo>
                      <a:pt x="10912" y="31897"/>
                      <a:pt x="10791" y="31654"/>
                      <a:pt x="10760" y="31380"/>
                    </a:cubicBezTo>
                    <a:cubicBezTo>
                      <a:pt x="10760" y="31107"/>
                      <a:pt x="10760" y="30863"/>
                      <a:pt x="10791" y="30620"/>
                    </a:cubicBezTo>
                    <a:cubicBezTo>
                      <a:pt x="10821" y="30104"/>
                      <a:pt x="10760" y="29587"/>
                      <a:pt x="10608" y="29100"/>
                    </a:cubicBezTo>
                    <a:cubicBezTo>
                      <a:pt x="10517" y="28736"/>
                      <a:pt x="10456" y="28401"/>
                      <a:pt x="10365" y="28006"/>
                    </a:cubicBezTo>
                    <a:cubicBezTo>
                      <a:pt x="10487" y="27945"/>
                      <a:pt x="10578" y="27915"/>
                      <a:pt x="10699" y="27885"/>
                    </a:cubicBezTo>
                    <a:cubicBezTo>
                      <a:pt x="11824" y="27611"/>
                      <a:pt x="12827" y="27094"/>
                      <a:pt x="13709" y="26395"/>
                    </a:cubicBezTo>
                    <a:cubicBezTo>
                      <a:pt x="14165" y="26000"/>
                      <a:pt x="14590" y="25544"/>
                      <a:pt x="14985" y="25088"/>
                    </a:cubicBezTo>
                    <a:cubicBezTo>
                      <a:pt x="15745" y="24207"/>
                      <a:pt x="16292" y="23173"/>
                      <a:pt x="16961" y="22231"/>
                    </a:cubicBezTo>
                    <a:cubicBezTo>
                      <a:pt x="17204" y="21866"/>
                      <a:pt x="17508" y="21562"/>
                      <a:pt x="17782" y="21258"/>
                    </a:cubicBezTo>
                    <a:cubicBezTo>
                      <a:pt x="17842" y="21198"/>
                      <a:pt x="17903" y="21167"/>
                      <a:pt x="17934" y="21106"/>
                    </a:cubicBezTo>
                    <a:cubicBezTo>
                      <a:pt x="18329" y="20499"/>
                      <a:pt x="18937" y="20559"/>
                      <a:pt x="19514" y="20499"/>
                    </a:cubicBezTo>
                    <a:cubicBezTo>
                      <a:pt x="19545" y="20529"/>
                      <a:pt x="19545" y="20529"/>
                      <a:pt x="19575" y="20559"/>
                    </a:cubicBezTo>
                    <a:cubicBezTo>
                      <a:pt x="19423" y="20681"/>
                      <a:pt x="19301" y="20833"/>
                      <a:pt x="19149" y="20924"/>
                    </a:cubicBezTo>
                    <a:cubicBezTo>
                      <a:pt x="18876" y="21106"/>
                      <a:pt x="18724" y="21350"/>
                      <a:pt x="18633" y="21623"/>
                    </a:cubicBezTo>
                    <a:cubicBezTo>
                      <a:pt x="18511" y="22049"/>
                      <a:pt x="18390" y="22474"/>
                      <a:pt x="18329" y="22930"/>
                    </a:cubicBezTo>
                    <a:cubicBezTo>
                      <a:pt x="18450" y="22626"/>
                      <a:pt x="18572" y="22322"/>
                      <a:pt x="18694" y="22018"/>
                    </a:cubicBezTo>
                    <a:cubicBezTo>
                      <a:pt x="18845" y="21684"/>
                      <a:pt x="19058" y="21380"/>
                      <a:pt x="19393" y="21167"/>
                    </a:cubicBezTo>
                    <a:cubicBezTo>
                      <a:pt x="19697" y="20954"/>
                      <a:pt x="19970" y="20681"/>
                      <a:pt x="20274" y="20468"/>
                    </a:cubicBezTo>
                    <a:cubicBezTo>
                      <a:pt x="20669" y="20225"/>
                      <a:pt x="21125" y="20103"/>
                      <a:pt x="21612" y="20012"/>
                    </a:cubicBezTo>
                    <a:cubicBezTo>
                      <a:pt x="21685" y="19999"/>
                      <a:pt x="21760" y="19993"/>
                      <a:pt x="21835" y="19993"/>
                    </a:cubicBezTo>
                    <a:close/>
                    <a:moveTo>
                      <a:pt x="12614" y="1"/>
                    </a:moveTo>
                    <a:cubicBezTo>
                      <a:pt x="12432" y="1"/>
                      <a:pt x="12250" y="35"/>
                      <a:pt x="12067" y="103"/>
                    </a:cubicBezTo>
                    <a:cubicBezTo>
                      <a:pt x="11064" y="437"/>
                      <a:pt x="10031" y="772"/>
                      <a:pt x="9088" y="1228"/>
                    </a:cubicBezTo>
                    <a:cubicBezTo>
                      <a:pt x="8207" y="1623"/>
                      <a:pt x="7417" y="2170"/>
                      <a:pt x="6626" y="2656"/>
                    </a:cubicBezTo>
                    <a:cubicBezTo>
                      <a:pt x="6049" y="3021"/>
                      <a:pt x="5654" y="3538"/>
                      <a:pt x="5502" y="4237"/>
                    </a:cubicBezTo>
                    <a:cubicBezTo>
                      <a:pt x="5350" y="5058"/>
                      <a:pt x="5167" y="5878"/>
                      <a:pt x="4985" y="6669"/>
                    </a:cubicBezTo>
                    <a:cubicBezTo>
                      <a:pt x="4924" y="6912"/>
                      <a:pt x="4894" y="7155"/>
                      <a:pt x="4894" y="7368"/>
                    </a:cubicBezTo>
                    <a:cubicBezTo>
                      <a:pt x="4863" y="8431"/>
                      <a:pt x="4772" y="9495"/>
                      <a:pt x="5107" y="10529"/>
                    </a:cubicBezTo>
                    <a:cubicBezTo>
                      <a:pt x="5107" y="10529"/>
                      <a:pt x="5107" y="10559"/>
                      <a:pt x="5076" y="10650"/>
                    </a:cubicBezTo>
                    <a:cubicBezTo>
                      <a:pt x="5076" y="10650"/>
                      <a:pt x="5015" y="10681"/>
                      <a:pt x="4955" y="10711"/>
                    </a:cubicBezTo>
                    <a:cubicBezTo>
                      <a:pt x="4529" y="10863"/>
                      <a:pt x="4134" y="11076"/>
                      <a:pt x="3708" y="11197"/>
                    </a:cubicBezTo>
                    <a:cubicBezTo>
                      <a:pt x="2827" y="11501"/>
                      <a:pt x="2432" y="12170"/>
                      <a:pt x="2280" y="13052"/>
                    </a:cubicBezTo>
                    <a:cubicBezTo>
                      <a:pt x="2158" y="13720"/>
                      <a:pt x="2037" y="14389"/>
                      <a:pt x="1945" y="15058"/>
                    </a:cubicBezTo>
                    <a:cubicBezTo>
                      <a:pt x="1915" y="15483"/>
                      <a:pt x="1733" y="15787"/>
                      <a:pt x="1398" y="16061"/>
                    </a:cubicBezTo>
                    <a:cubicBezTo>
                      <a:pt x="760" y="16577"/>
                      <a:pt x="456" y="17246"/>
                      <a:pt x="395" y="18067"/>
                    </a:cubicBezTo>
                    <a:cubicBezTo>
                      <a:pt x="335" y="18888"/>
                      <a:pt x="243" y="19739"/>
                      <a:pt x="152" y="20559"/>
                    </a:cubicBezTo>
                    <a:cubicBezTo>
                      <a:pt x="31" y="21471"/>
                      <a:pt x="0" y="22353"/>
                      <a:pt x="243" y="23234"/>
                    </a:cubicBezTo>
                    <a:cubicBezTo>
                      <a:pt x="365" y="23629"/>
                      <a:pt x="517" y="23964"/>
                      <a:pt x="760" y="24268"/>
                    </a:cubicBezTo>
                    <a:cubicBezTo>
                      <a:pt x="912" y="24450"/>
                      <a:pt x="1034" y="24602"/>
                      <a:pt x="1186" y="24754"/>
                    </a:cubicBezTo>
                    <a:cubicBezTo>
                      <a:pt x="1976" y="25696"/>
                      <a:pt x="2857" y="26517"/>
                      <a:pt x="4012" y="27003"/>
                    </a:cubicBezTo>
                    <a:cubicBezTo>
                      <a:pt x="4863" y="27368"/>
                      <a:pt x="5745" y="27702"/>
                      <a:pt x="6626" y="28006"/>
                    </a:cubicBezTo>
                    <a:cubicBezTo>
                      <a:pt x="7252" y="28203"/>
                      <a:pt x="7888" y="28326"/>
                      <a:pt x="8523" y="28326"/>
                    </a:cubicBezTo>
                    <a:cubicBezTo>
                      <a:pt x="8967" y="28326"/>
                      <a:pt x="9410" y="28266"/>
                      <a:pt x="9848" y="28128"/>
                    </a:cubicBezTo>
                    <a:cubicBezTo>
                      <a:pt x="9879" y="28097"/>
                      <a:pt x="9940" y="28097"/>
                      <a:pt x="10000" y="28097"/>
                    </a:cubicBezTo>
                    <a:cubicBezTo>
                      <a:pt x="10031" y="28189"/>
                      <a:pt x="10061" y="28280"/>
                      <a:pt x="10061" y="28371"/>
                    </a:cubicBezTo>
                    <a:cubicBezTo>
                      <a:pt x="10122" y="28614"/>
                      <a:pt x="10183" y="28857"/>
                      <a:pt x="10244" y="29100"/>
                    </a:cubicBezTo>
                    <a:cubicBezTo>
                      <a:pt x="10395" y="29648"/>
                      <a:pt x="10487" y="30195"/>
                      <a:pt x="10456" y="30803"/>
                    </a:cubicBezTo>
                    <a:cubicBezTo>
                      <a:pt x="10456" y="30955"/>
                      <a:pt x="10456" y="31137"/>
                      <a:pt x="10456" y="31319"/>
                    </a:cubicBezTo>
                    <a:cubicBezTo>
                      <a:pt x="10487" y="31714"/>
                      <a:pt x="10639" y="32018"/>
                      <a:pt x="10973" y="32292"/>
                    </a:cubicBezTo>
                    <a:cubicBezTo>
                      <a:pt x="11581" y="32778"/>
                      <a:pt x="12158" y="33356"/>
                      <a:pt x="12554" y="34055"/>
                    </a:cubicBezTo>
                    <a:cubicBezTo>
                      <a:pt x="12736" y="34359"/>
                      <a:pt x="12979" y="34632"/>
                      <a:pt x="13222" y="34876"/>
                    </a:cubicBezTo>
                    <a:cubicBezTo>
                      <a:pt x="13921" y="35575"/>
                      <a:pt x="14651" y="36213"/>
                      <a:pt x="15472" y="36760"/>
                    </a:cubicBezTo>
                    <a:cubicBezTo>
                      <a:pt x="15745" y="36943"/>
                      <a:pt x="16019" y="37125"/>
                      <a:pt x="16262" y="37307"/>
                    </a:cubicBezTo>
                    <a:cubicBezTo>
                      <a:pt x="16779" y="37733"/>
                      <a:pt x="17356" y="38067"/>
                      <a:pt x="17964" y="38371"/>
                    </a:cubicBezTo>
                    <a:cubicBezTo>
                      <a:pt x="18616" y="38669"/>
                      <a:pt x="19279" y="38853"/>
                      <a:pt x="19960" y="38853"/>
                    </a:cubicBezTo>
                    <a:cubicBezTo>
                      <a:pt x="20391" y="38853"/>
                      <a:pt x="20830" y="38779"/>
                      <a:pt x="21277" y="38614"/>
                    </a:cubicBezTo>
                    <a:cubicBezTo>
                      <a:pt x="22067" y="38341"/>
                      <a:pt x="22888" y="38098"/>
                      <a:pt x="23678" y="37824"/>
                    </a:cubicBezTo>
                    <a:cubicBezTo>
                      <a:pt x="24803" y="37429"/>
                      <a:pt x="25685" y="36760"/>
                      <a:pt x="26110" y="35636"/>
                    </a:cubicBezTo>
                    <a:cubicBezTo>
                      <a:pt x="26627" y="34268"/>
                      <a:pt x="26931" y="32870"/>
                      <a:pt x="26809" y="31411"/>
                    </a:cubicBezTo>
                    <a:cubicBezTo>
                      <a:pt x="26809" y="31350"/>
                      <a:pt x="26809" y="31259"/>
                      <a:pt x="26809" y="31137"/>
                    </a:cubicBezTo>
                    <a:cubicBezTo>
                      <a:pt x="27144" y="31411"/>
                      <a:pt x="27387" y="31654"/>
                      <a:pt x="27691" y="31866"/>
                    </a:cubicBezTo>
                    <a:cubicBezTo>
                      <a:pt x="27934" y="32079"/>
                      <a:pt x="28177" y="32353"/>
                      <a:pt x="28481" y="32474"/>
                    </a:cubicBezTo>
                    <a:cubicBezTo>
                      <a:pt x="28965" y="32675"/>
                      <a:pt x="29459" y="32793"/>
                      <a:pt x="29956" y="32793"/>
                    </a:cubicBezTo>
                    <a:cubicBezTo>
                      <a:pt x="30364" y="32793"/>
                      <a:pt x="30775" y="32713"/>
                      <a:pt x="31186" y="32535"/>
                    </a:cubicBezTo>
                    <a:cubicBezTo>
                      <a:pt x="31490" y="32414"/>
                      <a:pt x="31794" y="32201"/>
                      <a:pt x="32098" y="32049"/>
                    </a:cubicBezTo>
                    <a:cubicBezTo>
                      <a:pt x="32615" y="31806"/>
                      <a:pt x="33040" y="31471"/>
                      <a:pt x="33466" y="31107"/>
                    </a:cubicBezTo>
                    <a:cubicBezTo>
                      <a:pt x="34074" y="30590"/>
                      <a:pt x="34742" y="30164"/>
                      <a:pt x="35472" y="29800"/>
                    </a:cubicBezTo>
                    <a:cubicBezTo>
                      <a:pt x="35746" y="29648"/>
                      <a:pt x="36019" y="29465"/>
                      <a:pt x="36293" y="29283"/>
                    </a:cubicBezTo>
                    <a:cubicBezTo>
                      <a:pt x="36840" y="28948"/>
                      <a:pt x="37204" y="28432"/>
                      <a:pt x="37630" y="27976"/>
                    </a:cubicBezTo>
                    <a:cubicBezTo>
                      <a:pt x="38086" y="27520"/>
                      <a:pt x="38390" y="27003"/>
                      <a:pt x="38572" y="26395"/>
                    </a:cubicBezTo>
                    <a:cubicBezTo>
                      <a:pt x="38694" y="25939"/>
                      <a:pt x="38785" y="25453"/>
                      <a:pt x="38815" y="24967"/>
                    </a:cubicBezTo>
                    <a:cubicBezTo>
                      <a:pt x="38846" y="24663"/>
                      <a:pt x="38815" y="24359"/>
                      <a:pt x="38785" y="24024"/>
                    </a:cubicBezTo>
                    <a:cubicBezTo>
                      <a:pt x="38724" y="23660"/>
                      <a:pt x="38724" y="23295"/>
                      <a:pt x="38633" y="22930"/>
                    </a:cubicBezTo>
                    <a:cubicBezTo>
                      <a:pt x="38177" y="21076"/>
                      <a:pt x="37356" y="19404"/>
                      <a:pt x="36080" y="18006"/>
                    </a:cubicBezTo>
                    <a:cubicBezTo>
                      <a:pt x="35715" y="17581"/>
                      <a:pt x="35381" y="17185"/>
                      <a:pt x="35016" y="16790"/>
                    </a:cubicBezTo>
                    <a:cubicBezTo>
                      <a:pt x="34803" y="16517"/>
                      <a:pt x="34530" y="16365"/>
                      <a:pt x="34226" y="16274"/>
                    </a:cubicBezTo>
                    <a:cubicBezTo>
                      <a:pt x="34043" y="16213"/>
                      <a:pt x="33891" y="16152"/>
                      <a:pt x="33679" y="16061"/>
                    </a:cubicBezTo>
                    <a:cubicBezTo>
                      <a:pt x="33922" y="15240"/>
                      <a:pt x="34104" y="14419"/>
                      <a:pt x="34347" y="13629"/>
                    </a:cubicBezTo>
                    <a:cubicBezTo>
                      <a:pt x="34590" y="12778"/>
                      <a:pt x="34894" y="11957"/>
                      <a:pt x="35168" y="11106"/>
                    </a:cubicBezTo>
                    <a:cubicBezTo>
                      <a:pt x="35259" y="10924"/>
                      <a:pt x="35290" y="10711"/>
                      <a:pt x="35320" y="10498"/>
                    </a:cubicBezTo>
                    <a:cubicBezTo>
                      <a:pt x="35381" y="9587"/>
                      <a:pt x="35198" y="8735"/>
                      <a:pt x="35046" y="7854"/>
                    </a:cubicBezTo>
                    <a:cubicBezTo>
                      <a:pt x="35046" y="7793"/>
                      <a:pt x="35016" y="7763"/>
                      <a:pt x="34986" y="7702"/>
                    </a:cubicBezTo>
                    <a:cubicBezTo>
                      <a:pt x="34621" y="6942"/>
                      <a:pt x="34135" y="6213"/>
                      <a:pt x="33496" y="5605"/>
                    </a:cubicBezTo>
                    <a:cubicBezTo>
                      <a:pt x="32888" y="5058"/>
                      <a:pt x="32189" y="4632"/>
                      <a:pt x="31520" y="4146"/>
                    </a:cubicBezTo>
                    <a:cubicBezTo>
                      <a:pt x="30700" y="3568"/>
                      <a:pt x="29910" y="2960"/>
                      <a:pt x="29119" y="2383"/>
                    </a:cubicBezTo>
                    <a:cubicBezTo>
                      <a:pt x="28967" y="2261"/>
                      <a:pt x="28815" y="2170"/>
                      <a:pt x="28663" y="2079"/>
                    </a:cubicBezTo>
                    <a:cubicBezTo>
                      <a:pt x="28268" y="1866"/>
                      <a:pt x="27873" y="1684"/>
                      <a:pt x="27508" y="1501"/>
                    </a:cubicBezTo>
                    <a:cubicBezTo>
                      <a:pt x="26961" y="1228"/>
                      <a:pt x="26384" y="1076"/>
                      <a:pt x="25806" y="1076"/>
                    </a:cubicBezTo>
                    <a:cubicBezTo>
                      <a:pt x="24590" y="1137"/>
                      <a:pt x="23466" y="1440"/>
                      <a:pt x="22463" y="2109"/>
                    </a:cubicBezTo>
                    <a:cubicBezTo>
                      <a:pt x="22067" y="2383"/>
                      <a:pt x="21733" y="2748"/>
                      <a:pt x="21368" y="3082"/>
                    </a:cubicBezTo>
                    <a:cubicBezTo>
                      <a:pt x="21095" y="3355"/>
                      <a:pt x="20821" y="3629"/>
                      <a:pt x="20517" y="3933"/>
                    </a:cubicBezTo>
                    <a:cubicBezTo>
                      <a:pt x="20122" y="3720"/>
                      <a:pt x="19697" y="3568"/>
                      <a:pt x="19332" y="3355"/>
                    </a:cubicBezTo>
                    <a:cubicBezTo>
                      <a:pt x="18511" y="2839"/>
                      <a:pt x="17721" y="2261"/>
                      <a:pt x="16931" y="1714"/>
                    </a:cubicBezTo>
                    <a:cubicBezTo>
                      <a:pt x="16505" y="1440"/>
                      <a:pt x="16079" y="1137"/>
                      <a:pt x="15654" y="863"/>
                    </a:cubicBezTo>
                    <a:cubicBezTo>
                      <a:pt x="14803" y="316"/>
                      <a:pt x="13830" y="42"/>
                      <a:pt x="12797" y="12"/>
                    </a:cubicBezTo>
                    <a:cubicBezTo>
                      <a:pt x="12736" y="4"/>
                      <a:pt x="12675" y="1"/>
                      <a:pt x="126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3260200" y="2439525"/>
                <a:ext cx="602625" cy="421850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6874" extrusionOk="0">
                    <a:moveTo>
                      <a:pt x="18724" y="4226"/>
                    </a:moveTo>
                    <a:cubicBezTo>
                      <a:pt x="18724" y="4591"/>
                      <a:pt x="18724" y="4864"/>
                      <a:pt x="18724" y="5138"/>
                    </a:cubicBezTo>
                    <a:cubicBezTo>
                      <a:pt x="18755" y="5898"/>
                      <a:pt x="19120" y="6475"/>
                      <a:pt x="19636" y="6962"/>
                    </a:cubicBezTo>
                    <a:cubicBezTo>
                      <a:pt x="19819" y="7174"/>
                      <a:pt x="20092" y="7296"/>
                      <a:pt x="20366" y="7326"/>
                    </a:cubicBezTo>
                    <a:cubicBezTo>
                      <a:pt x="20758" y="7349"/>
                      <a:pt x="21133" y="7408"/>
                      <a:pt x="21517" y="7408"/>
                    </a:cubicBezTo>
                    <a:cubicBezTo>
                      <a:pt x="21639" y="7408"/>
                      <a:pt x="21761" y="7402"/>
                      <a:pt x="21886" y="7387"/>
                    </a:cubicBezTo>
                    <a:lnTo>
                      <a:pt x="21886" y="7387"/>
                    </a:lnTo>
                    <a:cubicBezTo>
                      <a:pt x="21734" y="7417"/>
                      <a:pt x="21582" y="7478"/>
                      <a:pt x="21460" y="7509"/>
                    </a:cubicBezTo>
                    <a:cubicBezTo>
                      <a:pt x="20822" y="7509"/>
                      <a:pt x="20183" y="7478"/>
                      <a:pt x="19576" y="7205"/>
                    </a:cubicBezTo>
                    <a:cubicBezTo>
                      <a:pt x="18937" y="6931"/>
                      <a:pt x="18664" y="6414"/>
                      <a:pt x="18542" y="5806"/>
                    </a:cubicBezTo>
                    <a:cubicBezTo>
                      <a:pt x="18421" y="5290"/>
                      <a:pt x="18542" y="4803"/>
                      <a:pt x="18724" y="4226"/>
                    </a:cubicBezTo>
                    <a:close/>
                    <a:moveTo>
                      <a:pt x="17384" y="6812"/>
                    </a:moveTo>
                    <a:cubicBezTo>
                      <a:pt x="17539" y="6812"/>
                      <a:pt x="17695" y="6842"/>
                      <a:pt x="17843" y="6901"/>
                    </a:cubicBezTo>
                    <a:cubicBezTo>
                      <a:pt x="17813" y="7083"/>
                      <a:pt x="17691" y="7144"/>
                      <a:pt x="17539" y="7174"/>
                    </a:cubicBezTo>
                    <a:cubicBezTo>
                      <a:pt x="17387" y="7205"/>
                      <a:pt x="17265" y="7235"/>
                      <a:pt x="17113" y="7265"/>
                    </a:cubicBezTo>
                    <a:cubicBezTo>
                      <a:pt x="16749" y="7265"/>
                      <a:pt x="16506" y="7478"/>
                      <a:pt x="16323" y="7752"/>
                    </a:cubicBezTo>
                    <a:cubicBezTo>
                      <a:pt x="16232" y="7934"/>
                      <a:pt x="16141" y="8117"/>
                      <a:pt x="16050" y="8269"/>
                    </a:cubicBezTo>
                    <a:cubicBezTo>
                      <a:pt x="16099" y="7314"/>
                      <a:pt x="16739" y="6812"/>
                      <a:pt x="17384" y="6812"/>
                    </a:cubicBezTo>
                    <a:close/>
                    <a:moveTo>
                      <a:pt x="22463" y="6962"/>
                    </a:moveTo>
                    <a:lnTo>
                      <a:pt x="22524" y="7022"/>
                    </a:lnTo>
                    <a:cubicBezTo>
                      <a:pt x="22463" y="7114"/>
                      <a:pt x="22402" y="7205"/>
                      <a:pt x="22342" y="7265"/>
                    </a:cubicBezTo>
                    <a:cubicBezTo>
                      <a:pt x="21577" y="8107"/>
                      <a:pt x="20663" y="8563"/>
                      <a:pt x="19581" y="8563"/>
                    </a:cubicBezTo>
                    <a:cubicBezTo>
                      <a:pt x="19373" y="8563"/>
                      <a:pt x="19158" y="8546"/>
                      <a:pt x="18937" y="8512"/>
                    </a:cubicBezTo>
                    <a:cubicBezTo>
                      <a:pt x="18755" y="8481"/>
                      <a:pt x="18572" y="8451"/>
                      <a:pt x="18360" y="8451"/>
                    </a:cubicBezTo>
                    <a:cubicBezTo>
                      <a:pt x="18306" y="8445"/>
                      <a:pt x="18254" y="8443"/>
                      <a:pt x="18203" y="8443"/>
                    </a:cubicBezTo>
                    <a:cubicBezTo>
                      <a:pt x="17699" y="8443"/>
                      <a:pt x="17298" y="8709"/>
                      <a:pt x="17022" y="9150"/>
                    </a:cubicBezTo>
                    <a:cubicBezTo>
                      <a:pt x="16931" y="9272"/>
                      <a:pt x="16840" y="9424"/>
                      <a:pt x="16749" y="9606"/>
                    </a:cubicBezTo>
                    <a:cubicBezTo>
                      <a:pt x="16870" y="8846"/>
                      <a:pt x="17357" y="8390"/>
                      <a:pt x="18086" y="8360"/>
                    </a:cubicBezTo>
                    <a:cubicBezTo>
                      <a:pt x="18253" y="8345"/>
                      <a:pt x="18428" y="8337"/>
                      <a:pt x="18603" y="8337"/>
                    </a:cubicBezTo>
                    <a:cubicBezTo>
                      <a:pt x="18778" y="8337"/>
                      <a:pt x="18952" y="8345"/>
                      <a:pt x="19120" y="8360"/>
                    </a:cubicBezTo>
                    <a:cubicBezTo>
                      <a:pt x="19849" y="8360"/>
                      <a:pt x="20548" y="8208"/>
                      <a:pt x="21217" y="7934"/>
                    </a:cubicBezTo>
                    <a:cubicBezTo>
                      <a:pt x="21642" y="7752"/>
                      <a:pt x="22007" y="7509"/>
                      <a:pt x="22281" y="7144"/>
                    </a:cubicBezTo>
                    <a:cubicBezTo>
                      <a:pt x="22311" y="7083"/>
                      <a:pt x="22402" y="7022"/>
                      <a:pt x="22463" y="6962"/>
                    </a:cubicBezTo>
                    <a:close/>
                    <a:moveTo>
                      <a:pt x="4894" y="1"/>
                    </a:moveTo>
                    <a:cubicBezTo>
                      <a:pt x="4195" y="366"/>
                      <a:pt x="3557" y="700"/>
                      <a:pt x="2919" y="1065"/>
                    </a:cubicBezTo>
                    <a:cubicBezTo>
                      <a:pt x="2706" y="1186"/>
                      <a:pt x="2554" y="1399"/>
                      <a:pt x="2463" y="1582"/>
                    </a:cubicBezTo>
                    <a:cubicBezTo>
                      <a:pt x="2311" y="1855"/>
                      <a:pt x="2250" y="2129"/>
                      <a:pt x="2220" y="2433"/>
                    </a:cubicBezTo>
                    <a:cubicBezTo>
                      <a:pt x="2159" y="3040"/>
                      <a:pt x="2098" y="3648"/>
                      <a:pt x="2098" y="4256"/>
                    </a:cubicBezTo>
                    <a:cubicBezTo>
                      <a:pt x="2068" y="4803"/>
                      <a:pt x="1855" y="5229"/>
                      <a:pt x="1460" y="5563"/>
                    </a:cubicBezTo>
                    <a:cubicBezTo>
                      <a:pt x="1369" y="5624"/>
                      <a:pt x="1277" y="5715"/>
                      <a:pt x="1186" y="5776"/>
                    </a:cubicBezTo>
                    <a:cubicBezTo>
                      <a:pt x="943" y="6019"/>
                      <a:pt x="700" y="6262"/>
                      <a:pt x="609" y="6597"/>
                    </a:cubicBezTo>
                    <a:cubicBezTo>
                      <a:pt x="487" y="7114"/>
                      <a:pt x="396" y="7630"/>
                      <a:pt x="335" y="8147"/>
                    </a:cubicBezTo>
                    <a:cubicBezTo>
                      <a:pt x="244" y="8937"/>
                      <a:pt x="183" y="9728"/>
                      <a:pt x="122" y="10518"/>
                    </a:cubicBezTo>
                    <a:cubicBezTo>
                      <a:pt x="62" y="11004"/>
                      <a:pt x="1" y="11490"/>
                      <a:pt x="122" y="11977"/>
                    </a:cubicBezTo>
                    <a:cubicBezTo>
                      <a:pt x="365" y="12919"/>
                      <a:pt x="852" y="13740"/>
                      <a:pt x="1642" y="14317"/>
                    </a:cubicBezTo>
                    <a:cubicBezTo>
                      <a:pt x="2402" y="14925"/>
                      <a:pt x="3223" y="15411"/>
                      <a:pt x="4135" y="15746"/>
                    </a:cubicBezTo>
                    <a:cubicBezTo>
                      <a:pt x="4864" y="16050"/>
                      <a:pt x="5624" y="16263"/>
                      <a:pt x="6353" y="16536"/>
                    </a:cubicBezTo>
                    <a:cubicBezTo>
                      <a:pt x="6993" y="16767"/>
                      <a:pt x="7632" y="16873"/>
                      <a:pt x="8278" y="16873"/>
                    </a:cubicBezTo>
                    <a:cubicBezTo>
                      <a:pt x="8737" y="16873"/>
                      <a:pt x="9199" y="16820"/>
                      <a:pt x="9667" y="16719"/>
                    </a:cubicBezTo>
                    <a:cubicBezTo>
                      <a:pt x="10426" y="16536"/>
                      <a:pt x="11186" y="16263"/>
                      <a:pt x="11916" y="15959"/>
                    </a:cubicBezTo>
                    <a:cubicBezTo>
                      <a:pt x="13253" y="15442"/>
                      <a:pt x="14196" y="14469"/>
                      <a:pt x="14925" y="13314"/>
                    </a:cubicBezTo>
                    <a:cubicBezTo>
                      <a:pt x="15229" y="12797"/>
                      <a:pt x="15503" y="12311"/>
                      <a:pt x="15776" y="11794"/>
                    </a:cubicBezTo>
                    <a:cubicBezTo>
                      <a:pt x="16232" y="11065"/>
                      <a:pt x="16810" y="10427"/>
                      <a:pt x="17478" y="9879"/>
                    </a:cubicBezTo>
                    <a:cubicBezTo>
                      <a:pt x="17879" y="9526"/>
                      <a:pt x="18371" y="9392"/>
                      <a:pt x="18869" y="9392"/>
                    </a:cubicBezTo>
                    <a:cubicBezTo>
                      <a:pt x="19014" y="9392"/>
                      <a:pt x="19159" y="9403"/>
                      <a:pt x="19302" y="9424"/>
                    </a:cubicBezTo>
                    <a:cubicBezTo>
                      <a:pt x="19375" y="9432"/>
                      <a:pt x="19447" y="9435"/>
                      <a:pt x="19517" y="9435"/>
                    </a:cubicBezTo>
                    <a:cubicBezTo>
                      <a:pt x="19972" y="9435"/>
                      <a:pt x="20370" y="9278"/>
                      <a:pt x="20791" y="9120"/>
                    </a:cubicBezTo>
                    <a:cubicBezTo>
                      <a:pt x="20913" y="9059"/>
                      <a:pt x="21004" y="8998"/>
                      <a:pt x="21095" y="8968"/>
                    </a:cubicBezTo>
                    <a:cubicBezTo>
                      <a:pt x="21382" y="8867"/>
                      <a:pt x="21656" y="8807"/>
                      <a:pt x="21922" y="8807"/>
                    </a:cubicBezTo>
                    <a:cubicBezTo>
                      <a:pt x="22220" y="8807"/>
                      <a:pt x="22509" y="8882"/>
                      <a:pt x="22797" y="9059"/>
                    </a:cubicBezTo>
                    <a:cubicBezTo>
                      <a:pt x="22868" y="9101"/>
                      <a:pt x="22932" y="9124"/>
                      <a:pt x="22992" y="9124"/>
                    </a:cubicBezTo>
                    <a:cubicBezTo>
                      <a:pt x="23062" y="9124"/>
                      <a:pt x="23127" y="9094"/>
                      <a:pt x="23193" y="9028"/>
                    </a:cubicBezTo>
                    <a:cubicBezTo>
                      <a:pt x="23284" y="8937"/>
                      <a:pt x="23375" y="8846"/>
                      <a:pt x="23436" y="8755"/>
                    </a:cubicBezTo>
                    <a:cubicBezTo>
                      <a:pt x="23618" y="8512"/>
                      <a:pt x="23740" y="8269"/>
                      <a:pt x="23922" y="8056"/>
                    </a:cubicBezTo>
                    <a:cubicBezTo>
                      <a:pt x="24074" y="7873"/>
                      <a:pt x="24105" y="7691"/>
                      <a:pt x="23983" y="7478"/>
                    </a:cubicBezTo>
                    <a:cubicBezTo>
                      <a:pt x="23953" y="7417"/>
                      <a:pt x="23922" y="7326"/>
                      <a:pt x="23892" y="7265"/>
                    </a:cubicBezTo>
                    <a:cubicBezTo>
                      <a:pt x="23709" y="6870"/>
                      <a:pt x="23527" y="6506"/>
                      <a:pt x="23375" y="6110"/>
                    </a:cubicBezTo>
                    <a:cubicBezTo>
                      <a:pt x="23284" y="5928"/>
                      <a:pt x="23223" y="5746"/>
                      <a:pt x="23132" y="5472"/>
                    </a:cubicBezTo>
                    <a:cubicBezTo>
                      <a:pt x="23101" y="5624"/>
                      <a:pt x="23041" y="5685"/>
                      <a:pt x="23041" y="5746"/>
                    </a:cubicBezTo>
                    <a:cubicBezTo>
                      <a:pt x="23041" y="6050"/>
                      <a:pt x="22858" y="6262"/>
                      <a:pt x="22646" y="6475"/>
                    </a:cubicBezTo>
                    <a:cubicBezTo>
                      <a:pt x="22361" y="6736"/>
                      <a:pt x="22039" y="6830"/>
                      <a:pt x="21695" y="6830"/>
                    </a:cubicBezTo>
                    <a:cubicBezTo>
                      <a:pt x="21598" y="6830"/>
                      <a:pt x="21500" y="6823"/>
                      <a:pt x="21399" y="6810"/>
                    </a:cubicBezTo>
                    <a:cubicBezTo>
                      <a:pt x="21126" y="6779"/>
                      <a:pt x="20822" y="6688"/>
                      <a:pt x="20548" y="6627"/>
                    </a:cubicBezTo>
                    <a:cubicBezTo>
                      <a:pt x="19697" y="6384"/>
                      <a:pt x="19332" y="5746"/>
                      <a:pt x="19089" y="4986"/>
                    </a:cubicBezTo>
                    <a:cubicBezTo>
                      <a:pt x="19059" y="4925"/>
                      <a:pt x="19059" y="4803"/>
                      <a:pt x="19059" y="4712"/>
                    </a:cubicBezTo>
                    <a:cubicBezTo>
                      <a:pt x="19180" y="4135"/>
                      <a:pt x="19363" y="3618"/>
                      <a:pt x="19971" y="3375"/>
                    </a:cubicBezTo>
                    <a:cubicBezTo>
                      <a:pt x="19971" y="3375"/>
                      <a:pt x="19971" y="3344"/>
                      <a:pt x="20001" y="3284"/>
                    </a:cubicBezTo>
                    <a:cubicBezTo>
                      <a:pt x="19606" y="3253"/>
                      <a:pt x="19241" y="3192"/>
                      <a:pt x="18876" y="3162"/>
                    </a:cubicBezTo>
                    <a:cubicBezTo>
                      <a:pt x="18827" y="3158"/>
                      <a:pt x="18779" y="3156"/>
                      <a:pt x="18731" y="3156"/>
                    </a:cubicBezTo>
                    <a:cubicBezTo>
                      <a:pt x="18398" y="3156"/>
                      <a:pt x="18105" y="3249"/>
                      <a:pt x="17813" y="3436"/>
                    </a:cubicBezTo>
                    <a:cubicBezTo>
                      <a:pt x="17569" y="3618"/>
                      <a:pt x="17296" y="3770"/>
                      <a:pt x="16992" y="3861"/>
                    </a:cubicBezTo>
                    <a:cubicBezTo>
                      <a:pt x="16445" y="3983"/>
                      <a:pt x="15898" y="4013"/>
                      <a:pt x="15351" y="4104"/>
                    </a:cubicBezTo>
                    <a:cubicBezTo>
                      <a:pt x="14895" y="4196"/>
                      <a:pt x="14469" y="4256"/>
                      <a:pt x="14013" y="4348"/>
                    </a:cubicBezTo>
                    <a:cubicBezTo>
                      <a:pt x="13648" y="4408"/>
                      <a:pt x="13314" y="4530"/>
                      <a:pt x="12949" y="4621"/>
                    </a:cubicBezTo>
                    <a:cubicBezTo>
                      <a:pt x="12615" y="4712"/>
                      <a:pt x="12250" y="4803"/>
                      <a:pt x="11916" y="4925"/>
                    </a:cubicBezTo>
                    <a:cubicBezTo>
                      <a:pt x="11754" y="5006"/>
                      <a:pt x="11599" y="5045"/>
                      <a:pt x="11447" y="5045"/>
                    </a:cubicBezTo>
                    <a:cubicBezTo>
                      <a:pt x="11255" y="5045"/>
                      <a:pt x="11069" y="4983"/>
                      <a:pt x="10882" y="4864"/>
                    </a:cubicBezTo>
                    <a:cubicBezTo>
                      <a:pt x="10761" y="4773"/>
                      <a:pt x="10639" y="4682"/>
                      <a:pt x="10487" y="4621"/>
                    </a:cubicBezTo>
                    <a:cubicBezTo>
                      <a:pt x="9819" y="4256"/>
                      <a:pt x="9089" y="3892"/>
                      <a:pt x="8420" y="3527"/>
                    </a:cubicBezTo>
                    <a:cubicBezTo>
                      <a:pt x="8177" y="3405"/>
                      <a:pt x="7964" y="3253"/>
                      <a:pt x="7752" y="3101"/>
                    </a:cubicBezTo>
                    <a:cubicBezTo>
                      <a:pt x="7387" y="2828"/>
                      <a:pt x="6992" y="2554"/>
                      <a:pt x="6627" y="2281"/>
                    </a:cubicBezTo>
                    <a:cubicBezTo>
                      <a:pt x="6019" y="1885"/>
                      <a:pt x="5563" y="1369"/>
                      <a:pt x="5259" y="700"/>
                    </a:cubicBezTo>
                    <a:cubicBezTo>
                      <a:pt x="5138" y="487"/>
                      <a:pt x="5016" y="274"/>
                      <a:pt x="48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3512500" y="2670050"/>
                <a:ext cx="400475" cy="463350"/>
              </a:xfrm>
              <a:custGeom>
                <a:avLst/>
                <a:gdLst/>
                <a:ahLst/>
                <a:cxnLst/>
                <a:rect l="l" t="t" r="r" b="b"/>
                <a:pathLst>
                  <a:path w="16019" h="18534" extrusionOk="0">
                    <a:moveTo>
                      <a:pt x="11470" y="1"/>
                    </a:moveTo>
                    <a:cubicBezTo>
                      <a:pt x="11395" y="1"/>
                      <a:pt x="11320" y="7"/>
                      <a:pt x="11247" y="20"/>
                    </a:cubicBezTo>
                    <a:cubicBezTo>
                      <a:pt x="10760" y="111"/>
                      <a:pt x="10304" y="233"/>
                      <a:pt x="9909" y="476"/>
                    </a:cubicBezTo>
                    <a:cubicBezTo>
                      <a:pt x="9605" y="689"/>
                      <a:pt x="9332" y="962"/>
                      <a:pt x="9028" y="1175"/>
                    </a:cubicBezTo>
                    <a:cubicBezTo>
                      <a:pt x="8693" y="1388"/>
                      <a:pt x="8480" y="1692"/>
                      <a:pt x="8329" y="2026"/>
                    </a:cubicBezTo>
                    <a:cubicBezTo>
                      <a:pt x="8207" y="2330"/>
                      <a:pt x="8085" y="2634"/>
                      <a:pt x="7964" y="2938"/>
                    </a:cubicBezTo>
                    <a:cubicBezTo>
                      <a:pt x="8025" y="2482"/>
                      <a:pt x="8146" y="2057"/>
                      <a:pt x="8268" y="1631"/>
                    </a:cubicBezTo>
                    <a:cubicBezTo>
                      <a:pt x="8359" y="1358"/>
                      <a:pt x="8511" y="1114"/>
                      <a:pt x="8784" y="932"/>
                    </a:cubicBezTo>
                    <a:cubicBezTo>
                      <a:pt x="8936" y="841"/>
                      <a:pt x="9058" y="689"/>
                      <a:pt x="9210" y="567"/>
                    </a:cubicBezTo>
                    <a:cubicBezTo>
                      <a:pt x="9180" y="537"/>
                      <a:pt x="9180" y="537"/>
                      <a:pt x="9149" y="507"/>
                    </a:cubicBezTo>
                    <a:cubicBezTo>
                      <a:pt x="8572" y="567"/>
                      <a:pt x="7964" y="507"/>
                      <a:pt x="7569" y="1114"/>
                    </a:cubicBezTo>
                    <a:cubicBezTo>
                      <a:pt x="7538" y="1175"/>
                      <a:pt x="7477" y="1206"/>
                      <a:pt x="7417" y="1266"/>
                    </a:cubicBezTo>
                    <a:cubicBezTo>
                      <a:pt x="7143" y="1570"/>
                      <a:pt x="6839" y="1874"/>
                      <a:pt x="6596" y="2239"/>
                    </a:cubicBezTo>
                    <a:cubicBezTo>
                      <a:pt x="5927" y="3181"/>
                      <a:pt x="5380" y="4215"/>
                      <a:pt x="4620" y="5096"/>
                    </a:cubicBezTo>
                    <a:cubicBezTo>
                      <a:pt x="4225" y="5552"/>
                      <a:pt x="3800" y="6008"/>
                      <a:pt x="3344" y="6403"/>
                    </a:cubicBezTo>
                    <a:cubicBezTo>
                      <a:pt x="2462" y="7102"/>
                      <a:pt x="1459" y="7619"/>
                      <a:pt x="334" y="7893"/>
                    </a:cubicBezTo>
                    <a:cubicBezTo>
                      <a:pt x="213" y="7923"/>
                      <a:pt x="122" y="7953"/>
                      <a:pt x="0" y="8014"/>
                    </a:cubicBezTo>
                    <a:cubicBezTo>
                      <a:pt x="91" y="8379"/>
                      <a:pt x="152" y="8744"/>
                      <a:pt x="243" y="9108"/>
                    </a:cubicBezTo>
                    <a:cubicBezTo>
                      <a:pt x="395" y="9595"/>
                      <a:pt x="456" y="10112"/>
                      <a:pt x="426" y="10628"/>
                    </a:cubicBezTo>
                    <a:cubicBezTo>
                      <a:pt x="395" y="10871"/>
                      <a:pt x="395" y="11115"/>
                      <a:pt x="395" y="11388"/>
                    </a:cubicBezTo>
                    <a:cubicBezTo>
                      <a:pt x="426" y="11662"/>
                      <a:pt x="547" y="11905"/>
                      <a:pt x="790" y="12087"/>
                    </a:cubicBezTo>
                    <a:cubicBezTo>
                      <a:pt x="1307" y="12513"/>
                      <a:pt x="1824" y="12938"/>
                      <a:pt x="2158" y="13546"/>
                    </a:cubicBezTo>
                    <a:cubicBezTo>
                      <a:pt x="2553" y="14185"/>
                      <a:pt x="3009" y="14762"/>
                      <a:pt x="3587" y="15248"/>
                    </a:cubicBezTo>
                    <a:cubicBezTo>
                      <a:pt x="4104" y="15674"/>
                      <a:pt x="4620" y="16099"/>
                      <a:pt x="5137" y="16495"/>
                    </a:cubicBezTo>
                    <a:cubicBezTo>
                      <a:pt x="5411" y="16738"/>
                      <a:pt x="5745" y="16920"/>
                      <a:pt x="6049" y="17163"/>
                    </a:cubicBezTo>
                    <a:cubicBezTo>
                      <a:pt x="6566" y="17589"/>
                      <a:pt x="7143" y="17954"/>
                      <a:pt x="7781" y="18227"/>
                    </a:cubicBezTo>
                    <a:cubicBezTo>
                      <a:pt x="8259" y="18422"/>
                      <a:pt x="8736" y="18534"/>
                      <a:pt x="9226" y="18534"/>
                    </a:cubicBezTo>
                    <a:cubicBezTo>
                      <a:pt x="9578" y="18534"/>
                      <a:pt x="9936" y="18476"/>
                      <a:pt x="10304" y="18349"/>
                    </a:cubicBezTo>
                    <a:cubicBezTo>
                      <a:pt x="10517" y="18258"/>
                      <a:pt x="10730" y="18197"/>
                      <a:pt x="10973" y="18136"/>
                    </a:cubicBezTo>
                    <a:cubicBezTo>
                      <a:pt x="11520" y="17984"/>
                      <a:pt x="12067" y="17832"/>
                      <a:pt x="12614" y="17680"/>
                    </a:cubicBezTo>
                    <a:cubicBezTo>
                      <a:pt x="13253" y="17498"/>
                      <a:pt x="13830" y="17163"/>
                      <a:pt x="14347" y="16738"/>
                    </a:cubicBezTo>
                    <a:cubicBezTo>
                      <a:pt x="14772" y="16373"/>
                      <a:pt x="15107" y="15947"/>
                      <a:pt x="15289" y="15400"/>
                    </a:cubicBezTo>
                    <a:cubicBezTo>
                      <a:pt x="15745" y="14124"/>
                      <a:pt x="16019" y="12786"/>
                      <a:pt x="15958" y="11419"/>
                    </a:cubicBezTo>
                    <a:cubicBezTo>
                      <a:pt x="15927" y="11236"/>
                      <a:pt x="15958" y="11023"/>
                      <a:pt x="15927" y="10841"/>
                    </a:cubicBezTo>
                    <a:cubicBezTo>
                      <a:pt x="15897" y="9777"/>
                      <a:pt x="15836" y="8683"/>
                      <a:pt x="15806" y="7619"/>
                    </a:cubicBezTo>
                    <a:cubicBezTo>
                      <a:pt x="15775" y="7163"/>
                      <a:pt x="15623" y="6798"/>
                      <a:pt x="15320" y="6434"/>
                    </a:cubicBezTo>
                    <a:cubicBezTo>
                      <a:pt x="14864" y="5917"/>
                      <a:pt x="14408" y="5370"/>
                      <a:pt x="13952" y="4823"/>
                    </a:cubicBezTo>
                    <a:cubicBezTo>
                      <a:pt x="13678" y="4519"/>
                      <a:pt x="13374" y="4276"/>
                      <a:pt x="12949" y="4154"/>
                    </a:cubicBezTo>
                    <a:cubicBezTo>
                      <a:pt x="12827" y="4124"/>
                      <a:pt x="12705" y="4063"/>
                      <a:pt x="12614" y="4002"/>
                    </a:cubicBezTo>
                    <a:cubicBezTo>
                      <a:pt x="12189" y="3637"/>
                      <a:pt x="11915" y="3212"/>
                      <a:pt x="12037" y="2604"/>
                    </a:cubicBezTo>
                    <a:cubicBezTo>
                      <a:pt x="12037" y="2482"/>
                      <a:pt x="12037" y="2361"/>
                      <a:pt x="12067" y="2239"/>
                    </a:cubicBezTo>
                    <a:cubicBezTo>
                      <a:pt x="12128" y="1722"/>
                      <a:pt x="12310" y="1266"/>
                      <a:pt x="12827" y="1023"/>
                    </a:cubicBezTo>
                    <a:cubicBezTo>
                      <a:pt x="13161" y="841"/>
                      <a:pt x="13131" y="537"/>
                      <a:pt x="13131" y="233"/>
                    </a:cubicBezTo>
                    <a:lnTo>
                      <a:pt x="13131" y="233"/>
                    </a:lnTo>
                    <a:cubicBezTo>
                      <a:pt x="12067" y="658"/>
                      <a:pt x="11520" y="1449"/>
                      <a:pt x="11368" y="2513"/>
                    </a:cubicBezTo>
                    <a:cubicBezTo>
                      <a:pt x="11368" y="1631"/>
                      <a:pt x="11915" y="932"/>
                      <a:pt x="12280" y="172"/>
                    </a:cubicBezTo>
                    <a:cubicBezTo>
                      <a:pt x="12019" y="77"/>
                      <a:pt x="11739" y="1"/>
                      <a:pt x="114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3826325" y="2557500"/>
                <a:ext cx="389100" cy="423975"/>
              </a:xfrm>
              <a:custGeom>
                <a:avLst/>
                <a:gdLst/>
                <a:ahLst/>
                <a:cxnLst/>
                <a:rect l="l" t="t" r="r" b="b"/>
                <a:pathLst>
                  <a:path w="15564" h="16959" extrusionOk="0">
                    <a:moveTo>
                      <a:pt x="1642" y="6072"/>
                    </a:moveTo>
                    <a:lnTo>
                      <a:pt x="1642" y="6072"/>
                    </a:lnTo>
                    <a:cubicBezTo>
                      <a:pt x="2463" y="6680"/>
                      <a:pt x="3405" y="6984"/>
                      <a:pt x="4286" y="7410"/>
                    </a:cubicBezTo>
                    <a:cubicBezTo>
                      <a:pt x="4590" y="7562"/>
                      <a:pt x="4864" y="7683"/>
                      <a:pt x="5168" y="7835"/>
                    </a:cubicBezTo>
                    <a:cubicBezTo>
                      <a:pt x="5168" y="7835"/>
                      <a:pt x="5168" y="7866"/>
                      <a:pt x="5137" y="7866"/>
                    </a:cubicBezTo>
                    <a:lnTo>
                      <a:pt x="5016" y="7866"/>
                    </a:lnTo>
                    <a:cubicBezTo>
                      <a:pt x="3922" y="7683"/>
                      <a:pt x="2949" y="7227"/>
                      <a:pt x="2037" y="6589"/>
                    </a:cubicBezTo>
                    <a:cubicBezTo>
                      <a:pt x="1855" y="6468"/>
                      <a:pt x="1733" y="6316"/>
                      <a:pt x="1642" y="6072"/>
                    </a:cubicBezTo>
                    <a:close/>
                    <a:moveTo>
                      <a:pt x="6182" y="1"/>
                    </a:moveTo>
                    <a:cubicBezTo>
                      <a:pt x="6110" y="1"/>
                      <a:pt x="6034" y="8"/>
                      <a:pt x="5958" y="24"/>
                    </a:cubicBezTo>
                    <a:cubicBezTo>
                      <a:pt x="5259" y="176"/>
                      <a:pt x="4621" y="419"/>
                      <a:pt x="4074" y="905"/>
                    </a:cubicBezTo>
                    <a:cubicBezTo>
                      <a:pt x="3800" y="1148"/>
                      <a:pt x="3526" y="1361"/>
                      <a:pt x="3283" y="1604"/>
                    </a:cubicBezTo>
                    <a:cubicBezTo>
                      <a:pt x="2919" y="1969"/>
                      <a:pt x="2523" y="2273"/>
                      <a:pt x="2311" y="2729"/>
                    </a:cubicBezTo>
                    <a:cubicBezTo>
                      <a:pt x="2037" y="3246"/>
                      <a:pt x="1672" y="3732"/>
                      <a:pt x="1277" y="4157"/>
                    </a:cubicBezTo>
                    <a:cubicBezTo>
                      <a:pt x="1064" y="4401"/>
                      <a:pt x="943" y="4674"/>
                      <a:pt x="852" y="4978"/>
                    </a:cubicBezTo>
                    <a:cubicBezTo>
                      <a:pt x="760" y="5312"/>
                      <a:pt x="608" y="5647"/>
                      <a:pt x="487" y="5951"/>
                    </a:cubicBezTo>
                    <a:cubicBezTo>
                      <a:pt x="487" y="5981"/>
                      <a:pt x="426" y="5981"/>
                      <a:pt x="396" y="6012"/>
                    </a:cubicBezTo>
                    <a:cubicBezTo>
                      <a:pt x="396" y="5920"/>
                      <a:pt x="365" y="5829"/>
                      <a:pt x="365" y="5738"/>
                    </a:cubicBezTo>
                    <a:cubicBezTo>
                      <a:pt x="335" y="5708"/>
                      <a:pt x="304" y="5708"/>
                      <a:pt x="274" y="5708"/>
                    </a:cubicBezTo>
                    <a:cubicBezTo>
                      <a:pt x="213" y="5829"/>
                      <a:pt x="122" y="5920"/>
                      <a:pt x="122" y="6072"/>
                    </a:cubicBezTo>
                    <a:cubicBezTo>
                      <a:pt x="61" y="6498"/>
                      <a:pt x="1" y="6954"/>
                      <a:pt x="1" y="7379"/>
                    </a:cubicBezTo>
                    <a:cubicBezTo>
                      <a:pt x="1" y="7531"/>
                      <a:pt x="92" y="7683"/>
                      <a:pt x="183" y="7835"/>
                    </a:cubicBezTo>
                    <a:cubicBezTo>
                      <a:pt x="244" y="7957"/>
                      <a:pt x="365" y="8078"/>
                      <a:pt x="517" y="8139"/>
                    </a:cubicBezTo>
                    <a:cubicBezTo>
                      <a:pt x="943" y="8382"/>
                      <a:pt x="1247" y="8778"/>
                      <a:pt x="1551" y="9173"/>
                    </a:cubicBezTo>
                    <a:cubicBezTo>
                      <a:pt x="2067" y="9720"/>
                      <a:pt x="2523" y="10328"/>
                      <a:pt x="3010" y="10875"/>
                    </a:cubicBezTo>
                    <a:cubicBezTo>
                      <a:pt x="3435" y="11361"/>
                      <a:pt x="3678" y="11939"/>
                      <a:pt x="3709" y="12577"/>
                    </a:cubicBezTo>
                    <a:cubicBezTo>
                      <a:pt x="3739" y="13215"/>
                      <a:pt x="3800" y="13884"/>
                      <a:pt x="3830" y="14553"/>
                    </a:cubicBezTo>
                    <a:cubicBezTo>
                      <a:pt x="3830" y="14735"/>
                      <a:pt x="3891" y="14917"/>
                      <a:pt x="4013" y="15069"/>
                    </a:cubicBezTo>
                    <a:cubicBezTo>
                      <a:pt x="4438" y="15677"/>
                      <a:pt x="5016" y="16133"/>
                      <a:pt x="5593" y="16620"/>
                    </a:cubicBezTo>
                    <a:cubicBezTo>
                      <a:pt x="5685" y="16680"/>
                      <a:pt x="5836" y="16741"/>
                      <a:pt x="5958" y="16772"/>
                    </a:cubicBezTo>
                    <a:cubicBezTo>
                      <a:pt x="6414" y="16832"/>
                      <a:pt x="6870" y="16893"/>
                      <a:pt x="7326" y="16954"/>
                    </a:cubicBezTo>
                    <a:cubicBezTo>
                      <a:pt x="7375" y="16957"/>
                      <a:pt x="7423" y="16959"/>
                      <a:pt x="7472" y="16959"/>
                    </a:cubicBezTo>
                    <a:cubicBezTo>
                      <a:pt x="7909" y="16959"/>
                      <a:pt x="8338" y="16835"/>
                      <a:pt x="8694" y="16589"/>
                    </a:cubicBezTo>
                    <a:cubicBezTo>
                      <a:pt x="9028" y="16376"/>
                      <a:pt x="9332" y="16133"/>
                      <a:pt x="9606" y="15890"/>
                    </a:cubicBezTo>
                    <a:cubicBezTo>
                      <a:pt x="10487" y="15130"/>
                      <a:pt x="11429" y="14431"/>
                      <a:pt x="12493" y="13914"/>
                    </a:cubicBezTo>
                    <a:cubicBezTo>
                      <a:pt x="12676" y="13823"/>
                      <a:pt x="12828" y="13702"/>
                      <a:pt x="13010" y="13580"/>
                    </a:cubicBezTo>
                    <a:cubicBezTo>
                      <a:pt x="13709" y="13094"/>
                      <a:pt x="14256" y="12425"/>
                      <a:pt x="14834" y="11787"/>
                    </a:cubicBezTo>
                    <a:cubicBezTo>
                      <a:pt x="15198" y="11392"/>
                      <a:pt x="15442" y="10905"/>
                      <a:pt x="15472" y="10358"/>
                    </a:cubicBezTo>
                    <a:cubicBezTo>
                      <a:pt x="15563" y="9507"/>
                      <a:pt x="15533" y="8626"/>
                      <a:pt x="15350" y="7775"/>
                    </a:cubicBezTo>
                    <a:cubicBezTo>
                      <a:pt x="15138" y="6711"/>
                      <a:pt x="14712" y="5738"/>
                      <a:pt x="14165" y="4796"/>
                    </a:cubicBezTo>
                    <a:cubicBezTo>
                      <a:pt x="13679" y="3975"/>
                      <a:pt x="13192" y="3215"/>
                      <a:pt x="12615" y="2486"/>
                    </a:cubicBezTo>
                    <a:cubicBezTo>
                      <a:pt x="12068" y="1756"/>
                      <a:pt x="11338" y="1331"/>
                      <a:pt x="10457" y="1118"/>
                    </a:cubicBezTo>
                    <a:cubicBezTo>
                      <a:pt x="9606" y="905"/>
                      <a:pt x="8754" y="632"/>
                      <a:pt x="7873" y="388"/>
                    </a:cubicBezTo>
                    <a:cubicBezTo>
                      <a:pt x="7387" y="267"/>
                      <a:pt x="6900" y="145"/>
                      <a:pt x="6384" y="24"/>
                    </a:cubicBezTo>
                    <a:cubicBezTo>
                      <a:pt x="6323" y="8"/>
                      <a:pt x="6254" y="1"/>
                      <a:pt x="61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3742725" y="2208325"/>
                <a:ext cx="387575" cy="410575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6423" extrusionOk="0">
                    <a:moveTo>
                      <a:pt x="6283" y="1"/>
                    </a:moveTo>
                    <a:cubicBezTo>
                      <a:pt x="6137" y="1"/>
                      <a:pt x="5988" y="13"/>
                      <a:pt x="5837" y="39"/>
                    </a:cubicBezTo>
                    <a:cubicBezTo>
                      <a:pt x="5351" y="130"/>
                      <a:pt x="4834" y="252"/>
                      <a:pt x="4348" y="373"/>
                    </a:cubicBezTo>
                    <a:cubicBezTo>
                      <a:pt x="3770" y="495"/>
                      <a:pt x="3284" y="769"/>
                      <a:pt x="2858" y="1133"/>
                    </a:cubicBezTo>
                    <a:cubicBezTo>
                      <a:pt x="2433" y="1498"/>
                      <a:pt x="2038" y="1832"/>
                      <a:pt x="1673" y="2197"/>
                    </a:cubicBezTo>
                    <a:cubicBezTo>
                      <a:pt x="1338" y="2592"/>
                      <a:pt x="1034" y="3018"/>
                      <a:pt x="852" y="3504"/>
                    </a:cubicBezTo>
                    <a:cubicBezTo>
                      <a:pt x="670" y="4021"/>
                      <a:pt x="487" y="4568"/>
                      <a:pt x="275" y="5054"/>
                    </a:cubicBezTo>
                    <a:cubicBezTo>
                      <a:pt x="92" y="5541"/>
                      <a:pt x="31" y="5997"/>
                      <a:pt x="92" y="6513"/>
                    </a:cubicBezTo>
                    <a:cubicBezTo>
                      <a:pt x="214" y="7486"/>
                      <a:pt x="214" y="8489"/>
                      <a:pt x="62" y="9462"/>
                    </a:cubicBezTo>
                    <a:cubicBezTo>
                      <a:pt x="1" y="9978"/>
                      <a:pt x="31" y="10465"/>
                      <a:pt x="123" y="10981"/>
                    </a:cubicBezTo>
                    <a:cubicBezTo>
                      <a:pt x="153" y="11194"/>
                      <a:pt x="244" y="11316"/>
                      <a:pt x="427" y="11437"/>
                    </a:cubicBezTo>
                    <a:cubicBezTo>
                      <a:pt x="700" y="11650"/>
                      <a:pt x="974" y="11833"/>
                      <a:pt x="1247" y="12076"/>
                    </a:cubicBezTo>
                    <a:cubicBezTo>
                      <a:pt x="1673" y="12410"/>
                      <a:pt x="2098" y="12714"/>
                      <a:pt x="2645" y="12927"/>
                    </a:cubicBezTo>
                    <a:cubicBezTo>
                      <a:pt x="2864" y="12995"/>
                      <a:pt x="3070" y="13039"/>
                      <a:pt x="3272" y="13039"/>
                    </a:cubicBezTo>
                    <a:cubicBezTo>
                      <a:pt x="3520" y="13039"/>
                      <a:pt x="3762" y="12973"/>
                      <a:pt x="4013" y="12805"/>
                    </a:cubicBezTo>
                    <a:cubicBezTo>
                      <a:pt x="4196" y="12623"/>
                      <a:pt x="4439" y="12501"/>
                      <a:pt x="4652" y="12380"/>
                    </a:cubicBezTo>
                    <a:cubicBezTo>
                      <a:pt x="4682" y="12380"/>
                      <a:pt x="4682" y="12410"/>
                      <a:pt x="4712" y="12440"/>
                    </a:cubicBezTo>
                    <a:cubicBezTo>
                      <a:pt x="4287" y="12836"/>
                      <a:pt x="3831" y="13200"/>
                      <a:pt x="3223" y="13413"/>
                    </a:cubicBezTo>
                    <a:cubicBezTo>
                      <a:pt x="3648" y="13656"/>
                      <a:pt x="3861" y="13991"/>
                      <a:pt x="4044" y="14386"/>
                    </a:cubicBezTo>
                    <a:cubicBezTo>
                      <a:pt x="4196" y="14720"/>
                      <a:pt x="4348" y="15054"/>
                      <a:pt x="4500" y="15419"/>
                    </a:cubicBezTo>
                    <a:cubicBezTo>
                      <a:pt x="4652" y="15754"/>
                      <a:pt x="4834" y="16088"/>
                      <a:pt x="5107" y="16422"/>
                    </a:cubicBezTo>
                    <a:cubicBezTo>
                      <a:pt x="5381" y="15845"/>
                      <a:pt x="5867" y="15541"/>
                      <a:pt x="6293" y="15176"/>
                    </a:cubicBezTo>
                    <a:cubicBezTo>
                      <a:pt x="6384" y="15085"/>
                      <a:pt x="6506" y="15024"/>
                      <a:pt x="6597" y="14933"/>
                    </a:cubicBezTo>
                    <a:cubicBezTo>
                      <a:pt x="7083" y="14507"/>
                      <a:pt x="7661" y="14203"/>
                      <a:pt x="8238" y="13930"/>
                    </a:cubicBezTo>
                    <a:cubicBezTo>
                      <a:pt x="8745" y="13713"/>
                      <a:pt x="9251" y="13582"/>
                      <a:pt x="9764" y="13582"/>
                    </a:cubicBezTo>
                    <a:cubicBezTo>
                      <a:pt x="10113" y="13582"/>
                      <a:pt x="10465" y="13642"/>
                      <a:pt x="10822" y="13778"/>
                    </a:cubicBezTo>
                    <a:cubicBezTo>
                      <a:pt x="11156" y="13899"/>
                      <a:pt x="11521" y="13960"/>
                      <a:pt x="11886" y="14051"/>
                    </a:cubicBezTo>
                    <a:cubicBezTo>
                      <a:pt x="12311" y="14143"/>
                      <a:pt x="12737" y="14234"/>
                      <a:pt x="13132" y="14325"/>
                    </a:cubicBezTo>
                    <a:cubicBezTo>
                      <a:pt x="13345" y="14386"/>
                      <a:pt x="13557" y="14416"/>
                      <a:pt x="13801" y="14477"/>
                    </a:cubicBezTo>
                    <a:cubicBezTo>
                      <a:pt x="13861" y="14264"/>
                      <a:pt x="13892" y="14082"/>
                      <a:pt x="13922" y="13930"/>
                    </a:cubicBezTo>
                    <a:cubicBezTo>
                      <a:pt x="14044" y="13352"/>
                      <a:pt x="14165" y="12805"/>
                      <a:pt x="14317" y="12258"/>
                    </a:cubicBezTo>
                    <a:cubicBezTo>
                      <a:pt x="14561" y="11498"/>
                      <a:pt x="14834" y="10738"/>
                      <a:pt x="15108" y="9978"/>
                    </a:cubicBezTo>
                    <a:cubicBezTo>
                      <a:pt x="15351" y="9219"/>
                      <a:pt x="15503" y="8459"/>
                      <a:pt x="15351" y="7668"/>
                    </a:cubicBezTo>
                    <a:cubicBezTo>
                      <a:pt x="15320" y="7608"/>
                      <a:pt x="15320" y="7547"/>
                      <a:pt x="15320" y="7486"/>
                    </a:cubicBezTo>
                    <a:cubicBezTo>
                      <a:pt x="15320" y="6726"/>
                      <a:pt x="15077" y="6088"/>
                      <a:pt x="14682" y="5449"/>
                    </a:cubicBezTo>
                    <a:cubicBezTo>
                      <a:pt x="14317" y="4902"/>
                      <a:pt x="13953" y="4355"/>
                      <a:pt x="13436" y="3960"/>
                    </a:cubicBezTo>
                    <a:cubicBezTo>
                      <a:pt x="13102" y="3717"/>
                      <a:pt x="12767" y="3504"/>
                      <a:pt x="12433" y="3291"/>
                    </a:cubicBezTo>
                    <a:cubicBezTo>
                      <a:pt x="11764" y="2835"/>
                      <a:pt x="11095" y="2410"/>
                      <a:pt x="10457" y="1924"/>
                    </a:cubicBezTo>
                    <a:cubicBezTo>
                      <a:pt x="9636" y="1285"/>
                      <a:pt x="8755" y="769"/>
                      <a:pt x="7813" y="373"/>
                    </a:cubicBezTo>
                    <a:cubicBezTo>
                      <a:pt x="7312" y="159"/>
                      <a:pt x="6812" y="1"/>
                      <a:pt x="6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3385600" y="2176625"/>
                <a:ext cx="375400" cy="374875"/>
              </a:xfrm>
              <a:custGeom>
                <a:avLst/>
                <a:gdLst/>
                <a:ahLst/>
                <a:cxnLst/>
                <a:rect l="l" t="t" r="r" b="b"/>
                <a:pathLst>
                  <a:path w="15016" h="14995" extrusionOk="0">
                    <a:moveTo>
                      <a:pt x="7481" y="0"/>
                    </a:moveTo>
                    <a:cubicBezTo>
                      <a:pt x="7143" y="0"/>
                      <a:pt x="6809" y="61"/>
                      <a:pt x="6474" y="213"/>
                    </a:cubicBezTo>
                    <a:cubicBezTo>
                      <a:pt x="5897" y="486"/>
                      <a:pt x="5319" y="669"/>
                      <a:pt x="4742" y="912"/>
                    </a:cubicBezTo>
                    <a:cubicBezTo>
                      <a:pt x="4377" y="1034"/>
                      <a:pt x="4043" y="1155"/>
                      <a:pt x="3708" y="1337"/>
                    </a:cubicBezTo>
                    <a:cubicBezTo>
                      <a:pt x="3040" y="1733"/>
                      <a:pt x="2371" y="2189"/>
                      <a:pt x="1702" y="2584"/>
                    </a:cubicBezTo>
                    <a:cubicBezTo>
                      <a:pt x="1033" y="3009"/>
                      <a:pt x="669" y="3587"/>
                      <a:pt x="517" y="4347"/>
                    </a:cubicBezTo>
                    <a:cubicBezTo>
                      <a:pt x="304" y="5410"/>
                      <a:pt x="0" y="6505"/>
                      <a:pt x="30" y="7599"/>
                    </a:cubicBezTo>
                    <a:cubicBezTo>
                      <a:pt x="61" y="8055"/>
                      <a:pt x="30" y="8511"/>
                      <a:pt x="122" y="8936"/>
                    </a:cubicBezTo>
                    <a:cubicBezTo>
                      <a:pt x="274" y="9666"/>
                      <a:pt x="486" y="10365"/>
                      <a:pt x="699" y="11064"/>
                    </a:cubicBezTo>
                    <a:cubicBezTo>
                      <a:pt x="790" y="11368"/>
                      <a:pt x="942" y="11672"/>
                      <a:pt x="1155" y="11885"/>
                    </a:cubicBezTo>
                    <a:cubicBezTo>
                      <a:pt x="1641" y="12432"/>
                      <a:pt x="2249" y="12857"/>
                      <a:pt x="2918" y="13192"/>
                    </a:cubicBezTo>
                    <a:cubicBezTo>
                      <a:pt x="3708" y="13587"/>
                      <a:pt x="4499" y="14012"/>
                      <a:pt x="5228" y="14560"/>
                    </a:cubicBezTo>
                    <a:cubicBezTo>
                      <a:pt x="5618" y="14852"/>
                      <a:pt x="6034" y="14995"/>
                      <a:pt x="6458" y="14995"/>
                    </a:cubicBezTo>
                    <a:cubicBezTo>
                      <a:pt x="6695" y="14995"/>
                      <a:pt x="6934" y="14951"/>
                      <a:pt x="7173" y="14864"/>
                    </a:cubicBezTo>
                    <a:cubicBezTo>
                      <a:pt x="8420" y="14438"/>
                      <a:pt x="9666" y="14104"/>
                      <a:pt x="10973" y="13982"/>
                    </a:cubicBezTo>
                    <a:cubicBezTo>
                      <a:pt x="11368" y="13921"/>
                      <a:pt x="11733" y="13860"/>
                      <a:pt x="12128" y="13769"/>
                    </a:cubicBezTo>
                    <a:cubicBezTo>
                      <a:pt x="12249" y="13739"/>
                      <a:pt x="12401" y="13708"/>
                      <a:pt x="12523" y="13678"/>
                    </a:cubicBezTo>
                    <a:cubicBezTo>
                      <a:pt x="11946" y="13587"/>
                      <a:pt x="11368" y="13465"/>
                      <a:pt x="10851" y="13192"/>
                    </a:cubicBezTo>
                    <a:lnTo>
                      <a:pt x="10851" y="13192"/>
                    </a:lnTo>
                    <a:cubicBezTo>
                      <a:pt x="10973" y="13222"/>
                      <a:pt x="11094" y="13253"/>
                      <a:pt x="11216" y="13283"/>
                    </a:cubicBezTo>
                    <a:cubicBezTo>
                      <a:pt x="11445" y="13353"/>
                      <a:pt x="11664" y="13403"/>
                      <a:pt x="11885" y="13403"/>
                    </a:cubicBezTo>
                    <a:cubicBezTo>
                      <a:pt x="12044" y="13403"/>
                      <a:pt x="12205" y="13377"/>
                      <a:pt x="12371" y="13313"/>
                    </a:cubicBezTo>
                    <a:cubicBezTo>
                      <a:pt x="12508" y="13245"/>
                      <a:pt x="12696" y="13211"/>
                      <a:pt x="12871" y="13211"/>
                    </a:cubicBezTo>
                    <a:cubicBezTo>
                      <a:pt x="12930" y="13211"/>
                      <a:pt x="12987" y="13215"/>
                      <a:pt x="13040" y="13222"/>
                    </a:cubicBezTo>
                    <a:cubicBezTo>
                      <a:pt x="13587" y="13283"/>
                      <a:pt x="14134" y="13222"/>
                      <a:pt x="14651" y="13405"/>
                    </a:cubicBezTo>
                    <a:cubicBezTo>
                      <a:pt x="14651" y="13405"/>
                      <a:pt x="14681" y="13374"/>
                      <a:pt x="14681" y="13344"/>
                    </a:cubicBezTo>
                    <a:cubicBezTo>
                      <a:pt x="14560" y="13222"/>
                      <a:pt x="14408" y="13131"/>
                      <a:pt x="14256" y="13040"/>
                    </a:cubicBezTo>
                    <a:cubicBezTo>
                      <a:pt x="13952" y="12797"/>
                      <a:pt x="13830" y="12493"/>
                      <a:pt x="13860" y="12098"/>
                    </a:cubicBezTo>
                    <a:cubicBezTo>
                      <a:pt x="13860" y="11915"/>
                      <a:pt x="13830" y="11702"/>
                      <a:pt x="13800" y="11520"/>
                    </a:cubicBezTo>
                    <a:cubicBezTo>
                      <a:pt x="13800" y="11338"/>
                      <a:pt x="13769" y="11125"/>
                      <a:pt x="13800" y="10942"/>
                    </a:cubicBezTo>
                    <a:cubicBezTo>
                      <a:pt x="13891" y="9848"/>
                      <a:pt x="13921" y="8724"/>
                      <a:pt x="13860" y="7599"/>
                    </a:cubicBezTo>
                    <a:cubicBezTo>
                      <a:pt x="13860" y="7082"/>
                      <a:pt x="13860" y="6566"/>
                      <a:pt x="14043" y="6079"/>
                    </a:cubicBezTo>
                    <a:cubicBezTo>
                      <a:pt x="14347" y="5350"/>
                      <a:pt x="14590" y="4620"/>
                      <a:pt x="15015" y="3921"/>
                    </a:cubicBezTo>
                    <a:cubicBezTo>
                      <a:pt x="14985" y="3891"/>
                      <a:pt x="14924" y="3860"/>
                      <a:pt x="14894" y="3860"/>
                    </a:cubicBezTo>
                    <a:cubicBezTo>
                      <a:pt x="14286" y="3708"/>
                      <a:pt x="13739" y="3435"/>
                      <a:pt x="13253" y="3070"/>
                    </a:cubicBezTo>
                    <a:cubicBezTo>
                      <a:pt x="13070" y="2948"/>
                      <a:pt x="12888" y="2857"/>
                      <a:pt x="12705" y="2736"/>
                    </a:cubicBezTo>
                    <a:cubicBezTo>
                      <a:pt x="12401" y="2523"/>
                      <a:pt x="12097" y="2341"/>
                      <a:pt x="11824" y="2128"/>
                    </a:cubicBezTo>
                    <a:cubicBezTo>
                      <a:pt x="11246" y="1733"/>
                      <a:pt x="10730" y="1307"/>
                      <a:pt x="10152" y="942"/>
                    </a:cubicBezTo>
                    <a:cubicBezTo>
                      <a:pt x="9666" y="578"/>
                      <a:pt x="9119" y="304"/>
                      <a:pt x="8511" y="152"/>
                    </a:cubicBezTo>
                    <a:cubicBezTo>
                      <a:pt x="8161" y="61"/>
                      <a:pt x="7819" y="0"/>
                      <a:pt x="748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3748050" y="2529200"/>
                <a:ext cx="88950" cy="72275"/>
              </a:xfrm>
              <a:custGeom>
                <a:avLst/>
                <a:gdLst/>
                <a:ahLst/>
                <a:cxnLst/>
                <a:rect l="l" t="t" r="r" b="b"/>
                <a:pathLst>
                  <a:path w="3558" h="2891" extrusionOk="0">
                    <a:moveTo>
                      <a:pt x="791" y="1"/>
                    </a:moveTo>
                    <a:cubicBezTo>
                      <a:pt x="517" y="61"/>
                      <a:pt x="366" y="244"/>
                      <a:pt x="244" y="487"/>
                    </a:cubicBezTo>
                    <a:cubicBezTo>
                      <a:pt x="1" y="1034"/>
                      <a:pt x="62" y="1581"/>
                      <a:pt x="183" y="2159"/>
                    </a:cubicBezTo>
                    <a:cubicBezTo>
                      <a:pt x="274" y="2554"/>
                      <a:pt x="548" y="2797"/>
                      <a:pt x="1125" y="2888"/>
                    </a:cubicBezTo>
                    <a:lnTo>
                      <a:pt x="1946" y="2888"/>
                    </a:lnTo>
                    <a:cubicBezTo>
                      <a:pt x="1975" y="2890"/>
                      <a:pt x="2004" y="2890"/>
                      <a:pt x="2032" y="2890"/>
                    </a:cubicBezTo>
                    <a:cubicBezTo>
                      <a:pt x="2566" y="2890"/>
                      <a:pt x="2966" y="2622"/>
                      <a:pt x="3283" y="2189"/>
                    </a:cubicBezTo>
                    <a:cubicBezTo>
                      <a:pt x="3527" y="1916"/>
                      <a:pt x="3557" y="1642"/>
                      <a:pt x="3375" y="1338"/>
                    </a:cubicBezTo>
                    <a:cubicBezTo>
                      <a:pt x="3071" y="761"/>
                      <a:pt x="2584" y="487"/>
                      <a:pt x="1976" y="335"/>
                    </a:cubicBezTo>
                    <a:cubicBezTo>
                      <a:pt x="1673" y="244"/>
                      <a:pt x="1399" y="122"/>
                      <a:pt x="1095" y="31"/>
                    </a:cubicBezTo>
                    <a:cubicBezTo>
                      <a:pt x="1004" y="1"/>
                      <a:pt x="913" y="1"/>
                      <a:pt x="7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3678900" y="2613550"/>
                <a:ext cx="144400" cy="661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645" extrusionOk="0">
                    <a:moveTo>
                      <a:pt x="5715" y="1"/>
                    </a:moveTo>
                    <a:cubicBezTo>
                      <a:pt x="5654" y="61"/>
                      <a:pt x="5563" y="122"/>
                      <a:pt x="5533" y="183"/>
                    </a:cubicBezTo>
                    <a:cubicBezTo>
                      <a:pt x="5229" y="548"/>
                      <a:pt x="4894" y="791"/>
                      <a:pt x="4469" y="973"/>
                    </a:cubicBezTo>
                    <a:cubicBezTo>
                      <a:pt x="3800" y="1247"/>
                      <a:pt x="3101" y="1399"/>
                      <a:pt x="2372" y="1399"/>
                    </a:cubicBezTo>
                    <a:cubicBezTo>
                      <a:pt x="2204" y="1384"/>
                      <a:pt x="2030" y="1376"/>
                      <a:pt x="1851" y="1376"/>
                    </a:cubicBezTo>
                    <a:cubicBezTo>
                      <a:pt x="1673" y="1376"/>
                      <a:pt x="1490" y="1384"/>
                      <a:pt x="1308" y="1399"/>
                    </a:cubicBezTo>
                    <a:cubicBezTo>
                      <a:pt x="609" y="1429"/>
                      <a:pt x="122" y="1885"/>
                      <a:pt x="1" y="2645"/>
                    </a:cubicBezTo>
                    <a:cubicBezTo>
                      <a:pt x="92" y="2463"/>
                      <a:pt x="183" y="2311"/>
                      <a:pt x="274" y="2189"/>
                    </a:cubicBezTo>
                    <a:cubicBezTo>
                      <a:pt x="550" y="1748"/>
                      <a:pt x="951" y="1482"/>
                      <a:pt x="1455" y="1482"/>
                    </a:cubicBezTo>
                    <a:cubicBezTo>
                      <a:pt x="1506" y="1482"/>
                      <a:pt x="1558" y="1484"/>
                      <a:pt x="1612" y="1490"/>
                    </a:cubicBezTo>
                    <a:cubicBezTo>
                      <a:pt x="1824" y="1490"/>
                      <a:pt x="2007" y="1520"/>
                      <a:pt x="2189" y="1551"/>
                    </a:cubicBezTo>
                    <a:cubicBezTo>
                      <a:pt x="2410" y="1585"/>
                      <a:pt x="2625" y="1602"/>
                      <a:pt x="2833" y="1602"/>
                    </a:cubicBezTo>
                    <a:cubicBezTo>
                      <a:pt x="3915" y="1602"/>
                      <a:pt x="4829" y="1146"/>
                      <a:pt x="5594" y="304"/>
                    </a:cubicBezTo>
                    <a:cubicBezTo>
                      <a:pt x="5654" y="244"/>
                      <a:pt x="5715" y="153"/>
                      <a:pt x="5776" y="61"/>
                    </a:cubicBezTo>
                    <a:cubicBezTo>
                      <a:pt x="5746" y="61"/>
                      <a:pt x="5715" y="31"/>
                      <a:pt x="5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3720700" y="2545150"/>
                <a:ext cx="86650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3284" extrusionOk="0">
                    <a:moveTo>
                      <a:pt x="304" y="1"/>
                    </a:moveTo>
                    <a:cubicBezTo>
                      <a:pt x="122" y="578"/>
                      <a:pt x="1" y="1065"/>
                      <a:pt x="122" y="1581"/>
                    </a:cubicBezTo>
                    <a:cubicBezTo>
                      <a:pt x="244" y="2189"/>
                      <a:pt x="517" y="2706"/>
                      <a:pt x="1156" y="2980"/>
                    </a:cubicBezTo>
                    <a:cubicBezTo>
                      <a:pt x="1763" y="3253"/>
                      <a:pt x="2402" y="3284"/>
                      <a:pt x="3040" y="3284"/>
                    </a:cubicBezTo>
                    <a:cubicBezTo>
                      <a:pt x="3162" y="3253"/>
                      <a:pt x="3314" y="3192"/>
                      <a:pt x="3466" y="3162"/>
                    </a:cubicBezTo>
                    <a:lnTo>
                      <a:pt x="3466" y="3162"/>
                    </a:lnTo>
                    <a:cubicBezTo>
                      <a:pt x="3341" y="3177"/>
                      <a:pt x="3219" y="3183"/>
                      <a:pt x="3097" y="3183"/>
                    </a:cubicBezTo>
                    <a:cubicBezTo>
                      <a:pt x="2713" y="3183"/>
                      <a:pt x="2338" y="3124"/>
                      <a:pt x="1946" y="3101"/>
                    </a:cubicBezTo>
                    <a:cubicBezTo>
                      <a:pt x="1672" y="3071"/>
                      <a:pt x="1399" y="2949"/>
                      <a:pt x="1216" y="2737"/>
                    </a:cubicBezTo>
                    <a:cubicBezTo>
                      <a:pt x="700" y="2250"/>
                      <a:pt x="335" y="1673"/>
                      <a:pt x="304" y="913"/>
                    </a:cubicBezTo>
                    <a:cubicBezTo>
                      <a:pt x="304" y="639"/>
                      <a:pt x="304" y="366"/>
                      <a:pt x="3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3661425" y="2609825"/>
                <a:ext cx="44850" cy="36425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457" extrusionOk="0">
                    <a:moveTo>
                      <a:pt x="1335" y="0"/>
                    </a:moveTo>
                    <a:cubicBezTo>
                      <a:pt x="690" y="0"/>
                      <a:pt x="50" y="502"/>
                      <a:pt x="1" y="1457"/>
                    </a:cubicBezTo>
                    <a:cubicBezTo>
                      <a:pt x="92" y="1305"/>
                      <a:pt x="183" y="1122"/>
                      <a:pt x="274" y="940"/>
                    </a:cubicBezTo>
                    <a:cubicBezTo>
                      <a:pt x="457" y="666"/>
                      <a:pt x="700" y="453"/>
                      <a:pt x="1064" y="453"/>
                    </a:cubicBezTo>
                    <a:cubicBezTo>
                      <a:pt x="1216" y="423"/>
                      <a:pt x="1338" y="393"/>
                      <a:pt x="1490" y="362"/>
                    </a:cubicBezTo>
                    <a:cubicBezTo>
                      <a:pt x="1642" y="332"/>
                      <a:pt x="1764" y="271"/>
                      <a:pt x="1794" y="89"/>
                    </a:cubicBezTo>
                    <a:cubicBezTo>
                      <a:pt x="1646" y="30"/>
                      <a:pt x="1490" y="0"/>
                      <a:pt x="13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3867350" y="2709300"/>
                <a:ext cx="88175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3527" h="179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2" y="244"/>
                      <a:pt x="214" y="396"/>
                      <a:pt x="396" y="517"/>
                    </a:cubicBezTo>
                    <a:cubicBezTo>
                      <a:pt x="1308" y="1155"/>
                      <a:pt x="2281" y="1611"/>
                      <a:pt x="3375" y="1794"/>
                    </a:cubicBezTo>
                    <a:lnTo>
                      <a:pt x="3496" y="1794"/>
                    </a:lnTo>
                    <a:cubicBezTo>
                      <a:pt x="3527" y="1794"/>
                      <a:pt x="3527" y="1763"/>
                      <a:pt x="3527" y="1763"/>
                    </a:cubicBezTo>
                    <a:cubicBezTo>
                      <a:pt x="3223" y="1611"/>
                      <a:pt x="2949" y="1490"/>
                      <a:pt x="2645" y="1338"/>
                    </a:cubicBezTo>
                    <a:cubicBezTo>
                      <a:pt x="1764" y="882"/>
                      <a:pt x="822" y="608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21" name="Google Shape;121;p3"/>
          <p:cNvGrpSpPr/>
          <p:nvPr/>
        </p:nvGrpSpPr>
        <p:grpSpPr>
          <a:xfrm rot="3984206">
            <a:off x="11167686" y="5964374"/>
            <a:ext cx="1347620" cy="1335420"/>
            <a:chOff x="1881750" y="575525"/>
            <a:chExt cx="1010700" cy="1001550"/>
          </a:xfrm>
        </p:grpSpPr>
        <p:sp>
          <p:nvSpPr>
            <p:cNvPr id="122" name="Google Shape;122;p3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" name="Google Shape;125;p3"/>
          <p:cNvGrpSpPr/>
          <p:nvPr/>
        </p:nvGrpSpPr>
        <p:grpSpPr>
          <a:xfrm>
            <a:off x="-1544963" y="-1257702"/>
            <a:ext cx="3855563" cy="4039439"/>
            <a:chOff x="-1158722" y="-943277"/>
            <a:chExt cx="2891672" cy="3029579"/>
          </a:xfrm>
        </p:grpSpPr>
        <p:grpSp>
          <p:nvGrpSpPr>
            <p:cNvPr id="126" name="Google Shape;126;p3"/>
            <p:cNvGrpSpPr/>
            <p:nvPr/>
          </p:nvGrpSpPr>
          <p:grpSpPr>
            <a:xfrm rot="9510697">
              <a:off x="-744257" y="-721415"/>
              <a:ext cx="1701994" cy="2585855"/>
              <a:chOff x="3047425" y="3463875"/>
              <a:chExt cx="948375" cy="1440875"/>
            </a:xfrm>
          </p:grpSpPr>
          <p:sp>
            <p:nvSpPr>
              <p:cNvPr id="127" name="Google Shape;127;p3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" name="Google Shape;129;p3"/>
            <p:cNvGrpSpPr/>
            <p:nvPr/>
          </p:nvGrpSpPr>
          <p:grpSpPr>
            <a:xfrm rot="5839121">
              <a:off x="-210590" y="-925990"/>
              <a:ext cx="1475554" cy="2241823"/>
              <a:chOff x="3047425" y="3463875"/>
              <a:chExt cx="948375" cy="1440875"/>
            </a:xfrm>
          </p:grpSpPr>
          <p:sp>
            <p:nvSpPr>
              <p:cNvPr id="130" name="Google Shape;130;p3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" name="Google Shape;132;p3"/>
          <p:cNvSpPr txBox="1">
            <a:spLocks noGrp="1"/>
          </p:cNvSpPr>
          <p:nvPr>
            <p:ph type="title" idx="2"/>
          </p:nvPr>
        </p:nvSpPr>
        <p:spPr>
          <a:xfrm>
            <a:off x="960000" y="3039888"/>
            <a:ext cx="3740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705890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00CCF1">
            <a:alpha val="54120"/>
          </a:srgbClr>
        </a:solid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4"/>
          <p:cNvSpPr/>
          <p:nvPr/>
        </p:nvSpPr>
        <p:spPr>
          <a:xfrm>
            <a:off x="-42967" y="-155861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4"/>
          <p:cNvSpPr/>
          <p:nvPr/>
        </p:nvSpPr>
        <p:spPr>
          <a:xfrm>
            <a:off x="-10167" y="326533"/>
            <a:ext cx="12192000" cy="63708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37" name="Google Shape;137;p4"/>
          <p:cNvSpPr/>
          <p:nvPr/>
        </p:nvSpPr>
        <p:spPr>
          <a:xfrm rot="10800000" flipH="1">
            <a:off x="-37033" y="5935806"/>
            <a:ext cx="12429492" cy="761407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4"/>
          <p:cNvSpPr/>
          <p:nvPr/>
        </p:nvSpPr>
        <p:spPr>
          <a:xfrm rot="10800000" flipH="1">
            <a:off x="-12685" y="6078856"/>
            <a:ext cx="12199272" cy="77914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4"/>
          <p:cNvSpPr/>
          <p:nvPr/>
        </p:nvSpPr>
        <p:spPr>
          <a:xfrm flipH="1">
            <a:off x="-42759" y="117402"/>
            <a:ext cx="12257392" cy="61727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1" name="Google Shape;141;p4"/>
          <p:cNvGrpSpPr/>
          <p:nvPr/>
        </p:nvGrpSpPr>
        <p:grpSpPr>
          <a:xfrm rot="10002418" flipH="1">
            <a:off x="11244243" y="125449"/>
            <a:ext cx="1457613" cy="1453593"/>
            <a:chOff x="1887850" y="1652000"/>
            <a:chExt cx="879200" cy="876775"/>
          </a:xfrm>
        </p:grpSpPr>
        <p:sp>
          <p:nvSpPr>
            <p:cNvPr id="142" name="Google Shape;142;p4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1887850" y="1652000"/>
              <a:ext cx="879200" cy="876775"/>
            </a:xfrm>
            <a:custGeom>
              <a:avLst/>
              <a:gdLst/>
              <a:ahLst/>
              <a:cxnLst/>
              <a:rect l="l" t="t" r="r" b="b"/>
              <a:pathLst>
                <a:path w="35168" h="35071" extrusionOk="0">
                  <a:moveTo>
                    <a:pt x="13961" y="371"/>
                  </a:moveTo>
                  <a:cubicBezTo>
                    <a:pt x="13999" y="371"/>
                    <a:pt x="14036" y="373"/>
                    <a:pt x="14073" y="377"/>
                  </a:cubicBezTo>
                  <a:cubicBezTo>
                    <a:pt x="14590" y="407"/>
                    <a:pt x="15107" y="468"/>
                    <a:pt x="15623" y="529"/>
                  </a:cubicBezTo>
                  <a:cubicBezTo>
                    <a:pt x="16566" y="650"/>
                    <a:pt x="17174" y="1228"/>
                    <a:pt x="17630" y="1988"/>
                  </a:cubicBezTo>
                  <a:cubicBezTo>
                    <a:pt x="17721" y="2170"/>
                    <a:pt x="17782" y="2353"/>
                    <a:pt x="17873" y="2535"/>
                  </a:cubicBezTo>
                  <a:cubicBezTo>
                    <a:pt x="18025" y="3052"/>
                    <a:pt x="18207" y="3538"/>
                    <a:pt x="18359" y="4055"/>
                  </a:cubicBezTo>
                  <a:cubicBezTo>
                    <a:pt x="18663" y="5119"/>
                    <a:pt x="18876" y="6182"/>
                    <a:pt x="18997" y="7307"/>
                  </a:cubicBezTo>
                  <a:cubicBezTo>
                    <a:pt x="19058" y="8128"/>
                    <a:pt x="19149" y="8918"/>
                    <a:pt x="19180" y="9739"/>
                  </a:cubicBezTo>
                  <a:cubicBezTo>
                    <a:pt x="19210" y="10499"/>
                    <a:pt x="19210" y="11228"/>
                    <a:pt x="19484" y="11927"/>
                  </a:cubicBezTo>
                  <a:cubicBezTo>
                    <a:pt x="19545" y="12140"/>
                    <a:pt x="19636" y="12353"/>
                    <a:pt x="19727" y="12565"/>
                  </a:cubicBezTo>
                  <a:cubicBezTo>
                    <a:pt x="19818" y="12717"/>
                    <a:pt x="19940" y="12793"/>
                    <a:pt x="20061" y="12793"/>
                  </a:cubicBezTo>
                  <a:cubicBezTo>
                    <a:pt x="20183" y="12793"/>
                    <a:pt x="20304" y="12717"/>
                    <a:pt x="20396" y="12565"/>
                  </a:cubicBezTo>
                  <a:cubicBezTo>
                    <a:pt x="20487" y="12444"/>
                    <a:pt x="20517" y="12262"/>
                    <a:pt x="20548" y="12110"/>
                  </a:cubicBezTo>
                  <a:cubicBezTo>
                    <a:pt x="20578" y="11745"/>
                    <a:pt x="20578" y="11410"/>
                    <a:pt x="20578" y="11076"/>
                  </a:cubicBezTo>
                  <a:cubicBezTo>
                    <a:pt x="20578" y="10651"/>
                    <a:pt x="20608" y="10225"/>
                    <a:pt x="20578" y="9799"/>
                  </a:cubicBezTo>
                  <a:cubicBezTo>
                    <a:pt x="20517" y="9070"/>
                    <a:pt x="20608" y="8341"/>
                    <a:pt x="20456" y="7611"/>
                  </a:cubicBezTo>
                  <a:cubicBezTo>
                    <a:pt x="20426" y="7489"/>
                    <a:pt x="20426" y="7368"/>
                    <a:pt x="20426" y="7246"/>
                  </a:cubicBezTo>
                  <a:cubicBezTo>
                    <a:pt x="20426" y="6821"/>
                    <a:pt x="20365" y="6395"/>
                    <a:pt x="20335" y="5970"/>
                  </a:cubicBezTo>
                  <a:cubicBezTo>
                    <a:pt x="20304" y="5362"/>
                    <a:pt x="20183" y="4784"/>
                    <a:pt x="20061" y="4207"/>
                  </a:cubicBezTo>
                  <a:cubicBezTo>
                    <a:pt x="20000" y="3720"/>
                    <a:pt x="19848" y="3234"/>
                    <a:pt x="19636" y="2809"/>
                  </a:cubicBezTo>
                  <a:cubicBezTo>
                    <a:pt x="19484" y="2444"/>
                    <a:pt x="19332" y="2079"/>
                    <a:pt x="19149" y="1714"/>
                  </a:cubicBezTo>
                  <a:cubicBezTo>
                    <a:pt x="18997" y="1471"/>
                    <a:pt x="18845" y="1228"/>
                    <a:pt x="18693" y="954"/>
                  </a:cubicBezTo>
                  <a:cubicBezTo>
                    <a:pt x="18633" y="863"/>
                    <a:pt x="18541" y="772"/>
                    <a:pt x="18450" y="620"/>
                  </a:cubicBezTo>
                  <a:cubicBezTo>
                    <a:pt x="18608" y="620"/>
                    <a:pt x="18757" y="615"/>
                    <a:pt x="18899" y="615"/>
                  </a:cubicBezTo>
                  <a:cubicBezTo>
                    <a:pt x="19113" y="615"/>
                    <a:pt x="19314" y="626"/>
                    <a:pt x="19514" y="681"/>
                  </a:cubicBezTo>
                  <a:cubicBezTo>
                    <a:pt x="20456" y="954"/>
                    <a:pt x="21399" y="1228"/>
                    <a:pt x="22280" y="1653"/>
                  </a:cubicBezTo>
                  <a:cubicBezTo>
                    <a:pt x="23131" y="2049"/>
                    <a:pt x="23921" y="2596"/>
                    <a:pt x="24590" y="3325"/>
                  </a:cubicBezTo>
                  <a:cubicBezTo>
                    <a:pt x="24894" y="3660"/>
                    <a:pt x="25107" y="4055"/>
                    <a:pt x="25198" y="4480"/>
                  </a:cubicBezTo>
                  <a:cubicBezTo>
                    <a:pt x="25259" y="4723"/>
                    <a:pt x="25320" y="4967"/>
                    <a:pt x="25380" y="5240"/>
                  </a:cubicBezTo>
                  <a:cubicBezTo>
                    <a:pt x="25411" y="5423"/>
                    <a:pt x="25441" y="5605"/>
                    <a:pt x="25441" y="5818"/>
                  </a:cubicBezTo>
                  <a:cubicBezTo>
                    <a:pt x="25380" y="6578"/>
                    <a:pt x="25350" y="7337"/>
                    <a:pt x="25229" y="8067"/>
                  </a:cubicBezTo>
                  <a:cubicBezTo>
                    <a:pt x="25137" y="8523"/>
                    <a:pt x="25016" y="9009"/>
                    <a:pt x="24925" y="9465"/>
                  </a:cubicBezTo>
                  <a:cubicBezTo>
                    <a:pt x="24773" y="10012"/>
                    <a:pt x="24621" y="10529"/>
                    <a:pt x="24499" y="11046"/>
                  </a:cubicBezTo>
                  <a:cubicBezTo>
                    <a:pt x="24317" y="11745"/>
                    <a:pt x="24043" y="12353"/>
                    <a:pt x="23739" y="12991"/>
                  </a:cubicBezTo>
                  <a:cubicBezTo>
                    <a:pt x="23618" y="13295"/>
                    <a:pt x="23496" y="13599"/>
                    <a:pt x="23344" y="13903"/>
                  </a:cubicBezTo>
                  <a:cubicBezTo>
                    <a:pt x="23253" y="14146"/>
                    <a:pt x="23222" y="14420"/>
                    <a:pt x="23253" y="14693"/>
                  </a:cubicBezTo>
                  <a:cubicBezTo>
                    <a:pt x="23317" y="15078"/>
                    <a:pt x="23591" y="15312"/>
                    <a:pt x="23917" y="15312"/>
                  </a:cubicBezTo>
                  <a:cubicBezTo>
                    <a:pt x="24055" y="15312"/>
                    <a:pt x="24202" y="15270"/>
                    <a:pt x="24347" y="15180"/>
                  </a:cubicBezTo>
                  <a:cubicBezTo>
                    <a:pt x="24590" y="15028"/>
                    <a:pt x="24833" y="14845"/>
                    <a:pt x="24985" y="14572"/>
                  </a:cubicBezTo>
                  <a:cubicBezTo>
                    <a:pt x="25532" y="13660"/>
                    <a:pt x="26049" y="12717"/>
                    <a:pt x="26232" y="11654"/>
                  </a:cubicBezTo>
                  <a:cubicBezTo>
                    <a:pt x="26323" y="11015"/>
                    <a:pt x="26353" y="10377"/>
                    <a:pt x="26414" y="9739"/>
                  </a:cubicBezTo>
                  <a:cubicBezTo>
                    <a:pt x="26414" y="9404"/>
                    <a:pt x="26444" y="9070"/>
                    <a:pt x="26444" y="8736"/>
                  </a:cubicBezTo>
                  <a:cubicBezTo>
                    <a:pt x="26505" y="7915"/>
                    <a:pt x="26566" y="7094"/>
                    <a:pt x="26627" y="6274"/>
                  </a:cubicBezTo>
                  <a:cubicBezTo>
                    <a:pt x="26627" y="6122"/>
                    <a:pt x="26627" y="5939"/>
                    <a:pt x="26627" y="5757"/>
                  </a:cubicBezTo>
                  <a:cubicBezTo>
                    <a:pt x="26627" y="5392"/>
                    <a:pt x="26627" y="4997"/>
                    <a:pt x="26596" y="4632"/>
                  </a:cubicBezTo>
                  <a:cubicBezTo>
                    <a:pt x="26627" y="4632"/>
                    <a:pt x="26657" y="4602"/>
                    <a:pt x="26657" y="4602"/>
                  </a:cubicBezTo>
                  <a:cubicBezTo>
                    <a:pt x="26900" y="4784"/>
                    <a:pt x="27113" y="4936"/>
                    <a:pt x="27326" y="5119"/>
                  </a:cubicBezTo>
                  <a:cubicBezTo>
                    <a:pt x="28329" y="6000"/>
                    <a:pt x="29362" y="6851"/>
                    <a:pt x="30396" y="7763"/>
                  </a:cubicBezTo>
                  <a:cubicBezTo>
                    <a:pt x="31095" y="8371"/>
                    <a:pt x="31794" y="9009"/>
                    <a:pt x="32341" y="9769"/>
                  </a:cubicBezTo>
                  <a:cubicBezTo>
                    <a:pt x="32615" y="10134"/>
                    <a:pt x="32827" y="10529"/>
                    <a:pt x="33071" y="10924"/>
                  </a:cubicBezTo>
                  <a:cubicBezTo>
                    <a:pt x="33283" y="11319"/>
                    <a:pt x="33496" y="11714"/>
                    <a:pt x="33709" y="12110"/>
                  </a:cubicBezTo>
                  <a:cubicBezTo>
                    <a:pt x="33861" y="12383"/>
                    <a:pt x="33982" y="12687"/>
                    <a:pt x="34104" y="12991"/>
                  </a:cubicBezTo>
                  <a:cubicBezTo>
                    <a:pt x="34195" y="13265"/>
                    <a:pt x="34286" y="13569"/>
                    <a:pt x="34378" y="13842"/>
                  </a:cubicBezTo>
                  <a:cubicBezTo>
                    <a:pt x="34621" y="14632"/>
                    <a:pt x="34742" y="15423"/>
                    <a:pt x="34742" y="16243"/>
                  </a:cubicBezTo>
                  <a:cubicBezTo>
                    <a:pt x="34742" y="17307"/>
                    <a:pt x="34742" y="18371"/>
                    <a:pt x="34378" y="19404"/>
                  </a:cubicBezTo>
                  <a:cubicBezTo>
                    <a:pt x="34256" y="19708"/>
                    <a:pt x="34226" y="20043"/>
                    <a:pt x="34104" y="20316"/>
                  </a:cubicBezTo>
                  <a:cubicBezTo>
                    <a:pt x="33648" y="21350"/>
                    <a:pt x="32949" y="22140"/>
                    <a:pt x="32007" y="22687"/>
                  </a:cubicBezTo>
                  <a:cubicBezTo>
                    <a:pt x="31368" y="23055"/>
                    <a:pt x="30692" y="23263"/>
                    <a:pt x="29994" y="23263"/>
                  </a:cubicBezTo>
                  <a:cubicBezTo>
                    <a:pt x="29597" y="23263"/>
                    <a:pt x="29193" y="23195"/>
                    <a:pt x="28785" y="23052"/>
                  </a:cubicBezTo>
                  <a:cubicBezTo>
                    <a:pt x="28633" y="23022"/>
                    <a:pt x="28481" y="22961"/>
                    <a:pt x="28329" y="22930"/>
                  </a:cubicBezTo>
                  <a:cubicBezTo>
                    <a:pt x="27539" y="22778"/>
                    <a:pt x="26809" y="22444"/>
                    <a:pt x="26110" y="22079"/>
                  </a:cubicBezTo>
                  <a:cubicBezTo>
                    <a:pt x="25715" y="21897"/>
                    <a:pt x="25320" y="21715"/>
                    <a:pt x="24925" y="21563"/>
                  </a:cubicBezTo>
                  <a:cubicBezTo>
                    <a:pt x="24824" y="21512"/>
                    <a:pt x="24724" y="21490"/>
                    <a:pt x="24618" y="21490"/>
                  </a:cubicBezTo>
                  <a:cubicBezTo>
                    <a:pt x="24532" y="21490"/>
                    <a:pt x="24443" y="21505"/>
                    <a:pt x="24347" y="21532"/>
                  </a:cubicBezTo>
                  <a:cubicBezTo>
                    <a:pt x="24043" y="21654"/>
                    <a:pt x="23921" y="21958"/>
                    <a:pt x="24104" y="22231"/>
                  </a:cubicBezTo>
                  <a:cubicBezTo>
                    <a:pt x="24225" y="22414"/>
                    <a:pt x="24377" y="22596"/>
                    <a:pt x="24529" y="22748"/>
                  </a:cubicBezTo>
                  <a:cubicBezTo>
                    <a:pt x="25198" y="23356"/>
                    <a:pt x="25836" y="23964"/>
                    <a:pt x="26475" y="24572"/>
                  </a:cubicBezTo>
                  <a:cubicBezTo>
                    <a:pt x="26961" y="25028"/>
                    <a:pt x="27447" y="25514"/>
                    <a:pt x="27873" y="26031"/>
                  </a:cubicBezTo>
                  <a:cubicBezTo>
                    <a:pt x="28177" y="26365"/>
                    <a:pt x="28390" y="26760"/>
                    <a:pt x="28633" y="27095"/>
                  </a:cubicBezTo>
                  <a:cubicBezTo>
                    <a:pt x="28633" y="27125"/>
                    <a:pt x="28633" y="27125"/>
                    <a:pt x="28633" y="27125"/>
                  </a:cubicBezTo>
                  <a:cubicBezTo>
                    <a:pt x="28815" y="27854"/>
                    <a:pt x="29028" y="28554"/>
                    <a:pt x="28754" y="29313"/>
                  </a:cubicBezTo>
                  <a:cubicBezTo>
                    <a:pt x="28572" y="29800"/>
                    <a:pt x="28450" y="30286"/>
                    <a:pt x="28177" y="30712"/>
                  </a:cubicBezTo>
                  <a:cubicBezTo>
                    <a:pt x="28055" y="30894"/>
                    <a:pt x="27964" y="31076"/>
                    <a:pt x="27843" y="31228"/>
                  </a:cubicBezTo>
                  <a:cubicBezTo>
                    <a:pt x="27387" y="31745"/>
                    <a:pt x="26961" y="32231"/>
                    <a:pt x="26505" y="32718"/>
                  </a:cubicBezTo>
                  <a:cubicBezTo>
                    <a:pt x="26353" y="32870"/>
                    <a:pt x="26171" y="33022"/>
                    <a:pt x="25988" y="33143"/>
                  </a:cubicBezTo>
                  <a:cubicBezTo>
                    <a:pt x="25259" y="33599"/>
                    <a:pt x="24469" y="33964"/>
                    <a:pt x="23648" y="34238"/>
                  </a:cubicBezTo>
                  <a:cubicBezTo>
                    <a:pt x="23000" y="34463"/>
                    <a:pt x="22326" y="34636"/>
                    <a:pt x="21650" y="34636"/>
                  </a:cubicBezTo>
                  <a:cubicBezTo>
                    <a:pt x="21597" y="34636"/>
                    <a:pt x="21543" y="34635"/>
                    <a:pt x="21490" y="34633"/>
                  </a:cubicBezTo>
                  <a:cubicBezTo>
                    <a:pt x="21307" y="34633"/>
                    <a:pt x="21155" y="34663"/>
                    <a:pt x="20973" y="34663"/>
                  </a:cubicBezTo>
                  <a:cubicBezTo>
                    <a:pt x="20639" y="34633"/>
                    <a:pt x="20335" y="34633"/>
                    <a:pt x="20000" y="34602"/>
                  </a:cubicBezTo>
                  <a:cubicBezTo>
                    <a:pt x="19727" y="34602"/>
                    <a:pt x="19453" y="34541"/>
                    <a:pt x="19149" y="34511"/>
                  </a:cubicBezTo>
                  <a:cubicBezTo>
                    <a:pt x="18572" y="34481"/>
                    <a:pt x="17964" y="34390"/>
                    <a:pt x="17386" y="34207"/>
                  </a:cubicBezTo>
                  <a:cubicBezTo>
                    <a:pt x="17022" y="34116"/>
                    <a:pt x="16627" y="34025"/>
                    <a:pt x="16262" y="33903"/>
                  </a:cubicBezTo>
                  <a:cubicBezTo>
                    <a:pt x="15775" y="33751"/>
                    <a:pt x="15259" y="33569"/>
                    <a:pt x="14772" y="33386"/>
                  </a:cubicBezTo>
                  <a:cubicBezTo>
                    <a:pt x="14286" y="33234"/>
                    <a:pt x="13830" y="33022"/>
                    <a:pt x="13344" y="32839"/>
                  </a:cubicBezTo>
                  <a:cubicBezTo>
                    <a:pt x="12462" y="32535"/>
                    <a:pt x="11672" y="32110"/>
                    <a:pt x="10882" y="31654"/>
                  </a:cubicBezTo>
                  <a:cubicBezTo>
                    <a:pt x="10639" y="31502"/>
                    <a:pt x="10365" y="31350"/>
                    <a:pt x="10122" y="31198"/>
                  </a:cubicBezTo>
                  <a:cubicBezTo>
                    <a:pt x="10061" y="31168"/>
                    <a:pt x="10000" y="31107"/>
                    <a:pt x="9909" y="31046"/>
                  </a:cubicBezTo>
                  <a:cubicBezTo>
                    <a:pt x="10031" y="31016"/>
                    <a:pt x="10122" y="30985"/>
                    <a:pt x="10213" y="30985"/>
                  </a:cubicBezTo>
                  <a:cubicBezTo>
                    <a:pt x="11064" y="30894"/>
                    <a:pt x="11854" y="30560"/>
                    <a:pt x="12645" y="30286"/>
                  </a:cubicBezTo>
                  <a:cubicBezTo>
                    <a:pt x="12888" y="30195"/>
                    <a:pt x="13101" y="30134"/>
                    <a:pt x="13313" y="30043"/>
                  </a:cubicBezTo>
                  <a:cubicBezTo>
                    <a:pt x="13405" y="30043"/>
                    <a:pt x="13496" y="30013"/>
                    <a:pt x="13557" y="29982"/>
                  </a:cubicBezTo>
                  <a:cubicBezTo>
                    <a:pt x="14712" y="29435"/>
                    <a:pt x="15867" y="28888"/>
                    <a:pt x="16930" y="28128"/>
                  </a:cubicBezTo>
                  <a:cubicBezTo>
                    <a:pt x="17630" y="27642"/>
                    <a:pt x="18329" y="27125"/>
                    <a:pt x="18937" y="26517"/>
                  </a:cubicBezTo>
                  <a:cubicBezTo>
                    <a:pt x="19271" y="26183"/>
                    <a:pt x="19605" y="25848"/>
                    <a:pt x="19788" y="25423"/>
                  </a:cubicBezTo>
                  <a:cubicBezTo>
                    <a:pt x="20000" y="24997"/>
                    <a:pt x="19879" y="24693"/>
                    <a:pt x="19453" y="24481"/>
                  </a:cubicBezTo>
                  <a:cubicBezTo>
                    <a:pt x="19288" y="24407"/>
                    <a:pt x="19122" y="24367"/>
                    <a:pt x="18956" y="24367"/>
                  </a:cubicBezTo>
                  <a:cubicBezTo>
                    <a:pt x="18848" y="24367"/>
                    <a:pt x="18741" y="24384"/>
                    <a:pt x="18633" y="24420"/>
                  </a:cubicBezTo>
                  <a:cubicBezTo>
                    <a:pt x="18389" y="24511"/>
                    <a:pt x="18146" y="24572"/>
                    <a:pt x="17903" y="24693"/>
                  </a:cubicBezTo>
                  <a:cubicBezTo>
                    <a:pt x="17386" y="24967"/>
                    <a:pt x="16870" y="25271"/>
                    <a:pt x="16353" y="25605"/>
                  </a:cubicBezTo>
                  <a:cubicBezTo>
                    <a:pt x="15684" y="26092"/>
                    <a:pt x="14955" y="26578"/>
                    <a:pt x="14256" y="27034"/>
                  </a:cubicBezTo>
                  <a:cubicBezTo>
                    <a:pt x="13800" y="27307"/>
                    <a:pt x="13313" y="27551"/>
                    <a:pt x="12857" y="27824"/>
                  </a:cubicBezTo>
                  <a:cubicBezTo>
                    <a:pt x="12006" y="28371"/>
                    <a:pt x="11034" y="28675"/>
                    <a:pt x="10061" y="28888"/>
                  </a:cubicBezTo>
                  <a:cubicBezTo>
                    <a:pt x="9736" y="28960"/>
                    <a:pt x="9420" y="28995"/>
                    <a:pt x="9112" y="28995"/>
                  </a:cubicBezTo>
                  <a:cubicBezTo>
                    <a:pt x="8123" y="28995"/>
                    <a:pt x="7217" y="28639"/>
                    <a:pt x="6383" y="28037"/>
                  </a:cubicBezTo>
                  <a:cubicBezTo>
                    <a:pt x="5714" y="27520"/>
                    <a:pt x="5137" y="26943"/>
                    <a:pt x="4590" y="26335"/>
                  </a:cubicBezTo>
                  <a:cubicBezTo>
                    <a:pt x="4103" y="25727"/>
                    <a:pt x="3587" y="25149"/>
                    <a:pt x="3070" y="24572"/>
                  </a:cubicBezTo>
                  <a:cubicBezTo>
                    <a:pt x="3070" y="24541"/>
                    <a:pt x="3070" y="24511"/>
                    <a:pt x="3040" y="24481"/>
                  </a:cubicBezTo>
                  <a:cubicBezTo>
                    <a:pt x="3100" y="24450"/>
                    <a:pt x="3131" y="24450"/>
                    <a:pt x="3192" y="24450"/>
                  </a:cubicBezTo>
                  <a:cubicBezTo>
                    <a:pt x="3753" y="24501"/>
                    <a:pt x="4315" y="24543"/>
                    <a:pt x="4876" y="24543"/>
                  </a:cubicBezTo>
                  <a:cubicBezTo>
                    <a:pt x="5318" y="24543"/>
                    <a:pt x="5759" y="24517"/>
                    <a:pt x="6201" y="24450"/>
                  </a:cubicBezTo>
                  <a:cubicBezTo>
                    <a:pt x="7325" y="24268"/>
                    <a:pt x="8450" y="24085"/>
                    <a:pt x="9544" y="23842"/>
                  </a:cubicBezTo>
                  <a:cubicBezTo>
                    <a:pt x="10213" y="23721"/>
                    <a:pt x="10882" y="23599"/>
                    <a:pt x="11550" y="23447"/>
                  </a:cubicBezTo>
                  <a:cubicBezTo>
                    <a:pt x="12523" y="23204"/>
                    <a:pt x="13435" y="22930"/>
                    <a:pt x="14347" y="22505"/>
                  </a:cubicBezTo>
                  <a:cubicBezTo>
                    <a:pt x="14864" y="22292"/>
                    <a:pt x="15198" y="21897"/>
                    <a:pt x="15502" y="21441"/>
                  </a:cubicBezTo>
                  <a:cubicBezTo>
                    <a:pt x="15715" y="21137"/>
                    <a:pt x="15623" y="20924"/>
                    <a:pt x="15259" y="20803"/>
                  </a:cubicBezTo>
                  <a:cubicBezTo>
                    <a:pt x="15056" y="20729"/>
                    <a:pt x="14843" y="20689"/>
                    <a:pt x="14631" y="20689"/>
                  </a:cubicBezTo>
                  <a:cubicBezTo>
                    <a:pt x="14494" y="20689"/>
                    <a:pt x="14357" y="20706"/>
                    <a:pt x="14225" y="20742"/>
                  </a:cubicBezTo>
                  <a:cubicBezTo>
                    <a:pt x="13830" y="20803"/>
                    <a:pt x="13465" y="20863"/>
                    <a:pt x="13101" y="20955"/>
                  </a:cubicBezTo>
                  <a:cubicBezTo>
                    <a:pt x="12766" y="21046"/>
                    <a:pt x="12432" y="21167"/>
                    <a:pt x="12098" y="21289"/>
                  </a:cubicBezTo>
                  <a:cubicBezTo>
                    <a:pt x="11520" y="21502"/>
                    <a:pt x="10943" y="21715"/>
                    <a:pt x="10365" y="21927"/>
                  </a:cubicBezTo>
                  <a:cubicBezTo>
                    <a:pt x="9970" y="22079"/>
                    <a:pt x="9544" y="22201"/>
                    <a:pt x="9119" y="22353"/>
                  </a:cubicBezTo>
                  <a:cubicBezTo>
                    <a:pt x="8541" y="22566"/>
                    <a:pt x="7903" y="22657"/>
                    <a:pt x="7295" y="22839"/>
                  </a:cubicBezTo>
                  <a:cubicBezTo>
                    <a:pt x="6879" y="22953"/>
                    <a:pt x="6463" y="22984"/>
                    <a:pt x="6054" y="22984"/>
                  </a:cubicBezTo>
                  <a:cubicBezTo>
                    <a:pt x="5806" y="22984"/>
                    <a:pt x="5561" y="22972"/>
                    <a:pt x="5319" y="22961"/>
                  </a:cubicBezTo>
                  <a:cubicBezTo>
                    <a:pt x="4833" y="22930"/>
                    <a:pt x="4347" y="22900"/>
                    <a:pt x="3891" y="22839"/>
                  </a:cubicBezTo>
                  <a:cubicBezTo>
                    <a:pt x="2948" y="22687"/>
                    <a:pt x="2189" y="22292"/>
                    <a:pt x="1763" y="21411"/>
                  </a:cubicBezTo>
                  <a:cubicBezTo>
                    <a:pt x="1186" y="20134"/>
                    <a:pt x="699" y="18857"/>
                    <a:pt x="486" y="17459"/>
                  </a:cubicBezTo>
                  <a:cubicBezTo>
                    <a:pt x="456" y="17307"/>
                    <a:pt x="456" y="17125"/>
                    <a:pt x="426" y="16912"/>
                  </a:cubicBezTo>
                  <a:lnTo>
                    <a:pt x="426" y="16912"/>
                  </a:lnTo>
                  <a:cubicBezTo>
                    <a:pt x="699" y="17034"/>
                    <a:pt x="973" y="17125"/>
                    <a:pt x="1216" y="17246"/>
                  </a:cubicBezTo>
                  <a:cubicBezTo>
                    <a:pt x="2097" y="17642"/>
                    <a:pt x="3009" y="17854"/>
                    <a:pt x="3952" y="18128"/>
                  </a:cubicBezTo>
                  <a:lnTo>
                    <a:pt x="4043" y="18128"/>
                  </a:lnTo>
                  <a:cubicBezTo>
                    <a:pt x="4603" y="18175"/>
                    <a:pt x="5163" y="18239"/>
                    <a:pt x="5723" y="18239"/>
                  </a:cubicBezTo>
                  <a:cubicBezTo>
                    <a:pt x="5892" y="18239"/>
                    <a:pt x="6062" y="18233"/>
                    <a:pt x="6231" y="18219"/>
                  </a:cubicBezTo>
                  <a:cubicBezTo>
                    <a:pt x="6900" y="18158"/>
                    <a:pt x="7569" y="18128"/>
                    <a:pt x="8237" y="18067"/>
                  </a:cubicBezTo>
                  <a:cubicBezTo>
                    <a:pt x="8572" y="18037"/>
                    <a:pt x="8876" y="17976"/>
                    <a:pt x="9180" y="17976"/>
                  </a:cubicBezTo>
                  <a:cubicBezTo>
                    <a:pt x="9475" y="17951"/>
                    <a:pt x="9770" y="17907"/>
                    <a:pt x="10065" y="17907"/>
                  </a:cubicBezTo>
                  <a:cubicBezTo>
                    <a:pt x="10135" y="17907"/>
                    <a:pt x="10204" y="17909"/>
                    <a:pt x="10274" y="17915"/>
                  </a:cubicBezTo>
                  <a:cubicBezTo>
                    <a:pt x="10851" y="17915"/>
                    <a:pt x="11429" y="17885"/>
                    <a:pt x="12006" y="17763"/>
                  </a:cubicBezTo>
                  <a:cubicBezTo>
                    <a:pt x="12371" y="17672"/>
                    <a:pt x="12736" y="17550"/>
                    <a:pt x="13040" y="17398"/>
                  </a:cubicBezTo>
                  <a:cubicBezTo>
                    <a:pt x="13222" y="17307"/>
                    <a:pt x="13344" y="17094"/>
                    <a:pt x="13465" y="16912"/>
                  </a:cubicBezTo>
                  <a:cubicBezTo>
                    <a:pt x="13587" y="16730"/>
                    <a:pt x="13465" y="16487"/>
                    <a:pt x="13283" y="16365"/>
                  </a:cubicBezTo>
                  <a:cubicBezTo>
                    <a:pt x="13070" y="16213"/>
                    <a:pt x="12827" y="16152"/>
                    <a:pt x="12553" y="16122"/>
                  </a:cubicBezTo>
                  <a:cubicBezTo>
                    <a:pt x="12387" y="16111"/>
                    <a:pt x="12220" y="16104"/>
                    <a:pt x="12053" y="16104"/>
                  </a:cubicBezTo>
                  <a:cubicBezTo>
                    <a:pt x="11764" y="16104"/>
                    <a:pt x="11475" y="16125"/>
                    <a:pt x="11186" y="16183"/>
                  </a:cubicBezTo>
                  <a:cubicBezTo>
                    <a:pt x="10882" y="16243"/>
                    <a:pt x="10547" y="16243"/>
                    <a:pt x="10243" y="16304"/>
                  </a:cubicBezTo>
                  <a:cubicBezTo>
                    <a:pt x="10000" y="16335"/>
                    <a:pt x="9727" y="16365"/>
                    <a:pt x="9453" y="16426"/>
                  </a:cubicBezTo>
                  <a:cubicBezTo>
                    <a:pt x="9332" y="16426"/>
                    <a:pt x="9210" y="16456"/>
                    <a:pt x="9058" y="16487"/>
                  </a:cubicBezTo>
                  <a:cubicBezTo>
                    <a:pt x="8146" y="16547"/>
                    <a:pt x="7234" y="16639"/>
                    <a:pt x="6292" y="16639"/>
                  </a:cubicBezTo>
                  <a:cubicBezTo>
                    <a:pt x="5948" y="16649"/>
                    <a:pt x="5604" y="16660"/>
                    <a:pt x="5260" y="16660"/>
                  </a:cubicBezTo>
                  <a:cubicBezTo>
                    <a:pt x="4632" y="16660"/>
                    <a:pt x="4003" y="16624"/>
                    <a:pt x="3374" y="16487"/>
                  </a:cubicBezTo>
                  <a:cubicBezTo>
                    <a:pt x="2827" y="16365"/>
                    <a:pt x="2249" y="16274"/>
                    <a:pt x="1763" y="15970"/>
                  </a:cubicBezTo>
                  <a:cubicBezTo>
                    <a:pt x="1520" y="15818"/>
                    <a:pt x="1246" y="15666"/>
                    <a:pt x="1003" y="15453"/>
                  </a:cubicBezTo>
                  <a:cubicBezTo>
                    <a:pt x="790" y="15240"/>
                    <a:pt x="638" y="14967"/>
                    <a:pt x="578" y="14663"/>
                  </a:cubicBezTo>
                  <a:cubicBezTo>
                    <a:pt x="486" y="14268"/>
                    <a:pt x="426" y="13873"/>
                    <a:pt x="365" y="13477"/>
                  </a:cubicBezTo>
                  <a:cubicBezTo>
                    <a:pt x="365" y="13417"/>
                    <a:pt x="365" y="13325"/>
                    <a:pt x="365" y="13265"/>
                  </a:cubicBezTo>
                  <a:cubicBezTo>
                    <a:pt x="395" y="12869"/>
                    <a:pt x="395" y="12505"/>
                    <a:pt x="426" y="12110"/>
                  </a:cubicBezTo>
                  <a:cubicBezTo>
                    <a:pt x="456" y="11684"/>
                    <a:pt x="486" y="11258"/>
                    <a:pt x="547" y="10833"/>
                  </a:cubicBezTo>
                  <a:cubicBezTo>
                    <a:pt x="578" y="10438"/>
                    <a:pt x="608" y="10073"/>
                    <a:pt x="638" y="9708"/>
                  </a:cubicBezTo>
                  <a:cubicBezTo>
                    <a:pt x="638" y="9648"/>
                    <a:pt x="638" y="9556"/>
                    <a:pt x="638" y="9496"/>
                  </a:cubicBezTo>
                  <a:cubicBezTo>
                    <a:pt x="679" y="9496"/>
                    <a:pt x="706" y="9482"/>
                    <a:pt x="719" y="9482"/>
                  </a:cubicBezTo>
                  <a:cubicBezTo>
                    <a:pt x="726" y="9482"/>
                    <a:pt x="730" y="9485"/>
                    <a:pt x="730" y="9496"/>
                  </a:cubicBezTo>
                  <a:cubicBezTo>
                    <a:pt x="1398" y="9921"/>
                    <a:pt x="2037" y="10377"/>
                    <a:pt x="2675" y="10833"/>
                  </a:cubicBezTo>
                  <a:cubicBezTo>
                    <a:pt x="3313" y="11258"/>
                    <a:pt x="3921" y="11684"/>
                    <a:pt x="4620" y="11988"/>
                  </a:cubicBezTo>
                  <a:cubicBezTo>
                    <a:pt x="5076" y="12201"/>
                    <a:pt x="5532" y="12353"/>
                    <a:pt x="6018" y="12444"/>
                  </a:cubicBezTo>
                  <a:cubicBezTo>
                    <a:pt x="6687" y="12565"/>
                    <a:pt x="7295" y="12717"/>
                    <a:pt x="7933" y="12869"/>
                  </a:cubicBezTo>
                  <a:cubicBezTo>
                    <a:pt x="8153" y="12911"/>
                    <a:pt x="8372" y="12927"/>
                    <a:pt x="8589" y="12927"/>
                  </a:cubicBezTo>
                  <a:cubicBezTo>
                    <a:pt x="8853" y="12927"/>
                    <a:pt x="9112" y="12903"/>
                    <a:pt x="9362" y="12869"/>
                  </a:cubicBezTo>
                  <a:cubicBezTo>
                    <a:pt x="9392" y="12869"/>
                    <a:pt x="9392" y="12839"/>
                    <a:pt x="9423" y="12839"/>
                  </a:cubicBezTo>
                  <a:cubicBezTo>
                    <a:pt x="9696" y="12778"/>
                    <a:pt x="9879" y="12596"/>
                    <a:pt x="9909" y="12383"/>
                  </a:cubicBezTo>
                  <a:cubicBezTo>
                    <a:pt x="9909" y="12140"/>
                    <a:pt x="9727" y="11988"/>
                    <a:pt x="9544" y="11897"/>
                  </a:cubicBezTo>
                  <a:cubicBezTo>
                    <a:pt x="9210" y="11775"/>
                    <a:pt x="8845" y="11684"/>
                    <a:pt x="8511" y="11593"/>
                  </a:cubicBezTo>
                  <a:cubicBezTo>
                    <a:pt x="8328" y="11532"/>
                    <a:pt x="8116" y="11471"/>
                    <a:pt x="7903" y="11410"/>
                  </a:cubicBezTo>
                  <a:cubicBezTo>
                    <a:pt x="7204" y="11167"/>
                    <a:pt x="6505" y="10924"/>
                    <a:pt x="5806" y="10711"/>
                  </a:cubicBezTo>
                  <a:cubicBezTo>
                    <a:pt x="5562" y="10620"/>
                    <a:pt x="5350" y="10559"/>
                    <a:pt x="5137" y="10438"/>
                  </a:cubicBezTo>
                  <a:cubicBezTo>
                    <a:pt x="4468" y="10103"/>
                    <a:pt x="3800" y="9769"/>
                    <a:pt x="3131" y="9404"/>
                  </a:cubicBezTo>
                  <a:cubicBezTo>
                    <a:pt x="2705" y="9161"/>
                    <a:pt x="2341" y="8857"/>
                    <a:pt x="2037" y="8492"/>
                  </a:cubicBezTo>
                  <a:cubicBezTo>
                    <a:pt x="1611" y="7945"/>
                    <a:pt x="1429" y="7307"/>
                    <a:pt x="1733" y="6638"/>
                  </a:cubicBezTo>
                  <a:cubicBezTo>
                    <a:pt x="1915" y="6243"/>
                    <a:pt x="2097" y="5878"/>
                    <a:pt x="2280" y="5483"/>
                  </a:cubicBezTo>
                  <a:cubicBezTo>
                    <a:pt x="2371" y="5331"/>
                    <a:pt x="2462" y="5179"/>
                    <a:pt x="2584" y="5027"/>
                  </a:cubicBezTo>
                  <a:cubicBezTo>
                    <a:pt x="3283" y="4146"/>
                    <a:pt x="3891" y="3204"/>
                    <a:pt x="4347" y="2170"/>
                  </a:cubicBezTo>
                  <a:cubicBezTo>
                    <a:pt x="4347" y="2140"/>
                    <a:pt x="4377" y="2109"/>
                    <a:pt x="4407" y="2049"/>
                  </a:cubicBezTo>
                  <a:cubicBezTo>
                    <a:pt x="4499" y="2109"/>
                    <a:pt x="4590" y="2170"/>
                    <a:pt x="4651" y="2201"/>
                  </a:cubicBezTo>
                  <a:cubicBezTo>
                    <a:pt x="4934" y="2444"/>
                    <a:pt x="5232" y="2579"/>
                    <a:pt x="5560" y="2579"/>
                  </a:cubicBezTo>
                  <a:cubicBezTo>
                    <a:pt x="5725" y="2579"/>
                    <a:pt x="5897" y="2545"/>
                    <a:pt x="6079" y="2474"/>
                  </a:cubicBezTo>
                  <a:cubicBezTo>
                    <a:pt x="6383" y="2383"/>
                    <a:pt x="6687" y="2322"/>
                    <a:pt x="6991" y="2231"/>
                  </a:cubicBezTo>
                  <a:cubicBezTo>
                    <a:pt x="7538" y="2049"/>
                    <a:pt x="8085" y="1836"/>
                    <a:pt x="8632" y="1623"/>
                  </a:cubicBezTo>
                  <a:cubicBezTo>
                    <a:pt x="9278" y="1384"/>
                    <a:pt x="9923" y="1220"/>
                    <a:pt x="10598" y="1220"/>
                  </a:cubicBezTo>
                  <a:cubicBezTo>
                    <a:pt x="10781" y="1220"/>
                    <a:pt x="10967" y="1232"/>
                    <a:pt x="11155" y="1258"/>
                  </a:cubicBezTo>
                  <a:cubicBezTo>
                    <a:pt x="11490" y="1289"/>
                    <a:pt x="11824" y="1410"/>
                    <a:pt x="12098" y="1623"/>
                  </a:cubicBezTo>
                  <a:cubicBezTo>
                    <a:pt x="12827" y="2170"/>
                    <a:pt x="13405" y="2839"/>
                    <a:pt x="13769" y="3660"/>
                  </a:cubicBezTo>
                  <a:cubicBezTo>
                    <a:pt x="13891" y="3933"/>
                    <a:pt x="14043" y="4176"/>
                    <a:pt x="14164" y="4419"/>
                  </a:cubicBezTo>
                  <a:cubicBezTo>
                    <a:pt x="14499" y="5088"/>
                    <a:pt x="14651" y="5818"/>
                    <a:pt x="14803" y="6517"/>
                  </a:cubicBezTo>
                  <a:cubicBezTo>
                    <a:pt x="14924" y="7185"/>
                    <a:pt x="14924" y="7885"/>
                    <a:pt x="15016" y="8584"/>
                  </a:cubicBezTo>
                  <a:cubicBezTo>
                    <a:pt x="15046" y="8827"/>
                    <a:pt x="15076" y="9100"/>
                    <a:pt x="15107" y="9344"/>
                  </a:cubicBezTo>
                  <a:cubicBezTo>
                    <a:pt x="15168" y="9617"/>
                    <a:pt x="15228" y="9891"/>
                    <a:pt x="15259" y="10164"/>
                  </a:cubicBezTo>
                  <a:cubicBezTo>
                    <a:pt x="15289" y="10347"/>
                    <a:pt x="15320" y="10529"/>
                    <a:pt x="15441" y="10711"/>
                  </a:cubicBezTo>
                  <a:cubicBezTo>
                    <a:pt x="15560" y="10860"/>
                    <a:pt x="15707" y="10936"/>
                    <a:pt x="15849" y="10936"/>
                  </a:cubicBezTo>
                  <a:cubicBezTo>
                    <a:pt x="15997" y="10936"/>
                    <a:pt x="16138" y="10852"/>
                    <a:pt x="16231" y="10681"/>
                  </a:cubicBezTo>
                  <a:cubicBezTo>
                    <a:pt x="16323" y="10499"/>
                    <a:pt x="16383" y="10286"/>
                    <a:pt x="16414" y="10073"/>
                  </a:cubicBezTo>
                  <a:cubicBezTo>
                    <a:pt x="16444" y="9830"/>
                    <a:pt x="16444" y="9556"/>
                    <a:pt x="16444" y="9283"/>
                  </a:cubicBezTo>
                  <a:cubicBezTo>
                    <a:pt x="16414" y="8492"/>
                    <a:pt x="16414" y="7672"/>
                    <a:pt x="16292" y="6851"/>
                  </a:cubicBezTo>
                  <a:cubicBezTo>
                    <a:pt x="16201" y="6152"/>
                    <a:pt x="15988" y="5483"/>
                    <a:pt x="15775" y="4845"/>
                  </a:cubicBezTo>
                  <a:cubicBezTo>
                    <a:pt x="15532" y="4146"/>
                    <a:pt x="15198" y="3508"/>
                    <a:pt x="14803" y="2869"/>
                  </a:cubicBezTo>
                  <a:cubicBezTo>
                    <a:pt x="14499" y="2413"/>
                    <a:pt x="14225" y="1897"/>
                    <a:pt x="13921" y="1410"/>
                  </a:cubicBezTo>
                  <a:cubicBezTo>
                    <a:pt x="13739" y="1137"/>
                    <a:pt x="13557" y="894"/>
                    <a:pt x="13344" y="650"/>
                  </a:cubicBezTo>
                  <a:cubicBezTo>
                    <a:pt x="13313" y="620"/>
                    <a:pt x="13283" y="559"/>
                    <a:pt x="13253" y="498"/>
                  </a:cubicBezTo>
                  <a:cubicBezTo>
                    <a:pt x="13489" y="446"/>
                    <a:pt x="13725" y="371"/>
                    <a:pt x="13961" y="371"/>
                  </a:cubicBezTo>
                  <a:close/>
                  <a:moveTo>
                    <a:pt x="14139" y="0"/>
                  </a:moveTo>
                  <a:cubicBezTo>
                    <a:pt x="13699" y="0"/>
                    <a:pt x="13282" y="154"/>
                    <a:pt x="12888" y="286"/>
                  </a:cubicBezTo>
                  <a:cubicBezTo>
                    <a:pt x="12857" y="286"/>
                    <a:pt x="12857" y="316"/>
                    <a:pt x="12857" y="316"/>
                  </a:cubicBezTo>
                  <a:cubicBezTo>
                    <a:pt x="12949" y="468"/>
                    <a:pt x="13070" y="559"/>
                    <a:pt x="13161" y="711"/>
                  </a:cubicBezTo>
                  <a:cubicBezTo>
                    <a:pt x="13526" y="1258"/>
                    <a:pt x="13861" y="1836"/>
                    <a:pt x="14164" y="2383"/>
                  </a:cubicBezTo>
                  <a:cubicBezTo>
                    <a:pt x="14347" y="2687"/>
                    <a:pt x="14499" y="2960"/>
                    <a:pt x="14651" y="3234"/>
                  </a:cubicBezTo>
                  <a:cubicBezTo>
                    <a:pt x="14864" y="3629"/>
                    <a:pt x="15107" y="4024"/>
                    <a:pt x="15289" y="4419"/>
                  </a:cubicBezTo>
                  <a:cubicBezTo>
                    <a:pt x="15441" y="4815"/>
                    <a:pt x="15563" y="5210"/>
                    <a:pt x="15715" y="5635"/>
                  </a:cubicBezTo>
                  <a:cubicBezTo>
                    <a:pt x="15897" y="6152"/>
                    <a:pt x="15897" y="6699"/>
                    <a:pt x="15958" y="7216"/>
                  </a:cubicBezTo>
                  <a:cubicBezTo>
                    <a:pt x="15988" y="7459"/>
                    <a:pt x="16049" y="7702"/>
                    <a:pt x="16049" y="7915"/>
                  </a:cubicBezTo>
                  <a:cubicBezTo>
                    <a:pt x="16049" y="8584"/>
                    <a:pt x="16049" y="9252"/>
                    <a:pt x="16049" y="9921"/>
                  </a:cubicBezTo>
                  <a:cubicBezTo>
                    <a:pt x="16049" y="10073"/>
                    <a:pt x="15988" y="10255"/>
                    <a:pt x="15958" y="10407"/>
                  </a:cubicBezTo>
                  <a:cubicBezTo>
                    <a:pt x="15927" y="10468"/>
                    <a:pt x="15867" y="10499"/>
                    <a:pt x="15836" y="10559"/>
                  </a:cubicBezTo>
                  <a:cubicBezTo>
                    <a:pt x="15654" y="10438"/>
                    <a:pt x="15654" y="10286"/>
                    <a:pt x="15623" y="10164"/>
                  </a:cubicBezTo>
                  <a:cubicBezTo>
                    <a:pt x="15563" y="9860"/>
                    <a:pt x="15502" y="9587"/>
                    <a:pt x="15441" y="9313"/>
                  </a:cubicBezTo>
                  <a:cubicBezTo>
                    <a:pt x="15411" y="9070"/>
                    <a:pt x="15380" y="8827"/>
                    <a:pt x="15350" y="8584"/>
                  </a:cubicBezTo>
                  <a:cubicBezTo>
                    <a:pt x="15320" y="8280"/>
                    <a:pt x="15289" y="7976"/>
                    <a:pt x="15259" y="7672"/>
                  </a:cubicBezTo>
                  <a:cubicBezTo>
                    <a:pt x="15228" y="7581"/>
                    <a:pt x="15198" y="7489"/>
                    <a:pt x="15198" y="7398"/>
                  </a:cubicBezTo>
                  <a:cubicBezTo>
                    <a:pt x="15228" y="6790"/>
                    <a:pt x="15076" y="6213"/>
                    <a:pt x="14955" y="5605"/>
                  </a:cubicBezTo>
                  <a:cubicBezTo>
                    <a:pt x="14833" y="5088"/>
                    <a:pt x="14651" y="4571"/>
                    <a:pt x="14377" y="4085"/>
                  </a:cubicBezTo>
                  <a:cubicBezTo>
                    <a:pt x="14316" y="3933"/>
                    <a:pt x="14225" y="3751"/>
                    <a:pt x="14134" y="3599"/>
                  </a:cubicBezTo>
                  <a:cubicBezTo>
                    <a:pt x="13739" y="2687"/>
                    <a:pt x="13101" y="1957"/>
                    <a:pt x="12341" y="1350"/>
                  </a:cubicBezTo>
                  <a:cubicBezTo>
                    <a:pt x="12189" y="1228"/>
                    <a:pt x="12037" y="1137"/>
                    <a:pt x="11854" y="1046"/>
                  </a:cubicBezTo>
                  <a:cubicBezTo>
                    <a:pt x="11459" y="833"/>
                    <a:pt x="11003" y="833"/>
                    <a:pt x="10578" y="802"/>
                  </a:cubicBezTo>
                  <a:cubicBezTo>
                    <a:pt x="10510" y="797"/>
                    <a:pt x="10443" y="795"/>
                    <a:pt x="10377" y="795"/>
                  </a:cubicBezTo>
                  <a:cubicBezTo>
                    <a:pt x="10057" y="795"/>
                    <a:pt x="9750" y="854"/>
                    <a:pt x="9423" y="954"/>
                  </a:cubicBezTo>
                  <a:cubicBezTo>
                    <a:pt x="8936" y="1076"/>
                    <a:pt x="8450" y="1319"/>
                    <a:pt x="7964" y="1471"/>
                  </a:cubicBezTo>
                  <a:cubicBezTo>
                    <a:pt x="7295" y="1714"/>
                    <a:pt x="6596" y="1897"/>
                    <a:pt x="5927" y="2140"/>
                  </a:cubicBezTo>
                  <a:cubicBezTo>
                    <a:pt x="5816" y="2177"/>
                    <a:pt x="5707" y="2194"/>
                    <a:pt x="5600" y="2194"/>
                  </a:cubicBezTo>
                  <a:cubicBezTo>
                    <a:pt x="5358" y="2194"/>
                    <a:pt x="5126" y="2105"/>
                    <a:pt x="4894" y="1957"/>
                  </a:cubicBezTo>
                  <a:cubicBezTo>
                    <a:pt x="4742" y="1866"/>
                    <a:pt x="4590" y="1745"/>
                    <a:pt x="4438" y="1653"/>
                  </a:cubicBezTo>
                  <a:cubicBezTo>
                    <a:pt x="4377" y="1623"/>
                    <a:pt x="4316" y="1593"/>
                    <a:pt x="4255" y="1562"/>
                  </a:cubicBezTo>
                  <a:cubicBezTo>
                    <a:pt x="4195" y="1684"/>
                    <a:pt x="4164" y="1805"/>
                    <a:pt x="4103" y="1927"/>
                  </a:cubicBezTo>
                  <a:cubicBezTo>
                    <a:pt x="3648" y="2809"/>
                    <a:pt x="3161" y="3660"/>
                    <a:pt x="2553" y="4419"/>
                  </a:cubicBezTo>
                  <a:cubicBezTo>
                    <a:pt x="2067" y="5058"/>
                    <a:pt x="1733" y="5726"/>
                    <a:pt x="1398" y="6456"/>
                  </a:cubicBezTo>
                  <a:cubicBezTo>
                    <a:pt x="1034" y="7307"/>
                    <a:pt x="1246" y="8067"/>
                    <a:pt x="1824" y="8736"/>
                  </a:cubicBezTo>
                  <a:cubicBezTo>
                    <a:pt x="2249" y="9283"/>
                    <a:pt x="2827" y="9678"/>
                    <a:pt x="3435" y="10012"/>
                  </a:cubicBezTo>
                  <a:cubicBezTo>
                    <a:pt x="4134" y="10377"/>
                    <a:pt x="4803" y="10772"/>
                    <a:pt x="5562" y="10985"/>
                  </a:cubicBezTo>
                  <a:cubicBezTo>
                    <a:pt x="6748" y="11319"/>
                    <a:pt x="7873" y="11836"/>
                    <a:pt x="9088" y="12079"/>
                  </a:cubicBezTo>
                  <a:cubicBezTo>
                    <a:pt x="9271" y="12110"/>
                    <a:pt x="9423" y="12170"/>
                    <a:pt x="9544" y="12383"/>
                  </a:cubicBezTo>
                  <a:cubicBezTo>
                    <a:pt x="9453" y="12414"/>
                    <a:pt x="9392" y="12474"/>
                    <a:pt x="9301" y="12505"/>
                  </a:cubicBezTo>
                  <a:cubicBezTo>
                    <a:pt x="9084" y="12538"/>
                    <a:pt x="8858" y="12562"/>
                    <a:pt x="8633" y="12562"/>
                  </a:cubicBezTo>
                  <a:cubicBezTo>
                    <a:pt x="8448" y="12562"/>
                    <a:pt x="8264" y="12546"/>
                    <a:pt x="8085" y="12505"/>
                  </a:cubicBezTo>
                  <a:cubicBezTo>
                    <a:pt x="7447" y="12383"/>
                    <a:pt x="6839" y="12201"/>
                    <a:pt x="6201" y="12110"/>
                  </a:cubicBezTo>
                  <a:cubicBezTo>
                    <a:pt x="5380" y="11958"/>
                    <a:pt x="4620" y="11623"/>
                    <a:pt x="3921" y="11167"/>
                  </a:cubicBezTo>
                  <a:cubicBezTo>
                    <a:pt x="3009" y="10590"/>
                    <a:pt x="2128" y="9951"/>
                    <a:pt x="1246" y="9344"/>
                  </a:cubicBezTo>
                  <a:cubicBezTo>
                    <a:pt x="1034" y="9192"/>
                    <a:pt x="760" y="9040"/>
                    <a:pt x="486" y="8857"/>
                  </a:cubicBezTo>
                  <a:cubicBezTo>
                    <a:pt x="456" y="9009"/>
                    <a:pt x="456" y="9070"/>
                    <a:pt x="426" y="9161"/>
                  </a:cubicBezTo>
                  <a:cubicBezTo>
                    <a:pt x="395" y="9526"/>
                    <a:pt x="365" y="9891"/>
                    <a:pt x="304" y="10225"/>
                  </a:cubicBezTo>
                  <a:cubicBezTo>
                    <a:pt x="122" y="11228"/>
                    <a:pt x="91" y="12231"/>
                    <a:pt x="30" y="13234"/>
                  </a:cubicBezTo>
                  <a:cubicBezTo>
                    <a:pt x="0" y="13325"/>
                    <a:pt x="0" y="13447"/>
                    <a:pt x="30" y="13538"/>
                  </a:cubicBezTo>
                  <a:cubicBezTo>
                    <a:pt x="91" y="13933"/>
                    <a:pt x="122" y="14328"/>
                    <a:pt x="213" y="14724"/>
                  </a:cubicBezTo>
                  <a:cubicBezTo>
                    <a:pt x="243" y="14906"/>
                    <a:pt x="334" y="15088"/>
                    <a:pt x="456" y="15240"/>
                  </a:cubicBezTo>
                  <a:cubicBezTo>
                    <a:pt x="730" y="15605"/>
                    <a:pt x="1064" y="15909"/>
                    <a:pt x="1429" y="16152"/>
                  </a:cubicBezTo>
                  <a:cubicBezTo>
                    <a:pt x="1976" y="16487"/>
                    <a:pt x="2584" y="16639"/>
                    <a:pt x="3192" y="16790"/>
                  </a:cubicBezTo>
                  <a:cubicBezTo>
                    <a:pt x="4164" y="17034"/>
                    <a:pt x="5167" y="16942"/>
                    <a:pt x="6140" y="17003"/>
                  </a:cubicBezTo>
                  <a:lnTo>
                    <a:pt x="6292" y="17003"/>
                  </a:lnTo>
                  <a:cubicBezTo>
                    <a:pt x="7234" y="16942"/>
                    <a:pt x="8177" y="16851"/>
                    <a:pt x="9119" y="16790"/>
                  </a:cubicBezTo>
                  <a:cubicBezTo>
                    <a:pt x="9271" y="16790"/>
                    <a:pt x="9423" y="16760"/>
                    <a:pt x="9575" y="16730"/>
                  </a:cubicBezTo>
                  <a:cubicBezTo>
                    <a:pt x="9787" y="16699"/>
                    <a:pt x="10000" y="16639"/>
                    <a:pt x="10183" y="16639"/>
                  </a:cubicBezTo>
                  <a:cubicBezTo>
                    <a:pt x="10669" y="16639"/>
                    <a:pt x="11125" y="16547"/>
                    <a:pt x="11581" y="16426"/>
                  </a:cubicBezTo>
                  <a:cubicBezTo>
                    <a:pt x="11729" y="16394"/>
                    <a:pt x="11878" y="16381"/>
                    <a:pt x="12026" y="16381"/>
                  </a:cubicBezTo>
                  <a:cubicBezTo>
                    <a:pt x="12303" y="16381"/>
                    <a:pt x="12580" y="16427"/>
                    <a:pt x="12857" y="16487"/>
                  </a:cubicBezTo>
                  <a:cubicBezTo>
                    <a:pt x="12979" y="16517"/>
                    <a:pt x="13161" y="16578"/>
                    <a:pt x="13131" y="16730"/>
                  </a:cubicBezTo>
                  <a:cubicBezTo>
                    <a:pt x="13131" y="16851"/>
                    <a:pt x="13009" y="16973"/>
                    <a:pt x="12918" y="17064"/>
                  </a:cubicBezTo>
                  <a:cubicBezTo>
                    <a:pt x="12918" y="17094"/>
                    <a:pt x="12888" y="17094"/>
                    <a:pt x="12857" y="17094"/>
                  </a:cubicBezTo>
                  <a:cubicBezTo>
                    <a:pt x="12553" y="17216"/>
                    <a:pt x="12250" y="17338"/>
                    <a:pt x="11946" y="17398"/>
                  </a:cubicBezTo>
                  <a:cubicBezTo>
                    <a:pt x="11398" y="17520"/>
                    <a:pt x="10851" y="17550"/>
                    <a:pt x="10304" y="17550"/>
                  </a:cubicBezTo>
                  <a:cubicBezTo>
                    <a:pt x="9879" y="17550"/>
                    <a:pt x="9484" y="17581"/>
                    <a:pt x="9058" y="17611"/>
                  </a:cubicBezTo>
                  <a:cubicBezTo>
                    <a:pt x="8003" y="17728"/>
                    <a:pt x="6930" y="17864"/>
                    <a:pt x="5853" y="17864"/>
                  </a:cubicBezTo>
                  <a:cubicBezTo>
                    <a:pt x="5534" y="17864"/>
                    <a:pt x="5214" y="17852"/>
                    <a:pt x="4894" y="17824"/>
                  </a:cubicBezTo>
                  <a:cubicBezTo>
                    <a:pt x="4347" y="17794"/>
                    <a:pt x="3830" y="17733"/>
                    <a:pt x="3344" y="17550"/>
                  </a:cubicBezTo>
                  <a:cubicBezTo>
                    <a:pt x="3070" y="17459"/>
                    <a:pt x="2796" y="17398"/>
                    <a:pt x="2523" y="17307"/>
                  </a:cubicBezTo>
                  <a:cubicBezTo>
                    <a:pt x="2037" y="17125"/>
                    <a:pt x="1520" y="16942"/>
                    <a:pt x="1034" y="16730"/>
                  </a:cubicBezTo>
                  <a:cubicBezTo>
                    <a:pt x="821" y="16639"/>
                    <a:pt x="608" y="16517"/>
                    <a:pt x="395" y="16426"/>
                  </a:cubicBezTo>
                  <a:cubicBezTo>
                    <a:pt x="349" y="16407"/>
                    <a:pt x="306" y="16397"/>
                    <a:pt x="267" y="16397"/>
                  </a:cubicBezTo>
                  <a:cubicBezTo>
                    <a:pt x="178" y="16397"/>
                    <a:pt x="112" y="16451"/>
                    <a:pt x="91" y="16578"/>
                  </a:cubicBezTo>
                  <a:cubicBezTo>
                    <a:pt x="61" y="16669"/>
                    <a:pt x="61" y="16760"/>
                    <a:pt x="61" y="16851"/>
                  </a:cubicBezTo>
                  <a:cubicBezTo>
                    <a:pt x="91" y="17155"/>
                    <a:pt x="91" y="17459"/>
                    <a:pt x="152" y="17763"/>
                  </a:cubicBezTo>
                  <a:cubicBezTo>
                    <a:pt x="365" y="19009"/>
                    <a:pt x="821" y="20134"/>
                    <a:pt x="1337" y="21259"/>
                  </a:cubicBezTo>
                  <a:cubicBezTo>
                    <a:pt x="1672" y="22049"/>
                    <a:pt x="2249" y="22626"/>
                    <a:pt x="3040" y="22961"/>
                  </a:cubicBezTo>
                  <a:cubicBezTo>
                    <a:pt x="3161" y="23052"/>
                    <a:pt x="3313" y="23113"/>
                    <a:pt x="3465" y="23143"/>
                  </a:cubicBezTo>
                  <a:cubicBezTo>
                    <a:pt x="4043" y="23265"/>
                    <a:pt x="4620" y="23356"/>
                    <a:pt x="5198" y="23356"/>
                  </a:cubicBezTo>
                  <a:cubicBezTo>
                    <a:pt x="5371" y="23356"/>
                    <a:pt x="5548" y="23358"/>
                    <a:pt x="5725" y="23358"/>
                  </a:cubicBezTo>
                  <a:cubicBezTo>
                    <a:pt x="6168" y="23358"/>
                    <a:pt x="6618" y="23343"/>
                    <a:pt x="7052" y="23234"/>
                  </a:cubicBezTo>
                  <a:cubicBezTo>
                    <a:pt x="7781" y="23082"/>
                    <a:pt x="8480" y="22961"/>
                    <a:pt x="9180" y="22718"/>
                  </a:cubicBezTo>
                  <a:cubicBezTo>
                    <a:pt x="10183" y="22414"/>
                    <a:pt x="11186" y="22049"/>
                    <a:pt x="12158" y="21623"/>
                  </a:cubicBezTo>
                  <a:cubicBezTo>
                    <a:pt x="12918" y="21289"/>
                    <a:pt x="13709" y="21198"/>
                    <a:pt x="14529" y="21046"/>
                  </a:cubicBezTo>
                  <a:cubicBezTo>
                    <a:pt x="14579" y="21039"/>
                    <a:pt x="14631" y="21035"/>
                    <a:pt x="14685" y="21035"/>
                  </a:cubicBezTo>
                  <a:cubicBezTo>
                    <a:pt x="14857" y="21035"/>
                    <a:pt x="15043" y="21075"/>
                    <a:pt x="15228" y="21167"/>
                  </a:cubicBezTo>
                  <a:cubicBezTo>
                    <a:pt x="15046" y="21563"/>
                    <a:pt x="14651" y="21958"/>
                    <a:pt x="14195" y="22140"/>
                  </a:cubicBezTo>
                  <a:cubicBezTo>
                    <a:pt x="13313" y="22566"/>
                    <a:pt x="12402" y="22839"/>
                    <a:pt x="11459" y="23052"/>
                  </a:cubicBezTo>
                  <a:cubicBezTo>
                    <a:pt x="10791" y="23204"/>
                    <a:pt x="10122" y="23326"/>
                    <a:pt x="9453" y="23478"/>
                  </a:cubicBezTo>
                  <a:cubicBezTo>
                    <a:pt x="8146" y="23781"/>
                    <a:pt x="6809" y="23994"/>
                    <a:pt x="5471" y="24146"/>
                  </a:cubicBezTo>
                  <a:cubicBezTo>
                    <a:pt x="5350" y="24177"/>
                    <a:pt x="5198" y="24177"/>
                    <a:pt x="5046" y="24177"/>
                  </a:cubicBezTo>
                  <a:cubicBezTo>
                    <a:pt x="4316" y="24146"/>
                    <a:pt x="3556" y="24116"/>
                    <a:pt x="2827" y="24085"/>
                  </a:cubicBezTo>
                  <a:lnTo>
                    <a:pt x="2645" y="24085"/>
                  </a:lnTo>
                  <a:cubicBezTo>
                    <a:pt x="2462" y="24085"/>
                    <a:pt x="2401" y="24207"/>
                    <a:pt x="2493" y="24359"/>
                  </a:cubicBezTo>
                  <a:cubicBezTo>
                    <a:pt x="2553" y="24481"/>
                    <a:pt x="2614" y="24572"/>
                    <a:pt x="2705" y="24693"/>
                  </a:cubicBezTo>
                  <a:cubicBezTo>
                    <a:pt x="3252" y="25332"/>
                    <a:pt x="3830" y="25970"/>
                    <a:pt x="4377" y="26639"/>
                  </a:cubicBezTo>
                  <a:cubicBezTo>
                    <a:pt x="5046" y="27429"/>
                    <a:pt x="5775" y="28098"/>
                    <a:pt x="6596" y="28645"/>
                  </a:cubicBezTo>
                  <a:cubicBezTo>
                    <a:pt x="7321" y="29109"/>
                    <a:pt x="8129" y="29407"/>
                    <a:pt x="8994" y="29407"/>
                  </a:cubicBezTo>
                  <a:cubicBezTo>
                    <a:pt x="9035" y="29407"/>
                    <a:pt x="9077" y="29406"/>
                    <a:pt x="9119" y="29405"/>
                  </a:cubicBezTo>
                  <a:cubicBezTo>
                    <a:pt x="9970" y="29405"/>
                    <a:pt x="10791" y="29192"/>
                    <a:pt x="11581" y="28918"/>
                  </a:cubicBezTo>
                  <a:cubicBezTo>
                    <a:pt x="12766" y="28462"/>
                    <a:pt x="13830" y="27794"/>
                    <a:pt x="14894" y="27125"/>
                  </a:cubicBezTo>
                  <a:cubicBezTo>
                    <a:pt x="15806" y="26547"/>
                    <a:pt x="16657" y="25879"/>
                    <a:pt x="17599" y="25332"/>
                  </a:cubicBezTo>
                  <a:cubicBezTo>
                    <a:pt x="17934" y="25119"/>
                    <a:pt x="18329" y="24967"/>
                    <a:pt x="18693" y="24815"/>
                  </a:cubicBezTo>
                  <a:cubicBezTo>
                    <a:pt x="18789" y="24779"/>
                    <a:pt x="18881" y="24762"/>
                    <a:pt x="18971" y="24762"/>
                  </a:cubicBezTo>
                  <a:cubicBezTo>
                    <a:pt x="19109" y="24762"/>
                    <a:pt x="19245" y="24802"/>
                    <a:pt x="19393" y="24876"/>
                  </a:cubicBezTo>
                  <a:cubicBezTo>
                    <a:pt x="19545" y="24936"/>
                    <a:pt x="19575" y="24997"/>
                    <a:pt x="19514" y="25180"/>
                  </a:cubicBezTo>
                  <a:cubicBezTo>
                    <a:pt x="19423" y="25362"/>
                    <a:pt x="19301" y="25544"/>
                    <a:pt x="19180" y="25696"/>
                  </a:cubicBezTo>
                  <a:cubicBezTo>
                    <a:pt x="18876" y="26152"/>
                    <a:pt x="18450" y="26517"/>
                    <a:pt x="18025" y="26851"/>
                  </a:cubicBezTo>
                  <a:cubicBezTo>
                    <a:pt x="17569" y="27216"/>
                    <a:pt x="17113" y="27551"/>
                    <a:pt x="16657" y="27854"/>
                  </a:cubicBezTo>
                  <a:cubicBezTo>
                    <a:pt x="15654" y="28614"/>
                    <a:pt x="14529" y="29131"/>
                    <a:pt x="13405" y="29617"/>
                  </a:cubicBezTo>
                  <a:cubicBezTo>
                    <a:pt x="13313" y="29678"/>
                    <a:pt x="13222" y="29678"/>
                    <a:pt x="13131" y="29709"/>
                  </a:cubicBezTo>
                  <a:cubicBezTo>
                    <a:pt x="12523" y="29921"/>
                    <a:pt x="11946" y="30134"/>
                    <a:pt x="11368" y="30347"/>
                  </a:cubicBezTo>
                  <a:cubicBezTo>
                    <a:pt x="11095" y="30438"/>
                    <a:pt x="10821" y="30499"/>
                    <a:pt x="10547" y="30560"/>
                  </a:cubicBezTo>
                  <a:cubicBezTo>
                    <a:pt x="10365" y="30620"/>
                    <a:pt x="10152" y="30620"/>
                    <a:pt x="9970" y="30651"/>
                  </a:cubicBezTo>
                  <a:cubicBezTo>
                    <a:pt x="9727" y="30712"/>
                    <a:pt x="9484" y="30742"/>
                    <a:pt x="9271" y="30924"/>
                  </a:cubicBezTo>
                  <a:cubicBezTo>
                    <a:pt x="9362" y="30985"/>
                    <a:pt x="9423" y="31076"/>
                    <a:pt x="9514" y="31137"/>
                  </a:cubicBezTo>
                  <a:cubicBezTo>
                    <a:pt x="9879" y="31411"/>
                    <a:pt x="10274" y="31654"/>
                    <a:pt x="10669" y="31927"/>
                  </a:cubicBezTo>
                  <a:cubicBezTo>
                    <a:pt x="11459" y="32414"/>
                    <a:pt x="12280" y="32870"/>
                    <a:pt x="13131" y="33174"/>
                  </a:cubicBezTo>
                  <a:cubicBezTo>
                    <a:pt x="13648" y="33356"/>
                    <a:pt x="14134" y="33569"/>
                    <a:pt x="14620" y="33782"/>
                  </a:cubicBezTo>
                  <a:cubicBezTo>
                    <a:pt x="15046" y="33934"/>
                    <a:pt x="15471" y="34116"/>
                    <a:pt x="15897" y="34238"/>
                  </a:cubicBezTo>
                  <a:cubicBezTo>
                    <a:pt x="17082" y="34572"/>
                    <a:pt x="18268" y="34906"/>
                    <a:pt x="19514" y="34997"/>
                  </a:cubicBezTo>
                  <a:cubicBezTo>
                    <a:pt x="20026" y="35042"/>
                    <a:pt x="20554" y="35070"/>
                    <a:pt x="21074" y="35070"/>
                  </a:cubicBezTo>
                  <a:cubicBezTo>
                    <a:pt x="21265" y="35070"/>
                    <a:pt x="21454" y="35066"/>
                    <a:pt x="21642" y="35058"/>
                  </a:cubicBezTo>
                  <a:cubicBezTo>
                    <a:pt x="22037" y="35028"/>
                    <a:pt x="22402" y="34997"/>
                    <a:pt x="22797" y="34906"/>
                  </a:cubicBezTo>
                  <a:cubicBezTo>
                    <a:pt x="23557" y="34754"/>
                    <a:pt x="24256" y="34481"/>
                    <a:pt x="24955" y="34177"/>
                  </a:cubicBezTo>
                  <a:cubicBezTo>
                    <a:pt x="25532" y="33903"/>
                    <a:pt x="26110" y="33630"/>
                    <a:pt x="26596" y="33204"/>
                  </a:cubicBezTo>
                  <a:cubicBezTo>
                    <a:pt x="27235" y="32627"/>
                    <a:pt x="27812" y="31958"/>
                    <a:pt x="28329" y="31289"/>
                  </a:cubicBezTo>
                  <a:cubicBezTo>
                    <a:pt x="28815" y="30620"/>
                    <a:pt x="29058" y="29861"/>
                    <a:pt x="29271" y="29070"/>
                  </a:cubicBezTo>
                  <a:cubicBezTo>
                    <a:pt x="29302" y="28888"/>
                    <a:pt x="29302" y="28675"/>
                    <a:pt x="29302" y="28462"/>
                  </a:cubicBezTo>
                  <a:cubicBezTo>
                    <a:pt x="29271" y="28128"/>
                    <a:pt x="29210" y="27794"/>
                    <a:pt x="29150" y="27459"/>
                  </a:cubicBezTo>
                  <a:cubicBezTo>
                    <a:pt x="29119" y="27186"/>
                    <a:pt x="29028" y="26943"/>
                    <a:pt x="28876" y="26699"/>
                  </a:cubicBezTo>
                  <a:cubicBezTo>
                    <a:pt x="28724" y="26487"/>
                    <a:pt x="28572" y="26274"/>
                    <a:pt x="28420" y="26061"/>
                  </a:cubicBezTo>
                  <a:cubicBezTo>
                    <a:pt x="28207" y="25788"/>
                    <a:pt x="28025" y="25484"/>
                    <a:pt x="27812" y="25240"/>
                  </a:cubicBezTo>
                  <a:cubicBezTo>
                    <a:pt x="27326" y="24754"/>
                    <a:pt x="26870" y="24268"/>
                    <a:pt x="26353" y="23842"/>
                  </a:cubicBezTo>
                  <a:cubicBezTo>
                    <a:pt x="25776" y="23326"/>
                    <a:pt x="25168" y="22839"/>
                    <a:pt x="24590" y="22353"/>
                  </a:cubicBezTo>
                  <a:cubicBezTo>
                    <a:pt x="24499" y="22292"/>
                    <a:pt x="24408" y="22201"/>
                    <a:pt x="24347" y="22140"/>
                  </a:cubicBezTo>
                  <a:cubicBezTo>
                    <a:pt x="24256" y="22019"/>
                    <a:pt x="24286" y="21897"/>
                    <a:pt x="24438" y="21867"/>
                  </a:cubicBezTo>
                  <a:cubicBezTo>
                    <a:pt x="24560" y="21867"/>
                    <a:pt x="24712" y="21867"/>
                    <a:pt x="24803" y="21897"/>
                  </a:cubicBezTo>
                  <a:cubicBezTo>
                    <a:pt x="25198" y="22079"/>
                    <a:pt x="25593" y="22231"/>
                    <a:pt x="25988" y="22444"/>
                  </a:cubicBezTo>
                  <a:cubicBezTo>
                    <a:pt x="26718" y="22809"/>
                    <a:pt x="27447" y="23113"/>
                    <a:pt x="28238" y="23265"/>
                  </a:cubicBezTo>
                  <a:cubicBezTo>
                    <a:pt x="28390" y="23295"/>
                    <a:pt x="28542" y="23356"/>
                    <a:pt x="28694" y="23417"/>
                  </a:cubicBezTo>
                  <a:cubicBezTo>
                    <a:pt x="29139" y="23569"/>
                    <a:pt x="29577" y="23639"/>
                    <a:pt x="30006" y="23639"/>
                  </a:cubicBezTo>
                  <a:cubicBezTo>
                    <a:pt x="30776" y="23639"/>
                    <a:pt x="31517" y="23412"/>
                    <a:pt x="32220" y="23022"/>
                  </a:cubicBezTo>
                  <a:cubicBezTo>
                    <a:pt x="33071" y="22566"/>
                    <a:pt x="33709" y="21836"/>
                    <a:pt x="34195" y="21015"/>
                  </a:cubicBezTo>
                  <a:cubicBezTo>
                    <a:pt x="34469" y="20560"/>
                    <a:pt x="34621" y="20043"/>
                    <a:pt x="34773" y="19526"/>
                  </a:cubicBezTo>
                  <a:cubicBezTo>
                    <a:pt x="35138" y="18432"/>
                    <a:pt x="35168" y="17338"/>
                    <a:pt x="35168" y="16213"/>
                  </a:cubicBezTo>
                  <a:cubicBezTo>
                    <a:pt x="35168" y="15392"/>
                    <a:pt x="35046" y="14572"/>
                    <a:pt x="34773" y="13781"/>
                  </a:cubicBezTo>
                  <a:cubicBezTo>
                    <a:pt x="34682" y="13477"/>
                    <a:pt x="34621" y="13173"/>
                    <a:pt x="34499" y="12869"/>
                  </a:cubicBezTo>
                  <a:cubicBezTo>
                    <a:pt x="34378" y="12535"/>
                    <a:pt x="34226" y="12231"/>
                    <a:pt x="34074" y="11897"/>
                  </a:cubicBezTo>
                  <a:cubicBezTo>
                    <a:pt x="33861" y="11471"/>
                    <a:pt x="33618" y="11046"/>
                    <a:pt x="33405" y="10651"/>
                  </a:cubicBezTo>
                  <a:cubicBezTo>
                    <a:pt x="33192" y="10286"/>
                    <a:pt x="32979" y="9921"/>
                    <a:pt x="32706" y="9587"/>
                  </a:cubicBezTo>
                  <a:cubicBezTo>
                    <a:pt x="32250" y="8918"/>
                    <a:pt x="31642" y="8371"/>
                    <a:pt x="31064" y="7824"/>
                  </a:cubicBezTo>
                  <a:cubicBezTo>
                    <a:pt x="29757" y="6608"/>
                    <a:pt x="28420" y="5453"/>
                    <a:pt x="26991" y="4359"/>
                  </a:cubicBezTo>
                  <a:cubicBezTo>
                    <a:pt x="26870" y="4298"/>
                    <a:pt x="26748" y="4207"/>
                    <a:pt x="26627" y="4146"/>
                  </a:cubicBezTo>
                  <a:cubicBezTo>
                    <a:pt x="26571" y="4122"/>
                    <a:pt x="26520" y="4111"/>
                    <a:pt x="26474" y="4111"/>
                  </a:cubicBezTo>
                  <a:cubicBezTo>
                    <a:pt x="26345" y="4111"/>
                    <a:pt x="26262" y="4202"/>
                    <a:pt x="26262" y="4359"/>
                  </a:cubicBezTo>
                  <a:cubicBezTo>
                    <a:pt x="26232" y="4723"/>
                    <a:pt x="26232" y="5088"/>
                    <a:pt x="26232" y="5423"/>
                  </a:cubicBezTo>
                  <a:cubicBezTo>
                    <a:pt x="26201" y="6243"/>
                    <a:pt x="26171" y="7034"/>
                    <a:pt x="26140" y="7824"/>
                  </a:cubicBezTo>
                  <a:cubicBezTo>
                    <a:pt x="26080" y="8827"/>
                    <a:pt x="25928" y="9830"/>
                    <a:pt x="25897" y="10833"/>
                  </a:cubicBezTo>
                  <a:cubicBezTo>
                    <a:pt x="25867" y="11866"/>
                    <a:pt x="25502" y="12809"/>
                    <a:pt x="25016" y="13721"/>
                  </a:cubicBezTo>
                  <a:cubicBezTo>
                    <a:pt x="24925" y="13933"/>
                    <a:pt x="24773" y="14176"/>
                    <a:pt x="24621" y="14359"/>
                  </a:cubicBezTo>
                  <a:cubicBezTo>
                    <a:pt x="24499" y="14541"/>
                    <a:pt x="24317" y="14693"/>
                    <a:pt x="24165" y="14845"/>
                  </a:cubicBezTo>
                  <a:cubicBezTo>
                    <a:pt x="24077" y="14904"/>
                    <a:pt x="23992" y="14931"/>
                    <a:pt x="23917" y="14931"/>
                  </a:cubicBezTo>
                  <a:cubicBezTo>
                    <a:pt x="23757" y="14931"/>
                    <a:pt x="23638" y="14809"/>
                    <a:pt x="23618" y="14602"/>
                  </a:cubicBezTo>
                  <a:cubicBezTo>
                    <a:pt x="23557" y="14389"/>
                    <a:pt x="23618" y="14207"/>
                    <a:pt x="23709" y="14024"/>
                  </a:cubicBezTo>
                  <a:cubicBezTo>
                    <a:pt x="23830" y="13721"/>
                    <a:pt x="23982" y="13417"/>
                    <a:pt x="24104" y="13113"/>
                  </a:cubicBezTo>
                  <a:cubicBezTo>
                    <a:pt x="24347" y="12565"/>
                    <a:pt x="24590" y="12049"/>
                    <a:pt x="24742" y="11502"/>
                  </a:cubicBezTo>
                  <a:cubicBezTo>
                    <a:pt x="25016" y="10559"/>
                    <a:pt x="25229" y="9617"/>
                    <a:pt x="25472" y="8705"/>
                  </a:cubicBezTo>
                  <a:cubicBezTo>
                    <a:pt x="25654" y="8006"/>
                    <a:pt x="25745" y="7277"/>
                    <a:pt x="25776" y="6578"/>
                  </a:cubicBezTo>
                  <a:cubicBezTo>
                    <a:pt x="25776" y="6365"/>
                    <a:pt x="25776" y="6182"/>
                    <a:pt x="25806" y="6000"/>
                  </a:cubicBezTo>
                  <a:cubicBezTo>
                    <a:pt x="25836" y="5726"/>
                    <a:pt x="25806" y="5423"/>
                    <a:pt x="25745" y="5149"/>
                  </a:cubicBezTo>
                  <a:cubicBezTo>
                    <a:pt x="25684" y="4906"/>
                    <a:pt x="25624" y="4663"/>
                    <a:pt x="25563" y="4450"/>
                  </a:cubicBezTo>
                  <a:cubicBezTo>
                    <a:pt x="25472" y="3933"/>
                    <a:pt x="25229" y="3477"/>
                    <a:pt x="24894" y="3112"/>
                  </a:cubicBezTo>
                  <a:cubicBezTo>
                    <a:pt x="24134" y="2261"/>
                    <a:pt x="23253" y="1593"/>
                    <a:pt x="22219" y="1167"/>
                  </a:cubicBezTo>
                  <a:cubicBezTo>
                    <a:pt x="21399" y="833"/>
                    <a:pt x="20578" y="590"/>
                    <a:pt x="19727" y="316"/>
                  </a:cubicBezTo>
                  <a:cubicBezTo>
                    <a:pt x="19457" y="226"/>
                    <a:pt x="19177" y="200"/>
                    <a:pt x="18892" y="200"/>
                  </a:cubicBezTo>
                  <a:cubicBezTo>
                    <a:pt x="18695" y="200"/>
                    <a:pt x="18497" y="212"/>
                    <a:pt x="18298" y="225"/>
                  </a:cubicBezTo>
                  <a:cubicBezTo>
                    <a:pt x="18055" y="255"/>
                    <a:pt x="18025" y="377"/>
                    <a:pt x="18146" y="559"/>
                  </a:cubicBezTo>
                  <a:cubicBezTo>
                    <a:pt x="18389" y="985"/>
                    <a:pt x="18663" y="1410"/>
                    <a:pt x="18876" y="1836"/>
                  </a:cubicBezTo>
                  <a:cubicBezTo>
                    <a:pt x="19058" y="2201"/>
                    <a:pt x="19210" y="2565"/>
                    <a:pt x="19362" y="2930"/>
                  </a:cubicBezTo>
                  <a:cubicBezTo>
                    <a:pt x="19484" y="3264"/>
                    <a:pt x="19666" y="3599"/>
                    <a:pt x="19727" y="3964"/>
                  </a:cubicBezTo>
                  <a:cubicBezTo>
                    <a:pt x="19757" y="4268"/>
                    <a:pt x="19848" y="4541"/>
                    <a:pt x="19909" y="4845"/>
                  </a:cubicBezTo>
                  <a:cubicBezTo>
                    <a:pt x="19909" y="4997"/>
                    <a:pt x="19970" y="5149"/>
                    <a:pt x="19970" y="5271"/>
                  </a:cubicBezTo>
                  <a:cubicBezTo>
                    <a:pt x="20000" y="5726"/>
                    <a:pt x="20061" y="6152"/>
                    <a:pt x="20061" y="6578"/>
                  </a:cubicBezTo>
                  <a:cubicBezTo>
                    <a:pt x="20092" y="7125"/>
                    <a:pt x="20092" y="7672"/>
                    <a:pt x="20183" y="8219"/>
                  </a:cubicBezTo>
                  <a:cubicBezTo>
                    <a:pt x="20213" y="8280"/>
                    <a:pt x="20213" y="8371"/>
                    <a:pt x="20213" y="8432"/>
                  </a:cubicBezTo>
                  <a:cubicBezTo>
                    <a:pt x="20213" y="9313"/>
                    <a:pt x="20213" y="10195"/>
                    <a:pt x="20213" y="11076"/>
                  </a:cubicBezTo>
                  <a:cubicBezTo>
                    <a:pt x="20213" y="11441"/>
                    <a:pt x="20183" y="11775"/>
                    <a:pt x="20183" y="12140"/>
                  </a:cubicBezTo>
                  <a:cubicBezTo>
                    <a:pt x="20183" y="12262"/>
                    <a:pt x="20183" y="12383"/>
                    <a:pt x="20031" y="12474"/>
                  </a:cubicBezTo>
                  <a:cubicBezTo>
                    <a:pt x="19788" y="11988"/>
                    <a:pt x="19666" y="11471"/>
                    <a:pt x="19605" y="10955"/>
                  </a:cubicBezTo>
                  <a:cubicBezTo>
                    <a:pt x="19545" y="10316"/>
                    <a:pt x="19545" y="9648"/>
                    <a:pt x="19484" y="9009"/>
                  </a:cubicBezTo>
                  <a:cubicBezTo>
                    <a:pt x="19453" y="8584"/>
                    <a:pt x="19423" y="8158"/>
                    <a:pt x="19393" y="7733"/>
                  </a:cubicBezTo>
                  <a:cubicBezTo>
                    <a:pt x="19362" y="7337"/>
                    <a:pt x="19301" y="6912"/>
                    <a:pt x="19241" y="6517"/>
                  </a:cubicBezTo>
                  <a:cubicBezTo>
                    <a:pt x="19149" y="5453"/>
                    <a:pt x="18845" y="4450"/>
                    <a:pt x="18541" y="3416"/>
                  </a:cubicBezTo>
                  <a:cubicBezTo>
                    <a:pt x="18450" y="3204"/>
                    <a:pt x="18359" y="2960"/>
                    <a:pt x="18298" y="2717"/>
                  </a:cubicBezTo>
                  <a:cubicBezTo>
                    <a:pt x="18177" y="2292"/>
                    <a:pt x="17994" y="1866"/>
                    <a:pt x="17751" y="1532"/>
                  </a:cubicBezTo>
                  <a:cubicBezTo>
                    <a:pt x="17234" y="802"/>
                    <a:pt x="16596" y="255"/>
                    <a:pt x="15684" y="134"/>
                  </a:cubicBezTo>
                  <a:cubicBezTo>
                    <a:pt x="15228" y="103"/>
                    <a:pt x="14803" y="73"/>
                    <a:pt x="14347" y="12"/>
                  </a:cubicBezTo>
                  <a:cubicBezTo>
                    <a:pt x="14277" y="4"/>
                    <a:pt x="14208" y="0"/>
                    <a:pt x="14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2008650" y="1751825"/>
              <a:ext cx="637575" cy="651250"/>
            </a:xfrm>
            <a:custGeom>
              <a:avLst/>
              <a:gdLst/>
              <a:ahLst/>
              <a:cxnLst/>
              <a:rect l="l" t="t" r="r" b="b"/>
              <a:pathLst>
                <a:path w="25503" h="26050" extrusionOk="0">
                  <a:moveTo>
                    <a:pt x="730" y="1"/>
                  </a:moveTo>
                  <a:lnTo>
                    <a:pt x="730" y="1"/>
                  </a:lnTo>
                  <a:cubicBezTo>
                    <a:pt x="1217" y="974"/>
                    <a:pt x="1916" y="1794"/>
                    <a:pt x="2615" y="2615"/>
                  </a:cubicBezTo>
                  <a:cubicBezTo>
                    <a:pt x="2448" y="2685"/>
                    <a:pt x="2357" y="2722"/>
                    <a:pt x="2092" y="2722"/>
                  </a:cubicBezTo>
                  <a:cubicBezTo>
                    <a:pt x="1778" y="2722"/>
                    <a:pt x="1220" y="2669"/>
                    <a:pt x="1" y="2554"/>
                  </a:cubicBezTo>
                  <a:lnTo>
                    <a:pt x="1" y="2554"/>
                  </a:lnTo>
                  <a:cubicBezTo>
                    <a:pt x="673" y="2756"/>
                    <a:pt x="1345" y="2875"/>
                    <a:pt x="2042" y="2875"/>
                  </a:cubicBezTo>
                  <a:cubicBezTo>
                    <a:pt x="2290" y="2875"/>
                    <a:pt x="2542" y="2860"/>
                    <a:pt x="2797" y="2828"/>
                  </a:cubicBezTo>
                  <a:cubicBezTo>
                    <a:pt x="3588" y="3709"/>
                    <a:pt x="4439" y="4530"/>
                    <a:pt x="5199" y="5442"/>
                  </a:cubicBezTo>
                  <a:cubicBezTo>
                    <a:pt x="5133" y="5443"/>
                    <a:pt x="5067" y="5444"/>
                    <a:pt x="5001" y="5444"/>
                  </a:cubicBezTo>
                  <a:cubicBezTo>
                    <a:pt x="3521" y="5444"/>
                    <a:pt x="2096" y="5125"/>
                    <a:pt x="670" y="4834"/>
                  </a:cubicBezTo>
                  <a:lnTo>
                    <a:pt x="670" y="4834"/>
                  </a:lnTo>
                  <a:cubicBezTo>
                    <a:pt x="730" y="4864"/>
                    <a:pt x="791" y="4895"/>
                    <a:pt x="852" y="4925"/>
                  </a:cubicBezTo>
                  <a:cubicBezTo>
                    <a:pt x="2068" y="5320"/>
                    <a:pt x="3314" y="5563"/>
                    <a:pt x="4560" y="5685"/>
                  </a:cubicBezTo>
                  <a:cubicBezTo>
                    <a:pt x="4667" y="5700"/>
                    <a:pt x="4773" y="5708"/>
                    <a:pt x="4880" y="5708"/>
                  </a:cubicBezTo>
                  <a:cubicBezTo>
                    <a:pt x="4986" y="5708"/>
                    <a:pt x="5092" y="5700"/>
                    <a:pt x="5199" y="5685"/>
                  </a:cubicBezTo>
                  <a:cubicBezTo>
                    <a:pt x="5226" y="5681"/>
                    <a:pt x="5253" y="5679"/>
                    <a:pt x="5278" y="5679"/>
                  </a:cubicBezTo>
                  <a:cubicBezTo>
                    <a:pt x="5451" y="5679"/>
                    <a:pt x="5583" y="5765"/>
                    <a:pt x="5715" y="5898"/>
                  </a:cubicBezTo>
                  <a:cubicBezTo>
                    <a:pt x="7053" y="7144"/>
                    <a:pt x="8390" y="8421"/>
                    <a:pt x="9758" y="9667"/>
                  </a:cubicBezTo>
                  <a:cubicBezTo>
                    <a:pt x="9880" y="9788"/>
                    <a:pt x="9971" y="9910"/>
                    <a:pt x="10123" y="10031"/>
                  </a:cubicBezTo>
                  <a:cubicBezTo>
                    <a:pt x="10001" y="10092"/>
                    <a:pt x="9940" y="10123"/>
                    <a:pt x="9849" y="10153"/>
                  </a:cubicBezTo>
                  <a:cubicBezTo>
                    <a:pt x="8816" y="10457"/>
                    <a:pt x="7752" y="10639"/>
                    <a:pt x="6688" y="10670"/>
                  </a:cubicBezTo>
                  <a:lnTo>
                    <a:pt x="2767" y="10670"/>
                  </a:lnTo>
                  <a:cubicBezTo>
                    <a:pt x="3618" y="10822"/>
                    <a:pt x="4439" y="10883"/>
                    <a:pt x="5259" y="10883"/>
                  </a:cubicBezTo>
                  <a:cubicBezTo>
                    <a:pt x="6597" y="10883"/>
                    <a:pt x="7934" y="10852"/>
                    <a:pt x="9241" y="10518"/>
                  </a:cubicBezTo>
                  <a:cubicBezTo>
                    <a:pt x="9606" y="10427"/>
                    <a:pt x="9971" y="10335"/>
                    <a:pt x="10366" y="10214"/>
                  </a:cubicBezTo>
                  <a:cubicBezTo>
                    <a:pt x="11551" y="11247"/>
                    <a:pt x="12798" y="12250"/>
                    <a:pt x="13953" y="13375"/>
                  </a:cubicBezTo>
                  <a:cubicBezTo>
                    <a:pt x="13922" y="13405"/>
                    <a:pt x="13922" y="13436"/>
                    <a:pt x="13892" y="13436"/>
                  </a:cubicBezTo>
                  <a:cubicBezTo>
                    <a:pt x="13831" y="13497"/>
                    <a:pt x="13770" y="13527"/>
                    <a:pt x="13679" y="13557"/>
                  </a:cubicBezTo>
                  <a:cubicBezTo>
                    <a:pt x="12858" y="13953"/>
                    <a:pt x="11977" y="14226"/>
                    <a:pt x="11065" y="14469"/>
                  </a:cubicBezTo>
                  <a:cubicBezTo>
                    <a:pt x="8512" y="15168"/>
                    <a:pt x="5928" y="15746"/>
                    <a:pt x="3284" y="16171"/>
                  </a:cubicBezTo>
                  <a:cubicBezTo>
                    <a:pt x="3223" y="16171"/>
                    <a:pt x="3132" y="16171"/>
                    <a:pt x="3071" y="16202"/>
                  </a:cubicBezTo>
                  <a:cubicBezTo>
                    <a:pt x="3010" y="16202"/>
                    <a:pt x="2949" y="16232"/>
                    <a:pt x="2889" y="16232"/>
                  </a:cubicBezTo>
                  <a:cubicBezTo>
                    <a:pt x="2919" y="16263"/>
                    <a:pt x="2949" y="16263"/>
                    <a:pt x="2980" y="16263"/>
                  </a:cubicBezTo>
                  <a:cubicBezTo>
                    <a:pt x="6080" y="15959"/>
                    <a:pt x="9120" y="15320"/>
                    <a:pt x="12098" y="14439"/>
                  </a:cubicBezTo>
                  <a:cubicBezTo>
                    <a:pt x="12767" y="14226"/>
                    <a:pt x="13375" y="13983"/>
                    <a:pt x="13983" y="13649"/>
                  </a:cubicBezTo>
                  <a:cubicBezTo>
                    <a:pt x="14044" y="13618"/>
                    <a:pt x="14105" y="13618"/>
                    <a:pt x="14165" y="13588"/>
                  </a:cubicBezTo>
                  <a:cubicBezTo>
                    <a:pt x="14409" y="13831"/>
                    <a:pt x="14652" y="14074"/>
                    <a:pt x="14895" y="14287"/>
                  </a:cubicBezTo>
                  <a:cubicBezTo>
                    <a:pt x="15138" y="14530"/>
                    <a:pt x="15381" y="14743"/>
                    <a:pt x="15624" y="14956"/>
                  </a:cubicBezTo>
                  <a:cubicBezTo>
                    <a:pt x="15868" y="15199"/>
                    <a:pt x="16111" y="15411"/>
                    <a:pt x="16354" y="15655"/>
                  </a:cubicBezTo>
                  <a:cubicBezTo>
                    <a:pt x="16627" y="15867"/>
                    <a:pt x="16871" y="16050"/>
                    <a:pt x="17114" y="16263"/>
                  </a:cubicBezTo>
                  <a:cubicBezTo>
                    <a:pt x="17387" y="16475"/>
                    <a:pt x="17661" y="16627"/>
                    <a:pt x="17934" y="16870"/>
                  </a:cubicBezTo>
                  <a:cubicBezTo>
                    <a:pt x="17661" y="16962"/>
                    <a:pt x="17418" y="17022"/>
                    <a:pt x="17175" y="17083"/>
                  </a:cubicBezTo>
                  <a:cubicBezTo>
                    <a:pt x="15199" y="17722"/>
                    <a:pt x="13284" y="18481"/>
                    <a:pt x="11460" y="19485"/>
                  </a:cubicBezTo>
                  <a:cubicBezTo>
                    <a:pt x="10032" y="20275"/>
                    <a:pt x="8573" y="20974"/>
                    <a:pt x="7053" y="21551"/>
                  </a:cubicBezTo>
                  <a:cubicBezTo>
                    <a:pt x="6992" y="21582"/>
                    <a:pt x="6962" y="21612"/>
                    <a:pt x="6901" y="21612"/>
                  </a:cubicBezTo>
                  <a:cubicBezTo>
                    <a:pt x="6901" y="21643"/>
                    <a:pt x="6901" y="21643"/>
                    <a:pt x="6931" y="21673"/>
                  </a:cubicBezTo>
                  <a:cubicBezTo>
                    <a:pt x="7205" y="21582"/>
                    <a:pt x="7509" y="21491"/>
                    <a:pt x="7782" y="21369"/>
                  </a:cubicBezTo>
                  <a:cubicBezTo>
                    <a:pt x="9120" y="20852"/>
                    <a:pt x="10396" y="20244"/>
                    <a:pt x="11643" y="19576"/>
                  </a:cubicBezTo>
                  <a:cubicBezTo>
                    <a:pt x="13436" y="18573"/>
                    <a:pt x="15381" y="17874"/>
                    <a:pt x="17357" y="17326"/>
                  </a:cubicBezTo>
                  <a:cubicBezTo>
                    <a:pt x="17539" y="17266"/>
                    <a:pt x="17722" y="17235"/>
                    <a:pt x="17965" y="17174"/>
                  </a:cubicBezTo>
                  <a:lnTo>
                    <a:pt x="17965" y="17174"/>
                  </a:lnTo>
                  <a:cubicBezTo>
                    <a:pt x="17448" y="19819"/>
                    <a:pt x="16415" y="22220"/>
                    <a:pt x="15229" y="24591"/>
                  </a:cubicBezTo>
                  <a:cubicBezTo>
                    <a:pt x="15533" y="24105"/>
                    <a:pt x="15807" y="23618"/>
                    <a:pt x="16080" y="23162"/>
                  </a:cubicBezTo>
                  <a:lnTo>
                    <a:pt x="16141" y="23162"/>
                  </a:lnTo>
                  <a:cubicBezTo>
                    <a:pt x="16232" y="24135"/>
                    <a:pt x="16354" y="25108"/>
                    <a:pt x="16597" y="26050"/>
                  </a:cubicBezTo>
                  <a:cubicBezTo>
                    <a:pt x="16597" y="26050"/>
                    <a:pt x="16627" y="26020"/>
                    <a:pt x="16627" y="25989"/>
                  </a:cubicBezTo>
                  <a:cubicBezTo>
                    <a:pt x="16536" y="24956"/>
                    <a:pt x="16445" y="23953"/>
                    <a:pt x="16323" y="22919"/>
                  </a:cubicBezTo>
                  <a:cubicBezTo>
                    <a:pt x="16323" y="22767"/>
                    <a:pt x="16323" y="22676"/>
                    <a:pt x="16384" y="22554"/>
                  </a:cubicBezTo>
                  <a:cubicBezTo>
                    <a:pt x="16871" y="21491"/>
                    <a:pt x="17327" y="20396"/>
                    <a:pt x="17661" y="19302"/>
                  </a:cubicBezTo>
                  <a:cubicBezTo>
                    <a:pt x="17691" y="19211"/>
                    <a:pt x="17722" y="19120"/>
                    <a:pt x="17782" y="18998"/>
                  </a:cubicBezTo>
                  <a:cubicBezTo>
                    <a:pt x="18421" y="20792"/>
                    <a:pt x="18786" y="22585"/>
                    <a:pt x="19181" y="24378"/>
                  </a:cubicBezTo>
                  <a:cubicBezTo>
                    <a:pt x="19181" y="24257"/>
                    <a:pt x="19181" y="24135"/>
                    <a:pt x="19181" y="23983"/>
                  </a:cubicBezTo>
                  <a:cubicBezTo>
                    <a:pt x="19059" y="22554"/>
                    <a:pt x="18725" y="21156"/>
                    <a:pt x="18299" y="19788"/>
                  </a:cubicBezTo>
                  <a:cubicBezTo>
                    <a:pt x="18178" y="19424"/>
                    <a:pt x="18026" y="19089"/>
                    <a:pt x="17904" y="18725"/>
                  </a:cubicBezTo>
                  <a:cubicBezTo>
                    <a:pt x="17874" y="18694"/>
                    <a:pt x="17874" y="18633"/>
                    <a:pt x="17874" y="18573"/>
                  </a:cubicBezTo>
                  <a:cubicBezTo>
                    <a:pt x="17995" y="18117"/>
                    <a:pt x="18086" y="17630"/>
                    <a:pt x="18178" y="17174"/>
                  </a:cubicBezTo>
                  <a:cubicBezTo>
                    <a:pt x="18269" y="17144"/>
                    <a:pt x="18360" y="17114"/>
                    <a:pt x="18451" y="17114"/>
                  </a:cubicBezTo>
                  <a:cubicBezTo>
                    <a:pt x="18968" y="16962"/>
                    <a:pt x="19515" y="16810"/>
                    <a:pt x="20032" y="16658"/>
                  </a:cubicBezTo>
                  <a:cubicBezTo>
                    <a:pt x="20165" y="16613"/>
                    <a:pt x="20282" y="16585"/>
                    <a:pt x="20407" y="16585"/>
                  </a:cubicBezTo>
                  <a:cubicBezTo>
                    <a:pt x="20453" y="16585"/>
                    <a:pt x="20500" y="16589"/>
                    <a:pt x="20548" y="16597"/>
                  </a:cubicBezTo>
                  <a:cubicBezTo>
                    <a:pt x="21460" y="16658"/>
                    <a:pt x="22342" y="16749"/>
                    <a:pt x="23254" y="16779"/>
                  </a:cubicBezTo>
                  <a:cubicBezTo>
                    <a:pt x="23770" y="16779"/>
                    <a:pt x="24287" y="16719"/>
                    <a:pt x="24804" y="16688"/>
                  </a:cubicBezTo>
                  <a:cubicBezTo>
                    <a:pt x="24865" y="16688"/>
                    <a:pt x="24925" y="16658"/>
                    <a:pt x="25017" y="16627"/>
                  </a:cubicBezTo>
                  <a:lnTo>
                    <a:pt x="25017" y="16627"/>
                  </a:lnTo>
                  <a:cubicBezTo>
                    <a:pt x="24759" y="16638"/>
                    <a:pt x="24503" y="16643"/>
                    <a:pt x="24247" y="16643"/>
                  </a:cubicBezTo>
                  <a:cubicBezTo>
                    <a:pt x="23083" y="16643"/>
                    <a:pt x="21932" y="16539"/>
                    <a:pt x="20761" y="16415"/>
                  </a:cubicBezTo>
                  <a:cubicBezTo>
                    <a:pt x="22433" y="15655"/>
                    <a:pt x="24044" y="14834"/>
                    <a:pt x="25503" y="13740"/>
                  </a:cubicBezTo>
                  <a:cubicBezTo>
                    <a:pt x="25412" y="13740"/>
                    <a:pt x="25381" y="13770"/>
                    <a:pt x="25321" y="13801"/>
                  </a:cubicBezTo>
                  <a:cubicBezTo>
                    <a:pt x="24682" y="14165"/>
                    <a:pt x="24044" y="14530"/>
                    <a:pt x="23406" y="14864"/>
                  </a:cubicBezTo>
                  <a:cubicBezTo>
                    <a:pt x="22038" y="15594"/>
                    <a:pt x="20640" y="16232"/>
                    <a:pt x="19150" y="16719"/>
                  </a:cubicBezTo>
                  <a:cubicBezTo>
                    <a:pt x="19059" y="16719"/>
                    <a:pt x="18968" y="16749"/>
                    <a:pt x="18877" y="16779"/>
                  </a:cubicBezTo>
                  <a:cubicBezTo>
                    <a:pt x="19515" y="16232"/>
                    <a:pt x="20062" y="15594"/>
                    <a:pt x="20518" y="14925"/>
                  </a:cubicBezTo>
                  <a:cubicBezTo>
                    <a:pt x="21339" y="13679"/>
                    <a:pt x="22129" y="12372"/>
                    <a:pt x="22828" y="11065"/>
                  </a:cubicBezTo>
                  <a:cubicBezTo>
                    <a:pt x="23071" y="10639"/>
                    <a:pt x="23254" y="10244"/>
                    <a:pt x="23466" y="9819"/>
                  </a:cubicBezTo>
                  <a:lnTo>
                    <a:pt x="23466" y="9819"/>
                  </a:lnTo>
                  <a:cubicBezTo>
                    <a:pt x="23375" y="9910"/>
                    <a:pt x="23345" y="10001"/>
                    <a:pt x="23284" y="10062"/>
                  </a:cubicBezTo>
                  <a:cubicBezTo>
                    <a:pt x="22524" y="11278"/>
                    <a:pt x="21795" y="12494"/>
                    <a:pt x="21065" y="13709"/>
                  </a:cubicBezTo>
                  <a:cubicBezTo>
                    <a:pt x="20518" y="14560"/>
                    <a:pt x="19941" y="15381"/>
                    <a:pt x="19211" y="16111"/>
                  </a:cubicBezTo>
                  <a:cubicBezTo>
                    <a:pt x="18938" y="16354"/>
                    <a:pt x="18664" y="16597"/>
                    <a:pt x="18360" y="16749"/>
                  </a:cubicBezTo>
                  <a:cubicBezTo>
                    <a:pt x="18026" y="16506"/>
                    <a:pt x="17722" y="16232"/>
                    <a:pt x="17418" y="15989"/>
                  </a:cubicBezTo>
                  <a:cubicBezTo>
                    <a:pt x="17266" y="15837"/>
                    <a:pt x="17083" y="15715"/>
                    <a:pt x="16931" y="15594"/>
                  </a:cubicBezTo>
                  <a:cubicBezTo>
                    <a:pt x="16658" y="15411"/>
                    <a:pt x="16536" y="15168"/>
                    <a:pt x="16536" y="14834"/>
                  </a:cubicBezTo>
                  <a:cubicBezTo>
                    <a:pt x="16536" y="14560"/>
                    <a:pt x="16506" y="14287"/>
                    <a:pt x="16536" y="13983"/>
                  </a:cubicBezTo>
                  <a:cubicBezTo>
                    <a:pt x="16597" y="13314"/>
                    <a:pt x="16658" y="12615"/>
                    <a:pt x="16749" y="11916"/>
                  </a:cubicBezTo>
                  <a:cubicBezTo>
                    <a:pt x="16871" y="10822"/>
                    <a:pt x="16992" y="9728"/>
                    <a:pt x="17175" y="8664"/>
                  </a:cubicBezTo>
                  <a:cubicBezTo>
                    <a:pt x="17296" y="7843"/>
                    <a:pt x="17509" y="7022"/>
                    <a:pt x="17661" y="6202"/>
                  </a:cubicBezTo>
                  <a:cubicBezTo>
                    <a:pt x="17843" y="5411"/>
                    <a:pt x="17904" y="4591"/>
                    <a:pt x="17874" y="3770"/>
                  </a:cubicBezTo>
                  <a:cubicBezTo>
                    <a:pt x="17843" y="2767"/>
                    <a:pt x="17722" y="1794"/>
                    <a:pt x="17296" y="852"/>
                  </a:cubicBezTo>
                  <a:cubicBezTo>
                    <a:pt x="17266" y="791"/>
                    <a:pt x="17235" y="730"/>
                    <a:pt x="17205" y="670"/>
                  </a:cubicBezTo>
                  <a:cubicBezTo>
                    <a:pt x="17175" y="700"/>
                    <a:pt x="17175" y="730"/>
                    <a:pt x="17175" y="761"/>
                  </a:cubicBezTo>
                  <a:cubicBezTo>
                    <a:pt x="17570" y="1825"/>
                    <a:pt x="17691" y="2949"/>
                    <a:pt x="17691" y="4104"/>
                  </a:cubicBezTo>
                  <a:cubicBezTo>
                    <a:pt x="17722" y="5077"/>
                    <a:pt x="17539" y="6019"/>
                    <a:pt x="17296" y="6962"/>
                  </a:cubicBezTo>
                  <a:cubicBezTo>
                    <a:pt x="17053" y="8025"/>
                    <a:pt x="16810" y="9120"/>
                    <a:pt x="16688" y="10244"/>
                  </a:cubicBezTo>
                  <a:cubicBezTo>
                    <a:pt x="16567" y="11156"/>
                    <a:pt x="16445" y="12098"/>
                    <a:pt x="16354" y="13010"/>
                  </a:cubicBezTo>
                  <a:cubicBezTo>
                    <a:pt x="16293" y="13618"/>
                    <a:pt x="16232" y="14226"/>
                    <a:pt x="16323" y="14864"/>
                  </a:cubicBezTo>
                  <a:cubicBezTo>
                    <a:pt x="16323" y="14895"/>
                    <a:pt x="16323" y="14925"/>
                    <a:pt x="16293" y="14986"/>
                  </a:cubicBezTo>
                  <a:cubicBezTo>
                    <a:pt x="16141" y="14864"/>
                    <a:pt x="15989" y="14743"/>
                    <a:pt x="15868" y="14621"/>
                  </a:cubicBezTo>
                  <a:cubicBezTo>
                    <a:pt x="15138" y="13922"/>
                    <a:pt x="14409" y="13223"/>
                    <a:pt x="13709" y="12554"/>
                  </a:cubicBezTo>
                  <a:cubicBezTo>
                    <a:pt x="13557" y="12402"/>
                    <a:pt x="13497" y="12281"/>
                    <a:pt x="13466" y="12068"/>
                  </a:cubicBezTo>
                  <a:cubicBezTo>
                    <a:pt x="13375" y="10609"/>
                    <a:pt x="13254" y="9150"/>
                    <a:pt x="13132" y="7661"/>
                  </a:cubicBezTo>
                  <a:cubicBezTo>
                    <a:pt x="13102" y="7569"/>
                    <a:pt x="13102" y="7478"/>
                    <a:pt x="13071" y="7387"/>
                  </a:cubicBezTo>
                  <a:lnTo>
                    <a:pt x="13041" y="7387"/>
                  </a:lnTo>
                  <a:cubicBezTo>
                    <a:pt x="13102" y="8937"/>
                    <a:pt x="13132" y="10487"/>
                    <a:pt x="13193" y="12068"/>
                  </a:cubicBezTo>
                  <a:cubicBezTo>
                    <a:pt x="13162" y="12007"/>
                    <a:pt x="13102" y="11977"/>
                    <a:pt x="13071" y="11946"/>
                  </a:cubicBezTo>
                  <a:cubicBezTo>
                    <a:pt x="12706" y="11642"/>
                    <a:pt x="12311" y="11308"/>
                    <a:pt x="11947" y="11004"/>
                  </a:cubicBezTo>
                  <a:cubicBezTo>
                    <a:pt x="11065" y="10214"/>
                    <a:pt x="10153" y="9424"/>
                    <a:pt x="9272" y="8633"/>
                  </a:cubicBezTo>
                  <a:cubicBezTo>
                    <a:pt x="8968" y="8390"/>
                    <a:pt x="8725" y="8117"/>
                    <a:pt x="8785" y="7661"/>
                  </a:cubicBezTo>
                  <a:cubicBezTo>
                    <a:pt x="8785" y="7661"/>
                    <a:pt x="8785" y="7661"/>
                    <a:pt x="8785" y="7630"/>
                  </a:cubicBezTo>
                  <a:cubicBezTo>
                    <a:pt x="8633" y="6110"/>
                    <a:pt x="8421" y="4621"/>
                    <a:pt x="8117" y="3132"/>
                  </a:cubicBezTo>
                  <a:cubicBezTo>
                    <a:pt x="8086" y="3041"/>
                    <a:pt x="8056" y="2980"/>
                    <a:pt x="8025" y="2919"/>
                  </a:cubicBezTo>
                  <a:cubicBezTo>
                    <a:pt x="8025" y="2980"/>
                    <a:pt x="8025" y="3041"/>
                    <a:pt x="8025" y="3071"/>
                  </a:cubicBezTo>
                  <a:cubicBezTo>
                    <a:pt x="8117" y="3831"/>
                    <a:pt x="8208" y="4591"/>
                    <a:pt x="8299" y="5351"/>
                  </a:cubicBezTo>
                  <a:cubicBezTo>
                    <a:pt x="8390" y="6141"/>
                    <a:pt x="8481" y="6901"/>
                    <a:pt x="8573" y="7661"/>
                  </a:cubicBezTo>
                  <a:cubicBezTo>
                    <a:pt x="8573" y="7752"/>
                    <a:pt x="8573" y="7843"/>
                    <a:pt x="8573" y="7934"/>
                  </a:cubicBezTo>
                  <a:cubicBezTo>
                    <a:pt x="8451" y="7843"/>
                    <a:pt x="8390" y="7782"/>
                    <a:pt x="8329" y="7721"/>
                  </a:cubicBezTo>
                  <a:cubicBezTo>
                    <a:pt x="8025" y="7478"/>
                    <a:pt x="7752" y="7205"/>
                    <a:pt x="7448" y="6931"/>
                  </a:cubicBezTo>
                  <a:cubicBezTo>
                    <a:pt x="6749" y="6262"/>
                    <a:pt x="6019" y="5624"/>
                    <a:pt x="5320" y="4955"/>
                  </a:cubicBezTo>
                  <a:cubicBezTo>
                    <a:pt x="5107" y="4773"/>
                    <a:pt x="4986" y="4621"/>
                    <a:pt x="5077" y="4348"/>
                  </a:cubicBezTo>
                  <a:cubicBezTo>
                    <a:pt x="5077" y="4256"/>
                    <a:pt x="5077" y="4135"/>
                    <a:pt x="5077" y="4044"/>
                  </a:cubicBezTo>
                  <a:cubicBezTo>
                    <a:pt x="5016" y="3101"/>
                    <a:pt x="4864" y="2129"/>
                    <a:pt x="4530" y="1217"/>
                  </a:cubicBezTo>
                  <a:cubicBezTo>
                    <a:pt x="4530" y="1186"/>
                    <a:pt x="4500" y="1156"/>
                    <a:pt x="4469" y="1095"/>
                  </a:cubicBezTo>
                  <a:lnTo>
                    <a:pt x="4469" y="1095"/>
                  </a:lnTo>
                  <a:cubicBezTo>
                    <a:pt x="4530" y="1642"/>
                    <a:pt x="4621" y="2189"/>
                    <a:pt x="4682" y="2737"/>
                  </a:cubicBezTo>
                  <a:cubicBezTo>
                    <a:pt x="4773" y="3253"/>
                    <a:pt x="4834" y="3800"/>
                    <a:pt x="4804" y="4408"/>
                  </a:cubicBezTo>
                  <a:cubicBezTo>
                    <a:pt x="3314" y="3010"/>
                    <a:pt x="2038" y="1490"/>
                    <a:pt x="7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5" name="Google Shape;145;p4"/>
          <p:cNvGrpSpPr/>
          <p:nvPr/>
        </p:nvGrpSpPr>
        <p:grpSpPr>
          <a:xfrm rot="-5400000" flipH="1">
            <a:off x="10476233" y="-426931"/>
            <a:ext cx="1588700" cy="1562233"/>
            <a:chOff x="2183450" y="930325"/>
            <a:chExt cx="1191525" cy="1171675"/>
          </a:xfrm>
        </p:grpSpPr>
        <p:sp>
          <p:nvSpPr>
            <p:cNvPr id="146" name="Google Shape;146;p4"/>
            <p:cNvSpPr/>
            <p:nvPr/>
          </p:nvSpPr>
          <p:spPr>
            <a:xfrm>
              <a:off x="2183450" y="930325"/>
              <a:ext cx="1191525" cy="1171675"/>
            </a:xfrm>
            <a:custGeom>
              <a:avLst/>
              <a:gdLst/>
              <a:ahLst/>
              <a:cxnLst/>
              <a:rect l="l" t="t" r="r" b="b"/>
              <a:pathLst>
                <a:path w="47661" h="46867" extrusionOk="0">
                  <a:moveTo>
                    <a:pt x="19567" y="357"/>
                  </a:moveTo>
                  <a:cubicBezTo>
                    <a:pt x="19767" y="357"/>
                    <a:pt x="19952" y="432"/>
                    <a:pt x="20122" y="581"/>
                  </a:cubicBezTo>
                  <a:cubicBezTo>
                    <a:pt x="20365" y="763"/>
                    <a:pt x="20578" y="1006"/>
                    <a:pt x="20791" y="1219"/>
                  </a:cubicBezTo>
                  <a:cubicBezTo>
                    <a:pt x="20954" y="1364"/>
                    <a:pt x="21052" y="1434"/>
                    <a:pt x="21176" y="1434"/>
                  </a:cubicBezTo>
                  <a:cubicBezTo>
                    <a:pt x="21260" y="1434"/>
                    <a:pt x="21355" y="1402"/>
                    <a:pt x="21490" y="1341"/>
                  </a:cubicBezTo>
                  <a:cubicBezTo>
                    <a:pt x="21611" y="1250"/>
                    <a:pt x="21763" y="1189"/>
                    <a:pt x="21946" y="1158"/>
                  </a:cubicBezTo>
                  <a:cubicBezTo>
                    <a:pt x="22083" y="1105"/>
                    <a:pt x="22217" y="1078"/>
                    <a:pt x="22348" y="1078"/>
                  </a:cubicBezTo>
                  <a:cubicBezTo>
                    <a:pt x="22591" y="1078"/>
                    <a:pt x="22822" y="1173"/>
                    <a:pt x="23040" y="1371"/>
                  </a:cubicBezTo>
                  <a:cubicBezTo>
                    <a:pt x="23186" y="1485"/>
                    <a:pt x="23289" y="1547"/>
                    <a:pt x="23400" y="1547"/>
                  </a:cubicBezTo>
                  <a:cubicBezTo>
                    <a:pt x="23496" y="1547"/>
                    <a:pt x="23598" y="1500"/>
                    <a:pt x="23739" y="1402"/>
                  </a:cubicBezTo>
                  <a:cubicBezTo>
                    <a:pt x="24010" y="1242"/>
                    <a:pt x="24273" y="1158"/>
                    <a:pt x="24536" y="1158"/>
                  </a:cubicBezTo>
                  <a:cubicBezTo>
                    <a:pt x="24775" y="1158"/>
                    <a:pt x="25013" y="1227"/>
                    <a:pt x="25259" y="1371"/>
                  </a:cubicBezTo>
                  <a:cubicBezTo>
                    <a:pt x="25326" y="1416"/>
                    <a:pt x="25409" y="1444"/>
                    <a:pt x="25484" y="1444"/>
                  </a:cubicBezTo>
                  <a:cubicBezTo>
                    <a:pt x="25512" y="1444"/>
                    <a:pt x="25538" y="1440"/>
                    <a:pt x="25563" y="1432"/>
                  </a:cubicBezTo>
                  <a:cubicBezTo>
                    <a:pt x="25601" y="1430"/>
                    <a:pt x="25639" y="1429"/>
                    <a:pt x="25677" y="1429"/>
                  </a:cubicBezTo>
                  <a:cubicBezTo>
                    <a:pt x="26301" y="1429"/>
                    <a:pt x="26872" y="1660"/>
                    <a:pt x="27417" y="1918"/>
                  </a:cubicBezTo>
                  <a:cubicBezTo>
                    <a:pt x="27690" y="2040"/>
                    <a:pt x="27934" y="2192"/>
                    <a:pt x="28207" y="2344"/>
                  </a:cubicBezTo>
                  <a:cubicBezTo>
                    <a:pt x="28511" y="2526"/>
                    <a:pt x="28754" y="2769"/>
                    <a:pt x="28937" y="3104"/>
                  </a:cubicBezTo>
                  <a:cubicBezTo>
                    <a:pt x="29180" y="3529"/>
                    <a:pt x="29453" y="3924"/>
                    <a:pt x="29697" y="4350"/>
                  </a:cubicBezTo>
                  <a:cubicBezTo>
                    <a:pt x="29818" y="4593"/>
                    <a:pt x="29909" y="4836"/>
                    <a:pt x="29970" y="5079"/>
                  </a:cubicBezTo>
                  <a:cubicBezTo>
                    <a:pt x="30578" y="7146"/>
                    <a:pt x="30578" y="9274"/>
                    <a:pt x="30244" y="11402"/>
                  </a:cubicBezTo>
                  <a:cubicBezTo>
                    <a:pt x="29940" y="13469"/>
                    <a:pt x="29423" y="15444"/>
                    <a:pt x="28754" y="17390"/>
                  </a:cubicBezTo>
                  <a:cubicBezTo>
                    <a:pt x="28511" y="18089"/>
                    <a:pt x="28238" y="18757"/>
                    <a:pt x="27994" y="19456"/>
                  </a:cubicBezTo>
                  <a:cubicBezTo>
                    <a:pt x="27782" y="20064"/>
                    <a:pt x="27599" y="20672"/>
                    <a:pt x="27447" y="21311"/>
                  </a:cubicBezTo>
                  <a:cubicBezTo>
                    <a:pt x="27630" y="20976"/>
                    <a:pt x="27812" y="20642"/>
                    <a:pt x="27964" y="20308"/>
                  </a:cubicBezTo>
                  <a:cubicBezTo>
                    <a:pt x="28420" y="19274"/>
                    <a:pt x="28846" y="18271"/>
                    <a:pt x="29271" y="17238"/>
                  </a:cubicBezTo>
                  <a:cubicBezTo>
                    <a:pt x="29666" y="16326"/>
                    <a:pt x="29940" y="15353"/>
                    <a:pt x="30183" y="14380"/>
                  </a:cubicBezTo>
                  <a:cubicBezTo>
                    <a:pt x="30244" y="14137"/>
                    <a:pt x="30365" y="13924"/>
                    <a:pt x="30487" y="13742"/>
                  </a:cubicBezTo>
                  <a:cubicBezTo>
                    <a:pt x="31885" y="11706"/>
                    <a:pt x="33800" y="10429"/>
                    <a:pt x="36049" y="9578"/>
                  </a:cubicBezTo>
                  <a:cubicBezTo>
                    <a:pt x="37294" y="9069"/>
                    <a:pt x="38590" y="8876"/>
                    <a:pt x="39940" y="8876"/>
                  </a:cubicBezTo>
                  <a:cubicBezTo>
                    <a:pt x="40041" y="8876"/>
                    <a:pt x="40142" y="8877"/>
                    <a:pt x="40244" y="8879"/>
                  </a:cubicBezTo>
                  <a:cubicBezTo>
                    <a:pt x="41065" y="8909"/>
                    <a:pt x="41824" y="9213"/>
                    <a:pt x="42584" y="9548"/>
                  </a:cubicBezTo>
                  <a:cubicBezTo>
                    <a:pt x="42797" y="9639"/>
                    <a:pt x="42980" y="9760"/>
                    <a:pt x="43192" y="9851"/>
                  </a:cubicBezTo>
                  <a:cubicBezTo>
                    <a:pt x="43861" y="10247"/>
                    <a:pt x="44378" y="10824"/>
                    <a:pt x="44742" y="11493"/>
                  </a:cubicBezTo>
                  <a:cubicBezTo>
                    <a:pt x="45077" y="12162"/>
                    <a:pt x="45320" y="12830"/>
                    <a:pt x="45381" y="13560"/>
                  </a:cubicBezTo>
                  <a:cubicBezTo>
                    <a:pt x="45442" y="14076"/>
                    <a:pt x="45624" y="14532"/>
                    <a:pt x="45867" y="14958"/>
                  </a:cubicBezTo>
                  <a:cubicBezTo>
                    <a:pt x="46049" y="15323"/>
                    <a:pt x="46293" y="15657"/>
                    <a:pt x="46475" y="16022"/>
                  </a:cubicBezTo>
                  <a:cubicBezTo>
                    <a:pt x="46718" y="16447"/>
                    <a:pt x="46931" y="16873"/>
                    <a:pt x="47144" y="17298"/>
                  </a:cubicBezTo>
                  <a:cubicBezTo>
                    <a:pt x="47448" y="17967"/>
                    <a:pt x="47417" y="18636"/>
                    <a:pt x="47113" y="19274"/>
                  </a:cubicBezTo>
                  <a:cubicBezTo>
                    <a:pt x="47022" y="19456"/>
                    <a:pt x="46901" y="19608"/>
                    <a:pt x="46779" y="19730"/>
                  </a:cubicBezTo>
                  <a:cubicBezTo>
                    <a:pt x="46445" y="20064"/>
                    <a:pt x="46049" y="20308"/>
                    <a:pt x="45594" y="20429"/>
                  </a:cubicBezTo>
                  <a:cubicBezTo>
                    <a:pt x="45107" y="20581"/>
                    <a:pt x="44621" y="20703"/>
                    <a:pt x="44135" y="20824"/>
                  </a:cubicBezTo>
                  <a:cubicBezTo>
                    <a:pt x="43253" y="21007"/>
                    <a:pt x="42463" y="21402"/>
                    <a:pt x="41764" y="22010"/>
                  </a:cubicBezTo>
                  <a:cubicBezTo>
                    <a:pt x="41490" y="22253"/>
                    <a:pt x="41217" y="22496"/>
                    <a:pt x="40943" y="22739"/>
                  </a:cubicBezTo>
                  <a:cubicBezTo>
                    <a:pt x="40092" y="23499"/>
                    <a:pt x="39089" y="23925"/>
                    <a:pt x="37964" y="24046"/>
                  </a:cubicBezTo>
                  <a:cubicBezTo>
                    <a:pt x="37505" y="24099"/>
                    <a:pt x="37046" y="24132"/>
                    <a:pt x="36580" y="24132"/>
                  </a:cubicBezTo>
                  <a:cubicBezTo>
                    <a:pt x="36245" y="24132"/>
                    <a:pt x="35907" y="24115"/>
                    <a:pt x="35563" y="24077"/>
                  </a:cubicBezTo>
                  <a:cubicBezTo>
                    <a:pt x="35263" y="24039"/>
                    <a:pt x="34963" y="24012"/>
                    <a:pt x="34665" y="24012"/>
                  </a:cubicBezTo>
                  <a:cubicBezTo>
                    <a:pt x="34238" y="24012"/>
                    <a:pt x="33816" y="24068"/>
                    <a:pt x="33405" y="24229"/>
                  </a:cubicBezTo>
                  <a:cubicBezTo>
                    <a:pt x="33097" y="24344"/>
                    <a:pt x="32800" y="24387"/>
                    <a:pt x="32501" y="24387"/>
                  </a:cubicBezTo>
                  <a:cubicBezTo>
                    <a:pt x="32328" y="24387"/>
                    <a:pt x="32154" y="24372"/>
                    <a:pt x="31976" y="24350"/>
                  </a:cubicBezTo>
                  <a:cubicBezTo>
                    <a:pt x="31847" y="24329"/>
                    <a:pt x="31714" y="24319"/>
                    <a:pt x="31580" y="24319"/>
                  </a:cubicBezTo>
                  <a:cubicBezTo>
                    <a:pt x="31335" y="24319"/>
                    <a:pt x="31087" y="24352"/>
                    <a:pt x="30852" y="24411"/>
                  </a:cubicBezTo>
                  <a:cubicBezTo>
                    <a:pt x="30213" y="24563"/>
                    <a:pt x="29605" y="24776"/>
                    <a:pt x="28967" y="24958"/>
                  </a:cubicBezTo>
                  <a:cubicBezTo>
                    <a:pt x="28815" y="25019"/>
                    <a:pt x="28663" y="25110"/>
                    <a:pt x="28542" y="25232"/>
                  </a:cubicBezTo>
                  <a:cubicBezTo>
                    <a:pt x="29058" y="25110"/>
                    <a:pt x="29605" y="24958"/>
                    <a:pt x="30122" y="24806"/>
                  </a:cubicBezTo>
                  <a:cubicBezTo>
                    <a:pt x="30574" y="24693"/>
                    <a:pt x="31026" y="24623"/>
                    <a:pt x="31482" y="24623"/>
                  </a:cubicBezTo>
                  <a:cubicBezTo>
                    <a:pt x="31885" y="24623"/>
                    <a:pt x="32292" y="24678"/>
                    <a:pt x="32706" y="24806"/>
                  </a:cubicBezTo>
                  <a:cubicBezTo>
                    <a:pt x="33223" y="24988"/>
                    <a:pt x="33800" y="25049"/>
                    <a:pt x="34347" y="25171"/>
                  </a:cubicBezTo>
                  <a:cubicBezTo>
                    <a:pt x="34530" y="25201"/>
                    <a:pt x="34742" y="25292"/>
                    <a:pt x="34925" y="25323"/>
                  </a:cubicBezTo>
                  <a:cubicBezTo>
                    <a:pt x="34925" y="25353"/>
                    <a:pt x="34925" y="25384"/>
                    <a:pt x="34925" y="25414"/>
                  </a:cubicBezTo>
                  <a:cubicBezTo>
                    <a:pt x="34530" y="25353"/>
                    <a:pt x="34165" y="25323"/>
                    <a:pt x="33770" y="25292"/>
                  </a:cubicBezTo>
                  <a:cubicBezTo>
                    <a:pt x="33309" y="25277"/>
                    <a:pt x="32851" y="25265"/>
                    <a:pt x="32394" y="25265"/>
                  </a:cubicBezTo>
                  <a:cubicBezTo>
                    <a:pt x="31104" y="25265"/>
                    <a:pt x="29830" y="25359"/>
                    <a:pt x="28572" y="25718"/>
                  </a:cubicBezTo>
                  <a:cubicBezTo>
                    <a:pt x="28086" y="25870"/>
                    <a:pt x="27599" y="26022"/>
                    <a:pt x="27143" y="26326"/>
                  </a:cubicBezTo>
                  <a:cubicBezTo>
                    <a:pt x="27204" y="26356"/>
                    <a:pt x="27235" y="26356"/>
                    <a:pt x="27235" y="26356"/>
                  </a:cubicBezTo>
                  <a:cubicBezTo>
                    <a:pt x="28689" y="25814"/>
                    <a:pt x="30171" y="25594"/>
                    <a:pt x="31704" y="25594"/>
                  </a:cubicBezTo>
                  <a:cubicBezTo>
                    <a:pt x="31805" y="25594"/>
                    <a:pt x="31906" y="25595"/>
                    <a:pt x="32007" y="25596"/>
                  </a:cubicBezTo>
                  <a:cubicBezTo>
                    <a:pt x="33162" y="25596"/>
                    <a:pt x="34286" y="25779"/>
                    <a:pt x="35411" y="25900"/>
                  </a:cubicBezTo>
                  <a:cubicBezTo>
                    <a:pt x="35593" y="25931"/>
                    <a:pt x="35715" y="25992"/>
                    <a:pt x="35806" y="26144"/>
                  </a:cubicBezTo>
                  <a:cubicBezTo>
                    <a:pt x="35867" y="26265"/>
                    <a:pt x="35928" y="26356"/>
                    <a:pt x="36019" y="26417"/>
                  </a:cubicBezTo>
                  <a:cubicBezTo>
                    <a:pt x="36166" y="26535"/>
                    <a:pt x="36278" y="26596"/>
                    <a:pt x="36389" y="26596"/>
                  </a:cubicBezTo>
                  <a:cubicBezTo>
                    <a:pt x="36506" y="26596"/>
                    <a:pt x="36622" y="26527"/>
                    <a:pt x="36779" y="26387"/>
                  </a:cubicBezTo>
                  <a:cubicBezTo>
                    <a:pt x="36840" y="26417"/>
                    <a:pt x="36900" y="26447"/>
                    <a:pt x="36931" y="26508"/>
                  </a:cubicBezTo>
                  <a:cubicBezTo>
                    <a:pt x="38147" y="27451"/>
                    <a:pt x="39302" y="28484"/>
                    <a:pt x="40214" y="29730"/>
                  </a:cubicBezTo>
                  <a:cubicBezTo>
                    <a:pt x="41004" y="30794"/>
                    <a:pt x="41673" y="31888"/>
                    <a:pt x="42068" y="33165"/>
                  </a:cubicBezTo>
                  <a:cubicBezTo>
                    <a:pt x="42220" y="33590"/>
                    <a:pt x="42372" y="33986"/>
                    <a:pt x="42524" y="34411"/>
                  </a:cubicBezTo>
                  <a:cubicBezTo>
                    <a:pt x="42676" y="34806"/>
                    <a:pt x="42736" y="35232"/>
                    <a:pt x="42706" y="35657"/>
                  </a:cubicBezTo>
                  <a:cubicBezTo>
                    <a:pt x="42676" y="36326"/>
                    <a:pt x="42676" y="36995"/>
                    <a:pt x="42615" y="37663"/>
                  </a:cubicBezTo>
                  <a:cubicBezTo>
                    <a:pt x="42493" y="38575"/>
                    <a:pt x="42128" y="39335"/>
                    <a:pt x="41308" y="39822"/>
                  </a:cubicBezTo>
                  <a:cubicBezTo>
                    <a:pt x="40609" y="40217"/>
                    <a:pt x="40092" y="40794"/>
                    <a:pt x="39727" y="41524"/>
                  </a:cubicBezTo>
                  <a:cubicBezTo>
                    <a:pt x="39393" y="42223"/>
                    <a:pt x="38998" y="42922"/>
                    <a:pt x="38603" y="43591"/>
                  </a:cubicBezTo>
                  <a:cubicBezTo>
                    <a:pt x="38268" y="44168"/>
                    <a:pt x="37843" y="44685"/>
                    <a:pt x="37326" y="45080"/>
                  </a:cubicBezTo>
                  <a:cubicBezTo>
                    <a:pt x="36811" y="45501"/>
                    <a:pt x="36225" y="45760"/>
                    <a:pt x="35580" y="45760"/>
                  </a:cubicBezTo>
                  <a:cubicBezTo>
                    <a:pt x="35387" y="45760"/>
                    <a:pt x="35189" y="45737"/>
                    <a:pt x="34985" y="45688"/>
                  </a:cubicBezTo>
                  <a:cubicBezTo>
                    <a:pt x="34134" y="45506"/>
                    <a:pt x="33314" y="45262"/>
                    <a:pt x="32463" y="45019"/>
                  </a:cubicBezTo>
                  <a:cubicBezTo>
                    <a:pt x="32189" y="44958"/>
                    <a:pt x="31885" y="44806"/>
                    <a:pt x="31612" y="44715"/>
                  </a:cubicBezTo>
                  <a:cubicBezTo>
                    <a:pt x="30548" y="44381"/>
                    <a:pt x="29697" y="43712"/>
                    <a:pt x="28998" y="42891"/>
                  </a:cubicBezTo>
                  <a:cubicBezTo>
                    <a:pt x="28298" y="42101"/>
                    <a:pt x="27751" y="41250"/>
                    <a:pt x="27235" y="40338"/>
                  </a:cubicBezTo>
                  <a:cubicBezTo>
                    <a:pt x="26779" y="39457"/>
                    <a:pt x="26262" y="38606"/>
                    <a:pt x="25745" y="37785"/>
                  </a:cubicBezTo>
                  <a:cubicBezTo>
                    <a:pt x="25168" y="36843"/>
                    <a:pt x="24833" y="35840"/>
                    <a:pt x="24894" y="34745"/>
                  </a:cubicBezTo>
                  <a:cubicBezTo>
                    <a:pt x="24894" y="34563"/>
                    <a:pt x="24924" y="34350"/>
                    <a:pt x="24894" y="34168"/>
                  </a:cubicBezTo>
                  <a:cubicBezTo>
                    <a:pt x="24773" y="33165"/>
                    <a:pt x="24864" y="32162"/>
                    <a:pt x="24985" y="31159"/>
                  </a:cubicBezTo>
                  <a:cubicBezTo>
                    <a:pt x="25046" y="30612"/>
                    <a:pt x="25046" y="30095"/>
                    <a:pt x="25046" y="29578"/>
                  </a:cubicBezTo>
                  <a:cubicBezTo>
                    <a:pt x="25076" y="29426"/>
                    <a:pt x="25076" y="29274"/>
                    <a:pt x="25076" y="29122"/>
                  </a:cubicBezTo>
                  <a:cubicBezTo>
                    <a:pt x="25107" y="29092"/>
                    <a:pt x="25137" y="29092"/>
                    <a:pt x="25168" y="29092"/>
                  </a:cubicBezTo>
                  <a:cubicBezTo>
                    <a:pt x="26110" y="28879"/>
                    <a:pt x="27022" y="28666"/>
                    <a:pt x="27994" y="28666"/>
                  </a:cubicBezTo>
                  <a:cubicBezTo>
                    <a:pt x="28937" y="28666"/>
                    <a:pt x="29788" y="28910"/>
                    <a:pt x="30548" y="29487"/>
                  </a:cubicBezTo>
                  <a:cubicBezTo>
                    <a:pt x="30730" y="29609"/>
                    <a:pt x="30912" y="29761"/>
                    <a:pt x="31125" y="29852"/>
                  </a:cubicBezTo>
                  <a:cubicBezTo>
                    <a:pt x="30146" y="28791"/>
                    <a:pt x="28948" y="28217"/>
                    <a:pt x="27508" y="28217"/>
                  </a:cubicBezTo>
                  <a:cubicBezTo>
                    <a:pt x="27339" y="28217"/>
                    <a:pt x="27167" y="28225"/>
                    <a:pt x="26991" y="28241"/>
                  </a:cubicBezTo>
                  <a:cubicBezTo>
                    <a:pt x="27265" y="27876"/>
                    <a:pt x="27569" y="27663"/>
                    <a:pt x="27873" y="27451"/>
                  </a:cubicBezTo>
                  <a:cubicBezTo>
                    <a:pt x="27934" y="27390"/>
                    <a:pt x="28055" y="27390"/>
                    <a:pt x="28146" y="27390"/>
                  </a:cubicBezTo>
                  <a:cubicBezTo>
                    <a:pt x="28967" y="27390"/>
                    <a:pt x="29757" y="27481"/>
                    <a:pt x="30548" y="27724"/>
                  </a:cubicBezTo>
                  <a:cubicBezTo>
                    <a:pt x="31125" y="27906"/>
                    <a:pt x="31703" y="28119"/>
                    <a:pt x="32280" y="28302"/>
                  </a:cubicBezTo>
                  <a:cubicBezTo>
                    <a:pt x="32523" y="28393"/>
                    <a:pt x="32736" y="28514"/>
                    <a:pt x="32797" y="28818"/>
                  </a:cubicBezTo>
                  <a:cubicBezTo>
                    <a:pt x="32827" y="29061"/>
                    <a:pt x="32979" y="29274"/>
                    <a:pt x="33223" y="29396"/>
                  </a:cubicBezTo>
                  <a:cubicBezTo>
                    <a:pt x="33275" y="29413"/>
                    <a:pt x="33348" y="29431"/>
                    <a:pt x="33412" y="29431"/>
                  </a:cubicBezTo>
                  <a:cubicBezTo>
                    <a:pt x="33459" y="29431"/>
                    <a:pt x="33501" y="29422"/>
                    <a:pt x="33526" y="29396"/>
                  </a:cubicBezTo>
                  <a:cubicBezTo>
                    <a:pt x="33587" y="29365"/>
                    <a:pt x="33618" y="29213"/>
                    <a:pt x="33618" y="29122"/>
                  </a:cubicBezTo>
                  <a:cubicBezTo>
                    <a:pt x="33618" y="28910"/>
                    <a:pt x="33587" y="28666"/>
                    <a:pt x="33557" y="28423"/>
                  </a:cubicBezTo>
                  <a:cubicBezTo>
                    <a:pt x="33526" y="28362"/>
                    <a:pt x="33526" y="28302"/>
                    <a:pt x="33496" y="28241"/>
                  </a:cubicBezTo>
                  <a:cubicBezTo>
                    <a:pt x="33427" y="27998"/>
                    <a:pt x="33318" y="27874"/>
                    <a:pt x="33175" y="27874"/>
                  </a:cubicBezTo>
                  <a:cubicBezTo>
                    <a:pt x="33068" y="27874"/>
                    <a:pt x="32941" y="27945"/>
                    <a:pt x="32797" y="28089"/>
                  </a:cubicBezTo>
                  <a:cubicBezTo>
                    <a:pt x="31465" y="27522"/>
                    <a:pt x="30081" y="27140"/>
                    <a:pt x="28545" y="27140"/>
                  </a:cubicBezTo>
                  <a:cubicBezTo>
                    <a:pt x="28433" y="27140"/>
                    <a:pt x="28321" y="27142"/>
                    <a:pt x="28207" y="27147"/>
                  </a:cubicBezTo>
                  <a:cubicBezTo>
                    <a:pt x="28359" y="26964"/>
                    <a:pt x="28481" y="26873"/>
                    <a:pt x="28572" y="26751"/>
                  </a:cubicBezTo>
                  <a:cubicBezTo>
                    <a:pt x="28572" y="26751"/>
                    <a:pt x="28572" y="26751"/>
                    <a:pt x="28572" y="26721"/>
                  </a:cubicBezTo>
                  <a:cubicBezTo>
                    <a:pt x="28450" y="26782"/>
                    <a:pt x="28359" y="26812"/>
                    <a:pt x="28268" y="26873"/>
                  </a:cubicBezTo>
                  <a:cubicBezTo>
                    <a:pt x="27903" y="27116"/>
                    <a:pt x="27508" y="27238"/>
                    <a:pt x="27083" y="27268"/>
                  </a:cubicBezTo>
                  <a:cubicBezTo>
                    <a:pt x="26870" y="27268"/>
                    <a:pt x="26657" y="27329"/>
                    <a:pt x="26444" y="27359"/>
                  </a:cubicBezTo>
                  <a:cubicBezTo>
                    <a:pt x="26353" y="27390"/>
                    <a:pt x="26231" y="27420"/>
                    <a:pt x="26140" y="27451"/>
                  </a:cubicBezTo>
                  <a:lnTo>
                    <a:pt x="26140" y="27542"/>
                  </a:lnTo>
                  <a:cubicBezTo>
                    <a:pt x="26505" y="27511"/>
                    <a:pt x="26870" y="27481"/>
                    <a:pt x="27265" y="27420"/>
                  </a:cubicBezTo>
                  <a:lnTo>
                    <a:pt x="27265" y="27420"/>
                  </a:lnTo>
                  <a:cubicBezTo>
                    <a:pt x="26718" y="28058"/>
                    <a:pt x="26080" y="28484"/>
                    <a:pt x="25259" y="28545"/>
                  </a:cubicBezTo>
                  <a:cubicBezTo>
                    <a:pt x="25107" y="28545"/>
                    <a:pt x="24894" y="28484"/>
                    <a:pt x="24742" y="28393"/>
                  </a:cubicBezTo>
                  <a:cubicBezTo>
                    <a:pt x="24377" y="28180"/>
                    <a:pt x="24013" y="27967"/>
                    <a:pt x="23557" y="27967"/>
                  </a:cubicBezTo>
                  <a:cubicBezTo>
                    <a:pt x="23374" y="27967"/>
                    <a:pt x="23283" y="27815"/>
                    <a:pt x="23222" y="27663"/>
                  </a:cubicBezTo>
                  <a:cubicBezTo>
                    <a:pt x="23101" y="27359"/>
                    <a:pt x="22979" y="27086"/>
                    <a:pt x="22858" y="26812"/>
                  </a:cubicBezTo>
                  <a:cubicBezTo>
                    <a:pt x="22614" y="26265"/>
                    <a:pt x="22158" y="26022"/>
                    <a:pt x="21581" y="25992"/>
                  </a:cubicBezTo>
                  <a:cubicBezTo>
                    <a:pt x="21451" y="25985"/>
                    <a:pt x="21321" y="25981"/>
                    <a:pt x="21192" y="25981"/>
                  </a:cubicBezTo>
                  <a:cubicBezTo>
                    <a:pt x="20744" y="25981"/>
                    <a:pt x="20296" y="26026"/>
                    <a:pt x="19848" y="26144"/>
                  </a:cubicBezTo>
                  <a:cubicBezTo>
                    <a:pt x="18693" y="26417"/>
                    <a:pt x="17569" y="26751"/>
                    <a:pt x="16444" y="27116"/>
                  </a:cubicBezTo>
                  <a:cubicBezTo>
                    <a:pt x="15532" y="27420"/>
                    <a:pt x="14560" y="27572"/>
                    <a:pt x="13617" y="27724"/>
                  </a:cubicBezTo>
                  <a:cubicBezTo>
                    <a:pt x="11976" y="27967"/>
                    <a:pt x="10365" y="28180"/>
                    <a:pt x="8724" y="28362"/>
                  </a:cubicBezTo>
                  <a:cubicBezTo>
                    <a:pt x="7660" y="28484"/>
                    <a:pt x="6596" y="28575"/>
                    <a:pt x="5532" y="28666"/>
                  </a:cubicBezTo>
                  <a:cubicBezTo>
                    <a:pt x="5473" y="28668"/>
                    <a:pt x="5414" y="28670"/>
                    <a:pt x="5355" y="28670"/>
                  </a:cubicBezTo>
                  <a:cubicBezTo>
                    <a:pt x="4567" y="28670"/>
                    <a:pt x="3814" y="28476"/>
                    <a:pt x="3192" y="27967"/>
                  </a:cubicBezTo>
                  <a:cubicBezTo>
                    <a:pt x="2888" y="27724"/>
                    <a:pt x="2644" y="27420"/>
                    <a:pt x="2401" y="27116"/>
                  </a:cubicBezTo>
                  <a:cubicBezTo>
                    <a:pt x="1945" y="26417"/>
                    <a:pt x="1489" y="25688"/>
                    <a:pt x="1033" y="24988"/>
                  </a:cubicBezTo>
                  <a:cubicBezTo>
                    <a:pt x="638" y="24411"/>
                    <a:pt x="547" y="23712"/>
                    <a:pt x="426" y="23043"/>
                  </a:cubicBezTo>
                  <a:cubicBezTo>
                    <a:pt x="426" y="22922"/>
                    <a:pt x="426" y="22800"/>
                    <a:pt x="395" y="22709"/>
                  </a:cubicBezTo>
                  <a:cubicBezTo>
                    <a:pt x="365" y="22374"/>
                    <a:pt x="426" y="22071"/>
                    <a:pt x="638" y="21797"/>
                  </a:cubicBezTo>
                  <a:cubicBezTo>
                    <a:pt x="851" y="21523"/>
                    <a:pt x="1003" y="21189"/>
                    <a:pt x="1185" y="20915"/>
                  </a:cubicBezTo>
                  <a:cubicBezTo>
                    <a:pt x="1398" y="20581"/>
                    <a:pt x="1520" y="20186"/>
                    <a:pt x="1520" y="19791"/>
                  </a:cubicBezTo>
                  <a:cubicBezTo>
                    <a:pt x="1550" y="19092"/>
                    <a:pt x="1581" y="18393"/>
                    <a:pt x="1611" y="17694"/>
                  </a:cubicBezTo>
                  <a:cubicBezTo>
                    <a:pt x="1611" y="17207"/>
                    <a:pt x="1672" y="16721"/>
                    <a:pt x="1824" y="16235"/>
                  </a:cubicBezTo>
                  <a:cubicBezTo>
                    <a:pt x="1976" y="15809"/>
                    <a:pt x="2067" y="15323"/>
                    <a:pt x="2310" y="14928"/>
                  </a:cubicBezTo>
                  <a:cubicBezTo>
                    <a:pt x="2432" y="14745"/>
                    <a:pt x="2584" y="14563"/>
                    <a:pt x="2736" y="14411"/>
                  </a:cubicBezTo>
                  <a:cubicBezTo>
                    <a:pt x="3161" y="14046"/>
                    <a:pt x="3647" y="13803"/>
                    <a:pt x="4164" y="13621"/>
                  </a:cubicBezTo>
                  <a:cubicBezTo>
                    <a:pt x="5198" y="13256"/>
                    <a:pt x="6262" y="12982"/>
                    <a:pt x="7325" y="12709"/>
                  </a:cubicBezTo>
                  <a:cubicBezTo>
                    <a:pt x="7783" y="12598"/>
                    <a:pt x="8234" y="12544"/>
                    <a:pt x="8681" y="12544"/>
                  </a:cubicBezTo>
                  <a:cubicBezTo>
                    <a:pt x="9215" y="12544"/>
                    <a:pt x="9745" y="12621"/>
                    <a:pt x="10274" y="12769"/>
                  </a:cubicBezTo>
                  <a:cubicBezTo>
                    <a:pt x="11550" y="13134"/>
                    <a:pt x="12797" y="13590"/>
                    <a:pt x="14012" y="14076"/>
                  </a:cubicBezTo>
                  <a:cubicBezTo>
                    <a:pt x="14924" y="14472"/>
                    <a:pt x="15867" y="14897"/>
                    <a:pt x="16778" y="15292"/>
                  </a:cubicBezTo>
                  <a:cubicBezTo>
                    <a:pt x="17204" y="15505"/>
                    <a:pt x="17599" y="15718"/>
                    <a:pt x="17903" y="16143"/>
                  </a:cubicBezTo>
                  <a:cubicBezTo>
                    <a:pt x="18055" y="16356"/>
                    <a:pt x="18268" y="16539"/>
                    <a:pt x="18481" y="16721"/>
                  </a:cubicBezTo>
                  <a:cubicBezTo>
                    <a:pt x="18845" y="17025"/>
                    <a:pt x="19149" y="17390"/>
                    <a:pt x="19392" y="17785"/>
                  </a:cubicBezTo>
                  <a:cubicBezTo>
                    <a:pt x="19696" y="18241"/>
                    <a:pt x="20000" y="18636"/>
                    <a:pt x="20304" y="19092"/>
                  </a:cubicBezTo>
                  <a:cubicBezTo>
                    <a:pt x="21095" y="20308"/>
                    <a:pt x="21915" y="21523"/>
                    <a:pt x="22706" y="22739"/>
                  </a:cubicBezTo>
                  <a:cubicBezTo>
                    <a:pt x="22766" y="22830"/>
                    <a:pt x="22827" y="22922"/>
                    <a:pt x="22918" y="23013"/>
                  </a:cubicBezTo>
                  <a:cubicBezTo>
                    <a:pt x="22888" y="22891"/>
                    <a:pt x="22858" y="22770"/>
                    <a:pt x="22797" y="22648"/>
                  </a:cubicBezTo>
                  <a:cubicBezTo>
                    <a:pt x="22280" y="21280"/>
                    <a:pt x="21551" y="20034"/>
                    <a:pt x="20699" y="18818"/>
                  </a:cubicBezTo>
                  <a:cubicBezTo>
                    <a:pt x="20396" y="18393"/>
                    <a:pt x="20092" y="17937"/>
                    <a:pt x="19818" y="17481"/>
                  </a:cubicBezTo>
                  <a:cubicBezTo>
                    <a:pt x="19544" y="17055"/>
                    <a:pt x="19240" y="16690"/>
                    <a:pt x="18876" y="16356"/>
                  </a:cubicBezTo>
                  <a:cubicBezTo>
                    <a:pt x="18602" y="16113"/>
                    <a:pt x="18359" y="15839"/>
                    <a:pt x="18116" y="15566"/>
                  </a:cubicBezTo>
                  <a:cubicBezTo>
                    <a:pt x="18055" y="15475"/>
                    <a:pt x="17994" y="15383"/>
                    <a:pt x="17903" y="15323"/>
                  </a:cubicBezTo>
                  <a:cubicBezTo>
                    <a:pt x="17417" y="14958"/>
                    <a:pt x="17204" y="14380"/>
                    <a:pt x="17022" y="13833"/>
                  </a:cubicBezTo>
                  <a:cubicBezTo>
                    <a:pt x="16809" y="13225"/>
                    <a:pt x="16657" y="12587"/>
                    <a:pt x="16444" y="11949"/>
                  </a:cubicBezTo>
                  <a:cubicBezTo>
                    <a:pt x="16231" y="11219"/>
                    <a:pt x="16171" y="10490"/>
                    <a:pt x="16110" y="9760"/>
                  </a:cubicBezTo>
                  <a:cubicBezTo>
                    <a:pt x="15988" y="8575"/>
                    <a:pt x="15897" y="7359"/>
                    <a:pt x="16079" y="6174"/>
                  </a:cubicBezTo>
                  <a:cubicBezTo>
                    <a:pt x="16231" y="4958"/>
                    <a:pt x="16535" y="3772"/>
                    <a:pt x="17022" y="2648"/>
                  </a:cubicBezTo>
                  <a:cubicBezTo>
                    <a:pt x="17386" y="1766"/>
                    <a:pt x="17933" y="1006"/>
                    <a:pt x="18845" y="581"/>
                  </a:cubicBezTo>
                  <a:cubicBezTo>
                    <a:pt x="18997" y="520"/>
                    <a:pt x="19149" y="459"/>
                    <a:pt x="19301" y="398"/>
                  </a:cubicBezTo>
                  <a:cubicBezTo>
                    <a:pt x="19392" y="371"/>
                    <a:pt x="19481" y="357"/>
                    <a:pt x="19567" y="357"/>
                  </a:cubicBezTo>
                  <a:close/>
                  <a:moveTo>
                    <a:pt x="21099" y="26345"/>
                  </a:moveTo>
                  <a:cubicBezTo>
                    <a:pt x="21218" y="26345"/>
                    <a:pt x="21338" y="26349"/>
                    <a:pt x="21459" y="26356"/>
                  </a:cubicBezTo>
                  <a:cubicBezTo>
                    <a:pt x="21946" y="26387"/>
                    <a:pt x="22280" y="26569"/>
                    <a:pt x="22493" y="27025"/>
                  </a:cubicBezTo>
                  <a:cubicBezTo>
                    <a:pt x="22675" y="27390"/>
                    <a:pt x="22858" y="27754"/>
                    <a:pt x="23070" y="28119"/>
                  </a:cubicBezTo>
                  <a:cubicBezTo>
                    <a:pt x="22949" y="28150"/>
                    <a:pt x="22797" y="28180"/>
                    <a:pt x="22675" y="28241"/>
                  </a:cubicBezTo>
                  <a:cubicBezTo>
                    <a:pt x="22371" y="28362"/>
                    <a:pt x="22037" y="28454"/>
                    <a:pt x="21703" y="28606"/>
                  </a:cubicBezTo>
                  <a:cubicBezTo>
                    <a:pt x="20912" y="28940"/>
                    <a:pt x="20517" y="29609"/>
                    <a:pt x="20304" y="30460"/>
                  </a:cubicBezTo>
                  <a:cubicBezTo>
                    <a:pt x="20487" y="30308"/>
                    <a:pt x="20547" y="30156"/>
                    <a:pt x="20608" y="30004"/>
                  </a:cubicBezTo>
                  <a:cubicBezTo>
                    <a:pt x="20882" y="29213"/>
                    <a:pt x="21459" y="28788"/>
                    <a:pt x="22189" y="28545"/>
                  </a:cubicBezTo>
                  <a:cubicBezTo>
                    <a:pt x="22280" y="28514"/>
                    <a:pt x="22371" y="28484"/>
                    <a:pt x="22432" y="28454"/>
                  </a:cubicBezTo>
                  <a:cubicBezTo>
                    <a:pt x="22772" y="28356"/>
                    <a:pt x="23006" y="28303"/>
                    <a:pt x="23212" y="28303"/>
                  </a:cubicBezTo>
                  <a:cubicBezTo>
                    <a:pt x="23521" y="28303"/>
                    <a:pt x="23769" y="28423"/>
                    <a:pt x="24225" y="28697"/>
                  </a:cubicBezTo>
                  <a:cubicBezTo>
                    <a:pt x="24377" y="28788"/>
                    <a:pt x="24529" y="28879"/>
                    <a:pt x="24651" y="28970"/>
                  </a:cubicBezTo>
                  <a:cubicBezTo>
                    <a:pt x="24529" y="30095"/>
                    <a:pt x="24408" y="31189"/>
                    <a:pt x="24317" y="32283"/>
                  </a:cubicBezTo>
                  <a:cubicBezTo>
                    <a:pt x="24286" y="32770"/>
                    <a:pt x="24317" y="33286"/>
                    <a:pt x="24317" y="33773"/>
                  </a:cubicBezTo>
                  <a:cubicBezTo>
                    <a:pt x="24347" y="34138"/>
                    <a:pt x="24347" y="34502"/>
                    <a:pt x="24347" y="34837"/>
                  </a:cubicBezTo>
                  <a:cubicBezTo>
                    <a:pt x="24317" y="35445"/>
                    <a:pt x="24408" y="36052"/>
                    <a:pt x="24621" y="36600"/>
                  </a:cubicBezTo>
                  <a:cubicBezTo>
                    <a:pt x="24773" y="36964"/>
                    <a:pt x="24833" y="37329"/>
                    <a:pt x="24773" y="37724"/>
                  </a:cubicBezTo>
                  <a:cubicBezTo>
                    <a:pt x="24681" y="38180"/>
                    <a:pt x="24651" y="38666"/>
                    <a:pt x="24621" y="39122"/>
                  </a:cubicBezTo>
                  <a:cubicBezTo>
                    <a:pt x="24560" y="39670"/>
                    <a:pt x="24377" y="40125"/>
                    <a:pt x="24104" y="40581"/>
                  </a:cubicBezTo>
                  <a:cubicBezTo>
                    <a:pt x="23861" y="40916"/>
                    <a:pt x="23648" y="41281"/>
                    <a:pt x="23435" y="41645"/>
                  </a:cubicBezTo>
                  <a:cubicBezTo>
                    <a:pt x="22645" y="42983"/>
                    <a:pt x="21611" y="44077"/>
                    <a:pt x="20487" y="45110"/>
                  </a:cubicBezTo>
                  <a:cubicBezTo>
                    <a:pt x="19940" y="45597"/>
                    <a:pt x="19301" y="45931"/>
                    <a:pt x="18633" y="46265"/>
                  </a:cubicBezTo>
                  <a:cubicBezTo>
                    <a:pt x="18164" y="46516"/>
                    <a:pt x="17677" y="46629"/>
                    <a:pt x="17187" y="46629"/>
                  </a:cubicBezTo>
                  <a:cubicBezTo>
                    <a:pt x="16787" y="46629"/>
                    <a:pt x="16384" y="46554"/>
                    <a:pt x="15988" y="46417"/>
                  </a:cubicBezTo>
                  <a:cubicBezTo>
                    <a:pt x="15198" y="46144"/>
                    <a:pt x="14438" y="45809"/>
                    <a:pt x="13678" y="45506"/>
                  </a:cubicBezTo>
                  <a:cubicBezTo>
                    <a:pt x="13222" y="45323"/>
                    <a:pt x="12857" y="44989"/>
                    <a:pt x="12705" y="44502"/>
                  </a:cubicBezTo>
                  <a:cubicBezTo>
                    <a:pt x="12493" y="43925"/>
                    <a:pt x="12128" y="43499"/>
                    <a:pt x="11672" y="43165"/>
                  </a:cubicBezTo>
                  <a:cubicBezTo>
                    <a:pt x="11064" y="42740"/>
                    <a:pt x="10487" y="42344"/>
                    <a:pt x="9909" y="41888"/>
                  </a:cubicBezTo>
                  <a:cubicBezTo>
                    <a:pt x="9575" y="41645"/>
                    <a:pt x="9271" y="41372"/>
                    <a:pt x="8967" y="41068"/>
                  </a:cubicBezTo>
                  <a:cubicBezTo>
                    <a:pt x="7872" y="39943"/>
                    <a:pt x="7599" y="38545"/>
                    <a:pt x="7690" y="37025"/>
                  </a:cubicBezTo>
                  <a:cubicBezTo>
                    <a:pt x="7721" y="36600"/>
                    <a:pt x="7781" y="36174"/>
                    <a:pt x="7781" y="35749"/>
                  </a:cubicBezTo>
                  <a:cubicBezTo>
                    <a:pt x="7812" y="34745"/>
                    <a:pt x="8116" y="33834"/>
                    <a:pt x="8541" y="32983"/>
                  </a:cubicBezTo>
                  <a:cubicBezTo>
                    <a:pt x="9453" y="31098"/>
                    <a:pt x="10912" y="29791"/>
                    <a:pt x="12736" y="28849"/>
                  </a:cubicBezTo>
                  <a:cubicBezTo>
                    <a:pt x="13070" y="28666"/>
                    <a:pt x="13435" y="28484"/>
                    <a:pt x="13800" y="28302"/>
                  </a:cubicBezTo>
                  <a:cubicBezTo>
                    <a:pt x="13921" y="28241"/>
                    <a:pt x="14073" y="28180"/>
                    <a:pt x="14225" y="28150"/>
                  </a:cubicBezTo>
                  <a:cubicBezTo>
                    <a:pt x="14864" y="27967"/>
                    <a:pt x="15532" y="27815"/>
                    <a:pt x="16171" y="27663"/>
                  </a:cubicBezTo>
                  <a:cubicBezTo>
                    <a:pt x="16353" y="27603"/>
                    <a:pt x="16505" y="27572"/>
                    <a:pt x="16657" y="27481"/>
                  </a:cubicBezTo>
                  <a:cubicBezTo>
                    <a:pt x="17751" y="27025"/>
                    <a:pt x="18876" y="26721"/>
                    <a:pt x="20031" y="26447"/>
                  </a:cubicBezTo>
                  <a:cubicBezTo>
                    <a:pt x="20396" y="26379"/>
                    <a:pt x="20743" y="26345"/>
                    <a:pt x="21099" y="26345"/>
                  </a:cubicBezTo>
                  <a:close/>
                  <a:moveTo>
                    <a:pt x="19420" y="0"/>
                  </a:moveTo>
                  <a:cubicBezTo>
                    <a:pt x="19284" y="0"/>
                    <a:pt x="19143" y="21"/>
                    <a:pt x="18997" y="64"/>
                  </a:cubicBezTo>
                  <a:cubicBezTo>
                    <a:pt x="18845" y="125"/>
                    <a:pt x="18724" y="155"/>
                    <a:pt x="18572" y="216"/>
                  </a:cubicBezTo>
                  <a:cubicBezTo>
                    <a:pt x="17599" y="611"/>
                    <a:pt x="16991" y="1402"/>
                    <a:pt x="16596" y="2344"/>
                  </a:cubicBezTo>
                  <a:cubicBezTo>
                    <a:pt x="16049" y="3620"/>
                    <a:pt x="15745" y="4927"/>
                    <a:pt x="15563" y="6295"/>
                  </a:cubicBezTo>
                  <a:cubicBezTo>
                    <a:pt x="15411" y="7633"/>
                    <a:pt x="15563" y="8970"/>
                    <a:pt x="15654" y="10307"/>
                  </a:cubicBezTo>
                  <a:cubicBezTo>
                    <a:pt x="15715" y="11159"/>
                    <a:pt x="15897" y="11979"/>
                    <a:pt x="16201" y="12769"/>
                  </a:cubicBezTo>
                  <a:cubicBezTo>
                    <a:pt x="16444" y="13408"/>
                    <a:pt x="16657" y="14046"/>
                    <a:pt x="16900" y="14715"/>
                  </a:cubicBezTo>
                  <a:cubicBezTo>
                    <a:pt x="16748" y="14654"/>
                    <a:pt x="16626" y="14624"/>
                    <a:pt x="16505" y="14563"/>
                  </a:cubicBezTo>
                  <a:cubicBezTo>
                    <a:pt x="16292" y="14472"/>
                    <a:pt x="16079" y="14350"/>
                    <a:pt x="15867" y="14259"/>
                  </a:cubicBezTo>
                  <a:cubicBezTo>
                    <a:pt x="14164" y="13529"/>
                    <a:pt x="12432" y="12891"/>
                    <a:pt x="10699" y="12314"/>
                  </a:cubicBezTo>
                  <a:cubicBezTo>
                    <a:pt x="10054" y="12098"/>
                    <a:pt x="9393" y="11975"/>
                    <a:pt x="8728" y="11975"/>
                  </a:cubicBezTo>
                  <a:cubicBezTo>
                    <a:pt x="8453" y="11975"/>
                    <a:pt x="8178" y="11996"/>
                    <a:pt x="7903" y="12040"/>
                  </a:cubicBezTo>
                  <a:cubicBezTo>
                    <a:pt x="6383" y="12314"/>
                    <a:pt x="4894" y="12739"/>
                    <a:pt x="3465" y="13347"/>
                  </a:cubicBezTo>
                  <a:cubicBezTo>
                    <a:pt x="2827" y="13621"/>
                    <a:pt x="2219" y="14016"/>
                    <a:pt x="1915" y="14684"/>
                  </a:cubicBezTo>
                  <a:cubicBezTo>
                    <a:pt x="1489" y="15596"/>
                    <a:pt x="1185" y="16569"/>
                    <a:pt x="1155" y="17602"/>
                  </a:cubicBezTo>
                  <a:cubicBezTo>
                    <a:pt x="1155" y="18332"/>
                    <a:pt x="1125" y="19061"/>
                    <a:pt x="1094" y="19821"/>
                  </a:cubicBezTo>
                  <a:cubicBezTo>
                    <a:pt x="1094" y="20095"/>
                    <a:pt x="1033" y="20368"/>
                    <a:pt x="881" y="20612"/>
                  </a:cubicBezTo>
                  <a:cubicBezTo>
                    <a:pt x="638" y="20976"/>
                    <a:pt x="426" y="21371"/>
                    <a:pt x="213" y="21736"/>
                  </a:cubicBezTo>
                  <a:cubicBezTo>
                    <a:pt x="61" y="21949"/>
                    <a:pt x="0" y="22192"/>
                    <a:pt x="0" y="22466"/>
                  </a:cubicBezTo>
                  <a:cubicBezTo>
                    <a:pt x="0" y="22618"/>
                    <a:pt x="0" y="22800"/>
                    <a:pt x="0" y="22952"/>
                  </a:cubicBezTo>
                  <a:cubicBezTo>
                    <a:pt x="122" y="23742"/>
                    <a:pt x="243" y="24502"/>
                    <a:pt x="699" y="25201"/>
                  </a:cubicBezTo>
                  <a:cubicBezTo>
                    <a:pt x="1155" y="25900"/>
                    <a:pt x="1641" y="26599"/>
                    <a:pt x="2097" y="27299"/>
                  </a:cubicBezTo>
                  <a:cubicBezTo>
                    <a:pt x="2340" y="27694"/>
                    <a:pt x="2644" y="28028"/>
                    <a:pt x="3040" y="28302"/>
                  </a:cubicBezTo>
                  <a:cubicBezTo>
                    <a:pt x="3921" y="28879"/>
                    <a:pt x="4863" y="29244"/>
                    <a:pt x="5897" y="29244"/>
                  </a:cubicBezTo>
                  <a:cubicBezTo>
                    <a:pt x="6900" y="29244"/>
                    <a:pt x="7903" y="29122"/>
                    <a:pt x="8876" y="28970"/>
                  </a:cubicBezTo>
                  <a:cubicBezTo>
                    <a:pt x="10061" y="28788"/>
                    <a:pt x="11246" y="28606"/>
                    <a:pt x="12401" y="28423"/>
                  </a:cubicBezTo>
                  <a:cubicBezTo>
                    <a:pt x="12523" y="28423"/>
                    <a:pt x="12614" y="28423"/>
                    <a:pt x="12705" y="28393"/>
                  </a:cubicBezTo>
                  <a:cubicBezTo>
                    <a:pt x="12736" y="28423"/>
                    <a:pt x="12736" y="28454"/>
                    <a:pt x="12736" y="28454"/>
                  </a:cubicBezTo>
                  <a:cubicBezTo>
                    <a:pt x="12614" y="28514"/>
                    <a:pt x="12493" y="28575"/>
                    <a:pt x="12371" y="28636"/>
                  </a:cubicBezTo>
                  <a:cubicBezTo>
                    <a:pt x="10669" y="29548"/>
                    <a:pt x="9240" y="30672"/>
                    <a:pt x="8359" y="32435"/>
                  </a:cubicBezTo>
                  <a:cubicBezTo>
                    <a:pt x="7812" y="33530"/>
                    <a:pt x="7417" y="34624"/>
                    <a:pt x="7447" y="35840"/>
                  </a:cubicBezTo>
                  <a:cubicBezTo>
                    <a:pt x="7477" y="36144"/>
                    <a:pt x="7447" y="36417"/>
                    <a:pt x="7386" y="36691"/>
                  </a:cubicBezTo>
                  <a:cubicBezTo>
                    <a:pt x="7325" y="37268"/>
                    <a:pt x="7325" y="37815"/>
                    <a:pt x="7386" y="38393"/>
                  </a:cubicBezTo>
                  <a:cubicBezTo>
                    <a:pt x="7477" y="40065"/>
                    <a:pt x="8268" y="41372"/>
                    <a:pt x="9635" y="42314"/>
                  </a:cubicBezTo>
                  <a:cubicBezTo>
                    <a:pt x="10274" y="42770"/>
                    <a:pt x="10882" y="43256"/>
                    <a:pt x="11520" y="43712"/>
                  </a:cubicBezTo>
                  <a:cubicBezTo>
                    <a:pt x="11824" y="43925"/>
                    <a:pt x="12067" y="44229"/>
                    <a:pt x="12219" y="44563"/>
                  </a:cubicBezTo>
                  <a:cubicBezTo>
                    <a:pt x="12493" y="45202"/>
                    <a:pt x="12979" y="45657"/>
                    <a:pt x="13617" y="45870"/>
                  </a:cubicBezTo>
                  <a:cubicBezTo>
                    <a:pt x="14438" y="46144"/>
                    <a:pt x="15228" y="46448"/>
                    <a:pt x="16049" y="46691"/>
                  </a:cubicBezTo>
                  <a:cubicBezTo>
                    <a:pt x="16451" y="46806"/>
                    <a:pt x="16853" y="46866"/>
                    <a:pt x="17254" y="46866"/>
                  </a:cubicBezTo>
                  <a:cubicBezTo>
                    <a:pt x="17704" y="46866"/>
                    <a:pt x="18153" y="46791"/>
                    <a:pt x="18602" y="46630"/>
                  </a:cubicBezTo>
                  <a:cubicBezTo>
                    <a:pt x="19636" y="46235"/>
                    <a:pt x="20608" y="45718"/>
                    <a:pt x="21429" y="44958"/>
                  </a:cubicBezTo>
                  <a:cubicBezTo>
                    <a:pt x="22371" y="44077"/>
                    <a:pt x="23192" y="43104"/>
                    <a:pt x="23830" y="41980"/>
                  </a:cubicBezTo>
                  <a:cubicBezTo>
                    <a:pt x="24043" y="41554"/>
                    <a:pt x="24256" y="41159"/>
                    <a:pt x="24499" y="40764"/>
                  </a:cubicBezTo>
                  <a:cubicBezTo>
                    <a:pt x="24712" y="40369"/>
                    <a:pt x="24924" y="39974"/>
                    <a:pt x="24955" y="39518"/>
                  </a:cubicBezTo>
                  <a:cubicBezTo>
                    <a:pt x="24985" y="39031"/>
                    <a:pt x="25016" y="38575"/>
                    <a:pt x="25046" y="38089"/>
                  </a:cubicBezTo>
                  <a:cubicBezTo>
                    <a:pt x="25076" y="37967"/>
                    <a:pt x="25076" y="37846"/>
                    <a:pt x="25076" y="37694"/>
                  </a:cubicBezTo>
                  <a:cubicBezTo>
                    <a:pt x="25168" y="37785"/>
                    <a:pt x="25198" y="37846"/>
                    <a:pt x="25259" y="37907"/>
                  </a:cubicBezTo>
                  <a:cubicBezTo>
                    <a:pt x="25715" y="38666"/>
                    <a:pt x="26201" y="39426"/>
                    <a:pt x="26627" y="40247"/>
                  </a:cubicBezTo>
                  <a:cubicBezTo>
                    <a:pt x="27143" y="41220"/>
                    <a:pt x="27721" y="42162"/>
                    <a:pt x="28420" y="43013"/>
                  </a:cubicBezTo>
                  <a:cubicBezTo>
                    <a:pt x="29271" y="44016"/>
                    <a:pt x="30244" y="44806"/>
                    <a:pt x="31520" y="45262"/>
                  </a:cubicBezTo>
                  <a:cubicBezTo>
                    <a:pt x="32432" y="45597"/>
                    <a:pt x="33374" y="45870"/>
                    <a:pt x="34347" y="46113"/>
                  </a:cubicBezTo>
                  <a:cubicBezTo>
                    <a:pt x="34738" y="46217"/>
                    <a:pt x="35125" y="46277"/>
                    <a:pt x="35506" y="46277"/>
                  </a:cubicBezTo>
                  <a:cubicBezTo>
                    <a:pt x="36131" y="46277"/>
                    <a:pt x="36740" y="46115"/>
                    <a:pt x="37326" y="45718"/>
                  </a:cubicBezTo>
                  <a:cubicBezTo>
                    <a:pt x="37508" y="45597"/>
                    <a:pt x="37691" y="45445"/>
                    <a:pt x="37843" y="45293"/>
                  </a:cubicBezTo>
                  <a:cubicBezTo>
                    <a:pt x="38086" y="45019"/>
                    <a:pt x="38299" y="44776"/>
                    <a:pt x="38511" y="44502"/>
                  </a:cubicBezTo>
                  <a:cubicBezTo>
                    <a:pt x="38694" y="44198"/>
                    <a:pt x="38876" y="43925"/>
                    <a:pt x="39028" y="43621"/>
                  </a:cubicBezTo>
                  <a:cubicBezTo>
                    <a:pt x="39332" y="43013"/>
                    <a:pt x="39636" y="42375"/>
                    <a:pt x="39910" y="41736"/>
                  </a:cubicBezTo>
                  <a:cubicBezTo>
                    <a:pt x="40092" y="41341"/>
                    <a:pt x="40396" y="40977"/>
                    <a:pt x="40761" y="40733"/>
                  </a:cubicBezTo>
                  <a:cubicBezTo>
                    <a:pt x="41034" y="40551"/>
                    <a:pt x="41308" y="40369"/>
                    <a:pt x="41612" y="40217"/>
                  </a:cubicBezTo>
                  <a:cubicBezTo>
                    <a:pt x="42676" y="39670"/>
                    <a:pt x="43101" y="38727"/>
                    <a:pt x="43162" y="37603"/>
                  </a:cubicBezTo>
                  <a:cubicBezTo>
                    <a:pt x="43192" y="36934"/>
                    <a:pt x="43162" y="36265"/>
                    <a:pt x="43162" y="35597"/>
                  </a:cubicBezTo>
                  <a:cubicBezTo>
                    <a:pt x="43162" y="35141"/>
                    <a:pt x="43101" y="34685"/>
                    <a:pt x="42949" y="34290"/>
                  </a:cubicBezTo>
                  <a:cubicBezTo>
                    <a:pt x="42645" y="33438"/>
                    <a:pt x="42311" y="32587"/>
                    <a:pt x="41946" y="31736"/>
                  </a:cubicBezTo>
                  <a:cubicBezTo>
                    <a:pt x="41642" y="31037"/>
                    <a:pt x="41277" y="30369"/>
                    <a:pt x="40791" y="29730"/>
                  </a:cubicBezTo>
                  <a:cubicBezTo>
                    <a:pt x="40244" y="29031"/>
                    <a:pt x="39697" y="28362"/>
                    <a:pt x="38998" y="27815"/>
                  </a:cubicBezTo>
                  <a:cubicBezTo>
                    <a:pt x="38329" y="27268"/>
                    <a:pt x="37660" y="26782"/>
                    <a:pt x="36992" y="26265"/>
                  </a:cubicBezTo>
                  <a:cubicBezTo>
                    <a:pt x="36870" y="26174"/>
                    <a:pt x="36809" y="26083"/>
                    <a:pt x="36718" y="25961"/>
                  </a:cubicBezTo>
                  <a:cubicBezTo>
                    <a:pt x="36596" y="25718"/>
                    <a:pt x="36414" y="25505"/>
                    <a:pt x="36232" y="25323"/>
                  </a:cubicBezTo>
                  <a:cubicBezTo>
                    <a:pt x="36177" y="25254"/>
                    <a:pt x="36116" y="25223"/>
                    <a:pt x="36052" y="25223"/>
                  </a:cubicBezTo>
                  <a:cubicBezTo>
                    <a:pt x="35973" y="25223"/>
                    <a:pt x="35890" y="25270"/>
                    <a:pt x="35806" y="25353"/>
                  </a:cubicBezTo>
                  <a:cubicBezTo>
                    <a:pt x="35776" y="25384"/>
                    <a:pt x="35745" y="25414"/>
                    <a:pt x="35685" y="25475"/>
                  </a:cubicBezTo>
                  <a:cubicBezTo>
                    <a:pt x="35077" y="25080"/>
                    <a:pt x="34469" y="24745"/>
                    <a:pt x="33770" y="24593"/>
                  </a:cubicBezTo>
                  <a:cubicBezTo>
                    <a:pt x="33891" y="24533"/>
                    <a:pt x="34013" y="24502"/>
                    <a:pt x="34134" y="24502"/>
                  </a:cubicBezTo>
                  <a:cubicBezTo>
                    <a:pt x="34590" y="24533"/>
                    <a:pt x="35077" y="24563"/>
                    <a:pt x="35533" y="24593"/>
                  </a:cubicBezTo>
                  <a:cubicBezTo>
                    <a:pt x="35806" y="24624"/>
                    <a:pt x="36076" y="24637"/>
                    <a:pt x="36344" y="24637"/>
                  </a:cubicBezTo>
                  <a:cubicBezTo>
                    <a:pt x="36880" y="24637"/>
                    <a:pt x="37407" y="24583"/>
                    <a:pt x="37934" y="24502"/>
                  </a:cubicBezTo>
                  <a:cubicBezTo>
                    <a:pt x="39089" y="24320"/>
                    <a:pt x="40153" y="23864"/>
                    <a:pt x="41065" y="23074"/>
                  </a:cubicBezTo>
                  <a:cubicBezTo>
                    <a:pt x="41308" y="22861"/>
                    <a:pt x="41521" y="22648"/>
                    <a:pt x="41764" y="22435"/>
                  </a:cubicBezTo>
                  <a:cubicBezTo>
                    <a:pt x="42463" y="21827"/>
                    <a:pt x="43283" y="21402"/>
                    <a:pt x="44165" y="21128"/>
                  </a:cubicBezTo>
                  <a:cubicBezTo>
                    <a:pt x="44712" y="20976"/>
                    <a:pt x="45259" y="20824"/>
                    <a:pt x="45776" y="20642"/>
                  </a:cubicBezTo>
                  <a:cubicBezTo>
                    <a:pt x="46171" y="20490"/>
                    <a:pt x="46505" y="20277"/>
                    <a:pt x="46870" y="20064"/>
                  </a:cubicBezTo>
                  <a:cubicBezTo>
                    <a:pt x="47144" y="19882"/>
                    <a:pt x="47296" y="19639"/>
                    <a:pt x="47417" y="19335"/>
                  </a:cubicBezTo>
                  <a:cubicBezTo>
                    <a:pt x="47660" y="18697"/>
                    <a:pt x="47660" y="18058"/>
                    <a:pt x="47478" y="17420"/>
                  </a:cubicBezTo>
                  <a:cubicBezTo>
                    <a:pt x="47326" y="16934"/>
                    <a:pt x="47144" y="16447"/>
                    <a:pt x="46901" y="15961"/>
                  </a:cubicBezTo>
                  <a:cubicBezTo>
                    <a:pt x="46749" y="15566"/>
                    <a:pt x="46505" y="15201"/>
                    <a:pt x="46293" y="14806"/>
                  </a:cubicBezTo>
                  <a:cubicBezTo>
                    <a:pt x="46080" y="14380"/>
                    <a:pt x="45898" y="13924"/>
                    <a:pt x="45837" y="13438"/>
                  </a:cubicBezTo>
                  <a:cubicBezTo>
                    <a:pt x="45746" y="12769"/>
                    <a:pt x="45502" y="12162"/>
                    <a:pt x="45168" y="11554"/>
                  </a:cubicBezTo>
                  <a:cubicBezTo>
                    <a:pt x="44712" y="10763"/>
                    <a:pt x="44074" y="10155"/>
                    <a:pt x="43314" y="9669"/>
                  </a:cubicBezTo>
                  <a:cubicBezTo>
                    <a:pt x="42493" y="9122"/>
                    <a:pt x="41642" y="8636"/>
                    <a:pt x="40639" y="8544"/>
                  </a:cubicBezTo>
                  <a:cubicBezTo>
                    <a:pt x="40214" y="8491"/>
                    <a:pt x="39791" y="8464"/>
                    <a:pt x="39371" y="8464"/>
                  </a:cubicBezTo>
                  <a:cubicBezTo>
                    <a:pt x="38350" y="8464"/>
                    <a:pt x="37344" y="8625"/>
                    <a:pt x="36353" y="8970"/>
                  </a:cubicBezTo>
                  <a:cubicBezTo>
                    <a:pt x="35350" y="9335"/>
                    <a:pt x="34408" y="9791"/>
                    <a:pt x="33496" y="10338"/>
                  </a:cubicBezTo>
                  <a:cubicBezTo>
                    <a:pt x="32523" y="10915"/>
                    <a:pt x="31642" y="11584"/>
                    <a:pt x="30943" y="12526"/>
                  </a:cubicBezTo>
                  <a:cubicBezTo>
                    <a:pt x="30821" y="12678"/>
                    <a:pt x="30700" y="12800"/>
                    <a:pt x="30487" y="13043"/>
                  </a:cubicBezTo>
                  <a:cubicBezTo>
                    <a:pt x="30517" y="12830"/>
                    <a:pt x="30517" y="12739"/>
                    <a:pt x="30548" y="12648"/>
                  </a:cubicBezTo>
                  <a:cubicBezTo>
                    <a:pt x="30669" y="11554"/>
                    <a:pt x="30791" y="10490"/>
                    <a:pt x="30882" y="9396"/>
                  </a:cubicBezTo>
                  <a:cubicBezTo>
                    <a:pt x="30973" y="8271"/>
                    <a:pt x="30882" y="7146"/>
                    <a:pt x="30578" y="6082"/>
                  </a:cubicBezTo>
                  <a:cubicBezTo>
                    <a:pt x="30548" y="5900"/>
                    <a:pt x="30487" y="5718"/>
                    <a:pt x="30456" y="5505"/>
                  </a:cubicBezTo>
                  <a:cubicBezTo>
                    <a:pt x="30396" y="5049"/>
                    <a:pt x="30244" y="4593"/>
                    <a:pt x="30001" y="4198"/>
                  </a:cubicBezTo>
                  <a:cubicBezTo>
                    <a:pt x="29697" y="3620"/>
                    <a:pt x="29423" y="3012"/>
                    <a:pt x="28998" y="2526"/>
                  </a:cubicBezTo>
                  <a:cubicBezTo>
                    <a:pt x="28261" y="1711"/>
                    <a:pt x="27389" y="1146"/>
                    <a:pt x="26301" y="1146"/>
                  </a:cubicBezTo>
                  <a:cubicBezTo>
                    <a:pt x="26131" y="1146"/>
                    <a:pt x="25956" y="1160"/>
                    <a:pt x="25776" y="1189"/>
                  </a:cubicBezTo>
                  <a:cubicBezTo>
                    <a:pt x="25733" y="1196"/>
                    <a:pt x="25693" y="1200"/>
                    <a:pt x="25655" y="1200"/>
                  </a:cubicBezTo>
                  <a:cubicBezTo>
                    <a:pt x="25534" y="1200"/>
                    <a:pt x="25436" y="1160"/>
                    <a:pt x="25320" y="1067"/>
                  </a:cubicBezTo>
                  <a:cubicBezTo>
                    <a:pt x="25042" y="869"/>
                    <a:pt x="24751" y="761"/>
                    <a:pt x="24447" y="761"/>
                  </a:cubicBezTo>
                  <a:cubicBezTo>
                    <a:pt x="24285" y="761"/>
                    <a:pt x="24120" y="791"/>
                    <a:pt x="23952" y="854"/>
                  </a:cubicBezTo>
                  <a:cubicBezTo>
                    <a:pt x="23769" y="915"/>
                    <a:pt x="23557" y="1006"/>
                    <a:pt x="23344" y="1098"/>
                  </a:cubicBezTo>
                  <a:cubicBezTo>
                    <a:pt x="23038" y="805"/>
                    <a:pt x="22728" y="699"/>
                    <a:pt x="22414" y="699"/>
                  </a:cubicBezTo>
                  <a:cubicBezTo>
                    <a:pt x="21978" y="699"/>
                    <a:pt x="21536" y="903"/>
                    <a:pt x="21095" y="1098"/>
                  </a:cubicBezTo>
                  <a:cubicBezTo>
                    <a:pt x="21003" y="1006"/>
                    <a:pt x="20912" y="915"/>
                    <a:pt x="20821" y="824"/>
                  </a:cubicBezTo>
                  <a:cubicBezTo>
                    <a:pt x="20669" y="672"/>
                    <a:pt x="20517" y="520"/>
                    <a:pt x="20365" y="398"/>
                  </a:cubicBezTo>
                  <a:cubicBezTo>
                    <a:pt x="20081" y="137"/>
                    <a:pt x="19767" y="0"/>
                    <a:pt x="194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2192550" y="939250"/>
              <a:ext cx="1177100" cy="1135100"/>
            </a:xfrm>
            <a:custGeom>
              <a:avLst/>
              <a:gdLst/>
              <a:ahLst/>
              <a:cxnLst/>
              <a:rect l="l" t="t" r="r" b="b"/>
              <a:pathLst>
                <a:path w="47084" h="45404" extrusionOk="0">
                  <a:moveTo>
                    <a:pt x="22828" y="2473"/>
                  </a:moveTo>
                  <a:cubicBezTo>
                    <a:pt x="22950" y="2777"/>
                    <a:pt x="23041" y="3111"/>
                    <a:pt x="22980" y="3476"/>
                  </a:cubicBezTo>
                  <a:lnTo>
                    <a:pt x="22858" y="3446"/>
                  </a:lnTo>
                  <a:cubicBezTo>
                    <a:pt x="22828" y="3142"/>
                    <a:pt x="22767" y="2807"/>
                    <a:pt x="22737" y="2473"/>
                  </a:cubicBezTo>
                  <a:close/>
                  <a:moveTo>
                    <a:pt x="21673" y="3203"/>
                  </a:moveTo>
                  <a:lnTo>
                    <a:pt x="21673" y="3203"/>
                  </a:lnTo>
                  <a:cubicBezTo>
                    <a:pt x="21703" y="3263"/>
                    <a:pt x="21734" y="3324"/>
                    <a:pt x="21764" y="3385"/>
                  </a:cubicBezTo>
                  <a:cubicBezTo>
                    <a:pt x="22220" y="4327"/>
                    <a:pt x="22433" y="5270"/>
                    <a:pt x="22220" y="6303"/>
                  </a:cubicBezTo>
                  <a:cubicBezTo>
                    <a:pt x="22038" y="7154"/>
                    <a:pt x="22007" y="7975"/>
                    <a:pt x="22190" y="8795"/>
                  </a:cubicBezTo>
                  <a:cubicBezTo>
                    <a:pt x="22250" y="9039"/>
                    <a:pt x="22250" y="9282"/>
                    <a:pt x="22281" y="9525"/>
                  </a:cubicBezTo>
                  <a:cubicBezTo>
                    <a:pt x="22007" y="8522"/>
                    <a:pt x="21855" y="7488"/>
                    <a:pt x="22007" y="6455"/>
                  </a:cubicBezTo>
                  <a:cubicBezTo>
                    <a:pt x="22159" y="5573"/>
                    <a:pt x="22068" y="4722"/>
                    <a:pt x="21764" y="3871"/>
                  </a:cubicBezTo>
                  <a:cubicBezTo>
                    <a:pt x="21703" y="3659"/>
                    <a:pt x="21673" y="3446"/>
                    <a:pt x="21673" y="3203"/>
                  </a:cubicBezTo>
                  <a:close/>
                  <a:moveTo>
                    <a:pt x="44166" y="17002"/>
                  </a:moveTo>
                  <a:lnTo>
                    <a:pt x="44227" y="17063"/>
                  </a:lnTo>
                  <a:lnTo>
                    <a:pt x="43801" y="17580"/>
                  </a:lnTo>
                  <a:cubicBezTo>
                    <a:pt x="43771" y="17580"/>
                    <a:pt x="43740" y="17549"/>
                    <a:pt x="43740" y="17519"/>
                  </a:cubicBezTo>
                  <a:cubicBezTo>
                    <a:pt x="43862" y="17367"/>
                    <a:pt x="44014" y="17185"/>
                    <a:pt x="44166" y="17002"/>
                  </a:cubicBezTo>
                  <a:close/>
                  <a:moveTo>
                    <a:pt x="26871" y="13416"/>
                  </a:moveTo>
                  <a:cubicBezTo>
                    <a:pt x="26931" y="13416"/>
                    <a:pt x="27023" y="13537"/>
                    <a:pt x="27053" y="13628"/>
                  </a:cubicBezTo>
                  <a:cubicBezTo>
                    <a:pt x="27175" y="13902"/>
                    <a:pt x="27266" y="14175"/>
                    <a:pt x="27326" y="14479"/>
                  </a:cubicBezTo>
                  <a:cubicBezTo>
                    <a:pt x="27387" y="14814"/>
                    <a:pt x="27326" y="14905"/>
                    <a:pt x="26992" y="14996"/>
                  </a:cubicBezTo>
                  <a:cubicBezTo>
                    <a:pt x="26506" y="16394"/>
                    <a:pt x="26050" y="17762"/>
                    <a:pt x="25594" y="19160"/>
                  </a:cubicBezTo>
                  <a:cubicBezTo>
                    <a:pt x="25594" y="18765"/>
                    <a:pt x="25685" y="18370"/>
                    <a:pt x="25776" y="18005"/>
                  </a:cubicBezTo>
                  <a:cubicBezTo>
                    <a:pt x="26019" y="17093"/>
                    <a:pt x="26263" y="16212"/>
                    <a:pt x="26536" y="15300"/>
                  </a:cubicBezTo>
                  <a:cubicBezTo>
                    <a:pt x="26567" y="15178"/>
                    <a:pt x="26597" y="15026"/>
                    <a:pt x="26627" y="14905"/>
                  </a:cubicBezTo>
                  <a:cubicBezTo>
                    <a:pt x="26688" y="14692"/>
                    <a:pt x="26719" y="14510"/>
                    <a:pt x="26597" y="14297"/>
                  </a:cubicBezTo>
                  <a:cubicBezTo>
                    <a:pt x="26475" y="14054"/>
                    <a:pt x="26475" y="13811"/>
                    <a:pt x="26627" y="13598"/>
                  </a:cubicBezTo>
                  <a:cubicBezTo>
                    <a:pt x="26688" y="13507"/>
                    <a:pt x="26779" y="13416"/>
                    <a:pt x="26871" y="13416"/>
                  </a:cubicBezTo>
                  <a:close/>
                  <a:moveTo>
                    <a:pt x="20895" y="14161"/>
                  </a:moveTo>
                  <a:cubicBezTo>
                    <a:pt x="20974" y="14161"/>
                    <a:pt x="21063" y="14194"/>
                    <a:pt x="21156" y="14267"/>
                  </a:cubicBezTo>
                  <a:cubicBezTo>
                    <a:pt x="21278" y="14388"/>
                    <a:pt x="21369" y="14510"/>
                    <a:pt x="21460" y="14662"/>
                  </a:cubicBezTo>
                  <a:cubicBezTo>
                    <a:pt x="21551" y="14783"/>
                    <a:pt x="21612" y="14905"/>
                    <a:pt x="21703" y="15026"/>
                  </a:cubicBezTo>
                  <a:cubicBezTo>
                    <a:pt x="21946" y="15330"/>
                    <a:pt x="21916" y="15482"/>
                    <a:pt x="21551" y="15634"/>
                  </a:cubicBezTo>
                  <a:cubicBezTo>
                    <a:pt x="21551" y="15665"/>
                    <a:pt x="21521" y="15665"/>
                    <a:pt x="21491" y="15695"/>
                  </a:cubicBezTo>
                  <a:cubicBezTo>
                    <a:pt x="21734" y="16151"/>
                    <a:pt x="21946" y="16637"/>
                    <a:pt x="22190" y="17093"/>
                  </a:cubicBezTo>
                  <a:cubicBezTo>
                    <a:pt x="22615" y="17884"/>
                    <a:pt x="22919" y="18704"/>
                    <a:pt x="22950" y="19616"/>
                  </a:cubicBezTo>
                  <a:cubicBezTo>
                    <a:pt x="22980" y="20072"/>
                    <a:pt x="23071" y="20528"/>
                    <a:pt x="23071" y="20984"/>
                  </a:cubicBezTo>
                  <a:cubicBezTo>
                    <a:pt x="23010" y="20680"/>
                    <a:pt x="22889" y="20346"/>
                    <a:pt x="22858" y="20042"/>
                  </a:cubicBezTo>
                  <a:cubicBezTo>
                    <a:pt x="22737" y="19008"/>
                    <a:pt x="22311" y="18096"/>
                    <a:pt x="21734" y="17215"/>
                  </a:cubicBezTo>
                  <a:cubicBezTo>
                    <a:pt x="21369" y="16729"/>
                    <a:pt x="21095" y="16151"/>
                    <a:pt x="20791" y="15604"/>
                  </a:cubicBezTo>
                  <a:cubicBezTo>
                    <a:pt x="20609" y="15270"/>
                    <a:pt x="20579" y="14905"/>
                    <a:pt x="20609" y="14510"/>
                  </a:cubicBezTo>
                  <a:cubicBezTo>
                    <a:pt x="20629" y="14289"/>
                    <a:pt x="20742" y="14161"/>
                    <a:pt x="20895" y="14161"/>
                  </a:cubicBezTo>
                  <a:close/>
                  <a:moveTo>
                    <a:pt x="45685" y="17458"/>
                  </a:moveTo>
                  <a:cubicBezTo>
                    <a:pt x="45685" y="17701"/>
                    <a:pt x="45534" y="17853"/>
                    <a:pt x="45412" y="17975"/>
                  </a:cubicBezTo>
                  <a:cubicBezTo>
                    <a:pt x="44986" y="18400"/>
                    <a:pt x="44500" y="18674"/>
                    <a:pt x="43983" y="18917"/>
                  </a:cubicBezTo>
                  <a:cubicBezTo>
                    <a:pt x="43679" y="19069"/>
                    <a:pt x="43375" y="19191"/>
                    <a:pt x="43071" y="19312"/>
                  </a:cubicBezTo>
                  <a:cubicBezTo>
                    <a:pt x="42646" y="19464"/>
                    <a:pt x="42281" y="19707"/>
                    <a:pt x="41977" y="20042"/>
                  </a:cubicBezTo>
                  <a:cubicBezTo>
                    <a:pt x="41582" y="20437"/>
                    <a:pt x="41187" y="20862"/>
                    <a:pt x="40792" y="21258"/>
                  </a:cubicBezTo>
                  <a:cubicBezTo>
                    <a:pt x="40488" y="21562"/>
                    <a:pt x="40214" y="21865"/>
                    <a:pt x="39880" y="22139"/>
                  </a:cubicBezTo>
                  <a:cubicBezTo>
                    <a:pt x="39363" y="22569"/>
                    <a:pt x="38766" y="22810"/>
                    <a:pt x="38086" y="22810"/>
                  </a:cubicBezTo>
                  <a:cubicBezTo>
                    <a:pt x="38046" y="22810"/>
                    <a:pt x="38006" y="22809"/>
                    <a:pt x="37965" y="22808"/>
                  </a:cubicBezTo>
                  <a:cubicBezTo>
                    <a:pt x="37053" y="22747"/>
                    <a:pt x="36141" y="22656"/>
                    <a:pt x="35229" y="22595"/>
                  </a:cubicBezTo>
                  <a:cubicBezTo>
                    <a:pt x="35229" y="22565"/>
                    <a:pt x="35229" y="22565"/>
                    <a:pt x="35229" y="22534"/>
                  </a:cubicBezTo>
                  <a:cubicBezTo>
                    <a:pt x="35685" y="22534"/>
                    <a:pt x="36141" y="22565"/>
                    <a:pt x="36597" y="22565"/>
                  </a:cubicBezTo>
                  <a:cubicBezTo>
                    <a:pt x="37023" y="22595"/>
                    <a:pt x="37479" y="22625"/>
                    <a:pt x="37904" y="22625"/>
                  </a:cubicBezTo>
                  <a:cubicBezTo>
                    <a:pt x="38603" y="22625"/>
                    <a:pt x="39211" y="22382"/>
                    <a:pt x="39728" y="21896"/>
                  </a:cubicBezTo>
                  <a:cubicBezTo>
                    <a:pt x="40032" y="21622"/>
                    <a:pt x="40305" y="21288"/>
                    <a:pt x="40609" y="20984"/>
                  </a:cubicBezTo>
                  <a:cubicBezTo>
                    <a:pt x="40944" y="20589"/>
                    <a:pt x="41309" y="20224"/>
                    <a:pt x="41673" y="19829"/>
                  </a:cubicBezTo>
                  <a:cubicBezTo>
                    <a:pt x="42068" y="19403"/>
                    <a:pt x="42524" y="19130"/>
                    <a:pt x="43071" y="18948"/>
                  </a:cubicBezTo>
                  <a:cubicBezTo>
                    <a:pt x="43558" y="18796"/>
                    <a:pt x="44014" y="18583"/>
                    <a:pt x="44500" y="18370"/>
                  </a:cubicBezTo>
                  <a:cubicBezTo>
                    <a:pt x="44926" y="18157"/>
                    <a:pt x="45321" y="17884"/>
                    <a:pt x="45685" y="17458"/>
                  </a:cubicBezTo>
                  <a:close/>
                  <a:moveTo>
                    <a:pt x="24921" y="13688"/>
                  </a:moveTo>
                  <a:cubicBezTo>
                    <a:pt x="24992" y="13688"/>
                    <a:pt x="25068" y="13727"/>
                    <a:pt x="25138" y="13811"/>
                  </a:cubicBezTo>
                  <a:cubicBezTo>
                    <a:pt x="25138" y="13841"/>
                    <a:pt x="25168" y="13841"/>
                    <a:pt x="25168" y="13871"/>
                  </a:cubicBezTo>
                  <a:cubicBezTo>
                    <a:pt x="25290" y="14175"/>
                    <a:pt x="25442" y="14479"/>
                    <a:pt x="25564" y="14814"/>
                  </a:cubicBezTo>
                  <a:cubicBezTo>
                    <a:pt x="25685" y="15118"/>
                    <a:pt x="25624" y="15209"/>
                    <a:pt x="25260" y="15330"/>
                  </a:cubicBezTo>
                  <a:cubicBezTo>
                    <a:pt x="24895" y="16789"/>
                    <a:pt x="24500" y="18248"/>
                    <a:pt x="24165" y="19707"/>
                  </a:cubicBezTo>
                  <a:cubicBezTo>
                    <a:pt x="23922" y="20802"/>
                    <a:pt x="23861" y="21896"/>
                    <a:pt x="23831" y="23021"/>
                  </a:cubicBezTo>
                  <a:cubicBezTo>
                    <a:pt x="23831" y="23057"/>
                    <a:pt x="23820" y="23105"/>
                    <a:pt x="23811" y="23150"/>
                  </a:cubicBezTo>
                  <a:lnTo>
                    <a:pt x="23811" y="23150"/>
                  </a:lnTo>
                  <a:cubicBezTo>
                    <a:pt x="23780" y="23035"/>
                    <a:pt x="23740" y="22937"/>
                    <a:pt x="23740" y="22838"/>
                  </a:cubicBezTo>
                  <a:cubicBezTo>
                    <a:pt x="23740" y="21166"/>
                    <a:pt x="23831" y="19525"/>
                    <a:pt x="24226" y="17914"/>
                  </a:cubicBezTo>
                  <a:cubicBezTo>
                    <a:pt x="24439" y="16972"/>
                    <a:pt x="24591" y="16060"/>
                    <a:pt x="24804" y="15118"/>
                  </a:cubicBezTo>
                  <a:cubicBezTo>
                    <a:pt x="24834" y="14875"/>
                    <a:pt x="24864" y="14662"/>
                    <a:pt x="24712" y="14449"/>
                  </a:cubicBezTo>
                  <a:cubicBezTo>
                    <a:pt x="24591" y="14267"/>
                    <a:pt x="24621" y="14054"/>
                    <a:pt x="24712" y="13841"/>
                  </a:cubicBezTo>
                  <a:cubicBezTo>
                    <a:pt x="24762" y="13742"/>
                    <a:pt x="24838" y="13688"/>
                    <a:pt x="24921" y="13688"/>
                  </a:cubicBezTo>
                  <a:close/>
                  <a:moveTo>
                    <a:pt x="23815" y="23287"/>
                  </a:moveTo>
                  <a:cubicBezTo>
                    <a:pt x="23831" y="23359"/>
                    <a:pt x="23831" y="23428"/>
                    <a:pt x="23831" y="23476"/>
                  </a:cubicBezTo>
                  <a:lnTo>
                    <a:pt x="23770" y="23476"/>
                  </a:lnTo>
                  <a:cubicBezTo>
                    <a:pt x="23794" y="23404"/>
                    <a:pt x="23799" y="23351"/>
                    <a:pt x="23815" y="23287"/>
                  </a:cubicBezTo>
                  <a:close/>
                  <a:moveTo>
                    <a:pt x="4043" y="23993"/>
                  </a:moveTo>
                  <a:cubicBezTo>
                    <a:pt x="4803" y="24115"/>
                    <a:pt x="5563" y="24236"/>
                    <a:pt x="6323" y="24358"/>
                  </a:cubicBezTo>
                  <a:cubicBezTo>
                    <a:pt x="6217" y="24407"/>
                    <a:pt x="6037" y="24429"/>
                    <a:pt x="5821" y="24429"/>
                  </a:cubicBezTo>
                  <a:cubicBezTo>
                    <a:pt x="5232" y="24429"/>
                    <a:pt x="4377" y="24260"/>
                    <a:pt x="4043" y="23993"/>
                  </a:cubicBezTo>
                  <a:close/>
                  <a:moveTo>
                    <a:pt x="17237" y="19287"/>
                  </a:moveTo>
                  <a:cubicBezTo>
                    <a:pt x="17324" y="19287"/>
                    <a:pt x="17406" y="19314"/>
                    <a:pt x="17478" y="19403"/>
                  </a:cubicBezTo>
                  <a:cubicBezTo>
                    <a:pt x="17569" y="19525"/>
                    <a:pt x="17539" y="19738"/>
                    <a:pt x="17417" y="19890"/>
                  </a:cubicBezTo>
                  <a:cubicBezTo>
                    <a:pt x="17387" y="19951"/>
                    <a:pt x="17326" y="19981"/>
                    <a:pt x="17235" y="20072"/>
                  </a:cubicBezTo>
                  <a:cubicBezTo>
                    <a:pt x="20639" y="20741"/>
                    <a:pt x="22858" y="23416"/>
                    <a:pt x="23284" y="24875"/>
                  </a:cubicBezTo>
                  <a:cubicBezTo>
                    <a:pt x="22980" y="24297"/>
                    <a:pt x="22524" y="23811"/>
                    <a:pt x="22098" y="23324"/>
                  </a:cubicBezTo>
                  <a:cubicBezTo>
                    <a:pt x="21004" y="22078"/>
                    <a:pt x="19636" y="21258"/>
                    <a:pt x="18056" y="20802"/>
                  </a:cubicBezTo>
                  <a:cubicBezTo>
                    <a:pt x="17661" y="20680"/>
                    <a:pt x="17235" y="20710"/>
                    <a:pt x="16840" y="20650"/>
                  </a:cubicBezTo>
                  <a:cubicBezTo>
                    <a:pt x="16658" y="20650"/>
                    <a:pt x="16475" y="20650"/>
                    <a:pt x="16293" y="20619"/>
                  </a:cubicBezTo>
                  <a:cubicBezTo>
                    <a:pt x="16080" y="20589"/>
                    <a:pt x="15898" y="20498"/>
                    <a:pt x="15867" y="20285"/>
                  </a:cubicBezTo>
                  <a:cubicBezTo>
                    <a:pt x="15837" y="20042"/>
                    <a:pt x="15928" y="19829"/>
                    <a:pt x="16110" y="19707"/>
                  </a:cubicBezTo>
                  <a:cubicBezTo>
                    <a:pt x="16232" y="19616"/>
                    <a:pt x="16384" y="19586"/>
                    <a:pt x="16506" y="19525"/>
                  </a:cubicBezTo>
                  <a:cubicBezTo>
                    <a:pt x="16688" y="19464"/>
                    <a:pt x="16870" y="19373"/>
                    <a:pt x="17053" y="19312"/>
                  </a:cubicBezTo>
                  <a:cubicBezTo>
                    <a:pt x="17115" y="19300"/>
                    <a:pt x="17177" y="19287"/>
                    <a:pt x="17237" y="19287"/>
                  </a:cubicBezTo>
                  <a:close/>
                  <a:moveTo>
                    <a:pt x="16110" y="22352"/>
                  </a:moveTo>
                  <a:cubicBezTo>
                    <a:pt x="16262" y="22352"/>
                    <a:pt x="16354" y="22473"/>
                    <a:pt x="16414" y="22595"/>
                  </a:cubicBezTo>
                  <a:cubicBezTo>
                    <a:pt x="16445" y="22747"/>
                    <a:pt x="16506" y="22899"/>
                    <a:pt x="16536" y="23021"/>
                  </a:cubicBezTo>
                  <a:cubicBezTo>
                    <a:pt x="17144" y="23051"/>
                    <a:pt x="17721" y="23051"/>
                    <a:pt x="18299" y="23081"/>
                  </a:cubicBezTo>
                  <a:cubicBezTo>
                    <a:pt x="19393" y="23142"/>
                    <a:pt x="20396" y="23537"/>
                    <a:pt x="21247" y="24206"/>
                  </a:cubicBezTo>
                  <a:cubicBezTo>
                    <a:pt x="21491" y="24419"/>
                    <a:pt x="21764" y="24631"/>
                    <a:pt x="22007" y="24844"/>
                  </a:cubicBezTo>
                  <a:cubicBezTo>
                    <a:pt x="22068" y="24905"/>
                    <a:pt x="22068" y="24996"/>
                    <a:pt x="22129" y="25057"/>
                  </a:cubicBezTo>
                  <a:cubicBezTo>
                    <a:pt x="21612" y="24692"/>
                    <a:pt x="21095" y="24297"/>
                    <a:pt x="20548" y="23993"/>
                  </a:cubicBezTo>
                  <a:cubicBezTo>
                    <a:pt x="19880" y="23598"/>
                    <a:pt x="19120" y="23446"/>
                    <a:pt x="18329" y="23416"/>
                  </a:cubicBezTo>
                  <a:cubicBezTo>
                    <a:pt x="18046" y="23416"/>
                    <a:pt x="17762" y="23402"/>
                    <a:pt x="17478" y="23402"/>
                  </a:cubicBezTo>
                  <a:cubicBezTo>
                    <a:pt x="17336" y="23402"/>
                    <a:pt x="17195" y="23406"/>
                    <a:pt x="17053" y="23416"/>
                  </a:cubicBezTo>
                  <a:cubicBezTo>
                    <a:pt x="16810" y="23416"/>
                    <a:pt x="16536" y="23416"/>
                    <a:pt x="16354" y="23689"/>
                  </a:cubicBezTo>
                  <a:cubicBezTo>
                    <a:pt x="16290" y="23791"/>
                    <a:pt x="16190" y="23839"/>
                    <a:pt x="16087" y="23839"/>
                  </a:cubicBezTo>
                  <a:cubicBezTo>
                    <a:pt x="15945" y="23839"/>
                    <a:pt x="15799" y="23745"/>
                    <a:pt x="15746" y="23568"/>
                  </a:cubicBezTo>
                  <a:cubicBezTo>
                    <a:pt x="15655" y="23233"/>
                    <a:pt x="15655" y="22929"/>
                    <a:pt x="15776" y="22595"/>
                  </a:cubicBezTo>
                  <a:cubicBezTo>
                    <a:pt x="15837" y="22443"/>
                    <a:pt x="15928" y="22352"/>
                    <a:pt x="16110" y="22352"/>
                  </a:cubicBezTo>
                  <a:close/>
                  <a:moveTo>
                    <a:pt x="25229" y="19920"/>
                  </a:moveTo>
                  <a:cubicBezTo>
                    <a:pt x="25412" y="19920"/>
                    <a:pt x="25533" y="20042"/>
                    <a:pt x="25655" y="20346"/>
                  </a:cubicBezTo>
                  <a:cubicBezTo>
                    <a:pt x="25746" y="20619"/>
                    <a:pt x="25837" y="20923"/>
                    <a:pt x="25898" y="21197"/>
                  </a:cubicBezTo>
                  <a:cubicBezTo>
                    <a:pt x="25928" y="21501"/>
                    <a:pt x="25928" y="21774"/>
                    <a:pt x="25594" y="21957"/>
                  </a:cubicBezTo>
                  <a:cubicBezTo>
                    <a:pt x="25533" y="21987"/>
                    <a:pt x="25472" y="22109"/>
                    <a:pt x="25442" y="22230"/>
                  </a:cubicBezTo>
                  <a:cubicBezTo>
                    <a:pt x="25077" y="23112"/>
                    <a:pt x="24743" y="24024"/>
                    <a:pt x="24621" y="25027"/>
                  </a:cubicBezTo>
                  <a:cubicBezTo>
                    <a:pt x="24621" y="25057"/>
                    <a:pt x="24591" y="25087"/>
                    <a:pt x="24560" y="25179"/>
                  </a:cubicBezTo>
                  <a:cubicBezTo>
                    <a:pt x="24560" y="24935"/>
                    <a:pt x="24560" y="24753"/>
                    <a:pt x="24591" y="24571"/>
                  </a:cubicBezTo>
                  <a:cubicBezTo>
                    <a:pt x="24682" y="23750"/>
                    <a:pt x="24804" y="22929"/>
                    <a:pt x="25077" y="22139"/>
                  </a:cubicBezTo>
                  <a:cubicBezTo>
                    <a:pt x="25168" y="21865"/>
                    <a:pt x="25168" y="21622"/>
                    <a:pt x="25077" y="21349"/>
                  </a:cubicBezTo>
                  <a:cubicBezTo>
                    <a:pt x="24956" y="21075"/>
                    <a:pt x="24925" y="20741"/>
                    <a:pt x="24925" y="20437"/>
                  </a:cubicBezTo>
                  <a:cubicBezTo>
                    <a:pt x="24925" y="20163"/>
                    <a:pt x="25077" y="19951"/>
                    <a:pt x="25229" y="19920"/>
                  </a:cubicBezTo>
                  <a:close/>
                  <a:moveTo>
                    <a:pt x="22162" y="25085"/>
                  </a:moveTo>
                  <a:lnTo>
                    <a:pt x="22162" y="25085"/>
                  </a:lnTo>
                  <a:cubicBezTo>
                    <a:pt x="22219" y="25128"/>
                    <a:pt x="22291" y="25153"/>
                    <a:pt x="22342" y="25179"/>
                  </a:cubicBezTo>
                  <a:cubicBezTo>
                    <a:pt x="22342" y="25209"/>
                    <a:pt x="22342" y="25209"/>
                    <a:pt x="22342" y="25239"/>
                  </a:cubicBezTo>
                  <a:lnTo>
                    <a:pt x="22162" y="25085"/>
                  </a:lnTo>
                  <a:close/>
                  <a:moveTo>
                    <a:pt x="1673" y="24024"/>
                  </a:moveTo>
                  <a:lnTo>
                    <a:pt x="1673" y="24024"/>
                  </a:lnTo>
                  <a:cubicBezTo>
                    <a:pt x="2098" y="24540"/>
                    <a:pt x="2645" y="24723"/>
                    <a:pt x="3223" y="24783"/>
                  </a:cubicBezTo>
                  <a:cubicBezTo>
                    <a:pt x="4104" y="24875"/>
                    <a:pt x="4955" y="24966"/>
                    <a:pt x="5806" y="25027"/>
                  </a:cubicBezTo>
                  <a:cubicBezTo>
                    <a:pt x="5868" y="25032"/>
                    <a:pt x="5929" y="25035"/>
                    <a:pt x="5990" y="25035"/>
                  </a:cubicBezTo>
                  <a:cubicBezTo>
                    <a:pt x="6262" y="25035"/>
                    <a:pt x="6531" y="24985"/>
                    <a:pt x="6779" y="24935"/>
                  </a:cubicBezTo>
                  <a:cubicBezTo>
                    <a:pt x="7137" y="24870"/>
                    <a:pt x="7487" y="24840"/>
                    <a:pt x="7837" y="24840"/>
                  </a:cubicBezTo>
                  <a:cubicBezTo>
                    <a:pt x="8141" y="24840"/>
                    <a:pt x="8444" y="24863"/>
                    <a:pt x="8755" y="24905"/>
                  </a:cubicBezTo>
                  <a:cubicBezTo>
                    <a:pt x="8542" y="24905"/>
                    <a:pt x="8329" y="24935"/>
                    <a:pt x="8147" y="24935"/>
                  </a:cubicBezTo>
                  <a:cubicBezTo>
                    <a:pt x="7569" y="24966"/>
                    <a:pt x="7053" y="25027"/>
                    <a:pt x="6505" y="25148"/>
                  </a:cubicBezTo>
                  <a:cubicBezTo>
                    <a:pt x="6205" y="25223"/>
                    <a:pt x="5885" y="25278"/>
                    <a:pt x="5577" y="25278"/>
                  </a:cubicBezTo>
                  <a:cubicBezTo>
                    <a:pt x="5511" y="25278"/>
                    <a:pt x="5445" y="25275"/>
                    <a:pt x="5381" y="25270"/>
                  </a:cubicBezTo>
                  <a:cubicBezTo>
                    <a:pt x="4560" y="25179"/>
                    <a:pt x="3739" y="25057"/>
                    <a:pt x="2949" y="24935"/>
                  </a:cubicBezTo>
                  <a:cubicBezTo>
                    <a:pt x="2584" y="24875"/>
                    <a:pt x="2250" y="24753"/>
                    <a:pt x="1946" y="24510"/>
                  </a:cubicBezTo>
                  <a:cubicBezTo>
                    <a:pt x="1824" y="24388"/>
                    <a:pt x="1673" y="24267"/>
                    <a:pt x="1673" y="24024"/>
                  </a:cubicBezTo>
                  <a:close/>
                  <a:moveTo>
                    <a:pt x="31555" y="18060"/>
                  </a:moveTo>
                  <a:cubicBezTo>
                    <a:pt x="31573" y="18060"/>
                    <a:pt x="31592" y="18062"/>
                    <a:pt x="31612" y="18066"/>
                  </a:cubicBezTo>
                  <a:cubicBezTo>
                    <a:pt x="31764" y="18066"/>
                    <a:pt x="31825" y="18188"/>
                    <a:pt x="31855" y="18309"/>
                  </a:cubicBezTo>
                  <a:cubicBezTo>
                    <a:pt x="31947" y="18522"/>
                    <a:pt x="31947" y="18735"/>
                    <a:pt x="31886" y="18948"/>
                  </a:cubicBezTo>
                  <a:cubicBezTo>
                    <a:pt x="31825" y="19251"/>
                    <a:pt x="31795" y="19525"/>
                    <a:pt x="31795" y="19829"/>
                  </a:cubicBezTo>
                  <a:cubicBezTo>
                    <a:pt x="31795" y="19951"/>
                    <a:pt x="31825" y="20103"/>
                    <a:pt x="31703" y="20163"/>
                  </a:cubicBezTo>
                  <a:cubicBezTo>
                    <a:pt x="31640" y="20202"/>
                    <a:pt x="31581" y="20218"/>
                    <a:pt x="31526" y="20218"/>
                  </a:cubicBezTo>
                  <a:cubicBezTo>
                    <a:pt x="31450" y="20218"/>
                    <a:pt x="31379" y="20186"/>
                    <a:pt x="31308" y="20133"/>
                  </a:cubicBezTo>
                  <a:cubicBezTo>
                    <a:pt x="31278" y="20103"/>
                    <a:pt x="31248" y="20072"/>
                    <a:pt x="31187" y="20042"/>
                  </a:cubicBezTo>
                  <a:cubicBezTo>
                    <a:pt x="30852" y="20619"/>
                    <a:pt x="30305" y="21045"/>
                    <a:pt x="29819" y="21501"/>
                  </a:cubicBezTo>
                  <a:cubicBezTo>
                    <a:pt x="28573" y="22595"/>
                    <a:pt x="27418" y="23780"/>
                    <a:pt x="26475" y="25179"/>
                  </a:cubicBezTo>
                  <a:cubicBezTo>
                    <a:pt x="26445" y="25209"/>
                    <a:pt x="26415" y="25270"/>
                    <a:pt x="26384" y="25331"/>
                  </a:cubicBezTo>
                  <a:lnTo>
                    <a:pt x="26323" y="25270"/>
                  </a:lnTo>
                  <a:cubicBezTo>
                    <a:pt x="26384" y="25179"/>
                    <a:pt x="26415" y="25027"/>
                    <a:pt x="26506" y="24935"/>
                  </a:cubicBezTo>
                  <a:cubicBezTo>
                    <a:pt x="26658" y="24631"/>
                    <a:pt x="26840" y="24328"/>
                    <a:pt x="27053" y="24054"/>
                  </a:cubicBezTo>
                  <a:cubicBezTo>
                    <a:pt x="27904" y="23021"/>
                    <a:pt x="28694" y="21957"/>
                    <a:pt x="29728" y="21075"/>
                  </a:cubicBezTo>
                  <a:cubicBezTo>
                    <a:pt x="30336" y="20528"/>
                    <a:pt x="30731" y="19890"/>
                    <a:pt x="30944" y="19099"/>
                  </a:cubicBezTo>
                  <a:cubicBezTo>
                    <a:pt x="31035" y="18826"/>
                    <a:pt x="31187" y="18552"/>
                    <a:pt x="31308" y="18248"/>
                  </a:cubicBezTo>
                  <a:cubicBezTo>
                    <a:pt x="31361" y="18143"/>
                    <a:pt x="31437" y="18060"/>
                    <a:pt x="31555" y="18060"/>
                  </a:cubicBezTo>
                  <a:close/>
                  <a:moveTo>
                    <a:pt x="29642" y="16763"/>
                  </a:moveTo>
                  <a:cubicBezTo>
                    <a:pt x="29737" y="16763"/>
                    <a:pt x="29841" y="16812"/>
                    <a:pt x="29941" y="16911"/>
                  </a:cubicBezTo>
                  <a:cubicBezTo>
                    <a:pt x="30123" y="17093"/>
                    <a:pt x="30153" y="17306"/>
                    <a:pt x="30123" y="17549"/>
                  </a:cubicBezTo>
                  <a:cubicBezTo>
                    <a:pt x="30092" y="17884"/>
                    <a:pt x="30001" y="18218"/>
                    <a:pt x="29941" y="18552"/>
                  </a:cubicBezTo>
                  <a:cubicBezTo>
                    <a:pt x="29910" y="18704"/>
                    <a:pt x="29880" y="18887"/>
                    <a:pt x="29849" y="19039"/>
                  </a:cubicBezTo>
                  <a:cubicBezTo>
                    <a:pt x="29811" y="19193"/>
                    <a:pt x="29760" y="19274"/>
                    <a:pt x="29666" y="19274"/>
                  </a:cubicBezTo>
                  <a:cubicBezTo>
                    <a:pt x="29612" y="19274"/>
                    <a:pt x="29543" y="19246"/>
                    <a:pt x="29454" y="19191"/>
                  </a:cubicBezTo>
                  <a:cubicBezTo>
                    <a:pt x="29424" y="19191"/>
                    <a:pt x="29393" y="19160"/>
                    <a:pt x="29363" y="19130"/>
                  </a:cubicBezTo>
                  <a:cubicBezTo>
                    <a:pt x="27296" y="21166"/>
                    <a:pt x="25746" y="23476"/>
                    <a:pt x="25047" y="26334"/>
                  </a:cubicBezTo>
                  <a:cubicBezTo>
                    <a:pt x="25077" y="26151"/>
                    <a:pt x="25047" y="25999"/>
                    <a:pt x="25108" y="25817"/>
                  </a:cubicBezTo>
                  <a:cubicBezTo>
                    <a:pt x="25320" y="24844"/>
                    <a:pt x="25685" y="23932"/>
                    <a:pt x="26141" y="23051"/>
                  </a:cubicBezTo>
                  <a:cubicBezTo>
                    <a:pt x="26627" y="22078"/>
                    <a:pt x="27266" y="21166"/>
                    <a:pt x="27965" y="20315"/>
                  </a:cubicBezTo>
                  <a:cubicBezTo>
                    <a:pt x="28299" y="19890"/>
                    <a:pt x="28603" y="19464"/>
                    <a:pt x="28937" y="19069"/>
                  </a:cubicBezTo>
                  <a:cubicBezTo>
                    <a:pt x="29211" y="18735"/>
                    <a:pt x="29302" y="18400"/>
                    <a:pt x="29272" y="17975"/>
                  </a:cubicBezTo>
                  <a:cubicBezTo>
                    <a:pt x="29241" y="17671"/>
                    <a:pt x="29272" y="17367"/>
                    <a:pt x="29333" y="17063"/>
                  </a:cubicBezTo>
                  <a:cubicBezTo>
                    <a:pt x="29387" y="16865"/>
                    <a:pt x="29504" y="16763"/>
                    <a:pt x="29642" y="16763"/>
                  </a:cubicBezTo>
                  <a:close/>
                  <a:moveTo>
                    <a:pt x="33618" y="31167"/>
                  </a:moveTo>
                  <a:cubicBezTo>
                    <a:pt x="34196" y="31531"/>
                    <a:pt x="34682" y="31987"/>
                    <a:pt x="35138" y="32504"/>
                  </a:cubicBezTo>
                  <a:cubicBezTo>
                    <a:pt x="35108" y="32504"/>
                    <a:pt x="35108" y="32534"/>
                    <a:pt x="35077" y="32565"/>
                  </a:cubicBezTo>
                  <a:cubicBezTo>
                    <a:pt x="34591" y="32109"/>
                    <a:pt x="34074" y="31653"/>
                    <a:pt x="33558" y="31197"/>
                  </a:cubicBezTo>
                  <a:lnTo>
                    <a:pt x="33618" y="31167"/>
                  </a:lnTo>
                  <a:close/>
                  <a:moveTo>
                    <a:pt x="33102" y="31592"/>
                  </a:moveTo>
                  <a:cubicBezTo>
                    <a:pt x="33193" y="31653"/>
                    <a:pt x="33284" y="31714"/>
                    <a:pt x="33375" y="31774"/>
                  </a:cubicBezTo>
                  <a:cubicBezTo>
                    <a:pt x="33710" y="32139"/>
                    <a:pt x="34105" y="32474"/>
                    <a:pt x="34378" y="32869"/>
                  </a:cubicBezTo>
                  <a:cubicBezTo>
                    <a:pt x="34925" y="33659"/>
                    <a:pt x="35442" y="34449"/>
                    <a:pt x="35807" y="35361"/>
                  </a:cubicBezTo>
                  <a:cubicBezTo>
                    <a:pt x="35989" y="35878"/>
                    <a:pt x="36293" y="36303"/>
                    <a:pt x="36597" y="36759"/>
                  </a:cubicBezTo>
                  <a:cubicBezTo>
                    <a:pt x="36871" y="37094"/>
                    <a:pt x="37114" y="37428"/>
                    <a:pt x="37357" y="37762"/>
                  </a:cubicBezTo>
                  <a:cubicBezTo>
                    <a:pt x="37418" y="37884"/>
                    <a:pt x="37479" y="38036"/>
                    <a:pt x="37570" y="38158"/>
                  </a:cubicBezTo>
                  <a:cubicBezTo>
                    <a:pt x="37509" y="38188"/>
                    <a:pt x="37479" y="38188"/>
                    <a:pt x="37479" y="38188"/>
                  </a:cubicBezTo>
                  <a:cubicBezTo>
                    <a:pt x="36962" y="37519"/>
                    <a:pt x="36445" y="36851"/>
                    <a:pt x="35928" y="36182"/>
                  </a:cubicBezTo>
                  <a:cubicBezTo>
                    <a:pt x="35868" y="36091"/>
                    <a:pt x="35837" y="36030"/>
                    <a:pt x="35776" y="35939"/>
                  </a:cubicBezTo>
                  <a:cubicBezTo>
                    <a:pt x="35442" y="35088"/>
                    <a:pt x="34895" y="34328"/>
                    <a:pt x="34439" y="33537"/>
                  </a:cubicBezTo>
                  <a:cubicBezTo>
                    <a:pt x="34105" y="32990"/>
                    <a:pt x="33679" y="32443"/>
                    <a:pt x="33284" y="31896"/>
                  </a:cubicBezTo>
                  <a:cubicBezTo>
                    <a:pt x="33223" y="31805"/>
                    <a:pt x="33162" y="31714"/>
                    <a:pt x="33071" y="31622"/>
                  </a:cubicBezTo>
                  <a:cubicBezTo>
                    <a:pt x="33102" y="31622"/>
                    <a:pt x="33102" y="31622"/>
                    <a:pt x="33102" y="31592"/>
                  </a:cubicBezTo>
                  <a:close/>
                  <a:moveTo>
                    <a:pt x="19208" y="0"/>
                  </a:moveTo>
                  <a:cubicBezTo>
                    <a:pt x="19120" y="0"/>
                    <a:pt x="19028" y="14"/>
                    <a:pt x="18937" y="41"/>
                  </a:cubicBezTo>
                  <a:cubicBezTo>
                    <a:pt x="18785" y="102"/>
                    <a:pt x="18633" y="163"/>
                    <a:pt x="18481" y="224"/>
                  </a:cubicBezTo>
                  <a:cubicBezTo>
                    <a:pt x="17569" y="649"/>
                    <a:pt x="17022" y="1409"/>
                    <a:pt x="16658" y="2291"/>
                  </a:cubicBezTo>
                  <a:cubicBezTo>
                    <a:pt x="16171" y="3415"/>
                    <a:pt x="15867" y="4601"/>
                    <a:pt x="15715" y="5817"/>
                  </a:cubicBezTo>
                  <a:cubicBezTo>
                    <a:pt x="15533" y="7002"/>
                    <a:pt x="15655" y="8218"/>
                    <a:pt x="15746" y="9403"/>
                  </a:cubicBezTo>
                  <a:cubicBezTo>
                    <a:pt x="15807" y="10133"/>
                    <a:pt x="15867" y="10862"/>
                    <a:pt x="16080" y="11592"/>
                  </a:cubicBezTo>
                  <a:cubicBezTo>
                    <a:pt x="16293" y="12230"/>
                    <a:pt x="16445" y="12868"/>
                    <a:pt x="16658" y="13476"/>
                  </a:cubicBezTo>
                  <a:cubicBezTo>
                    <a:pt x="16840" y="14023"/>
                    <a:pt x="17053" y="14601"/>
                    <a:pt x="17569" y="14966"/>
                  </a:cubicBezTo>
                  <a:cubicBezTo>
                    <a:pt x="17630" y="15026"/>
                    <a:pt x="17691" y="15118"/>
                    <a:pt x="17752" y="15209"/>
                  </a:cubicBezTo>
                  <a:cubicBezTo>
                    <a:pt x="17995" y="15452"/>
                    <a:pt x="18238" y="15756"/>
                    <a:pt x="18512" y="15999"/>
                  </a:cubicBezTo>
                  <a:cubicBezTo>
                    <a:pt x="18876" y="16333"/>
                    <a:pt x="19180" y="16698"/>
                    <a:pt x="19454" y="17124"/>
                  </a:cubicBezTo>
                  <a:cubicBezTo>
                    <a:pt x="19728" y="17580"/>
                    <a:pt x="20032" y="18036"/>
                    <a:pt x="20335" y="18461"/>
                  </a:cubicBezTo>
                  <a:cubicBezTo>
                    <a:pt x="21187" y="19677"/>
                    <a:pt x="21916" y="20923"/>
                    <a:pt x="22433" y="22291"/>
                  </a:cubicBezTo>
                  <a:cubicBezTo>
                    <a:pt x="22494" y="22413"/>
                    <a:pt x="22524" y="22534"/>
                    <a:pt x="22554" y="22656"/>
                  </a:cubicBezTo>
                  <a:cubicBezTo>
                    <a:pt x="22463" y="22565"/>
                    <a:pt x="22402" y="22473"/>
                    <a:pt x="22342" y="22382"/>
                  </a:cubicBezTo>
                  <a:cubicBezTo>
                    <a:pt x="21551" y="21166"/>
                    <a:pt x="20731" y="19951"/>
                    <a:pt x="19940" y="18735"/>
                  </a:cubicBezTo>
                  <a:cubicBezTo>
                    <a:pt x="19636" y="18279"/>
                    <a:pt x="19332" y="17884"/>
                    <a:pt x="19059" y="17428"/>
                  </a:cubicBezTo>
                  <a:cubicBezTo>
                    <a:pt x="18785" y="17033"/>
                    <a:pt x="18481" y="16668"/>
                    <a:pt x="18117" y="16364"/>
                  </a:cubicBezTo>
                  <a:cubicBezTo>
                    <a:pt x="17904" y="16182"/>
                    <a:pt x="17691" y="15999"/>
                    <a:pt x="17539" y="15756"/>
                  </a:cubicBezTo>
                  <a:cubicBezTo>
                    <a:pt x="17235" y="15361"/>
                    <a:pt x="16840" y="15148"/>
                    <a:pt x="16414" y="14935"/>
                  </a:cubicBezTo>
                  <a:cubicBezTo>
                    <a:pt x="15503" y="14540"/>
                    <a:pt x="14560" y="14115"/>
                    <a:pt x="13648" y="13719"/>
                  </a:cubicBezTo>
                  <a:cubicBezTo>
                    <a:pt x="12433" y="13233"/>
                    <a:pt x="11186" y="12777"/>
                    <a:pt x="9910" y="12412"/>
                  </a:cubicBezTo>
                  <a:cubicBezTo>
                    <a:pt x="9381" y="12264"/>
                    <a:pt x="8851" y="12187"/>
                    <a:pt x="8317" y="12187"/>
                  </a:cubicBezTo>
                  <a:cubicBezTo>
                    <a:pt x="7870" y="12187"/>
                    <a:pt x="7419" y="12241"/>
                    <a:pt x="6961" y="12352"/>
                  </a:cubicBezTo>
                  <a:cubicBezTo>
                    <a:pt x="5898" y="12625"/>
                    <a:pt x="4834" y="12899"/>
                    <a:pt x="3800" y="13264"/>
                  </a:cubicBezTo>
                  <a:cubicBezTo>
                    <a:pt x="3283" y="13446"/>
                    <a:pt x="2797" y="13689"/>
                    <a:pt x="2372" y="14054"/>
                  </a:cubicBezTo>
                  <a:cubicBezTo>
                    <a:pt x="2220" y="14206"/>
                    <a:pt x="2068" y="14388"/>
                    <a:pt x="1946" y="14571"/>
                  </a:cubicBezTo>
                  <a:cubicBezTo>
                    <a:pt x="1703" y="14966"/>
                    <a:pt x="1612" y="15422"/>
                    <a:pt x="1460" y="15878"/>
                  </a:cubicBezTo>
                  <a:cubicBezTo>
                    <a:pt x="1308" y="16364"/>
                    <a:pt x="1247" y="16820"/>
                    <a:pt x="1247" y="17337"/>
                  </a:cubicBezTo>
                  <a:cubicBezTo>
                    <a:pt x="1217" y="18036"/>
                    <a:pt x="1186" y="18735"/>
                    <a:pt x="1186" y="19434"/>
                  </a:cubicBezTo>
                  <a:cubicBezTo>
                    <a:pt x="1156" y="19829"/>
                    <a:pt x="1065" y="20194"/>
                    <a:pt x="821" y="20528"/>
                  </a:cubicBezTo>
                  <a:cubicBezTo>
                    <a:pt x="639" y="20832"/>
                    <a:pt x="487" y="21166"/>
                    <a:pt x="274" y="21440"/>
                  </a:cubicBezTo>
                  <a:cubicBezTo>
                    <a:pt x="92" y="21714"/>
                    <a:pt x="1" y="22017"/>
                    <a:pt x="31" y="22321"/>
                  </a:cubicBezTo>
                  <a:cubicBezTo>
                    <a:pt x="62" y="22443"/>
                    <a:pt x="62" y="22565"/>
                    <a:pt x="62" y="22686"/>
                  </a:cubicBezTo>
                  <a:cubicBezTo>
                    <a:pt x="183" y="23355"/>
                    <a:pt x="274" y="24024"/>
                    <a:pt x="669" y="24631"/>
                  </a:cubicBezTo>
                  <a:cubicBezTo>
                    <a:pt x="1125" y="25331"/>
                    <a:pt x="1581" y="26060"/>
                    <a:pt x="2068" y="26759"/>
                  </a:cubicBezTo>
                  <a:cubicBezTo>
                    <a:pt x="2280" y="27063"/>
                    <a:pt x="2524" y="27367"/>
                    <a:pt x="2828" y="27610"/>
                  </a:cubicBezTo>
                  <a:cubicBezTo>
                    <a:pt x="3450" y="28119"/>
                    <a:pt x="4203" y="28313"/>
                    <a:pt x="4991" y="28313"/>
                  </a:cubicBezTo>
                  <a:cubicBezTo>
                    <a:pt x="5050" y="28313"/>
                    <a:pt x="5109" y="28311"/>
                    <a:pt x="5168" y="28309"/>
                  </a:cubicBezTo>
                  <a:cubicBezTo>
                    <a:pt x="6232" y="28218"/>
                    <a:pt x="7296" y="28127"/>
                    <a:pt x="8360" y="28005"/>
                  </a:cubicBezTo>
                  <a:cubicBezTo>
                    <a:pt x="10001" y="27823"/>
                    <a:pt x="11642" y="27610"/>
                    <a:pt x="13253" y="27367"/>
                  </a:cubicBezTo>
                  <a:cubicBezTo>
                    <a:pt x="14196" y="27215"/>
                    <a:pt x="15168" y="27063"/>
                    <a:pt x="16080" y="26759"/>
                  </a:cubicBezTo>
                  <a:cubicBezTo>
                    <a:pt x="17205" y="26364"/>
                    <a:pt x="18329" y="26030"/>
                    <a:pt x="19484" y="25787"/>
                  </a:cubicBezTo>
                  <a:cubicBezTo>
                    <a:pt x="19932" y="25669"/>
                    <a:pt x="20380" y="25624"/>
                    <a:pt x="20828" y="25624"/>
                  </a:cubicBezTo>
                  <a:cubicBezTo>
                    <a:pt x="20957" y="25624"/>
                    <a:pt x="21087" y="25628"/>
                    <a:pt x="21217" y="25635"/>
                  </a:cubicBezTo>
                  <a:cubicBezTo>
                    <a:pt x="21794" y="25665"/>
                    <a:pt x="22250" y="25908"/>
                    <a:pt x="22494" y="26455"/>
                  </a:cubicBezTo>
                  <a:cubicBezTo>
                    <a:pt x="22615" y="26729"/>
                    <a:pt x="22737" y="27002"/>
                    <a:pt x="22858" y="27306"/>
                  </a:cubicBezTo>
                  <a:cubicBezTo>
                    <a:pt x="22919" y="27458"/>
                    <a:pt x="23010" y="27610"/>
                    <a:pt x="23193" y="27610"/>
                  </a:cubicBezTo>
                  <a:cubicBezTo>
                    <a:pt x="23649" y="27610"/>
                    <a:pt x="24013" y="27823"/>
                    <a:pt x="24378" y="28036"/>
                  </a:cubicBezTo>
                  <a:cubicBezTo>
                    <a:pt x="24530" y="28127"/>
                    <a:pt x="24743" y="28188"/>
                    <a:pt x="24895" y="28188"/>
                  </a:cubicBezTo>
                  <a:cubicBezTo>
                    <a:pt x="25716" y="28127"/>
                    <a:pt x="26354" y="27701"/>
                    <a:pt x="26901" y="27063"/>
                  </a:cubicBezTo>
                  <a:lnTo>
                    <a:pt x="26901" y="27063"/>
                  </a:lnTo>
                  <a:cubicBezTo>
                    <a:pt x="26506" y="27094"/>
                    <a:pt x="26141" y="27154"/>
                    <a:pt x="25776" y="27185"/>
                  </a:cubicBezTo>
                  <a:lnTo>
                    <a:pt x="25776" y="27094"/>
                  </a:lnTo>
                  <a:cubicBezTo>
                    <a:pt x="25867" y="27063"/>
                    <a:pt x="25989" y="27033"/>
                    <a:pt x="26080" y="27002"/>
                  </a:cubicBezTo>
                  <a:cubicBezTo>
                    <a:pt x="26293" y="26972"/>
                    <a:pt x="26506" y="26911"/>
                    <a:pt x="26719" y="26911"/>
                  </a:cubicBezTo>
                  <a:cubicBezTo>
                    <a:pt x="27144" y="26881"/>
                    <a:pt x="27539" y="26759"/>
                    <a:pt x="27904" y="26516"/>
                  </a:cubicBezTo>
                  <a:cubicBezTo>
                    <a:pt x="27995" y="26455"/>
                    <a:pt x="28117" y="26425"/>
                    <a:pt x="28208" y="26364"/>
                  </a:cubicBezTo>
                  <a:cubicBezTo>
                    <a:pt x="28208" y="26394"/>
                    <a:pt x="28208" y="26394"/>
                    <a:pt x="28208" y="26394"/>
                  </a:cubicBezTo>
                  <a:cubicBezTo>
                    <a:pt x="28117" y="26516"/>
                    <a:pt x="27995" y="26607"/>
                    <a:pt x="27843" y="26790"/>
                  </a:cubicBezTo>
                  <a:cubicBezTo>
                    <a:pt x="27957" y="26785"/>
                    <a:pt x="28069" y="26783"/>
                    <a:pt x="28181" y="26783"/>
                  </a:cubicBezTo>
                  <a:cubicBezTo>
                    <a:pt x="29717" y="26783"/>
                    <a:pt x="31101" y="27165"/>
                    <a:pt x="32433" y="27732"/>
                  </a:cubicBezTo>
                  <a:cubicBezTo>
                    <a:pt x="32579" y="27585"/>
                    <a:pt x="32708" y="27515"/>
                    <a:pt x="32817" y="27515"/>
                  </a:cubicBezTo>
                  <a:cubicBezTo>
                    <a:pt x="32957" y="27515"/>
                    <a:pt x="33064" y="27631"/>
                    <a:pt x="33132" y="27853"/>
                  </a:cubicBezTo>
                  <a:cubicBezTo>
                    <a:pt x="33162" y="27945"/>
                    <a:pt x="33193" y="28005"/>
                    <a:pt x="33193" y="28066"/>
                  </a:cubicBezTo>
                  <a:cubicBezTo>
                    <a:pt x="33223" y="28309"/>
                    <a:pt x="33254" y="28553"/>
                    <a:pt x="33254" y="28765"/>
                  </a:cubicBezTo>
                  <a:cubicBezTo>
                    <a:pt x="33284" y="28856"/>
                    <a:pt x="33254" y="29008"/>
                    <a:pt x="33162" y="29039"/>
                  </a:cubicBezTo>
                  <a:cubicBezTo>
                    <a:pt x="33137" y="29065"/>
                    <a:pt x="33095" y="29074"/>
                    <a:pt x="33048" y="29074"/>
                  </a:cubicBezTo>
                  <a:cubicBezTo>
                    <a:pt x="32984" y="29074"/>
                    <a:pt x="32911" y="29056"/>
                    <a:pt x="32859" y="29039"/>
                  </a:cubicBezTo>
                  <a:cubicBezTo>
                    <a:pt x="32615" y="28917"/>
                    <a:pt x="32463" y="28704"/>
                    <a:pt x="32433" y="28461"/>
                  </a:cubicBezTo>
                  <a:cubicBezTo>
                    <a:pt x="32372" y="28157"/>
                    <a:pt x="32159" y="28036"/>
                    <a:pt x="31916" y="27945"/>
                  </a:cubicBezTo>
                  <a:cubicBezTo>
                    <a:pt x="31339" y="27732"/>
                    <a:pt x="30761" y="27549"/>
                    <a:pt x="30184" y="27367"/>
                  </a:cubicBezTo>
                  <a:cubicBezTo>
                    <a:pt x="29393" y="27124"/>
                    <a:pt x="28603" y="27033"/>
                    <a:pt x="27782" y="27033"/>
                  </a:cubicBezTo>
                  <a:cubicBezTo>
                    <a:pt x="27691" y="27033"/>
                    <a:pt x="27570" y="27033"/>
                    <a:pt x="27509" y="27094"/>
                  </a:cubicBezTo>
                  <a:cubicBezTo>
                    <a:pt x="27205" y="27306"/>
                    <a:pt x="26901" y="27519"/>
                    <a:pt x="26627" y="27884"/>
                  </a:cubicBezTo>
                  <a:cubicBezTo>
                    <a:pt x="26806" y="27868"/>
                    <a:pt x="26981" y="27860"/>
                    <a:pt x="27152" y="27860"/>
                  </a:cubicBezTo>
                  <a:cubicBezTo>
                    <a:pt x="28608" y="27860"/>
                    <a:pt x="29782" y="28434"/>
                    <a:pt x="30761" y="29495"/>
                  </a:cubicBezTo>
                  <a:cubicBezTo>
                    <a:pt x="30548" y="29373"/>
                    <a:pt x="30366" y="29252"/>
                    <a:pt x="30184" y="29130"/>
                  </a:cubicBezTo>
                  <a:cubicBezTo>
                    <a:pt x="29424" y="28553"/>
                    <a:pt x="28573" y="28309"/>
                    <a:pt x="27630" y="28309"/>
                  </a:cubicBezTo>
                  <a:cubicBezTo>
                    <a:pt x="26658" y="28309"/>
                    <a:pt x="25746" y="28522"/>
                    <a:pt x="24804" y="28704"/>
                  </a:cubicBezTo>
                  <a:cubicBezTo>
                    <a:pt x="24773" y="28735"/>
                    <a:pt x="24743" y="28735"/>
                    <a:pt x="24712" y="28765"/>
                  </a:cubicBezTo>
                  <a:cubicBezTo>
                    <a:pt x="24712" y="28917"/>
                    <a:pt x="24712" y="29069"/>
                    <a:pt x="24682" y="29221"/>
                  </a:cubicBezTo>
                  <a:cubicBezTo>
                    <a:pt x="24682" y="29738"/>
                    <a:pt x="24682" y="30255"/>
                    <a:pt x="24621" y="30802"/>
                  </a:cubicBezTo>
                  <a:cubicBezTo>
                    <a:pt x="24500" y="31805"/>
                    <a:pt x="24409" y="32808"/>
                    <a:pt x="24530" y="33811"/>
                  </a:cubicBezTo>
                  <a:cubicBezTo>
                    <a:pt x="24560" y="33993"/>
                    <a:pt x="24530" y="34176"/>
                    <a:pt x="24530" y="34388"/>
                  </a:cubicBezTo>
                  <a:cubicBezTo>
                    <a:pt x="24469" y="35483"/>
                    <a:pt x="24804" y="36486"/>
                    <a:pt x="25381" y="37428"/>
                  </a:cubicBezTo>
                  <a:cubicBezTo>
                    <a:pt x="25898" y="38249"/>
                    <a:pt x="26415" y="39100"/>
                    <a:pt x="26871" y="39951"/>
                  </a:cubicBezTo>
                  <a:cubicBezTo>
                    <a:pt x="27387" y="40863"/>
                    <a:pt x="27934" y="41744"/>
                    <a:pt x="28634" y="42534"/>
                  </a:cubicBezTo>
                  <a:cubicBezTo>
                    <a:pt x="29333" y="43355"/>
                    <a:pt x="30184" y="44024"/>
                    <a:pt x="31248" y="44358"/>
                  </a:cubicBezTo>
                  <a:cubicBezTo>
                    <a:pt x="31551" y="44449"/>
                    <a:pt x="31825" y="44601"/>
                    <a:pt x="32099" y="44662"/>
                  </a:cubicBezTo>
                  <a:cubicBezTo>
                    <a:pt x="32950" y="44905"/>
                    <a:pt x="33770" y="45149"/>
                    <a:pt x="34621" y="45331"/>
                  </a:cubicBezTo>
                  <a:cubicBezTo>
                    <a:pt x="34825" y="45380"/>
                    <a:pt x="35023" y="45403"/>
                    <a:pt x="35216" y="45403"/>
                  </a:cubicBezTo>
                  <a:cubicBezTo>
                    <a:pt x="35861" y="45403"/>
                    <a:pt x="36447" y="45144"/>
                    <a:pt x="36962" y="44723"/>
                  </a:cubicBezTo>
                  <a:cubicBezTo>
                    <a:pt x="37479" y="44328"/>
                    <a:pt x="37904" y="43811"/>
                    <a:pt x="38239" y="43234"/>
                  </a:cubicBezTo>
                  <a:cubicBezTo>
                    <a:pt x="38634" y="42565"/>
                    <a:pt x="39029" y="41866"/>
                    <a:pt x="39363" y="41167"/>
                  </a:cubicBezTo>
                  <a:cubicBezTo>
                    <a:pt x="39728" y="40437"/>
                    <a:pt x="40245" y="39860"/>
                    <a:pt x="40944" y="39465"/>
                  </a:cubicBezTo>
                  <a:cubicBezTo>
                    <a:pt x="41764" y="38978"/>
                    <a:pt x="42129" y="38218"/>
                    <a:pt x="42251" y="37306"/>
                  </a:cubicBezTo>
                  <a:cubicBezTo>
                    <a:pt x="42312" y="36638"/>
                    <a:pt x="42312" y="35969"/>
                    <a:pt x="42342" y="35300"/>
                  </a:cubicBezTo>
                  <a:cubicBezTo>
                    <a:pt x="42372" y="34875"/>
                    <a:pt x="42312" y="34449"/>
                    <a:pt x="42190" y="34054"/>
                  </a:cubicBezTo>
                  <a:cubicBezTo>
                    <a:pt x="42038" y="33629"/>
                    <a:pt x="41856" y="33233"/>
                    <a:pt x="41704" y="32808"/>
                  </a:cubicBezTo>
                  <a:cubicBezTo>
                    <a:pt x="41309" y="31531"/>
                    <a:pt x="40640" y="30437"/>
                    <a:pt x="39850" y="29373"/>
                  </a:cubicBezTo>
                  <a:cubicBezTo>
                    <a:pt x="38938" y="28127"/>
                    <a:pt x="37783" y="27094"/>
                    <a:pt x="36567" y="26121"/>
                  </a:cubicBezTo>
                  <a:cubicBezTo>
                    <a:pt x="36536" y="26090"/>
                    <a:pt x="36476" y="26060"/>
                    <a:pt x="36415" y="26030"/>
                  </a:cubicBezTo>
                  <a:cubicBezTo>
                    <a:pt x="36258" y="26170"/>
                    <a:pt x="36142" y="26239"/>
                    <a:pt x="36025" y="26239"/>
                  </a:cubicBezTo>
                  <a:cubicBezTo>
                    <a:pt x="35914" y="26239"/>
                    <a:pt x="35802" y="26178"/>
                    <a:pt x="35655" y="26060"/>
                  </a:cubicBezTo>
                  <a:cubicBezTo>
                    <a:pt x="35564" y="25999"/>
                    <a:pt x="35503" y="25908"/>
                    <a:pt x="35442" y="25787"/>
                  </a:cubicBezTo>
                  <a:cubicBezTo>
                    <a:pt x="35351" y="25635"/>
                    <a:pt x="35229" y="25543"/>
                    <a:pt x="35047" y="25543"/>
                  </a:cubicBezTo>
                  <a:cubicBezTo>
                    <a:pt x="33922" y="25422"/>
                    <a:pt x="32798" y="25239"/>
                    <a:pt x="31643" y="25209"/>
                  </a:cubicBezTo>
                  <a:cubicBezTo>
                    <a:pt x="30001" y="25209"/>
                    <a:pt x="28421" y="25422"/>
                    <a:pt x="26871" y="25999"/>
                  </a:cubicBezTo>
                  <a:cubicBezTo>
                    <a:pt x="26871" y="25999"/>
                    <a:pt x="26840" y="25999"/>
                    <a:pt x="26779" y="25969"/>
                  </a:cubicBezTo>
                  <a:cubicBezTo>
                    <a:pt x="27235" y="25665"/>
                    <a:pt x="27722" y="25513"/>
                    <a:pt x="28208" y="25361"/>
                  </a:cubicBezTo>
                  <a:cubicBezTo>
                    <a:pt x="29466" y="25002"/>
                    <a:pt x="30740" y="24908"/>
                    <a:pt x="32030" y="24908"/>
                  </a:cubicBezTo>
                  <a:cubicBezTo>
                    <a:pt x="32487" y="24908"/>
                    <a:pt x="32945" y="24920"/>
                    <a:pt x="33406" y="24935"/>
                  </a:cubicBezTo>
                  <a:cubicBezTo>
                    <a:pt x="33801" y="24966"/>
                    <a:pt x="34166" y="24996"/>
                    <a:pt x="34561" y="25057"/>
                  </a:cubicBezTo>
                  <a:cubicBezTo>
                    <a:pt x="34561" y="25027"/>
                    <a:pt x="34561" y="24996"/>
                    <a:pt x="34561" y="24966"/>
                  </a:cubicBezTo>
                  <a:cubicBezTo>
                    <a:pt x="34378" y="24905"/>
                    <a:pt x="34196" y="24844"/>
                    <a:pt x="33983" y="24814"/>
                  </a:cubicBezTo>
                  <a:cubicBezTo>
                    <a:pt x="33436" y="24692"/>
                    <a:pt x="32859" y="24631"/>
                    <a:pt x="32342" y="24449"/>
                  </a:cubicBezTo>
                  <a:cubicBezTo>
                    <a:pt x="31928" y="24321"/>
                    <a:pt x="31521" y="24266"/>
                    <a:pt x="31118" y="24266"/>
                  </a:cubicBezTo>
                  <a:cubicBezTo>
                    <a:pt x="30662" y="24266"/>
                    <a:pt x="30210" y="24336"/>
                    <a:pt x="29758" y="24449"/>
                  </a:cubicBezTo>
                  <a:cubicBezTo>
                    <a:pt x="29241" y="24601"/>
                    <a:pt x="28725" y="24753"/>
                    <a:pt x="28178" y="24875"/>
                  </a:cubicBezTo>
                  <a:cubicBezTo>
                    <a:pt x="28299" y="24753"/>
                    <a:pt x="28451" y="24662"/>
                    <a:pt x="28603" y="24601"/>
                  </a:cubicBezTo>
                  <a:cubicBezTo>
                    <a:pt x="29241" y="24419"/>
                    <a:pt x="29849" y="24206"/>
                    <a:pt x="30488" y="24054"/>
                  </a:cubicBezTo>
                  <a:cubicBezTo>
                    <a:pt x="30723" y="23995"/>
                    <a:pt x="30971" y="23962"/>
                    <a:pt x="31216" y="23962"/>
                  </a:cubicBezTo>
                  <a:cubicBezTo>
                    <a:pt x="31350" y="23962"/>
                    <a:pt x="31483" y="23972"/>
                    <a:pt x="31612" y="23993"/>
                  </a:cubicBezTo>
                  <a:cubicBezTo>
                    <a:pt x="31790" y="24015"/>
                    <a:pt x="31964" y="24030"/>
                    <a:pt x="32137" y="24030"/>
                  </a:cubicBezTo>
                  <a:cubicBezTo>
                    <a:pt x="32436" y="24030"/>
                    <a:pt x="32733" y="23987"/>
                    <a:pt x="33041" y="23872"/>
                  </a:cubicBezTo>
                  <a:cubicBezTo>
                    <a:pt x="33452" y="23711"/>
                    <a:pt x="33885" y="23655"/>
                    <a:pt x="34320" y="23655"/>
                  </a:cubicBezTo>
                  <a:cubicBezTo>
                    <a:pt x="34624" y="23655"/>
                    <a:pt x="34929" y="23682"/>
                    <a:pt x="35229" y="23720"/>
                  </a:cubicBezTo>
                  <a:cubicBezTo>
                    <a:pt x="35560" y="23758"/>
                    <a:pt x="35891" y="23775"/>
                    <a:pt x="36222" y="23775"/>
                  </a:cubicBezTo>
                  <a:cubicBezTo>
                    <a:pt x="36682" y="23775"/>
                    <a:pt x="37141" y="23742"/>
                    <a:pt x="37600" y="23689"/>
                  </a:cubicBezTo>
                  <a:cubicBezTo>
                    <a:pt x="38725" y="23537"/>
                    <a:pt x="39728" y="23142"/>
                    <a:pt x="40579" y="22382"/>
                  </a:cubicBezTo>
                  <a:cubicBezTo>
                    <a:pt x="40853" y="22139"/>
                    <a:pt x="41126" y="21896"/>
                    <a:pt x="41400" y="21653"/>
                  </a:cubicBezTo>
                  <a:cubicBezTo>
                    <a:pt x="42099" y="21045"/>
                    <a:pt x="42889" y="20650"/>
                    <a:pt x="43771" y="20467"/>
                  </a:cubicBezTo>
                  <a:cubicBezTo>
                    <a:pt x="44287" y="20346"/>
                    <a:pt x="44774" y="20224"/>
                    <a:pt x="45260" y="20072"/>
                  </a:cubicBezTo>
                  <a:cubicBezTo>
                    <a:pt x="45685" y="19951"/>
                    <a:pt x="46081" y="19707"/>
                    <a:pt x="46415" y="19373"/>
                  </a:cubicBezTo>
                  <a:cubicBezTo>
                    <a:pt x="46537" y="19251"/>
                    <a:pt x="46658" y="19099"/>
                    <a:pt x="46749" y="18917"/>
                  </a:cubicBezTo>
                  <a:cubicBezTo>
                    <a:pt x="47053" y="18279"/>
                    <a:pt x="47084" y="17610"/>
                    <a:pt x="46780" y="16941"/>
                  </a:cubicBezTo>
                  <a:cubicBezTo>
                    <a:pt x="46567" y="16516"/>
                    <a:pt x="46354" y="16090"/>
                    <a:pt x="46111" y="15665"/>
                  </a:cubicBezTo>
                  <a:cubicBezTo>
                    <a:pt x="45929" y="15300"/>
                    <a:pt x="45685" y="14966"/>
                    <a:pt x="45503" y="14601"/>
                  </a:cubicBezTo>
                  <a:cubicBezTo>
                    <a:pt x="45260" y="14175"/>
                    <a:pt x="45078" y="13719"/>
                    <a:pt x="45017" y="13203"/>
                  </a:cubicBezTo>
                  <a:cubicBezTo>
                    <a:pt x="44956" y="12473"/>
                    <a:pt x="44713" y="11805"/>
                    <a:pt x="44378" y="11136"/>
                  </a:cubicBezTo>
                  <a:cubicBezTo>
                    <a:pt x="44014" y="10467"/>
                    <a:pt x="43497" y="9890"/>
                    <a:pt x="42828" y="9494"/>
                  </a:cubicBezTo>
                  <a:cubicBezTo>
                    <a:pt x="42616" y="9403"/>
                    <a:pt x="42433" y="9282"/>
                    <a:pt x="42220" y="9191"/>
                  </a:cubicBezTo>
                  <a:cubicBezTo>
                    <a:pt x="41460" y="8856"/>
                    <a:pt x="40701" y="8552"/>
                    <a:pt x="39880" y="8522"/>
                  </a:cubicBezTo>
                  <a:cubicBezTo>
                    <a:pt x="39778" y="8520"/>
                    <a:pt x="39677" y="8519"/>
                    <a:pt x="39576" y="8519"/>
                  </a:cubicBezTo>
                  <a:cubicBezTo>
                    <a:pt x="38226" y="8519"/>
                    <a:pt x="36930" y="8712"/>
                    <a:pt x="35685" y="9221"/>
                  </a:cubicBezTo>
                  <a:cubicBezTo>
                    <a:pt x="33436" y="10072"/>
                    <a:pt x="31521" y="11349"/>
                    <a:pt x="30123" y="13385"/>
                  </a:cubicBezTo>
                  <a:cubicBezTo>
                    <a:pt x="30001" y="13567"/>
                    <a:pt x="29880" y="13780"/>
                    <a:pt x="29819" y="14023"/>
                  </a:cubicBezTo>
                  <a:cubicBezTo>
                    <a:pt x="29576" y="14996"/>
                    <a:pt x="29302" y="15969"/>
                    <a:pt x="28907" y="16881"/>
                  </a:cubicBezTo>
                  <a:cubicBezTo>
                    <a:pt x="28482" y="17914"/>
                    <a:pt x="28056" y="18917"/>
                    <a:pt x="27600" y="19920"/>
                  </a:cubicBezTo>
                  <a:cubicBezTo>
                    <a:pt x="27448" y="20285"/>
                    <a:pt x="27266" y="20619"/>
                    <a:pt x="27083" y="20954"/>
                  </a:cubicBezTo>
                  <a:cubicBezTo>
                    <a:pt x="27235" y="20315"/>
                    <a:pt x="27418" y="19707"/>
                    <a:pt x="27630" y="19099"/>
                  </a:cubicBezTo>
                  <a:cubicBezTo>
                    <a:pt x="27874" y="18400"/>
                    <a:pt x="28147" y="17732"/>
                    <a:pt x="28390" y="17033"/>
                  </a:cubicBezTo>
                  <a:cubicBezTo>
                    <a:pt x="29059" y="15087"/>
                    <a:pt x="29576" y="13081"/>
                    <a:pt x="29880" y="11045"/>
                  </a:cubicBezTo>
                  <a:cubicBezTo>
                    <a:pt x="30214" y="8917"/>
                    <a:pt x="30214" y="6789"/>
                    <a:pt x="29606" y="4722"/>
                  </a:cubicBezTo>
                  <a:cubicBezTo>
                    <a:pt x="29545" y="4479"/>
                    <a:pt x="29454" y="4236"/>
                    <a:pt x="29333" y="3993"/>
                  </a:cubicBezTo>
                  <a:cubicBezTo>
                    <a:pt x="29089" y="3567"/>
                    <a:pt x="28816" y="3142"/>
                    <a:pt x="28573" y="2716"/>
                  </a:cubicBezTo>
                  <a:cubicBezTo>
                    <a:pt x="28390" y="2412"/>
                    <a:pt x="28147" y="2169"/>
                    <a:pt x="27843" y="1987"/>
                  </a:cubicBezTo>
                  <a:cubicBezTo>
                    <a:pt x="27600" y="1835"/>
                    <a:pt x="27326" y="1683"/>
                    <a:pt x="27053" y="1561"/>
                  </a:cubicBezTo>
                  <a:cubicBezTo>
                    <a:pt x="26508" y="1303"/>
                    <a:pt x="25937" y="1072"/>
                    <a:pt x="25313" y="1072"/>
                  </a:cubicBezTo>
                  <a:cubicBezTo>
                    <a:pt x="25275" y="1072"/>
                    <a:pt x="25237" y="1073"/>
                    <a:pt x="25199" y="1075"/>
                  </a:cubicBezTo>
                  <a:cubicBezTo>
                    <a:pt x="25174" y="1083"/>
                    <a:pt x="25148" y="1087"/>
                    <a:pt x="25120" y="1087"/>
                  </a:cubicBezTo>
                  <a:cubicBezTo>
                    <a:pt x="25045" y="1087"/>
                    <a:pt x="24962" y="1059"/>
                    <a:pt x="24895" y="1014"/>
                  </a:cubicBezTo>
                  <a:cubicBezTo>
                    <a:pt x="24649" y="870"/>
                    <a:pt x="24411" y="801"/>
                    <a:pt x="24172" y="801"/>
                  </a:cubicBezTo>
                  <a:cubicBezTo>
                    <a:pt x="23909" y="801"/>
                    <a:pt x="23646" y="885"/>
                    <a:pt x="23375" y="1045"/>
                  </a:cubicBezTo>
                  <a:cubicBezTo>
                    <a:pt x="23229" y="1132"/>
                    <a:pt x="23125" y="1178"/>
                    <a:pt x="23026" y="1178"/>
                  </a:cubicBezTo>
                  <a:cubicBezTo>
                    <a:pt x="22919" y="1178"/>
                    <a:pt x="22818" y="1125"/>
                    <a:pt x="22676" y="1014"/>
                  </a:cubicBezTo>
                  <a:cubicBezTo>
                    <a:pt x="22447" y="806"/>
                    <a:pt x="22205" y="712"/>
                    <a:pt x="21948" y="712"/>
                  </a:cubicBezTo>
                  <a:cubicBezTo>
                    <a:pt x="21829" y="712"/>
                    <a:pt x="21707" y="732"/>
                    <a:pt x="21582" y="771"/>
                  </a:cubicBezTo>
                  <a:cubicBezTo>
                    <a:pt x="21430" y="832"/>
                    <a:pt x="21278" y="893"/>
                    <a:pt x="21126" y="953"/>
                  </a:cubicBezTo>
                  <a:cubicBezTo>
                    <a:pt x="20978" y="1020"/>
                    <a:pt x="20878" y="1058"/>
                    <a:pt x="20788" y="1058"/>
                  </a:cubicBezTo>
                  <a:cubicBezTo>
                    <a:pt x="20675" y="1058"/>
                    <a:pt x="20579" y="998"/>
                    <a:pt x="20427" y="862"/>
                  </a:cubicBezTo>
                  <a:cubicBezTo>
                    <a:pt x="20214" y="649"/>
                    <a:pt x="20001" y="406"/>
                    <a:pt x="19758" y="224"/>
                  </a:cubicBezTo>
                  <a:cubicBezTo>
                    <a:pt x="19609" y="75"/>
                    <a:pt x="19415" y="0"/>
                    <a:pt x="192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2373400" y="1588925"/>
              <a:ext cx="430900" cy="507150"/>
            </a:xfrm>
            <a:custGeom>
              <a:avLst/>
              <a:gdLst/>
              <a:ahLst/>
              <a:cxnLst/>
              <a:rect l="l" t="t" r="r" b="b"/>
              <a:pathLst>
                <a:path w="17236" h="20286" extrusionOk="0">
                  <a:moveTo>
                    <a:pt x="15077" y="8341"/>
                  </a:moveTo>
                  <a:lnTo>
                    <a:pt x="15077" y="8341"/>
                  </a:lnTo>
                  <a:cubicBezTo>
                    <a:pt x="15138" y="8827"/>
                    <a:pt x="15016" y="9283"/>
                    <a:pt x="14895" y="9739"/>
                  </a:cubicBezTo>
                  <a:cubicBezTo>
                    <a:pt x="14864" y="9739"/>
                    <a:pt x="14804" y="9739"/>
                    <a:pt x="14773" y="9708"/>
                  </a:cubicBezTo>
                  <a:cubicBezTo>
                    <a:pt x="14864" y="9253"/>
                    <a:pt x="14986" y="8797"/>
                    <a:pt x="15077" y="8341"/>
                  </a:cubicBezTo>
                  <a:close/>
                  <a:moveTo>
                    <a:pt x="15685" y="9526"/>
                  </a:moveTo>
                  <a:lnTo>
                    <a:pt x="15685" y="9526"/>
                  </a:lnTo>
                  <a:cubicBezTo>
                    <a:pt x="15746" y="10043"/>
                    <a:pt x="15716" y="10560"/>
                    <a:pt x="15655" y="11046"/>
                  </a:cubicBezTo>
                  <a:cubicBezTo>
                    <a:pt x="15594" y="11471"/>
                    <a:pt x="15533" y="11897"/>
                    <a:pt x="15472" y="12353"/>
                  </a:cubicBezTo>
                  <a:cubicBezTo>
                    <a:pt x="15351" y="13417"/>
                    <a:pt x="14986" y="14450"/>
                    <a:pt x="14348" y="15332"/>
                  </a:cubicBezTo>
                  <a:cubicBezTo>
                    <a:pt x="13831" y="16122"/>
                    <a:pt x="13223" y="16821"/>
                    <a:pt x="12524" y="17429"/>
                  </a:cubicBezTo>
                  <a:cubicBezTo>
                    <a:pt x="12402" y="17520"/>
                    <a:pt x="12311" y="17611"/>
                    <a:pt x="12159" y="17642"/>
                  </a:cubicBezTo>
                  <a:cubicBezTo>
                    <a:pt x="12250" y="17551"/>
                    <a:pt x="12342" y="17459"/>
                    <a:pt x="12433" y="17368"/>
                  </a:cubicBezTo>
                  <a:cubicBezTo>
                    <a:pt x="13223" y="16669"/>
                    <a:pt x="13861" y="15818"/>
                    <a:pt x="14317" y="14845"/>
                  </a:cubicBezTo>
                  <a:cubicBezTo>
                    <a:pt x="14682" y="14146"/>
                    <a:pt x="14895" y="13356"/>
                    <a:pt x="15138" y="12566"/>
                  </a:cubicBezTo>
                  <a:cubicBezTo>
                    <a:pt x="15320" y="11897"/>
                    <a:pt x="15412" y="11228"/>
                    <a:pt x="15564" y="10529"/>
                  </a:cubicBezTo>
                  <a:cubicBezTo>
                    <a:pt x="15594" y="10286"/>
                    <a:pt x="15624" y="10012"/>
                    <a:pt x="15655" y="9739"/>
                  </a:cubicBezTo>
                  <a:cubicBezTo>
                    <a:pt x="15655" y="9678"/>
                    <a:pt x="15685" y="9617"/>
                    <a:pt x="15685" y="9526"/>
                  </a:cubicBezTo>
                  <a:close/>
                  <a:moveTo>
                    <a:pt x="13501" y="1"/>
                  </a:moveTo>
                  <a:cubicBezTo>
                    <a:pt x="13145" y="1"/>
                    <a:pt x="12798" y="35"/>
                    <a:pt x="12433" y="103"/>
                  </a:cubicBezTo>
                  <a:cubicBezTo>
                    <a:pt x="11278" y="377"/>
                    <a:pt x="10153" y="681"/>
                    <a:pt x="9089" y="1137"/>
                  </a:cubicBezTo>
                  <a:cubicBezTo>
                    <a:pt x="8907" y="1228"/>
                    <a:pt x="8755" y="1259"/>
                    <a:pt x="8573" y="1319"/>
                  </a:cubicBezTo>
                  <a:cubicBezTo>
                    <a:pt x="7934" y="1471"/>
                    <a:pt x="7266" y="1623"/>
                    <a:pt x="6627" y="1806"/>
                  </a:cubicBezTo>
                  <a:cubicBezTo>
                    <a:pt x="6475" y="1836"/>
                    <a:pt x="6323" y="1897"/>
                    <a:pt x="6202" y="1958"/>
                  </a:cubicBezTo>
                  <a:cubicBezTo>
                    <a:pt x="5837" y="2140"/>
                    <a:pt x="5472" y="2322"/>
                    <a:pt x="5138" y="2505"/>
                  </a:cubicBezTo>
                  <a:cubicBezTo>
                    <a:pt x="3314" y="3447"/>
                    <a:pt x="1855" y="4754"/>
                    <a:pt x="943" y="6639"/>
                  </a:cubicBezTo>
                  <a:cubicBezTo>
                    <a:pt x="518" y="7490"/>
                    <a:pt x="214" y="8401"/>
                    <a:pt x="183" y="9405"/>
                  </a:cubicBezTo>
                  <a:cubicBezTo>
                    <a:pt x="183" y="9830"/>
                    <a:pt x="123" y="10256"/>
                    <a:pt x="92" y="10681"/>
                  </a:cubicBezTo>
                  <a:cubicBezTo>
                    <a:pt x="1" y="12201"/>
                    <a:pt x="274" y="13599"/>
                    <a:pt x="1369" y="14724"/>
                  </a:cubicBezTo>
                  <a:cubicBezTo>
                    <a:pt x="1673" y="15028"/>
                    <a:pt x="1977" y="15301"/>
                    <a:pt x="2311" y="15544"/>
                  </a:cubicBezTo>
                  <a:cubicBezTo>
                    <a:pt x="2889" y="16000"/>
                    <a:pt x="3466" y="16396"/>
                    <a:pt x="4074" y="16821"/>
                  </a:cubicBezTo>
                  <a:cubicBezTo>
                    <a:pt x="4560" y="17155"/>
                    <a:pt x="4895" y="17581"/>
                    <a:pt x="5107" y="18158"/>
                  </a:cubicBezTo>
                  <a:cubicBezTo>
                    <a:pt x="5259" y="18645"/>
                    <a:pt x="5624" y="18979"/>
                    <a:pt x="6080" y="19162"/>
                  </a:cubicBezTo>
                  <a:cubicBezTo>
                    <a:pt x="6840" y="19465"/>
                    <a:pt x="7600" y="19800"/>
                    <a:pt x="8390" y="20073"/>
                  </a:cubicBezTo>
                  <a:cubicBezTo>
                    <a:pt x="8786" y="20210"/>
                    <a:pt x="9189" y="20285"/>
                    <a:pt x="9592" y="20285"/>
                  </a:cubicBezTo>
                  <a:cubicBezTo>
                    <a:pt x="10085" y="20285"/>
                    <a:pt x="10580" y="20172"/>
                    <a:pt x="11065" y="19921"/>
                  </a:cubicBezTo>
                  <a:cubicBezTo>
                    <a:pt x="11703" y="19587"/>
                    <a:pt x="12342" y="19253"/>
                    <a:pt x="12889" y="18766"/>
                  </a:cubicBezTo>
                  <a:cubicBezTo>
                    <a:pt x="14013" y="17733"/>
                    <a:pt x="15047" y="16639"/>
                    <a:pt x="15837" y="15301"/>
                  </a:cubicBezTo>
                  <a:cubicBezTo>
                    <a:pt x="16050" y="14937"/>
                    <a:pt x="16263" y="14572"/>
                    <a:pt x="16506" y="14237"/>
                  </a:cubicBezTo>
                  <a:cubicBezTo>
                    <a:pt x="16779" y="13781"/>
                    <a:pt x="16962" y="13326"/>
                    <a:pt x="17023" y="12778"/>
                  </a:cubicBezTo>
                  <a:cubicBezTo>
                    <a:pt x="17053" y="12322"/>
                    <a:pt x="17083" y="11836"/>
                    <a:pt x="17175" y="11380"/>
                  </a:cubicBezTo>
                  <a:cubicBezTo>
                    <a:pt x="17235" y="10985"/>
                    <a:pt x="17175" y="10620"/>
                    <a:pt x="17023" y="10256"/>
                  </a:cubicBezTo>
                  <a:cubicBezTo>
                    <a:pt x="16810" y="9708"/>
                    <a:pt x="16719" y="9101"/>
                    <a:pt x="16749" y="8493"/>
                  </a:cubicBezTo>
                  <a:cubicBezTo>
                    <a:pt x="16749" y="8158"/>
                    <a:pt x="16749" y="7794"/>
                    <a:pt x="16719" y="7459"/>
                  </a:cubicBezTo>
                  <a:cubicBezTo>
                    <a:pt x="16719" y="6942"/>
                    <a:pt x="16688" y="6426"/>
                    <a:pt x="16719" y="5939"/>
                  </a:cubicBezTo>
                  <a:cubicBezTo>
                    <a:pt x="16810" y="4845"/>
                    <a:pt x="16931" y="3751"/>
                    <a:pt x="17053" y="2626"/>
                  </a:cubicBezTo>
                  <a:cubicBezTo>
                    <a:pt x="16931" y="2535"/>
                    <a:pt x="16779" y="2444"/>
                    <a:pt x="16627" y="2353"/>
                  </a:cubicBezTo>
                  <a:cubicBezTo>
                    <a:pt x="16190" y="2079"/>
                    <a:pt x="15938" y="1959"/>
                    <a:pt x="15623" y="1959"/>
                  </a:cubicBezTo>
                  <a:cubicBezTo>
                    <a:pt x="15413" y="1959"/>
                    <a:pt x="15174" y="2012"/>
                    <a:pt x="14834" y="2110"/>
                  </a:cubicBezTo>
                  <a:cubicBezTo>
                    <a:pt x="14773" y="2140"/>
                    <a:pt x="14682" y="2170"/>
                    <a:pt x="14591" y="2201"/>
                  </a:cubicBezTo>
                  <a:cubicBezTo>
                    <a:pt x="13861" y="2444"/>
                    <a:pt x="13284" y="2869"/>
                    <a:pt x="13010" y="3660"/>
                  </a:cubicBezTo>
                  <a:cubicBezTo>
                    <a:pt x="12949" y="3812"/>
                    <a:pt x="12889" y="3964"/>
                    <a:pt x="12706" y="4116"/>
                  </a:cubicBezTo>
                  <a:cubicBezTo>
                    <a:pt x="12919" y="3265"/>
                    <a:pt x="13314" y="2596"/>
                    <a:pt x="14105" y="2262"/>
                  </a:cubicBezTo>
                  <a:cubicBezTo>
                    <a:pt x="14439" y="2110"/>
                    <a:pt x="14773" y="2018"/>
                    <a:pt x="15108" y="1897"/>
                  </a:cubicBezTo>
                  <a:cubicBezTo>
                    <a:pt x="15199" y="1836"/>
                    <a:pt x="15351" y="1806"/>
                    <a:pt x="15472" y="1775"/>
                  </a:cubicBezTo>
                  <a:cubicBezTo>
                    <a:pt x="15260" y="1410"/>
                    <a:pt x="15077" y="1046"/>
                    <a:pt x="14895" y="681"/>
                  </a:cubicBezTo>
                  <a:cubicBezTo>
                    <a:pt x="14682" y="225"/>
                    <a:pt x="14348" y="43"/>
                    <a:pt x="13861" y="12"/>
                  </a:cubicBezTo>
                  <a:cubicBezTo>
                    <a:pt x="13740" y="5"/>
                    <a:pt x="13620" y="1"/>
                    <a:pt x="135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3073275" y="1375700"/>
              <a:ext cx="261425" cy="133825"/>
            </a:xfrm>
            <a:custGeom>
              <a:avLst/>
              <a:gdLst/>
              <a:ahLst/>
              <a:cxnLst/>
              <a:rect l="l" t="t" r="r" b="b"/>
              <a:pathLst>
                <a:path w="10457" h="5353" extrusionOk="0">
                  <a:moveTo>
                    <a:pt x="10456" y="0"/>
                  </a:moveTo>
                  <a:lnTo>
                    <a:pt x="10456" y="0"/>
                  </a:lnTo>
                  <a:cubicBezTo>
                    <a:pt x="10092" y="426"/>
                    <a:pt x="9697" y="699"/>
                    <a:pt x="9271" y="912"/>
                  </a:cubicBezTo>
                  <a:cubicBezTo>
                    <a:pt x="8785" y="1125"/>
                    <a:pt x="8298" y="1338"/>
                    <a:pt x="7812" y="1490"/>
                  </a:cubicBezTo>
                  <a:cubicBezTo>
                    <a:pt x="7295" y="1672"/>
                    <a:pt x="6839" y="1945"/>
                    <a:pt x="6444" y="2371"/>
                  </a:cubicBezTo>
                  <a:cubicBezTo>
                    <a:pt x="6080" y="2766"/>
                    <a:pt x="5715" y="3131"/>
                    <a:pt x="5380" y="3526"/>
                  </a:cubicBezTo>
                  <a:cubicBezTo>
                    <a:pt x="5076" y="3830"/>
                    <a:pt x="4803" y="4164"/>
                    <a:pt x="4499" y="4438"/>
                  </a:cubicBezTo>
                  <a:cubicBezTo>
                    <a:pt x="3982" y="4924"/>
                    <a:pt x="3374" y="5167"/>
                    <a:pt x="2675" y="5167"/>
                  </a:cubicBezTo>
                  <a:cubicBezTo>
                    <a:pt x="2250" y="5137"/>
                    <a:pt x="1794" y="5137"/>
                    <a:pt x="1368" y="5107"/>
                  </a:cubicBezTo>
                  <a:cubicBezTo>
                    <a:pt x="912" y="5107"/>
                    <a:pt x="456" y="5076"/>
                    <a:pt x="0" y="5076"/>
                  </a:cubicBezTo>
                  <a:cubicBezTo>
                    <a:pt x="0" y="5107"/>
                    <a:pt x="0" y="5107"/>
                    <a:pt x="0" y="5137"/>
                  </a:cubicBezTo>
                  <a:cubicBezTo>
                    <a:pt x="912" y="5198"/>
                    <a:pt x="1824" y="5289"/>
                    <a:pt x="2736" y="5350"/>
                  </a:cubicBezTo>
                  <a:cubicBezTo>
                    <a:pt x="2775" y="5351"/>
                    <a:pt x="2814" y="5352"/>
                    <a:pt x="2853" y="5352"/>
                  </a:cubicBezTo>
                  <a:cubicBezTo>
                    <a:pt x="3509" y="5352"/>
                    <a:pt x="4134" y="5111"/>
                    <a:pt x="4651" y="4681"/>
                  </a:cubicBezTo>
                  <a:cubicBezTo>
                    <a:pt x="4985" y="4407"/>
                    <a:pt x="5259" y="4104"/>
                    <a:pt x="5563" y="3800"/>
                  </a:cubicBezTo>
                  <a:cubicBezTo>
                    <a:pt x="5958" y="3404"/>
                    <a:pt x="6353" y="2979"/>
                    <a:pt x="6718" y="2584"/>
                  </a:cubicBezTo>
                  <a:cubicBezTo>
                    <a:pt x="7052" y="2249"/>
                    <a:pt x="7417" y="2006"/>
                    <a:pt x="7842" y="1854"/>
                  </a:cubicBezTo>
                  <a:cubicBezTo>
                    <a:pt x="8146" y="1733"/>
                    <a:pt x="8450" y="1611"/>
                    <a:pt x="8754" y="1459"/>
                  </a:cubicBezTo>
                  <a:cubicBezTo>
                    <a:pt x="9271" y="1216"/>
                    <a:pt x="9757" y="942"/>
                    <a:pt x="10183" y="517"/>
                  </a:cubicBezTo>
                  <a:cubicBezTo>
                    <a:pt x="10305" y="395"/>
                    <a:pt x="10456" y="243"/>
                    <a:pt x="10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2588450" y="1421425"/>
              <a:ext cx="186200" cy="139700"/>
            </a:xfrm>
            <a:custGeom>
              <a:avLst/>
              <a:gdLst/>
              <a:ahLst/>
              <a:cxnLst/>
              <a:rect l="l" t="t" r="r" b="b"/>
              <a:pathLst>
                <a:path w="7448" h="5588" extrusionOk="0">
                  <a:moveTo>
                    <a:pt x="1401" y="0"/>
                  </a:moveTo>
                  <a:cubicBezTo>
                    <a:pt x="1341" y="0"/>
                    <a:pt x="1279" y="13"/>
                    <a:pt x="1217" y="25"/>
                  </a:cubicBezTo>
                  <a:cubicBezTo>
                    <a:pt x="1034" y="86"/>
                    <a:pt x="852" y="177"/>
                    <a:pt x="670" y="238"/>
                  </a:cubicBezTo>
                  <a:cubicBezTo>
                    <a:pt x="548" y="299"/>
                    <a:pt x="396" y="329"/>
                    <a:pt x="274" y="420"/>
                  </a:cubicBezTo>
                  <a:cubicBezTo>
                    <a:pt x="92" y="542"/>
                    <a:pt x="1" y="755"/>
                    <a:pt x="31" y="998"/>
                  </a:cubicBezTo>
                  <a:cubicBezTo>
                    <a:pt x="92" y="1211"/>
                    <a:pt x="244" y="1302"/>
                    <a:pt x="457" y="1332"/>
                  </a:cubicBezTo>
                  <a:cubicBezTo>
                    <a:pt x="639" y="1363"/>
                    <a:pt x="822" y="1363"/>
                    <a:pt x="1004" y="1363"/>
                  </a:cubicBezTo>
                  <a:cubicBezTo>
                    <a:pt x="1399" y="1423"/>
                    <a:pt x="1825" y="1393"/>
                    <a:pt x="2220" y="1515"/>
                  </a:cubicBezTo>
                  <a:cubicBezTo>
                    <a:pt x="3800" y="1971"/>
                    <a:pt x="5168" y="2791"/>
                    <a:pt x="6262" y="4037"/>
                  </a:cubicBezTo>
                  <a:cubicBezTo>
                    <a:pt x="6688" y="4524"/>
                    <a:pt x="7144" y="5010"/>
                    <a:pt x="7448" y="5588"/>
                  </a:cubicBezTo>
                  <a:cubicBezTo>
                    <a:pt x="7022" y="4129"/>
                    <a:pt x="4803" y="1454"/>
                    <a:pt x="1399" y="785"/>
                  </a:cubicBezTo>
                  <a:cubicBezTo>
                    <a:pt x="1490" y="694"/>
                    <a:pt x="1551" y="664"/>
                    <a:pt x="1581" y="603"/>
                  </a:cubicBezTo>
                  <a:cubicBezTo>
                    <a:pt x="1703" y="451"/>
                    <a:pt x="1733" y="238"/>
                    <a:pt x="1642" y="116"/>
                  </a:cubicBezTo>
                  <a:cubicBezTo>
                    <a:pt x="1570" y="27"/>
                    <a:pt x="1488" y="0"/>
                    <a:pt x="14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2850625" y="1390750"/>
              <a:ext cx="140600" cy="181775"/>
            </a:xfrm>
            <a:custGeom>
              <a:avLst/>
              <a:gdLst/>
              <a:ahLst/>
              <a:cxnLst/>
              <a:rect l="l" t="t" r="r" b="b"/>
              <a:pathLst>
                <a:path w="5624" h="7271" extrusionOk="0">
                  <a:moveTo>
                    <a:pt x="5232" y="0"/>
                  </a:moveTo>
                  <a:cubicBezTo>
                    <a:pt x="5114" y="0"/>
                    <a:pt x="5038" y="83"/>
                    <a:pt x="4985" y="188"/>
                  </a:cubicBezTo>
                  <a:cubicBezTo>
                    <a:pt x="4864" y="492"/>
                    <a:pt x="4712" y="766"/>
                    <a:pt x="4621" y="1039"/>
                  </a:cubicBezTo>
                  <a:cubicBezTo>
                    <a:pt x="4408" y="1830"/>
                    <a:pt x="4013" y="2468"/>
                    <a:pt x="3405" y="3015"/>
                  </a:cubicBezTo>
                  <a:cubicBezTo>
                    <a:pt x="2371" y="3897"/>
                    <a:pt x="1581" y="4961"/>
                    <a:pt x="730" y="5994"/>
                  </a:cubicBezTo>
                  <a:cubicBezTo>
                    <a:pt x="517" y="6268"/>
                    <a:pt x="335" y="6571"/>
                    <a:pt x="183" y="6875"/>
                  </a:cubicBezTo>
                  <a:cubicBezTo>
                    <a:pt x="92" y="6967"/>
                    <a:pt x="61" y="7119"/>
                    <a:pt x="0" y="7240"/>
                  </a:cubicBezTo>
                  <a:lnTo>
                    <a:pt x="61" y="7271"/>
                  </a:lnTo>
                  <a:cubicBezTo>
                    <a:pt x="92" y="7210"/>
                    <a:pt x="122" y="7149"/>
                    <a:pt x="152" y="7119"/>
                  </a:cubicBezTo>
                  <a:cubicBezTo>
                    <a:pt x="1095" y="5720"/>
                    <a:pt x="2250" y="4535"/>
                    <a:pt x="3496" y="3441"/>
                  </a:cubicBezTo>
                  <a:cubicBezTo>
                    <a:pt x="3982" y="2985"/>
                    <a:pt x="4529" y="2559"/>
                    <a:pt x="4864" y="1982"/>
                  </a:cubicBezTo>
                  <a:cubicBezTo>
                    <a:pt x="4925" y="2012"/>
                    <a:pt x="4955" y="2043"/>
                    <a:pt x="4985" y="2073"/>
                  </a:cubicBezTo>
                  <a:cubicBezTo>
                    <a:pt x="5056" y="2126"/>
                    <a:pt x="5127" y="2158"/>
                    <a:pt x="5203" y="2158"/>
                  </a:cubicBezTo>
                  <a:cubicBezTo>
                    <a:pt x="5258" y="2158"/>
                    <a:pt x="5317" y="2142"/>
                    <a:pt x="5380" y="2103"/>
                  </a:cubicBezTo>
                  <a:cubicBezTo>
                    <a:pt x="5502" y="2043"/>
                    <a:pt x="5472" y="1891"/>
                    <a:pt x="5472" y="1769"/>
                  </a:cubicBezTo>
                  <a:cubicBezTo>
                    <a:pt x="5472" y="1465"/>
                    <a:pt x="5502" y="1191"/>
                    <a:pt x="5563" y="888"/>
                  </a:cubicBezTo>
                  <a:cubicBezTo>
                    <a:pt x="5624" y="675"/>
                    <a:pt x="5624" y="462"/>
                    <a:pt x="5532" y="249"/>
                  </a:cubicBezTo>
                  <a:cubicBezTo>
                    <a:pt x="5502" y="128"/>
                    <a:pt x="5441" y="6"/>
                    <a:pt x="5289" y="6"/>
                  </a:cubicBezTo>
                  <a:cubicBezTo>
                    <a:pt x="5269" y="2"/>
                    <a:pt x="5250" y="0"/>
                    <a:pt x="5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2836950" y="1560875"/>
              <a:ext cx="269775" cy="105225"/>
            </a:xfrm>
            <a:custGeom>
              <a:avLst/>
              <a:gdLst/>
              <a:ahLst/>
              <a:cxnLst/>
              <a:rect l="l" t="t" r="r" b="b"/>
              <a:pathLst>
                <a:path w="10791" h="4209" extrusionOk="0">
                  <a:moveTo>
                    <a:pt x="10639" y="1165"/>
                  </a:moveTo>
                  <a:lnTo>
                    <a:pt x="10791" y="1256"/>
                  </a:lnTo>
                  <a:cubicBezTo>
                    <a:pt x="10760" y="1225"/>
                    <a:pt x="10700" y="1195"/>
                    <a:pt x="10639" y="1165"/>
                  </a:cubicBezTo>
                  <a:close/>
                  <a:moveTo>
                    <a:pt x="9899" y="1"/>
                  </a:moveTo>
                  <a:cubicBezTo>
                    <a:pt x="9824" y="1"/>
                    <a:pt x="9750" y="48"/>
                    <a:pt x="9666" y="131"/>
                  </a:cubicBezTo>
                  <a:cubicBezTo>
                    <a:pt x="9636" y="162"/>
                    <a:pt x="9605" y="192"/>
                    <a:pt x="9545" y="253"/>
                  </a:cubicBezTo>
                  <a:lnTo>
                    <a:pt x="8785" y="192"/>
                  </a:lnTo>
                  <a:cubicBezTo>
                    <a:pt x="8390" y="131"/>
                    <a:pt x="8025" y="101"/>
                    <a:pt x="7630" y="70"/>
                  </a:cubicBezTo>
                  <a:cubicBezTo>
                    <a:pt x="7169" y="55"/>
                    <a:pt x="6711" y="43"/>
                    <a:pt x="6254" y="43"/>
                  </a:cubicBezTo>
                  <a:cubicBezTo>
                    <a:pt x="4964" y="43"/>
                    <a:pt x="3690" y="137"/>
                    <a:pt x="2432" y="496"/>
                  </a:cubicBezTo>
                  <a:cubicBezTo>
                    <a:pt x="1946" y="648"/>
                    <a:pt x="1459" y="800"/>
                    <a:pt x="1003" y="1104"/>
                  </a:cubicBezTo>
                  <a:cubicBezTo>
                    <a:pt x="1064" y="1134"/>
                    <a:pt x="1095" y="1134"/>
                    <a:pt x="1095" y="1134"/>
                  </a:cubicBezTo>
                  <a:cubicBezTo>
                    <a:pt x="2645" y="557"/>
                    <a:pt x="4225" y="344"/>
                    <a:pt x="5867" y="344"/>
                  </a:cubicBezTo>
                  <a:cubicBezTo>
                    <a:pt x="7022" y="374"/>
                    <a:pt x="8146" y="557"/>
                    <a:pt x="9271" y="678"/>
                  </a:cubicBezTo>
                  <a:cubicBezTo>
                    <a:pt x="9453" y="678"/>
                    <a:pt x="9575" y="770"/>
                    <a:pt x="9666" y="922"/>
                  </a:cubicBezTo>
                  <a:cubicBezTo>
                    <a:pt x="9727" y="1043"/>
                    <a:pt x="9788" y="1134"/>
                    <a:pt x="9879" y="1195"/>
                  </a:cubicBezTo>
                  <a:cubicBezTo>
                    <a:pt x="10026" y="1313"/>
                    <a:pt x="10138" y="1374"/>
                    <a:pt x="10249" y="1374"/>
                  </a:cubicBezTo>
                  <a:cubicBezTo>
                    <a:pt x="10366" y="1374"/>
                    <a:pt x="10482" y="1305"/>
                    <a:pt x="10639" y="1165"/>
                  </a:cubicBezTo>
                  <a:lnTo>
                    <a:pt x="10700" y="1013"/>
                  </a:lnTo>
                  <a:cubicBezTo>
                    <a:pt x="10700" y="1013"/>
                    <a:pt x="10669" y="861"/>
                    <a:pt x="10578" y="739"/>
                  </a:cubicBezTo>
                  <a:cubicBezTo>
                    <a:pt x="10456" y="496"/>
                    <a:pt x="10274" y="283"/>
                    <a:pt x="10092" y="101"/>
                  </a:cubicBezTo>
                  <a:cubicBezTo>
                    <a:pt x="10023" y="32"/>
                    <a:pt x="9961" y="1"/>
                    <a:pt x="9899" y="1"/>
                  </a:cubicBezTo>
                  <a:close/>
                  <a:moveTo>
                    <a:pt x="2405" y="1918"/>
                  </a:moveTo>
                  <a:cubicBezTo>
                    <a:pt x="2293" y="1918"/>
                    <a:pt x="2181" y="1920"/>
                    <a:pt x="2067" y="1925"/>
                  </a:cubicBezTo>
                  <a:lnTo>
                    <a:pt x="943" y="2046"/>
                  </a:lnTo>
                  <a:cubicBezTo>
                    <a:pt x="730" y="2046"/>
                    <a:pt x="517" y="2107"/>
                    <a:pt x="304" y="2137"/>
                  </a:cubicBezTo>
                  <a:cubicBezTo>
                    <a:pt x="213" y="2168"/>
                    <a:pt x="91" y="2198"/>
                    <a:pt x="0" y="2229"/>
                  </a:cubicBezTo>
                  <a:lnTo>
                    <a:pt x="0" y="2320"/>
                  </a:lnTo>
                  <a:cubicBezTo>
                    <a:pt x="365" y="2289"/>
                    <a:pt x="730" y="2229"/>
                    <a:pt x="1125" y="2198"/>
                  </a:cubicBezTo>
                  <a:lnTo>
                    <a:pt x="2006" y="2168"/>
                  </a:lnTo>
                  <a:cubicBezTo>
                    <a:pt x="2827" y="2168"/>
                    <a:pt x="3617" y="2259"/>
                    <a:pt x="4408" y="2502"/>
                  </a:cubicBezTo>
                  <a:cubicBezTo>
                    <a:pt x="4985" y="2684"/>
                    <a:pt x="5563" y="2897"/>
                    <a:pt x="6140" y="3080"/>
                  </a:cubicBezTo>
                  <a:cubicBezTo>
                    <a:pt x="6383" y="3171"/>
                    <a:pt x="6596" y="3292"/>
                    <a:pt x="6657" y="3596"/>
                  </a:cubicBezTo>
                  <a:cubicBezTo>
                    <a:pt x="6687" y="3839"/>
                    <a:pt x="6839" y="4052"/>
                    <a:pt x="7083" y="4174"/>
                  </a:cubicBezTo>
                  <a:cubicBezTo>
                    <a:pt x="7135" y="4191"/>
                    <a:pt x="7208" y="4209"/>
                    <a:pt x="7272" y="4209"/>
                  </a:cubicBezTo>
                  <a:cubicBezTo>
                    <a:pt x="7319" y="4209"/>
                    <a:pt x="7361" y="4200"/>
                    <a:pt x="7386" y="4174"/>
                  </a:cubicBezTo>
                  <a:cubicBezTo>
                    <a:pt x="7447" y="4143"/>
                    <a:pt x="7478" y="3991"/>
                    <a:pt x="7478" y="3900"/>
                  </a:cubicBezTo>
                  <a:cubicBezTo>
                    <a:pt x="7478" y="3688"/>
                    <a:pt x="7447" y="3444"/>
                    <a:pt x="7417" y="3201"/>
                  </a:cubicBezTo>
                  <a:cubicBezTo>
                    <a:pt x="7386" y="3140"/>
                    <a:pt x="7386" y="3080"/>
                    <a:pt x="7356" y="2988"/>
                  </a:cubicBezTo>
                  <a:cubicBezTo>
                    <a:pt x="7288" y="2766"/>
                    <a:pt x="7181" y="2650"/>
                    <a:pt x="7041" y="2650"/>
                  </a:cubicBezTo>
                  <a:cubicBezTo>
                    <a:pt x="6932" y="2650"/>
                    <a:pt x="6803" y="2720"/>
                    <a:pt x="6657" y="2867"/>
                  </a:cubicBezTo>
                  <a:cubicBezTo>
                    <a:pt x="5325" y="2300"/>
                    <a:pt x="3941" y="1918"/>
                    <a:pt x="2405" y="19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2818700" y="1358325"/>
              <a:ext cx="127700" cy="239275"/>
            </a:xfrm>
            <a:custGeom>
              <a:avLst/>
              <a:gdLst/>
              <a:ahLst/>
              <a:cxnLst/>
              <a:rect l="l" t="t" r="r" b="b"/>
              <a:pathLst>
                <a:path w="5108" h="9571" extrusionOk="0">
                  <a:moveTo>
                    <a:pt x="4596" y="0"/>
                  </a:moveTo>
                  <a:cubicBezTo>
                    <a:pt x="4458" y="0"/>
                    <a:pt x="4341" y="102"/>
                    <a:pt x="4287" y="300"/>
                  </a:cubicBezTo>
                  <a:cubicBezTo>
                    <a:pt x="4226" y="604"/>
                    <a:pt x="4195" y="908"/>
                    <a:pt x="4226" y="1212"/>
                  </a:cubicBezTo>
                  <a:cubicBezTo>
                    <a:pt x="4256" y="1637"/>
                    <a:pt x="4165" y="1972"/>
                    <a:pt x="3891" y="2306"/>
                  </a:cubicBezTo>
                  <a:cubicBezTo>
                    <a:pt x="3557" y="2701"/>
                    <a:pt x="3253" y="3127"/>
                    <a:pt x="2919" y="3552"/>
                  </a:cubicBezTo>
                  <a:cubicBezTo>
                    <a:pt x="2220" y="4403"/>
                    <a:pt x="1581" y="5315"/>
                    <a:pt x="1095" y="6288"/>
                  </a:cubicBezTo>
                  <a:cubicBezTo>
                    <a:pt x="639" y="7169"/>
                    <a:pt x="274" y="8081"/>
                    <a:pt x="62" y="9054"/>
                  </a:cubicBezTo>
                  <a:cubicBezTo>
                    <a:pt x="1" y="9236"/>
                    <a:pt x="31" y="9388"/>
                    <a:pt x="1" y="9571"/>
                  </a:cubicBezTo>
                  <a:cubicBezTo>
                    <a:pt x="700" y="6713"/>
                    <a:pt x="2250" y="4403"/>
                    <a:pt x="4317" y="2367"/>
                  </a:cubicBezTo>
                  <a:cubicBezTo>
                    <a:pt x="4347" y="2397"/>
                    <a:pt x="4378" y="2428"/>
                    <a:pt x="4408" y="2428"/>
                  </a:cubicBezTo>
                  <a:cubicBezTo>
                    <a:pt x="4497" y="2483"/>
                    <a:pt x="4566" y="2511"/>
                    <a:pt x="4620" y="2511"/>
                  </a:cubicBezTo>
                  <a:cubicBezTo>
                    <a:pt x="4714" y="2511"/>
                    <a:pt x="4765" y="2430"/>
                    <a:pt x="4803" y="2276"/>
                  </a:cubicBezTo>
                  <a:cubicBezTo>
                    <a:pt x="4834" y="2093"/>
                    <a:pt x="4864" y="1941"/>
                    <a:pt x="4895" y="1789"/>
                  </a:cubicBezTo>
                  <a:cubicBezTo>
                    <a:pt x="4955" y="1455"/>
                    <a:pt x="5046" y="1121"/>
                    <a:pt x="5077" y="786"/>
                  </a:cubicBezTo>
                  <a:cubicBezTo>
                    <a:pt x="5107" y="543"/>
                    <a:pt x="5077" y="330"/>
                    <a:pt x="4895" y="148"/>
                  </a:cubicBezTo>
                  <a:cubicBezTo>
                    <a:pt x="4795" y="49"/>
                    <a:pt x="4691" y="0"/>
                    <a:pt x="4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2786025" y="1281450"/>
              <a:ext cx="48675" cy="238650"/>
            </a:xfrm>
            <a:custGeom>
              <a:avLst/>
              <a:gdLst/>
              <a:ahLst/>
              <a:cxnLst/>
              <a:rect l="l" t="t" r="r" b="b"/>
              <a:pathLst>
                <a:path w="1947" h="9546" extrusionOk="0">
                  <a:moveTo>
                    <a:pt x="1182" y="0"/>
                  </a:moveTo>
                  <a:cubicBezTo>
                    <a:pt x="1099" y="0"/>
                    <a:pt x="1023" y="54"/>
                    <a:pt x="973" y="153"/>
                  </a:cubicBezTo>
                  <a:cubicBezTo>
                    <a:pt x="882" y="366"/>
                    <a:pt x="852" y="579"/>
                    <a:pt x="973" y="761"/>
                  </a:cubicBezTo>
                  <a:cubicBezTo>
                    <a:pt x="1125" y="974"/>
                    <a:pt x="1095" y="1187"/>
                    <a:pt x="1065" y="1430"/>
                  </a:cubicBezTo>
                  <a:cubicBezTo>
                    <a:pt x="852" y="2372"/>
                    <a:pt x="700" y="3284"/>
                    <a:pt x="487" y="4226"/>
                  </a:cubicBezTo>
                  <a:cubicBezTo>
                    <a:pt x="92" y="5837"/>
                    <a:pt x="1" y="7478"/>
                    <a:pt x="1" y="9150"/>
                  </a:cubicBezTo>
                  <a:cubicBezTo>
                    <a:pt x="1" y="9249"/>
                    <a:pt x="41" y="9347"/>
                    <a:pt x="72" y="9462"/>
                  </a:cubicBezTo>
                  <a:lnTo>
                    <a:pt x="72" y="9462"/>
                  </a:lnTo>
                  <a:cubicBezTo>
                    <a:pt x="81" y="9417"/>
                    <a:pt x="92" y="9369"/>
                    <a:pt x="92" y="9333"/>
                  </a:cubicBezTo>
                  <a:cubicBezTo>
                    <a:pt x="122" y="8208"/>
                    <a:pt x="183" y="7114"/>
                    <a:pt x="426" y="6019"/>
                  </a:cubicBezTo>
                  <a:cubicBezTo>
                    <a:pt x="761" y="4560"/>
                    <a:pt x="1156" y="3101"/>
                    <a:pt x="1521" y="1642"/>
                  </a:cubicBezTo>
                  <a:cubicBezTo>
                    <a:pt x="1885" y="1521"/>
                    <a:pt x="1946" y="1430"/>
                    <a:pt x="1825" y="1126"/>
                  </a:cubicBezTo>
                  <a:cubicBezTo>
                    <a:pt x="1703" y="791"/>
                    <a:pt x="1551" y="487"/>
                    <a:pt x="1429" y="183"/>
                  </a:cubicBezTo>
                  <a:cubicBezTo>
                    <a:pt x="1429" y="153"/>
                    <a:pt x="1399" y="153"/>
                    <a:pt x="1399" y="123"/>
                  </a:cubicBezTo>
                  <a:cubicBezTo>
                    <a:pt x="1329" y="39"/>
                    <a:pt x="1253" y="0"/>
                    <a:pt x="1182" y="0"/>
                  </a:cubicBezTo>
                  <a:close/>
                  <a:moveTo>
                    <a:pt x="72" y="9462"/>
                  </a:moveTo>
                  <a:cubicBezTo>
                    <a:pt x="66" y="9492"/>
                    <a:pt x="62" y="9521"/>
                    <a:pt x="62" y="9545"/>
                  </a:cubicBezTo>
                  <a:lnTo>
                    <a:pt x="92" y="9545"/>
                  </a:lnTo>
                  <a:cubicBezTo>
                    <a:pt x="86" y="9517"/>
                    <a:pt x="79" y="9489"/>
                    <a:pt x="72" y="94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2707000" y="1293250"/>
              <a:ext cx="62350" cy="170625"/>
            </a:xfrm>
            <a:custGeom>
              <a:avLst/>
              <a:gdLst/>
              <a:ahLst/>
              <a:cxnLst/>
              <a:rect l="l" t="t" r="r" b="b"/>
              <a:pathLst>
                <a:path w="2494" h="6825" extrusionOk="0">
                  <a:moveTo>
                    <a:pt x="317" y="1"/>
                  </a:moveTo>
                  <a:cubicBezTo>
                    <a:pt x="164" y="1"/>
                    <a:pt x="51" y="129"/>
                    <a:pt x="31" y="350"/>
                  </a:cubicBezTo>
                  <a:cubicBezTo>
                    <a:pt x="1" y="745"/>
                    <a:pt x="31" y="1110"/>
                    <a:pt x="213" y="1444"/>
                  </a:cubicBezTo>
                  <a:cubicBezTo>
                    <a:pt x="517" y="1991"/>
                    <a:pt x="791" y="2569"/>
                    <a:pt x="1156" y="3055"/>
                  </a:cubicBezTo>
                  <a:cubicBezTo>
                    <a:pt x="1733" y="3936"/>
                    <a:pt x="2159" y="4818"/>
                    <a:pt x="2280" y="5882"/>
                  </a:cubicBezTo>
                  <a:cubicBezTo>
                    <a:pt x="2311" y="6186"/>
                    <a:pt x="2432" y="6520"/>
                    <a:pt x="2493" y="6824"/>
                  </a:cubicBezTo>
                  <a:cubicBezTo>
                    <a:pt x="2493" y="6368"/>
                    <a:pt x="2402" y="5912"/>
                    <a:pt x="2372" y="5456"/>
                  </a:cubicBezTo>
                  <a:cubicBezTo>
                    <a:pt x="2341" y="4544"/>
                    <a:pt x="2037" y="3724"/>
                    <a:pt x="1612" y="2933"/>
                  </a:cubicBezTo>
                  <a:cubicBezTo>
                    <a:pt x="1368" y="2477"/>
                    <a:pt x="1156" y="1991"/>
                    <a:pt x="913" y="1535"/>
                  </a:cubicBezTo>
                  <a:cubicBezTo>
                    <a:pt x="943" y="1505"/>
                    <a:pt x="973" y="1505"/>
                    <a:pt x="973" y="1474"/>
                  </a:cubicBezTo>
                  <a:cubicBezTo>
                    <a:pt x="1338" y="1322"/>
                    <a:pt x="1368" y="1170"/>
                    <a:pt x="1125" y="866"/>
                  </a:cubicBezTo>
                  <a:cubicBezTo>
                    <a:pt x="1034" y="745"/>
                    <a:pt x="973" y="623"/>
                    <a:pt x="882" y="502"/>
                  </a:cubicBezTo>
                  <a:cubicBezTo>
                    <a:pt x="791" y="350"/>
                    <a:pt x="700" y="228"/>
                    <a:pt x="578" y="107"/>
                  </a:cubicBezTo>
                  <a:cubicBezTo>
                    <a:pt x="485" y="34"/>
                    <a:pt x="39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2583900" y="1498025"/>
              <a:ext cx="161875" cy="67675"/>
            </a:xfrm>
            <a:custGeom>
              <a:avLst/>
              <a:gdLst/>
              <a:ahLst/>
              <a:cxnLst/>
              <a:rect l="l" t="t" r="r" b="b"/>
              <a:pathLst>
                <a:path w="6475" h="2707" extrusionOk="0">
                  <a:moveTo>
                    <a:pt x="456" y="1"/>
                  </a:moveTo>
                  <a:cubicBezTo>
                    <a:pt x="274" y="1"/>
                    <a:pt x="183" y="92"/>
                    <a:pt x="122" y="244"/>
                  </a:cubicBezTo>
                  <a:cubicBezTo>
                    <a:pt x="1" y="578"/>
                    <a:pt x="1" y="882"/>
                    <a:pt x="92" y="1217"/>
                  </a:cubicBezTo>
                  <a:cubicBezTo>
                    <a:pt x="146" y="1381"/>
                    <a:pt x="300" y="1479"/>
                    <a:pt x="446" y="1479"/>
                  </a:cubicBezTo>
                  <a:cubicBezTo>
                    <a:pt x="544" y="1479"/>
                    <a:pt x="639" y="1435"/>
                    <a:pt x="700" y="1338"/>
                  </a:cubicBezTo>
                  <a:cubicBezTo>
                    <a:pt x="882" y="1065"/>
                    <a:pt x="1156" y="1065"/>
                    <a:pt x="1399" y="1065"/>
                  </a:cubicBezTo>
                  <a:cubicBezTo>
                    <a:pt x="1541" y="1055"/>
                    <a:pt x="1682" y="1051"/>
                    <a:pt x="1824" y="1051"/>
                  </a:cubicBezTo>
                  <a:cubicBezTo>
                    <a:pt x="2108" y="1051"/>
                    <a:pt x="2392" y="1065"/>
                    <a:pt x="2675" y="1065"/>
                  </a:cubicBezTo>
                  <a:cubicBezTo>
                    <a:pt x="3466" y="1065"/>
                    <a:pt x="4226" y="1247"/>
                    <a:pt x="4894" y="1642"/>
                  </a:cubicBezTo>
                  <a:cubicBezTo>
                    <a:pt x="5441" y="1946"/>
                    <a:pt x="5958" y="2341"/>
                    <a:pt x="6475" y="2706"/>
                  </a:cubicBezTo>
                  <a:cubicBezTo>
                    <a:pt x="6414" y="2645"/>
                    <a:pt x="6414" y="2554"/>
                    <a:pt x="6353" y="2493"/>
                  </a:cubicBezTo>
                  <a:cubicBezTo>
                    <a:pt x="6110" y="2280"/>
                    <a:pt x="5837" y="2068"/>
                    <a:pt x="5593" y="1855"/>
                  </a:cubicBezTo>
                  <a:cubicBezTo>
                    <a:pt x="4712" y="1186"/>
                    <a:pt x="3739" y="791"/>
                    <a:pt x="2645" y="730"/>
                  </a:cubicBezTo>
                  <a:cubicBezTo>
                    <a:pt x="2067" y="700"/>
                    <a:pt x="1490" y="700"/>
                    <a:pt x="882" y="670"/>
                  </a:cubicBezTo>
                  <a:cubicBezTo>
                    <a:pt x="852" y="548"/>
                    <a:pt x="791" y="396"/>
                    <a:pt x="760" y="244"/>
                  </a:cubicBezTo>
                  <a:cubicBezTo>
                    <a:pt x="700" y="122"/>
                    <a:pt x="608" y="1"/>
                    <a:pt x="4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2806550" y="1437250"/>
              <a:ext cx="34225" cy="131475"/>
            </a:xfrm>
            <a:custGeom>
              <a:avLst/>
              <a:gdLst/>
              <a:ahLst/>
              <a:cxnLst/>
              <a:rect l="l" t="t" r="r" b="b"/>
              <a:pathLst>
                <a:path w="1369" h="5259" extrusionOk="0">
                  <a:moveTo>
                    <a:pt x="669" y="0"/>
                  </a:moveTo>
                  <a:cubicBezTo>
                    <a:pt x="517" y="31"/>
                    <a:pt x="365" y="243"/>
                    <a:pt x="365" y="517"/>
                  </a:cubicBezTo>
                  <a:cubicBezTo>
                    <a:pt x="365" y="821"/>
                    <a:pt x="396" y="1155"/>
                    <a:pt x="517" y="1429"/>
                  </a:cubicBezTo>
                  <a:cubicBezTo>
                    <a:pt x="608" y="1702"/>
                    <a:pt x="608" y="1945"/>
                    <a:pt x="517" y="2219"/>
                  </a:cubicBezTo>
                  <a:cubicBezTo>
                    <a:pt x="244" y="3009"/>
                    <a:pt x="122" y="3830"/>
                    <a:pt x="31" y="4651"/>
                  </a:cubicBezTo>
                  <a:cubicBezTo>
                    <a:pt x="0" y="4833"/>
                    <a:pt x="0" y="5015"/>
                    <a:pt x="0" y="5259"/>
                  </a:cubicBezTo>
                  <a:cubicBezTo>
                    <a:pt x="31" y="5167"/>
                    <a:pt x="61" y="5137"/>
                    <a:pt x="61" y="5107"/>
                  </a:cubicBezTo>
                  <a:cubicBezTo>
                    <a:pt x="183" y="4104"/>
                    <a:pt x="517" y="3192"/>
                    <a:pt x="882" y="2310"/>
                  </a:cubicBezTo>
                  <a:cubicBezTo>
                    <a:pt x="912" y="2189"/>
                    <a:pt x="973" y="2067"/>
                    <a:pt x="1034" y="2037"/>
                  </a:cubicBezTo>
                  <a:cubicBezTo>
                    <a:pt x="1368" y="1854"/>
                    <a:pt x="1368" y="1581"/>
                    <a:pt x="1338" y="1277"/>
                  </a:cubicBezTo>
                  <a:cubicBezTo>
                    <a:pt x="1277" y="1003"/>
                    <a:pt x="1186" y="699"/>
                    <a:pt x="1095" y="426"/>
                  </a:cubicBezTo>
                  <a:cubicBezTo>
                    <a:pt x="973" y="122"/>
                    <a:pt x="852" y="0"/>
                    <a:pt x="6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2832375" y="1274625"/>
              <a:ext cx="44875" cy="143650"/>
            </a:xfrm>
            <a:custGeom>
              <a:avLst/>
              <a:gdLst/>
              <a:ahLst/>
              <a:cxnLst/>
              <a:rect l="l" t="t" r="r" b="b"/>
              <a:pathLst>
                <a:path w="1795" h="5746" extrusionOk="0">
                  <a:moveTo>
                    <a:pt x="1278" y="1"/>
                  </a:moveTo>
                  <a:cubicBezTo>
                    <a:pt x="1186" y="1"/>
                    <a:pt x="1095" y="92"/>
                    <a:pt x="1034" y="183"/>
                  </a:cubicBezTo>
                  <a:cubicBezTo>
                    <a:pt x="882" y="396"/>
                    <a:pt x="882" y="639"/>
                    <a:pt x="1004" y="882"/>
                  </a:cubicBezTo>
                  <a:cubicBezTo>
                    <a:pt x="1126" y="1095"/>
                    <a:pt x="1095" y="1277"/>
                    <a:pt x="1034" y="1490"/>
                  </a:cubicBezTo>
                  <a:cubicBezTo>
                    <a:pt x="1004" y="1611"/>
                    <a:pt x="974" y="1763"/>
                    <a:pt x="943" y="1885"/>
                  </a:cubicBezTo>
                  <a:cubicBezTo>
                    <a:pt x="670" y="2797"/>
                    <a:pt x="426" y="3678"/>
                    <a:pt x="183" y="4590"/>
                  </a:cubicBezTo>
                  <a:cubicBezTo>
                    <a:pt x="92" y="4955"/>
                    <a:pt x="1" y="5350"/>
                    <a:pt x="1" y="5745"/>
                  </a:cubicBezTo>
                  <a:cubicBezTo>
                    <a:pt x="457" y="4347"/>
                    <a:pt x="913" y="2979"/>
                    <a:pt x="1399" y="1581"/>
                  </a:cubicBezTo>
                  <a:cubicBezTo>
                    <a:pt x="1733" y="1490"/>
                    <a:pt x="1794" y="1399"/>
                    <a:pt x="1733" y="1064"/>
                  </a:cubicBezTo>
                  <a:cubicBezTo>
                    <a:pt x="1673" y="760"/>
                    <a:pt x="1582" y="487"/>
                    <a:pt x="1460" y="213"/>
                  </a:cubicBezTo>
                  <a:cubicBezTo>
                    <a:pt x="1430" y="122"/>
                    <a:pt x="1338" y="1"/>
                    <a:pt x="12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3019325" y="1729050"/>
              <a:ext cx="112475" cy="164900"/>
            </a:xfrm>
            <a:custGeom>
              <a:avLst/>
              <a:gdLst/>
              <a:ahLst/>
              <a:cxnLst/>
              <a:rect l="l" t="t" r="r" b="b"/>
              <a:pathLst>
                <a:path w="4499" h="6596" extrusionOk="0">
                  <a:moveTo>
                    <a:pt x="31" y="0"/>
                  </a:moveTo>
                  <a:lnTo>
                    <a:pt x="0" y="30"/>
                  </a:lnTo>
                  <a:cubicBezTo>
                    <a:pt x="91" y="122"/>
                    <a:pt x="152" y="213"/>
                    <a:pt x="213" y="304"/>
                  </a:cubicBezTo>
                  <a:cubicBezTo>
                    <a:pt x="608" y="851"/>
                    <a:pt x="1034" y="1398"/>
                    <a:pt x="1368" y="1945"/>
                  </a:cubicBezTo>
                  <a:cubicBezTo>
                    <a:pt x="1824" y="2736"/>
                    <a:pt x="2371" y="3496"/>
                    <a:pt x="2705" y="4347"/>
                  </a:cubicBezTo>
                  <a:cubicBezTo>
                    <a:pt x="2766" y="4438"/>
                    <a:pt x="2797" y="4499"/>
                    <a:pt x="2857" y="4590"/>
                  </a:cubicBezTo>
                  <a:cubicBezTo>
                    <a:pt x="3374" y="5259"/>
                    <a:pt x="3891" y="5927"/>
                    <a:pt x="4408" y="6596"/>
                  </a:cubicBezTo>
                  <a:cubicBezTo>
                    <a:pt x="4408" y="6596"/>
                    <a:pt x="4438" y="6596"/>
                    <a:pt x="4499" y="6566"/>
                  </a:cubicBezTo>
                  <a:cubicBezTo>
                    <a:pt x="4408" y="6444"/>
                    <a:pt x="4347" y="6292"/>
                    <a:pt x="4286" y="6170"/>
                  </a:cubicBezTo>
                  <a:cubicBezTo>
                    <a:pt x="4043" y="5836"/>
                    <a:pt x="3800" y="5502"/>
                    <a:pt x="3526" y="5167"/>
                  </a:cubicBezTo>
                  <a:cubicBezTo>
                    <a:pt x="3222" y="4711"/>
                    <a:pt x="2918" y="4286"/>
                    <a:pt x="2736" y="3769"/>
                  </a:cubicBezTo>
                  <a:cubicBezTo>
                    <a:pt x="2371" y="2857"/>
                    <a:pt x="1854" y="2067"/>
                    <a:pt x="1307" y="1277"/>
                  </a:cubicBezTo>
                  <a:cubicBezTo>
                    <a:pt x="1034" y="882"/>
                    <a:pt x="639" y="547"/>
                    <a:pt x="304" y="182"/>
                  </a:cubicBezTo>
                  <a:cubicBezTo>
                    <a:pt x="213" y="122"/>
                    <a:pt x="122" y="61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2234350" y="1539825"/>
              <a:ext cx="177075" cy="31375"/>
            </a:xfrm>
            <a:custGeom>
              <a:avLst/>
              <a:gdLst/>
              <a:ahLst/>
              <a:cxnLst/>
              <a:rect l="l" t="t" r="r" b="b"/>
              <a:pathLst>
                <a:path w="7083" h="1255" extrusionOk="0">
                  <a:moveTo>
                    <a:pt x="1" y="1"/>
                  </a:moveTo>
                  <a:cubicBezTo>
                    <a:pt x="1" y="244"/>
                    <a:pt x="152" y="365"/>
                    <a:pt x="274" y="487"/>
                  </a:cubicBezTo>
                  <a:cubicBezTo>
                    <a:pt x="578" y="730"/>
                    <a:pt x="912" y="852"/>
                    <a:pt x="1277" y="912"/>
                  </a:cubicBezTo>
                  <a:cubicBezTo>
                    <a:pt x="2067" y="1034"/>
                    <a:pt x="2888" y="1156"/>
                    <a:pt x="3709" y="1247"/>
                  </a:cubicBezTo>
                  <a:cubicBezTo>
                    <a:pt x="3773" y="1252"/>
                    <a:pt x="3839" y="1255"/>
                    <a:pt x="3905" y="1255"/>
                  </a:cubicBezTo>
                  <a:cubicBezTo>
                    <a:pt x="4213" y="1255"/>
                    <a:pt x="4533" y="1200"/>
                    <a:pt x="4833" y="1125"/>
                  </a:cubicBezTo>
                  <a:cubicBezTo>
                    <a:pt x="5381" y="1004"/>
                    <a:pt x="5897" y="943"/>
                    <a:pt x="6475" y="912"/>
                  </a:cubicBezTo>
                  <a:cubicBezTo>
                    <a:pt x="6657" y="912"/>
                    <a:pt x="6870" y="882"/>
                    <a:pt x="7083" y="882"/>
                  </a:cubicBezTo>
                  <a:cubicBezTo>
                    <a:pt x="6772" y="840"/>
                    <a:pt x="6469" y="817"/>
                    <a:pt x="6165" y="817"/>
                  </a:cubicBezTo>
                  <a:cubicBezTo>
                    <a:pt x="5815" y="817"/>
                    <a:pt x="5465" y="847"/>
                    <a:pt x="5107" y="912"/>
                  </a:cubicBezTo>
                  <a:cubicBezTo>
                    <a:pt x="4859" y="962"/>
                    <a:pt x="4590" y="1012"/>
                    <a:pt x="4318" y="1012"/>
                  </a:cubicBezTo>
                  <a:cubicBezTo>
                    <a:pt x="4257" y="1012"/>
                    <a:pt x="4196" y="1009"/>
                    <a:pt x="4134" y="1004"/>
                  </a:cubicBezTo>
                  <a:cubicBezTo>
                    <a:pt x="3283" y="943"/>
                    <a:pt x="2432" y="852"/>
                    <a:pt x="1551" y="760"/>
                  </a:cubicBezTo>
                  <a:cubicBezTo>
                    <a:pt x="973" y="700"/>
                    <a:pt x="426" y="5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2734350" y="1019300"/>
              <a:ext cx="19025" cy="158075"/>
            </a:xfrm>
            <a:custGeom>
              <a:avLst/>
              <a:gdLst/>
              <a:ahLst/>
              <a:cxnLst/>
              <a:rect l="l" t="t" r="r" b="b"/>
              <a:pathLst>
                <a:path w="761" h="6323" extrusionOk="0">
                  <a:moveTo>
                    <a:pt x="1" y="1"/>
                  </a:moveTo>
                  <a:cubicBezTo>
                    <a:pt x="1" y="244"/>
                    <a:pt x="31" y="457"/>
                    <a:pt x="92" y="669"/>
                  </a:cubicBezTo>
                  <a:cubicBezTo>
                    <a:pt x="396" y="1520"/>
                    <a:pt x="487" y="2371"/>
                    <a:pt x="335" y="3253"/>
                  </a:cubicBezTo>
                  <a:cubicBezTo>
                    <a:pt x="183" y="4286"/>
                    <a:pt x="335" y="5320"/>
                    <a:pt x="609" y="6323"/>
                  </a:cubicBezTo>
                  <a:cubicBezTo>
                    <a:pt x="578" y="6080"/>
                    <a:pt x="578" y="5837"/>
                    <a:pt x="518" y="5593"/>
                  </a:cubicBezTo>
                  <a:cubicBezTo>
                    <a:pt x="335" y="4773"/>
                    <a:pt x="366" y="3952"/>
                    <a:pt x="548" y="3101"/>
                  </a:cubicBezTo>
                  <a:cubicBezTo>
                    <a:pt x="761" y="2068"/>
                    <a:pt x="548" y="1125"/>
                    <a:pt x="92" y="183"/>
                  </a:cubicBezTo>
                  <a:cubicBezTo>
                    <a:pt x="62" y="122"/>
                    <a:pt x="31" y="6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2293625" y="1539075"/>
              <a:ext cx="57025" cy="10925"/>
            </a:xfrm>
            <a:custGeom>
              <a:avLst/>
              <a:gdLst/>
              <a:ahLst/>
              <a:cxnLst/>
              <a:rect l="l" t="t" r="r" b="b"/>
              <a:pathLst>
                <a:path w="2281" h="437" extrusionOk="0">
                  <a:moveTo>
                    <a:pt x="0" y="0"/>
                  </a:moveTo>
                  <a:cubicBezTo>
                    <a:pt x="334" y="267"/>
                    <a:pt x="1189" y="436"/>
                    <a:pt x="1778" y="436"/>
                  </a:cubicBezTo>
                  <a:cubicBezTo>
                    <a:pt x="1994" y="436"/>
                    <a:pt x="2174" y="414"/>
                    <a:pt x="2280" y="365"/>
                  </a:cubicBezTo>
                  <a:cubicBezTo>
                    <a:pt x="1520" y="243"/>
                    <a:pt x="760" y="122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3031475" y="1718400"/>
              <a:ext cx="39550" cy="34975"/>
            </a:xfrm>
            <a:custGeom>
              <a:avLst/>
              <a:gdLst/>
              <a:ahLst/>
              <a:cxnLst/>
              <a:rect l="l" t="t" r="r" b="b"/>
              <a:pathLst>
                <a:path w="1582" h="1399" extrusionOk="0">
                  <a:moveTo>
                    <a:pt x="61" y="1"/>
                  </a:moveTo>
                  <a:lnTo>
                    <a:pt x="1" y="31"/>
                  </a:lnTo>
                  <a:cubicBezTo>
                    <a:pt x="517" y="487"/>
                    <a:pt x="1034" y="943"/>
                    <a:pt x="1520" y="1399"/>
                  </a:cubicBezTo>
                  <a:lnTo>
                    <a:pt x="1581" y="1338"/>
                  </a:lnTo>
                  <a:cubicBezTo>
                    <a:pt x="1125" y="821"/>
                    <a:pt x="639" y="365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2760950" y="1001075"/>
              <a:ext cx="7625" cy="25100"/>
            </a:xfrm>
            <a:custGeom>
              <a:avLst/>
              <a:gdLst/>
              <a:ahLst/>
              <a:cxnLst/>
              <a:rect l="l" t="t" r="r" b="b"/>
              <a:pathLst>
                <a:path w="305" h="1004" extrusionOk="0">
                  <a:moveTo>
                    <a:pt x="1" y="0"/>
                  </a:moveTo>
                  <a:cubicBezTo>
                    <a:pt x="31" y="334"/>
                    <a:pt x="92" y="669"/>
                    <a:pt x="122" y="973"/>
                  </a:cubicBezTo>
                  <a:lnTo>
                    <a:pt x="244" y="1003"/>
                  </a:lnTo>
                  <a:cubicBezTo>
                    <a:pt x="305" y="638"/>
                    <a:pt x="214" y="304"/>
                    <a:pt x="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2745750" y="1565675"/>
              <a:ext cx="5350" cy="4575"/>
            </a:xfrm>
            <a:custGeom>
              <a:avLst/>
              <a:gdLst/>
              <a:ahLst/>
              <a:cxnLst/>
              <a:rect l="l" t="t" r="r" b="b"/>
              <a:pathLst>
                <a:path w="214" h="183" extrusionOk="0">
                  <a:moveTo>
                    <a:pt x="1" y="0"/>
                  </a:moveTo>
                  <a:cubicBezTo>
                    <a:pt x="62" y="61"/>
                    <a:pt x="122" y="122"/>
                    <a:pt x="214" y="182"/>
                  </a:cubicBezTo>
                  <a:cubicBezTo>
                    <a:pt x="214" y="152"/>
                    <a:pt x="214" y="152"/>
                    <a:pt x="214" y="122"/>
                  </a:cubicBezTo>
                  <a:cubicBezTo>
                    <a:pt x="153" y="91"/>
                    <a:pt x="62" y="6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2786800" y="1520075"/>
              <a:ext cx="1525" cy="6100"/>
            </a:xfrm>
            <a:custGeom>
              <a:avLst/>
              <a:gdLst/>
              <a:ahLst/>
              <a:cxnLst/>
              <a:rect l="l" t="t" r="r" b="b"/>
              <a:pathLst>
                <a:path w="61" h="244" extrusionOk="0">
                  <a:moveTo>
                    <a:pt x="31" y="0"/>
                  </a:moveTo>
                  <a:cubicBezTo>
                    <a:pt x="37" y="18"/>
                    <a:pt x="41" y="36"/>
                    <a:pt x="45" y="54"/>
                  </a:cubicBezTo>
                  <a:lnTo>
                    <a:pt x="45" y="54"/>
                  </a:lnTo>
                  <a:cubicBezTo>
                    <a:pt x="50" y="37"/>
                    <a:pt x="55" y="19"/>
                    <a:pt x="61" y="0"/>
                  </a:cubicBezTo>
                  <a:close/>
                  <a:moveTo>
                    <a:pt x="45" y="54"/>
                  </a:moveTo>
                  <a:lnTo>
                    <a:pt x="45" y="54"/>
                  </a:lnTo>
                  <a:cubicBezTo>
                    <a:pt x="29" y="118"/>
                    <a:pt x="24" y="171"/>
                    <a:pt x="0" y="243"/>
                  </a:cubicBezTo>
                  <a:lnTo>
                    <a:pt x="61" y="243"/>
                  </a:lnTo>
                  <a:cubicBezTo>
                    <a:pt x="61" y="195"/>
                    <a:pt x="61" y="126"/>
                    <a:pt x="45" y="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2677375" y="1827075"/>
              <a:ext cx="89675" cy="202900"/>
            </a:xfrm>
            <a:custGeom>
              <a:avLst/>
              <a:gdLst/>
              <a:ahLst/>
              <a:cxnLst/>
              <a:rect l="l" t="t" r="r" b="b"/>
              <a:pathLst>
                <a:path w="3587" h="8116" extrusionOk="0">
                  <a:moveTo>
                    <a:pt x="3526" y="0"/>
                  </a:moveTo>
                  <a:lnTo>
                    <a:pt x="3526" y="0"/>
                  </a:lnTo>
                  <a:cubicBezTo>
                    <a:pt x="3526" y="91"/>
                    <a:pt x="3496" y="152"/>
                    <a:pt x="3496" y="213"/>
                  </a:cubicBezTo>
                  <a:cubicBezTo>
                    <a:pt x="3465" y="486"/>
                    <a:pt x="3435" y="760"/>
                    <a:pt x="3405" y="1003"/>
                  </a:cubicBezTo>
                  <a:cubicBezTo>
                    <a:pt x="3253" y="1702"/>
                    <a:pt x="3161" y="2371"/>
                    <a:pt x="2979" y="3040"/>
                  </a:cubicBezTo>
                  <a:cubicBezTo>
                    <a:pt x="2736" y="3830"/>
                    <a:pt x="2523" y="4620"/>
                    <a:pt x="2158" y="5319"/>
                  </a:cubicBezTo>
                  <a:cubicBezTo>
                    <a:pt x="1702" y="6292"/>
                    <a:pt x="1064" y="7143"/>
                    <a:pt x="274" y="7842"/>
                  </a:cubicBezTo>
                  <a:cubicBezTo>
                    <a:pt x="183" y="7933"/>
                    <a:pt x="91" y="8025"/>
                    <a:pt x="0" y="8116"/>
                  </a:cubicBezTo>
                  <a:cubicBezTo>
                    <a:pt x="152" y="8085"/>
                    <a:pt x="243" y="7994"/>
                    <a:pt x="365" y="7903"/>
                  </a:cubicBezTo>
                  <a:cubicBezTo>
                    <a:pt x="1064" y="7295"/>
                    <a:pt x="1672" y="6596"/>
                    <a:pt x="2189" y="5806"/>
                  </a:cubicBezTo>
                  <a:cubicBezTo>
                    <a:pt x="2827" y="4924"/>
                    <a:pt x="3192" y="3891"/>
                    <a:pt x="3313" y="2827"/>
                  </a:cubicBezTo>
                  <a:cubicBezTo>
                    <a:pt x="3374" y="2371"/>
                    <a:pt x="3435" y="1945"/>
                    <a:pt x="3496" y="1520"/>
                  </a:cubicBezTo>
                  <a:cubicBezTo>
                    <a:pt x="3557" y="1034"/>
                    <a:pt x="3587" y="517"/>
                    <a:pt x="35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2742725" y="1797425"/>
              <a:ext cx="9125" cy="34975"/>
            </a:xfrm>
            <a:custGeom>
              <a:avLst/>
              <a:gdLst/>
              <a:ahLst/>
              <a:cxnLst/>
              <a:rect l="l" t="t" r="r" b="b"/>
              <a:pathLst>
                <a:path w="365" h="1399" extrusionOk="0">
                  <a:moveTo>
                    <a:pt x="304" y="1"/>
                  </a:moveTo>
                  <a:lnTo>
                    <a:pt x="304" y="1"/>
                  </a:lnTo>
                  <a:cubicBezTo>
                    <a:pt x="213" y="457"/>
                    <a:pt x="91" y="913"/>
                    <a:pt x="0" y="1368"/>
                  </a:cubicBezTo>
                  <a:cubicBezTo>
                    <a:pt x="31" y="1399"/>
                    <a:pt x="91" y="1399"/>
                    <a:pt x="122" y="1399"/>
                  </a:cubicBezTo>
                  <a:cubicBezTo>
                    <a:pt x="243" y="943"/>
                    <a:pt x="365" y="487"/>
                    <a:pt x="3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" name="Google Shape;169;p4"/>
          <p:cNvGrpSpPr/>
          <p:nvPr/>
        </p:nvGrpSpPr>
        <p:grpSpPr>
          <a:xfrm rot="8302191">
            <a:off x="-837230" y="-708032"/>
            <a:ext cx="1773636" cy="2694701"/>
            <a:chOff x="3047425" y="3463875"/>
            <a:chExt cx="948375" cy="1440875"/>
          </a:xfrm>
        </p:grpSpPr>
        <p:sp>
          <p:nvSpPr>
            <p:cNvPr id="170" name="Google Shape;170;p4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2" name="Google Shape;172;p4"/>
          <p:cNvGrpSpPr/>
          <p:nvPr/>
        </p:nvGrpSpPr>
        <p:grpSpPr>
          <a:xfrm rot="3984077">
            <a:off x="10992463" y="5665637"/>
            <a:ext cx="1961168" cy="1943536"/>
            <a:chOff x="1881750" y="575525"/>
            <a:chExt cx="1010700" cy="1001550"/>
          </a:xfrm>
        </p:grpSpPr>
        <p:sp>
          <p:nvSpPr>
            <p:cNvPr id="173" name="Google Shape;173;p4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3700827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" name="Google Shape;177;p5"/>
          <p:cNvGrpSpPr/>
          <p:nvPr/>
        </p:nvGrpSpPr>
        <p:grpSpPr>
          <a:xfrm>
            <a:off x="-144467" y="1376114"/>
            <a:ext cx="12409811" cy="5481709"/>
            <a:chOff x="-108350" y="1032085"/>
            <a:chExt cx="9307358" cy="4111282"/>
          </a:xfrm>
        </p:grpSpPr>
        <p:sp>
          <p:nvSpPr>
            <p:cNvPr id="178" name="Google Shape;178;p5"/>
            <p:cNvSpPr/>
            <p:nvPr/>
          </p:nvSpPr>
          <p:spPr>
            <a:xfrm>
              <a:off x="5810" y="1032085"/>
              <a:ext cx="9193198" cy="825319"/>
            </a:xfrm>
            <a:custGeom>
              <a:avLst/>
              <a:gdLst/>
              <a:ahLst/>
              <a:cxnLst/>
              <a:rect l="l" t="t" r="r" b="b"/>
              <a:pathLst>
                <a:path w="293478" h="57968" extrusionOk="0">
                  <a:moveTo>
                    <a:pt x="117551" y="0"/>
                  </a:moveTo>
                  <a:cubicBezTo>
                    <a:pt x="113907" y="0"/>
                    <a:pt x="109291" y="389"/>
                    <a:pt x="103311" y="1342"/>
                  </a:cubicBezTo>
                  <a:cubicBezTo>
                    <a:pt x="81924" y="4764"/>
                    <a:pt x="40157" y="16097"/>
                    <a:pt x="25056" y="16097"/>
                  </a:cubicBezTo>
                  <a:cubicBezTo>
                    <a:pt x="19510" y="16097"/>
                    <a:pt x="17560" y="14568"/>
                    <a:pt x="21539" y="10557"/>
                  </a:cubicBezTo>
                  <a:cubicBezTo>
                    <a:pt x="29917" y="2099"/>
                    <a:pt x="21907" y="264"/>
                    <a:pt x="13379" y="264"/>
                  </a:cubicBezTo>
                  <a:cubicBezTo>
                    <a:pt x="6842" y="264"/>
                    <a:pt x="1" y="1342"/>
                    <a:pt x="1" y="1342"/>
                  </a:cubicBezTo>
                  <a:lnTo>
                    <a:pt x="1" y="57968"/>
                  </a:lnTo>
                  <a:lnTo>
                    <a:pt x="293478" y="57968"/>
                  </a:lnTo>
                  <a:lnTo>
                    <a:pt x="293478" y="5723"/>
                  </a:lnTo>
                  <a:cubicBezTo>
                    <a:pt x="293478" y="5723"/>
                    <a:pt x="256845" y="13833"/>
                    <a:pt x="233620" y="13833"/>
                  </a:cubicBezTo>
                  <a:cubicBezTo>
                    <a:pt x="225534" y="13833"/>
                    <a:pt x="219073" y="12851"/>
                    <a:pt x="216349" y="10200"/>
                  </a:cubicBezTo>
                  <a:cubicBezTo>
                    <a:pt x="210383" y="4395"/>
                    <a:pt x="199329" y="2604"/>
                    <a:pt x="187763" y="2604"/>
                  </a:cubicBezTo>
                  <a:cubicBezTo>
                    <a:pt x="172785" y="2604"/>
                    <a:pt x="156950" y="5607"/>
                    <a:pt x="150198" y="6783"/>
                  </a:cubicBezTo>
                  <a:cubicBezTo>
                    <a:pt x="147070" y="7327"/>
                    <a:pt x="144569" y="7559"/>
                    <a:pt x="142514" y="7559"/>
                  </a:cubicBezTo>
                  <a:cubicBezTo>
                    <a:pt x="130775" y="7559"/>
                    <a:pt x="133623" y="0"/>
                    <a:pt x="117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0" y="1286883"/>
              <a:ext cx="9141697" cy="2262717"/>
            </a:xfrm>
            <a:custGeom>
              <a:avLst/>
              <a:gdLst/>
              <a:ahLst/>
              <a:cxnLst/>
              <a:rect l="l" t="t" r="r" b="b"/>
              <a:pathLst>
                <a:path w="284899" h="189547" extrusionOk="0">
                  <a:moveTo>
                    <a:pt x="0" y="0"/>
                  </a:moveTo>
                  <a:lnTo>
                    <a:pt x="0" y="189547"/>
                  </a:lnTo>
                  <a:lnTo>
                    <a:pt x="284899" y="189547"/>
                  </a:lnTo>
                  <a:lnTo>
                    <a:pt x="2848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80" name="Google Shape;180;p5"/>
            <p:cNvGrpSpPr/>
            <p:nvPr/>
          </p:nvGrpSpPr>
          <p:grpSpPr>
            <a:xfrm>
              <a:off x="-108350" y="1617975"/>
              <a:ext cx="9286598" cy="1003353"/>
              <a:chOff x="-108350" y="1568382"/>
              <a:chExt cx="9286598" cy="1003353"/>
            </a:xfrm>
          </p:grpSpPr>
          <p:sp>
            <p:nvSpPr>
              <p:cNvPr id="181" name="Google Shape;181;p5"/>
              <p:cNvSpPr/>
              <p:nvPr/>
            </p:nvSpPr>
            <p:spPr>
              <a:xfrm>
                <a:off x="226" y="1596825"/>
                <a:ext cx="9178022" cy="974910"/>
              </a:xfrm>
              <a:custGeom>
                <a:avLst/>
                <a:gdLst/>
                <a:ahLst/>
                <a:cxnLst/>
                <a:rect l="l" t="t" r="r" b="b"/>
                <a:pathLst>
                  <a:path w="231900" h="61190" extrusionOk="0">
                    <a:moveTo>
                      <a:pt x="201" y="0"/>
                    </a:moveTo>
                    <a:lnTo>
                      <a:pt x="1" y="45633"/>
                    </a:lnTo>
                    <a:cubicBezTo>
                      <a:pt x="1" y="45633"/>
                      <a:pt x="9007" y="54606"/>
                      <a:pt x="33591" y="57575"/>
                    </a:cubicBezTo>
                    <a:cubicBezTo>
                      <a:pt x="52537" y="59839"/>
                      <a:pt x="159673" y="61189"/>
                      <a:pt x="207625" y="61189"/>
                    </a:cubicBezTo>
                    <a:cubicBezTo>
                      <a:pt x="217591" y="61189"/>
                      <a:pt x="225001" y="61131"/>
                      <a:pt x="228531" y="61011"/>
                    </a:cubicBezTo>
                    <a:cubicBezTo>
                      <a:pt x="229298" y="60210"/>
                      <a:pt x="230032" y="59343"/>
                      <a:pt x="230732" y="58509"/>
                    </a:cubicBezTo>
                    <a:cubicBezTo>
                      <a:pt x="230699" y="51304"/>
                      <a:pt x="231299" y="28888"/>
                      <a:pt x="231900" y="8540"/>
                    </a:cubicBezTo>
                    <a:lnTo>
                      <a:pt x="231900" y="8540"/>
                    </a:lnTo>
                    <a:cubicBezTo>
                      <a:pt x="231766" y="8573"/>
                      <a:pt x="231633" y="8640"/>
                      <a:pt x="231466" y="8673"/>
                    </a:cubicBezTo>
                    <a:cubicBezTo>
                      <a:pt x="227597" y="9774"/>
                      <a:pt x="213587" y="11942"/>
                      <a:pt x="202078" y="19548"/>
                    </a:cubicBezTo>
                    <a:cubicBezTo>
                      <a:pt x="190603" y="27153"/>
                      <a:pt x="202879" y="30122"/>
                      <a:pt x="194006" y="34025"/>
                    </a:cubicBezTo>
                    <a:cubicBezTo>
                      <a:pt x="189801" y="35881"/>
                      <a:pt x="183535" y="36628"/>
                      <a:pt x="177844" y="36628"/>
                    </a:cubicBezTo>
                    <a:cubicBezTo>
                      <a:pt x="171572" y="36628"/>
                      <a:pt x="165998" y="35721"/>
                      <a:pt x="164652" y="34392"/>
                    </a:cubicBezTo>
                    <a:cubicBezTo>
                      <a:pt x="162050" y="31856"/>
                      <a:pt x="167220" y="28954"/>
                      <a:pt x="161082" y="25685"/>
                    </a:cubicBezTo>
                    <a:cubicBezTo>
                      <a:pt x="159676" y="24940"/>
                      <a:pt x="154960" y="24653"/>
                      <a:pt x="148534" y="24653"/>
                    </a:cubicBezTo>
                    <a:cubicBezTo>
                      <a:pt x="127070" y="24653"/>
                      <a:pt x="86529" y="27854"/>
                      <a:pt x="86529" y="27854"/>
                    </a:cubicBezTo>
                    <a:cubicBezTo>
                      <a:pt x="86529" y="27854"/>
                      <a:pt x="68450" y="29688"/>
                      <a:pt x="64914" y="32223"/>
                    </a:cubicBezTo>
                    <a:cubicBezTo>
                      <a:pt x="61344" y="34758"/>
                      <a:pt x="68983" y="37994"/>
                      <a:pt x="68016" y="40196"/>
                    </a:cubicBezTo>
                    <a:cubicBezTo>
                      <a:pt x="67854" y="40559"/>
                      <a:pt x="67107" y="40723"/>
                      <a:pt x="65947" y="40723"/>
                    </a:cubicBezTo>
                    <a:cubicBezTo>
                      <a:pt x="60175" y="40723"/>
                      <a:pt x="44172" y="36645"/>
                      <a:pt x="39062" y="32590"/>
                    </a:cubicBezTo>
                    <a:cubicBezTo>
                      <a:pt x="32924" y="27687"/>
                      <a:pt x="45533" y="25318"/>
                      <a:pt x="46667" y="20148"/>
                    </a:cubicBezTo>
                    <a:cubicBezTo>
                      <a:pt x="47801" y="14944"/>
                      <a:pt x="37794" y="10841"/>
                      <a:pt x="25019" y="7039"/>
                    </a:cubicBezTo>
                    <a:cubicBezTo>
                      <a:pt x="16212" y="4403"/>
                      <a:pt x="5805" y="1535"/>
                      <a:pt x="2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5"/>
              <p:cNvSpPr/>
              <p:nvPr/>
            </p:nvSpPr>
            <p:spPr>
              <a:xfrm>
                <a:off x="-108350" y="1568382"/>
                <a:ext cx="4484700" cy="801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3" name="Google Shape;183;p5"/>
            <p:cNvGrpSpPr/>
            <p:nvPr/>
          </p:nvGrpSpPr>
          <p:grpSpPr>
            <a:xfrm>
              <a:off x="-33717" y="1472503"/>
              <a:ext cx="6445392" cy="1330151"/>
              <a:chOff x="-33717" y="1476045"/>
              <a:chExt cx="6445392" cy="1330151"/>
            </a:xfrm>
          </p:grpSpPr>
          <p:grpSp>
            <p:nvGrpSpPr>
              <p:cNvPr id="184" name="Google Shape;184;p5"/>
              <p:cNvGrpSpPr/>
              <p:nvPr/>
            </p:nvGrpSpPr>
            <p:grpSpPr>
              <a:xfrm rot="-121718">
                <a:off x="-16177" y="1588971"/>
                <a:ext cx="6399682" cy="1104300"/>
                <a:chOff x="-16250" y="1589046"/>
                <a:chExt cx="6399511" cy="1104271"/>
              </a:xfrm>
            </p:grpSpPr>
            <p:sp>
              <p:nvSpPr>
                <p:cNvPr id="185" name="Google Shape;185;p5"/>
                <p:cNvSpPr/>
                <p:nvPr/>
              </p:nvSpPr>
              <p:spPr>
                <a:xfrm>
                  <a:off x="-16250" y="1589046"/>
                  <a:ext cx="1027275" cy="3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91" h="12752" extrusionOk="0">
                      <a:moveTo>
                        <a:pt x="39958" y="5951"/>
                      </a:moveTo>
                      <a:lnTo>
                        <a:pt x="0" y="0"/>
                      </a:lnTo>
                      <a:lnTo>
                        <a:pt x="283" y="11902"/>
                      </a:lnTo>
                      <a:lnTo>
                        <a:pt x="41091" y="1275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</p:sp>
            <p:sp>
              <p:nvSpPr>
                <p:cNvPr id="186" name="Google Shape;186;p5"/>
                <p:cNvSpPr/>
                <p:nvPr/>
              </p:nvSpPr>
              <p:spPr>
                <a:xfrm>
                  <a:off x="848388" y="1718407"/>
                  <a:ext cx="5534873" cy="974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900" h="61190" extrusionOk="0">
                      <a:moveTo>
                        <a:pt x="201" y="0"/>
                      </a:moveTo>
                      <a:lnTo>
                        <a:pt x="1" y="45633"/>
                      </a:lnTo>
                      <a:cubicBezTo>
                        <a:pt x="1" y="45633"/>
                        <a:pt x="9007" y="54606"/>
                        <a:pt x="33591" y="57575"/>
                      </a:cubicBezTo>
                      <a:cubicBezTo>
                        <a:pt x="52537" y="59839"/>
                        <a:pt x="159673" y="61189"/>
                        <a:pt x="207625" y="61189"/>
                      </a:cubicBezTo>
                      <a:cubicBezTo>
                        <a:pt x="217591" y="61189"/>
                        <a:pt x="225001" y="61131"/>
                        <a:pt x="228531" y="61011"/>
                      </a:cubicBezTo>
                      <a:cubicBezTo>
                        <a:pt x="229298" y="60210"/>
                        <a:pt x="230032" y="59343"/>
                        <a:pt x="230732" y="58509"/>
                      </a:cubicBezTo>
                      <a:cubicBezTo>
                        <a:pt x="230699" y="51304"/>
                        <a:pt x="231299" y="28888"/>
                        <a:pt x="231900" y="8540"/>
                      </a:cubicBezTo>
                      <a:lnTo>
                        <a:pt x="231900" y="8540"/>
                      </a:lnTo>
                      <a:cubicBezTo>
                        <a:pt x="231766" y="8573"/>
                        <a:pt x="231633" y="8640"/>
                        <a:pt x="231466" y="8673"/>
                      </a:cubicBezTo>
                      <a:cubicBezTo>
                        <a:pt x="227597" y="9774"/>
                        <a:pt x="213587" y="11942"/>
                        <a:pt x="202078" y="19548"/>
                      </a:cubicBezTo>
                      <a:cubicBezTo>
                        <a:pt x="190603" y="27153"/>
                        <a:pt x="202879" y="30122"/>
                        <a:pt x="194006" y="34025"/>
                      </a:cubicBezTo>
                      <a:cubicBezTo>
                        <a:pt x="189801" y="35881"/>
                        <a:pt x="183535" y="36628"/>
                        <a:pt x="177844" y="36628"/>
                      </a:cubicBezTo>
                      <a:cubicBezTo>
                        <a:pt x="171572" y="36628"/>
                        <a:pt x="165998" y="35721"/>
                        <a:pt x="164652" y="34392"/>
                      </a:cubicBezTo>
                      <a:cubicBezTo>
                        <a:pt x="162050" y="31856"/>
                        <a:pt x="167220" y="28954"/>
                        <a:pt x="161082" y="25685"/>
                      </a:cubicBezTo>
                      <a:cubicBezTo>
                        <a:pt x="159676" y="24940"/>
                        <a:pt x="154960" y="24653"/>
                        <a:pt x="148534" y="24653"/>
                      </a:cubicBezTo>
                      <a:cubicBezTo>
                        <a:pt x="127070" y="24653"/>
                        <a:pt x="86529" y="27854"/>
                        <a:pt x="86529" y="27854"/>
                      </a:cubicBezTo>
                      <a:cubicBezTo>
                        <a:pt x="86529" y="27854"/>
                        <a:pt x="68450" y="29688"/>
                        <a:pt x="64914" y="32223"/>
                      </a:cubicBezTo>
                      <a:cubicBezTo>
                        <a:pt x="61344" y="34758"/>
                        <a:pt x="68983" y="37994"/>
                        <a:pt x="68016" y="40196"/>
                      </a:cubicBezTo>
                      <a:cubicBezTo>
                        <a:pt x="67854" y="40559"/>
                        <a:pt x="67107" y="40723"/>
                        <a:pt x="65947" y="40723"/>
                      </a:cubicBezTo>
                      <a:cubicBezTo>
                        <a:pt x="60175" y="40723"/>
                        <a:pt x="44172" y="36645"/>
                        <a:pt x="39062" y="32590"/>
                      </a:cubicBezTo>
                      <a:cubicBezTo>
                        <a:pt x="32924" y="27687"/>
                        <a:pt x="45533" y="25318"/>
                        <a:pt x="46667" y="20148"/>
                      </a:cubicBezTo>
                      <a:cubicBezTo>
                        <a:pt x="47801" y="14944"/>
                        <a:pt x="37794" y="10841"/>
                        <a:pt x="25019" y="7039"/>
                      </a:cubicBezTo>
                      <a:cubicBezTo>
                        <a:pt x="16212" y="4403"/>
                        <a:pt x="5805" y="1535"/>
                        <a:pt x="2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87" name="Google Shape;187;p5"/>
              <p:cNvSpPr/>
              <p:nvPr/>
            </p:nvSpPr>
            <p:spPr>
              <a:xfrm>
                <a:off x="5522550" y="1735252"/>
                <a:ext cx="889125" cy="322350"/>
              </a:xfrm>
              <a:custGeom>
                <a:avLst/>
                <a:gdLst/>
                <a:ahLst/>
                <a:cxnLst/>
                <a:rect l="l" t="t" r="r" b="b"/>
                <a:pathLst>
                  <a:path w="35565" h="12894" extrusionOk="0">
                    <a:moveTo>
                      <a:pt x="0" y="12327"/>
                    </a:moveTo>
                    <a:lnTo>
                      <a:pt x="35565" y="12894"/>
                    </a:lnTo>
                    <a:lnTo>
                      <a:pt x="34503" y="0"/>
                    </a:lnTo>
                    <a:lnTo>
                      <a:pt x="8289" y="396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</p:grpSp>
        <p:grpSp>
          <p:nvGrpSpPr>
            <p:cNvPr id="188" name="Google Shape;188;p5"/>
            <p:cNvGrpSpPr/>
            <p:nvPr/>
          </p:nvGrpSpPr>
          <p:grpSpPr>
            <a:xfrm>
              <a:off x="0" y="1767999"/>
              <a:ext cx="9178022" cy="3375368"/>
              <a:chOff x="0" y="1767999"/>
              <a:chExt cx="9178022" cy="3375368"/>
            </a:xfrm>
          </p:grpSpPr>
          <p:sp>
            <p:nvSpPr>
              <p:cNvPr id="189" name="Google Shape;189;p5"/>
              <p:cNvSpPr/>
              <p:nvPr/>
            </p:nvSpPr>
            <p:spPr>
              <a:xfrm>
                <a:off x="0" y="1767999"/>
                <a:ext cx="9178022" cy="974910"/>
              </a:xfrm>
              <a:custGeom>
                <a:avLst/>
                <a:gdLst/>
                <a:ahLst/>
                <a:cxnLst/>
                <a:rect l="l" t="t" r="r" b="b"/>
                <a:pathLst>
                  <a:path w="231900" h="61190" extrusionOk="0">
                    <a:moveTo>
                      <a:pt x="201" y="0"/>
                    </a:moveTo>
                    <a:lnTo>
                      <a:pt x="1" y="45633"/>
                    </a:lnTo>
                    <a:cubicBezTo>
                      <a:pt x="1" y="45633"/>
                      <a:pt x="9007" y="54606"/>
                      <a:pt x="33591" y="57575"/>
                    </a:cubicBezTo>
                    <a:cubicBezTo>
                      <a:pt x="52537" y="59839"/>
                      <a:pt x="159673" y="61189"/>
                      <a:pt x="207625" y="61189"/>
                    </a:cubicBezTo>
                    <a:cubicBezTo>
                      <a:pt x="217591" y="61189"/>
                      <a:pt x="225001" y="61131"/>
                      <a:pt x="228531" y="61011"/>
                    </a:cubicBezTo>
                    <a:cubicBezTo>
                      <a:pt x="229298" y="60210"/>
                      <a:pt x="230032" y="59343"/>
                      <a:pt x="230732" y="58509"/>
                    </a:cubicBezTo>
                    <a:cubicBezTo>
                      <a:pt x="230699" y="51304"/>
                      <a:pt x="231299" y="28888"/>
                      <a:pt x="231900" y="8540"/>
                    </a:cubicBezTo>
                    <a:lnTo>
                      <a:pt x="231900" y="8540"/>
                    </a:lnTo>
                    <a:cubicBezTo>
                      <a:pt x="231766" y="8573"/>
                      <a:pt x="231633" y="8640"/>
                      <a:pt x="231466" y="8673"/>
                    </a:cubicBezTo>
                    <a:cubicBezTo>
                      <a:pt x="227597" y="9774"/>
                      <a:pt x="213587" y="11942"/>
                      <a:pt x="202078" y="19548"/>
                    </a:cubicBezTo>
                    <a:cubicBezTo>
                      <a:pt x="190603" y="27153"/>
                      <a:pt x="202879" y="30122"/>
                      <a:pt x="194006" y="34025"/>
                    </a:cubicBezTo>
                    <a:cubicBezTo>
                      <a:pt x="189801" y="35881"/>
                      <a:pt x="183535" y="36628"/>
                      <a:pt x="177844" y="36628"/>
                    </a:cubicBezTo>
                    <a:cubicBezTo>
                      <a:pt x="171572" y="36628"/>
                      <a:pt x="165998" y="35721"/>
                      <a:pt x="164652" y="34392"/>
                    </a:cubicBezTo>
                    <a:cubicBezTo>
                      <a:pt x="162050" y="31856"/>
                      <a:pt x="167220" y="28954"/>
                      <a:pt x="161082" y="25685"/>
                    </a:cubicBezTo>
                    <a:cubicBezTo>
                      <a:pt x="159676" y="24940"/>
                      <a:pt x="154960" y="24653"/>
                      <a:pt x="148534" y="24653"/>
                    </a:cubicBezTo>
                    <a:cubicBezTo>
                      <a:pt x="127070" y="24653"/>
                      <a:pt x="86529" y="27854"/>
                      <a:pt x="86529" y="27854"/>
                    </a:cubicBezTo>
                    <a:cubicBezTo>
                      <a:pt x="86529" y="27854"/>
                      <a:pt x="68450" y="29688"/>
                      <a:pt x="64914" y="32223"/>
                    </a:cubicBezTo>
                    <a:cubicBezTo>
                      <a:pt x="61344" y="34758"/>
                      <a:pt x="68983" y="37994"/>
                      <a:pt x="68016" y="40196"/>
                    </a:cubicBezTo>
                    <a:cubicBezTo>
                      <a:pt x="67854" y="40559"/>
                      <a:pt x="67107" y="40723"/>
                      <a:pt x="65947" y="40723"/>
                    </a:cubicBezTo>
                    <a:cubicBezTo>
                      <a:pt x="60175" y="40723"/>
                      <a:pt x="44172" y="36645"/>
                      <a:pt x="39062" y="32590"/>
                    </a:cubicBezTo>
                    <a:cubicBezTo>
                      <a:pt x="32924" y="27687"/>
                      <a:pt x="45533" y="25318"/>
                      <a:pt x="46667" y="20148"/>
                    </a:cubicBezTo>
                    <a:cubicBezTo>
                      <a:pt x="47801" y="14944"/>
                      <a:pt x="37794" y="10841"/>
                      <a:pt x="25019" y="7039"/>
                    </a:cubicBezTo>
                    <a:cubicBezTo>
                      <a:pt x="16212" y="4403"/>
                      <a:pt x="5805" y="1535"/>
                      <a:pt x="2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5"/>
              <p:cNvSpPr/>
              <p:nvPr/>
            </p:nvSpPr>
            <p:spPr>
              <a:xfrm>
                <a:off x="0" y="2483075"/>
                <a:ext cx="9141697" cy="2660292"/>
              </a:xfrm>
              <a:custGeom>
                <a:avLst/>
                <a:gdLst/>
                <a:ahLst/>
                <a:cxnLst/>
                <a:rect l="l" t="t" r="r" b="b"/>
                <a:pathLst>
                  <a:path w="284899" h="189547" extrusionOk="0">
                    <a:moveTo>
                      <a:pt x="0" y="0"/>
                    </a:moveTo>
                    <a:lnTo>
                      <a:pt x="0" y="189547"/>
                    </a:lnTo>
                    <a:lnTo>
                      <a:pt x="284899" y="189547"/>
                    </a:lnTo>
                    <a:lnTo>
                      <a:pt x="28489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" name="Google Shape;191;p5"/>
            <p:cNvSpPr/>
            <p:nvPr/>
          </p:nvSpPr>
          <p:spPr>
            <a:xfrm flipH="1">
              <a:off x="5883" y="1280879"/>
              <a:ext cx="9193044" cy="462953"/>
            </a:xfrm>
            <a:custGeom>
              <a:avLst/>
              <a:gdLst/>
              <a:ahLst/>
              <a:cxnLst/>
              <a:rect l="l" t="t" r="r" b="b"/>
              <a:pathLst>
                <a:path w="295525" h="15341" extrusionOk="0">
                  <a:moveTo>
                    <a:pt x="1036" y="0"/>
                  </a:moveTo>
                  <a:lnTo>
                    <a:pt x="1036" y="14157"/>
                  </a:lnTo>
                  <a:cubicBezTo>
                    <a:pt x="1036" y="14157"/>
                    <a:pt x="9171" y="12109"/>
                    <a:pt x="13062" y="12109"/>
                  </a:cubicBezTo>
                  <a:cubicBezTo>
                    <a:pt x="13228" y="12109"/>
                    <a:pt x="13387" y="12113"/>
                    <a:pt x="13537" y="12121"/>
                  </a:cubicBezTo>
                  <a:cubicBezTo>
                    <a:pt x="13630" y="12126"/>
                    <a:pt x="13719" y="12129"/>
                    <a:pt x="13803" y="12129"/>
                  </a:cubicBezTo>
                  <a:cubicBezTo>
                    <a:pt x="16952" y="12129"/>
                    <a:pt x="14043" y="8626"/>
                    <a:pt x="7491" y="8626"/>
                  </a:cubicBezTo>
                  <a:cubicBezTo>
                    <a:pt x="7326" y="8626"/>
                    <a:pt x="7158" y="8628"/>
                    <a:pt x="6989" y="8632"/>
                  </a:cubicBezTo>
                  <a:cubicBezTo>
                    <a:pt x="6852" y="8636"/>
                    <a:pt x="6718" y="8638"/>
                    <a:pt x="6589" y="8638"/>
                  </a:cubicBezTo>
                  <a:cubicBezTo>
                    <a:pt x="0" y="8638"/>
                    <a:pt x="2405" y="3989"/>
                    <a:pt x="2405" y="3989"/>
                  </a:cubicBezTo>
                  <a:lnTo>
                    <a:pt x="2405" y="3989"/>
                  </a:lnTo>
                  <a:cubicBezTo>
                    <a:pt x="4728" y="4731"/>
                    <a:pt x="7149" y="5007"/>
                    <a:pt x="9622" y="5007"/>
                  </a:cubicBezTo>
                  <a:cubicBezTo>
                    <a:pt x="16839" y="5007"/>
                    <a:pt x="24493" y="2655"/>
                    <a:pt x="31402" y="2655"/>
                  </a:cubicBezTo>
                  <a:cubicBezTo>
                    <a:pt x="35425" y="2655"/>
                    <a:pt x="39196" y="3452"/>
                    <a:pt x="42481" y="5977"/>
                  </a:cubicBezTo>
                  <a:cubicBezTo>
                    <a:pt x="33409" y="7025"/>
                    <a:pt x="24277" y="7585"/>
                    <a:pt x="15133" y="7644"/>
                  </a:cubicBezTo>
                  <a:cubicBezTo>
                    <a:pt x="14561" y="9204"/>
                    <a:pt x="16799" y="10228"/>
                    <a:pt x="18466" y="10347"/>
                  </a:cubicBezTo>
                  <a:cubicBezTo>
                    <a:pt x="20386" y="10489"/>
                    <a:pt x="22305" y="10553"/>
                    <a:pt x="24223" y="10553"/>
                  </a:cubicBezTo>
                  <a:cubicBezTo>
                    <a:pt x="43281" y="10553"/>
                    <a:pt x="62294" y="4204"/>
                    <a:pt x="81232" y="4204"/>
                  </a:cubicBezTo>
                  <a:cubicBezTo>
                    <a:pt x="84749" y="4204"/>
                    <a:pt x="88262" y="4423"/>
                    <a:pt x="91773" y="4941"/>
                  </a:cubicBezTo>
                  <a:cubicBezTo>
                    <a:pt x="92940" y="5108"/>
                    <a:pt x="94440" y="5799"/>
                    <a:pt x="94154" y="6942"/>
                  </a:cubicBezTo>
                  <a:cubicBezTo>
                    <a:pt x="84367" y="7025"/>
                    <a:pt x="74580" y="7120"/>
                    <a:pt x="64793" y="7204"/>
                  </a:cubicBezTo>
                  <a:cubicBezTo>
                    <a:pt x="61198" y="7239"/>
                    <a:pt x="56614" y="7989"/>
                    <a:pt x="55769" y="11502"/>
                  </a:cubicBezTo>
                  <a:cubicBezTo>
                    <a:pt x="56782" y="11527"/>
                    <a:pt x="57796" y="11540"/>
                    <a:pt x="58809" y="11540"/>
                  </a:cubicBezTo>
                  <a:cubicBezTo>
                    <a:pt x="64979" y="11540"/>
                    <a:pt x="71153" y="11072"/>
                    <a:pt x="77247" y="10121"/>
                  </a:cubicBezTo>
                  <a:lnTo>
                    <a:pt x="77247" y="10121"/>
                  </a:lnTo>
                  <a:cubicBezTo>
                    <a:pt x="73175" y="11252"/>
                    <a:pt x="69092" y="12371"/>
                    <a:pt x="65020" y="13502"/>
                  </a:cubicBezTo>
                  <a:cubicBezTo>
                    <a:pt x="68534" y="14048"/>
                    <a:pt x="72094" y="14322"/>
                    <a:pt x="75655" y="14322"/>
                  </a:cubicBezTo>
                  <a:cubicBezTo>
                    <a:pt x="78934" y="14322"/>
                    <a:pt x="82215" y="14089"/>
                    <a:pt x="85463" y="13621"/>
                  </a:cubicBezTo>
                  <a:cubicBezTo>
                    <a:pt x="84419" y="12681"/>
                    <a:pt x="83013" y="12166"/>
                    <a:pt x="81616" y="12166"/>
                  </a:cubicBezTo>
                  <a:cubicBezTo>
                    <a:pt x="81085" y="12166"/>
                    <a:pt x="80554" y="12241"/>
                    <a:pt x="80045" y="12395"/>
                  </a:cubicBezTo>
                  <a:cubicBezTo>
                    <a:pt x="80045" y="10037"/>
                    <a:pt x="82928" y="9328"/>
                    <a:pt x="85450" y="9328"/>
                  </a:cubicBezTo>
                  <a:cubicBezTo>
                    <a:pt x="85818" y="9328"/>
                    <a:pt x="86179" y="9343"/>
                    <a:pt x="86522" y="9371"/>
                  </a:cubicBezTo>
                  <a:cubicBezTo>
                    <a:pt x="88314" y="9513"/>
                    <a:pt x="90110" y="9583"/>
                    <a:pt x="91907" y="9583"/>
                  </a:cubicBezTo>
                  <a:cubicBezTo>
                    <a:pt x="100188" y="9583"/>
                    <a:pt x="108468" y="8081"/>
                    <a:pt x="116217" y="5156"/>
                  </a:cubicBezTo>
                  <a:lnTo>
                    <a:pt x="116217" y="5156"/>
                  </a:lnTo>
                  <a:cubicBezTo>
                    <a:pt x="110502" y="5763"/>
                    <a:pt x="104787" y="6370"/>
                    <a:pt x="99060" y="6989"/>
                  </a:cubicBezTo>
                  <a:cubicBezTo>
                    <a:pt x="98143" y="4858"/>
                    <a:pt x="101310" y="3406"/>
                    <a:pt x="103632" y="3322"/>
                  </a:cubicBezTo>
                  <a:cubicBezTo>
                    <a:pt x="104567" y="3290"/>
                    <a:pt x="105504" y="3274"/>
                    <a:pt x="106442" y="3274"/>
                  </a:cubicBezTo>
                  <a:cubicBezTo>
                    <a:pt x="118922" y="3274"/>
                    <a:pt x="131643" y="5967"/>
                    <a:pt x="143956" y="5967"/>
                  </a:cubicBezTo>
                  <a:cubicBezTo>
                    <a:pt x="150256" y="5967"/>
                    <a:pt x="156449" y="5262"/>
                    <a:pt x="162449" y="3132"/>
                  </a:cubicBezTo>
                  <a:lnTo>
                    <a:pt x="162449" y="3132"/>
                  </a:lnTo>
                  <a:cubicBezTo>
                    <a:pt x="157376" y="3962"/>
                    <a:pt x="152237" y="4377"/>
                    <a:pt x="147097" y="4377"/>
                  </a:cubicBezTo>
                  <a:cubicBezTo>
                    <a:pt x="145383" y="4377"/>
                    <a:pt x="143669" y="4331"/>
                    <a:pt x="141958" y="4239"/>
                  </a:cubicBezTo>
                  <a:cubicBezTo>
                    <a:pt x="151630" y="2535"/>
                    <a:pt x="161450" y="1677"/>
                    <a:pt x="171275" y="1677"/>
                  </a:cubicBezTo>
                  <a:cubicBezTo>
                    <a:pt x="176411" y="1677"/>
                    <a:pt x="181548" y="1912"/>
                    <a:pt x="186666" y="2382"/>
                  </a:cubicBezTo>
                  <a:cubicBezTo>
                    <a:pt x="169094" y="6571"/>
                    <a:pt x="151047" y="8696"/>
                    <a:pt x="132989" y="8696"/>
                  </a:cubicBezTo>
                  <a:cubicBezTo>
                    <a:pt x="131029" y="8696"/>
                    <a:pt x="129070" y="8671"/>
                    <a:pt x="127111" y="8621"/>
                  </a:cubicBezTo>
                  <a:cubicBezTo>
                    <a:pt x="126908" y="8616"/>
                    <a:pt x="126702" y="8613"/>
                    <a:pt x="126495" y="8613"/>
                  </a:cubicBezTo>
                  <a:cubicBezTo>
                    <a:pt x="125490" y="8613"/>
                    <a:pt x="124468" y="8701"/>
                    <a:pt x="123658" y="9263"/>
                  </a:cubicBezTo>
                  <a:cubicBezTo>
                    <a:pt x="122694" y="9942"/>
                    <a:pt x="122360" y="11621"/>
                    <a:pt x="123348" y="12276"/>
                  </a:cubicBezTo>
                  <a:cubicBezTo>
                    <a:pt x="123711" y="12521"/>
                    <a:pt x="124165" y="12572"/>
                    <a:pt x="124613" y="12572"/>
                  </a:cubicBezTo>
                  <a:cubicBezTo>
                    <a:pt x="124752" y="12572"/>
                    <a:pt x="124891" y="12567"/>
                    <a:pt x="125027" y="12561"/>
                  </a:cubicBezTo>
                  <a:cubicBezTo>
                    <a:pt x="150393" y="11373"/>
                    <a:pt x="175601" y="6519"/>
                    <a:pt x="200938" y="6519"/>
                  </a:cubicBezTo>
                  <a:cubicBezTo>
                    <a:pt x="203525" y="6519"/>
                    <a:pt x="206114" y="6569"/>
                    <a:pt x="208704" y="6680"/>
                  </a:cubicBezTo>
                  <a:cubicBezTo>
                    <a:pt x="203858" y="6073"/>
                    <a:pt x="199001" y="5453"/>
                    <a:pt x="194155" y="4846"/>
                  </a:cubicBezTo>
                  <a:cubicBezTo>
                    <a:pt x="196619" y="2358"/>
                    <a:pt x="200453" y="2001"/>
                    <a:pt x="203954" y="1834"/>
                  </a:cubicBezTo>
                  <a:cubicBezTo>
                    <a:pt x="210617" y="1516"/>
                    <a:pt x="217286" y="1358"/>
                    <a:pt x="223955" y="1358"/>
                  </a:cubicBezTo>
                  <a:cubicBezTo>
                    <a:pt x="233290" y="1358"/>
                    <a:pt x="242623" y="1668"/>
                    <a:pt x="251936" y="2286"/>
                  </a:cubicBezTo>
                  <a:cubicBezTo>
                    <a:pt x="240863" y="3632"/>
                    <a:pt x="229790" y="4965"/>
                    <a:pt x="218706" y="6299"/>
                  </a:cubicBezTo>
                  <a:cubicBezTo>
                    <a:pt x="222313" y="8299"/>
                    <a:pt x="226623" y="8454"/>
                    <a:pt x="230743" y="8561"/>
                  </a:cubicBezTo>
                  <a:cubicBezTo>
                    <a:pt x="224784" y="10616"/>
                    <a:pt x="218504" y="11034"/>
                    <a:pt x="212146" y="11034"/>
                  </a:cubicBezTo>
                  <a:cubicBezTo>
                    <a:pt x="207782" y="11034"/>
                    <a:pt x="203382" y="10837"/>
                    <a:pt x="199023" y="10837"/>
                  </a:cubicBezTo>
                  <a:cubicBezTo>
                    <a:pt x="192395" y="10837"/>
                    <a:pt x="185863" y="11292"/>
                    <a:pt x="179701" y="13585"/>
                  </a:cubicBezTo>
                  <a:cubicBezTo>
                    <a:pt x="185473" y="13743"/>
                    <a:pt x="191248" y="13822"/>
                    <a:pt x="197023" y="13822"/>
                  </a:cubicBezTo>
                  <a:cubicBezTo>
                    <a:pt x="214320" y="13822"/>
                    <a:pt x="231619" y="13115"/>
                    <a:pt x="248864" y="11704"/>
                  </a:cubicBezTo>
                  <a:cubicBezTo>
                    <a:pt x="245385" y="10329"/>
                    <a:pt x="241649" y="9621"/>
                    <a:pt x="237911" y="9621"/>
                  </a:cubicBezTo>
                  <a:cubicBezTo>
                    <a:pt x="236633" y="9621"/>
                    <a:pt x="235356" y="9704"/>
                    <a:pt x="234088" y="9871"/>
                  </a:cubicBezTo>
                  <a:cubicBezTo>
                    <a:pt x="237165" y="6951"/>
                    <a:pt x="241066" y="6204"/>
                    <a:pt x="245297" y="6204"/>
                  </a:cubicBezTo>
                  <a:cubicBezTo>
                    <a:pt x="249735" y="6204"/>
                    <a:pt x="254535" y="7026"/>
                    <a:pt x="259127" y="7026"/>
                  </a:cubicBezTo>
                  <a:cubicBezTo>
                    <a:pt x="262118" y="7026"/>
                    <a:pt x="265020" y="6677"/>
                    <a:pt x="267676" y="5525"/>
                  </a:cubicBezTo>
                  <a:cubicBezTo>
                    <a:pt x="264009" y="4557"/>
                    <a:pt x="260222" y="4057"/>
                    <a:pt x="256430" y="4057"/>
                  </a:cubicBezTo>
                  <a:cubicBezTo>
                    <a:pt x="256258" y="4057"/>
                    <a:pt x="256085" y="4058"/>
                    <a:pt x="255913" y="4060"/>
                  </a:cubicBezTo>
                  <a:cubicBezTo>
                    <a:pt x="260609" y="2170"/>
                    <a:pt x="265677" y="1220"/>
                    <a:pt x="270744" y="1220"/>
                  </a:cubicBezTo>
                  <a:cubicBezTo>
                    <a:pt x="275027" y="1220"/>
                    <a:pt x="279310" y="1899"/>
                    <a:pt x="283368" y="3263"/>
                  </a:cubicBezTo>
                  <a:cubicBezTo>
                    <a:pt x="278689" y="4620"/>
                    <a:pt x="273998" y="5965"/>
                    <a:pt x="269307" y="7311"/>
                  </a:cubicBezTo>
                  <a:cubicBezTo>
                    <a:pt x="265871" y="8653"/>
                    <a:pt x="266233" y="8961"/>
                    <a:pt x="267728" y="8961"/>
                  </a:cubicBezTo>
                  <a:cubicBezTo>
                    <a:pt x="268996" y="8961"/>
                    <a:pt x="271079" y="8740"/>
                    <a:pt x="272352" y="8740"/>
                  </a:cubicBezTo>
                  <a:cubicBezTo>
                    <a:pt x="272787" y="8740"/>
                    <a:pt x="273127" y="8765"/>
                    <a:pt x="273308" y="8835"/>
                  </a:cubicBezTo>
                  <a:cubicBezTo>
                    <a:pt x="266688" y="10085"/>
                    <a:pt x="260068" y="11323"/>
                    <a:pt x="253448" y="12573"/>
                  </a:cubicBezTo>
                  <a:cubicBezTo>
                    <a:pt x="254645" y="14498"/>
                    <a:pt x="256930" y="15341"/>
                    <a:pt x="259252" y="15341"/>
                  </a:cubicBezTo>
                  <a:cubicBezTo>
                    <a:pt x="260234" y="15341"/>
                    <a:pt x="261223" y="15190"/>
                    <a:pt x="262140" y="14907"/>
                  </a:cubicBezTo>
                  <a:cubicBezTo>
                    <a:pt x="265223" y="13955"/>
                    <a:pt x="270438" y="11692"/>
                    <a:pt x="273617" y="11145"/>
                  </a:cubicBezTo>
                  <a:cubicBezTo>
                    <a:pt x="281328" y="9843"/>
                    <a:pt x="285343" y="8005"/>
                    <a:pt x="289461" y="8005"/>
                  </a:cubicBezTo>
                  <a:cubicBezTo>
                    <a:pt x="290729" y="8005"/>
                    <a:pt x="292007" y="8179"/>
                    <a:pt x="293405" y="8597"/>
                  </a:cubicBezTo>
                  <a:cubicBezTo>
                    <a:pt x="292858" y="9537"/>
                    <a:pt x="291667" y="9847"/>
                    <a:pt x="290596" y="10073"/>
                  </a:cubicBezTo>
                  <a:cubicBezTo>
                    <a:pt x="285690" y="11097"/>
                    <a:pt x="280785" y="12109"/>
                    <a:pt x="275879" y="13133"/>
                  </a:cubicBezTo>
                  <a:cubicBezTo>
                    <a:pt x="277989" y="13664"/>
                    <a:pt x="280162" y="13926"/>
                    <a:pt x="282335" y="13926"/>
                  </a:cubicBezTo>
                  <a:cubicBezTo>
                    <a:pt x="286929" y="13926"/>
                    <a:pt x="291523" y="12757"/>
                    <a:pt x="295525" y="10502"/>
                  </a:cubicBezTo>
                  <a:lnTo>
                    <a:pt x="295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1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5"/>
          <p:cNvSpPr txBox="1">
            <a:spLocks noGrp="1"/>
          </p:cNvSpPr>
          <p:nvPr>
            <p:ph type="subTitle" idx="1"/>
          </p:nvPr>
        </p:nvSpPr>
        <p:spPr>
          <a:xfrm>
            <a:off x="965633" y="3889533"/>
            <a:ext cx="3175200" cy="1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" name="Google Shape;194;p5"/>
          <p:cNvSpPr txBox="1">
            <a:spLocks noGrp="1"/>
          </p:cNvSpPr>
          <p:nvPr>
            <p:ph type="subTitle" idx="2"/>
          </p:nvPr>
        </p:nvSpPr>
        <p:spPr>
          <a:xfrm>
            <a:off x="8053867" y="3889533"/>
            <a:ext cx="3175200" cy="15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5"/>
          <p:cNvSpPr txBox="1">
            <a:spLocks noGrp="1"/>
          </p:cNvSpPr>
          <p:nvPr>
            <p:ph type="subTitle" idx="3"/>
          </p:nvPr>
        </p:nvSpPr>
        <p:spPr>
          <a:xfrm>
            <a:off x="965633" y="3429000"/>
            <a:ext cx="31752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lt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6" name="Google Shape;196;p5"/>
          <p:cNvSpPr txBox="1">
            <a:spLocks noGrp="1"/>
          </p:cNvSpPr>
          <p:nvPr>
            <p:ph type="subTitle" idx="4"/>
          </p:nvPr>
        </p:nvSpPr>
        <p:spPr>
          <a:xfrm>
            <a:off x="8053868" y="3429000"/>
            <a:ext cx="31752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lt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97" name="Google Shape;197;p5"/>
          <p:cNvGrpSpPr/>
          <p:nvPr/>
        </p:nvGrpSpPr>
        <p:grpSpPr>
          <a:xfrm>
            <a:off x="9368979" y="-1612711"/>
            <a:ext cx="4123495" cy="4476083"/>
            <a:chOff x="7026734" y="-1209533"/>
            <a:chExt cx="3092621" cy="3357062"/>
          </a:xfrm>
        </p:grpSpPr>
        <p:grpSp>
          <p:nvGrpSpPr>
            <p:cNvPr id="198" name="Google Shape;198;p5"/>
            <p:cNvGrpSpPr/>
            <p:nvPr/>
          </p:nvGrpSpPr>
          <p:grpSpPr>
            <a:xfrm rot="-10360879">
              <a:off x="8422131" y="-179145"/>
              <a:ext cx="1475554" cy="2241823"/>
              <a:chOff x="3047425" y="3463875"/>
              <a:chExt cx="948375" cy="1440875"/>
            </a:xfrm>
          </p:grpSpPr>
          <p:sp>
            <p:nvSpPr>
              <p:cNvPr id="199" name="Google Shape;199;p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" name="Google Shape;201;p5"/>
            <p:cNvGrpSpPr/>
            <p:nvPr/>
          </p:nvGrpSpPr>
          <p:grpSpPr>
            <a:xfrm rot="-7554418">
              <a:off x="7722051" y="-1054915"/>
              <a:ext cx="1701985" cy="2585842"/>
              <a:chOff x="3047425" y="3463875"/>
              <a:chExt cx="948375" cy="1440875"/>
            </a:xfrm>
          </p:grpSpPr>
          <p:sp>
            <p:nvSpPr>
              <p:cNvPr id="202" name="Google Shape;202;p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5"/>
              <p:cNvSpPr/>
              <p:nvPr/>
            </p:nvSpPr>
            <p:spPr>
              <a:xfrm>
                <a:off x="3047425" y="3463875"/>
                <a:ext cx="948375" cy="1440875"/>
              </a:xfrm>
              <a:custGeom>
                <a:avLst/>
                <a:gdLst/>
                <a:ahLst/>
                <a:cxnLst/>
                <a:rect l="l" t="t" r="r" b="b"/>
                <a:pathLst>
                  <a:path w="37935" h="57635" extrusionOk="0">
                    <a:moveTo>
                      <a:pt x="28451" y="1429"/>
                    </a:moveTo>
                    <a:cubicBezTo>
                      <a:pt x="28299" y="1915"/>
                      <a:pt x="28147" y="2401"/>
                      <a:pt x="27995" y="2918"/>
                    </a:cubicBezTo>
                    <a:cubicBezTo>
                      <a:pt x="27570" y="4073"/>
                      <a:pt x="27175" y="5259"/>
                      <a:pt x="26536" y="6322"/>
                    </a:cubicBezTo>
                    <a:cubicBezTo>
                      <a:pt x="26111" y="6991"/>
                      <a:pt x="25685" y="7629"/>
                      <a:pt x="25138" y="8237"/>
                    </a:cubicBezTo>
                    <a:cubicBezTo>
                      <a:pt x="24682" y="8724"/>
                      <a:pt x="24257" y="9210"/>
                      <a:pt x="23801" y="9696"/>
                    </a:cubicBezTo>
                    <a:lnTo>
                      <a:pt x="23740" y="9696"/>
                    </a:lnTo>
                    <a:cubicBezTo>
                      <a:pt x="23801" y="9423"/>
                      <a:pt x="23892" y="9149"/>
                      <a:pt x="23983" y="8876"/>
                    </a:cubicBezTo>
                    <a:cubicBezTo>
                      <a:pt x="24135" y="8359"/>
                      <a:pt x="24287" y="7873"/>
                      <a:pt x="24409" y="7356"/>
                    </a:cubicBezTo>
                    <a:cubicBezTo>
                      <a:pt x="24561" y="6718"/>
                      <a:pt x="24804" y="6170"/>
                      <a:pt x="25169" y="5654"/>
                    </a:cubicBezTo>
                    <a:cubicBezTo>
                      <a:pt x="25503" y="5167"/>
                      <a:pt x="25868" y="4711"/>
                      <a:pt x="26232" y="4256"/>
                    </a:cubicBezTo>
                    <a:cubicBezTo>
                      <a:pt x="26932" y="3374"/>
                      <a:pt x="27661" y="2493"/>
                      <a:pt x="28269" y="1520"/>
                    </a:cubicBezTo>
                    <a:cubicBezTo>
                      <a:pt x="28330" y="1490"/>
                      <a:pt x="28360" y="1429"/>
                      <a:pt x="28451" y="1429"/>
                    </a:cubicBezTo>
                    <a:close/>
                    <a:moveTo>
                      <a:pt x="17691" y="821"/>
                    </a:moveTo>
                    <a:cubicBezTo>
                      <a:pt x="17722" y="882"/>
                      <a:pt x="17752" y="912"/>
                      <a:pt x="17752" y="973"/>
                    </a:cubicBezTo>
                    <a:cubicBezTo>
                      <a:pt x="18086" y="1854"/>
                      <a:pt x="18573" y="2645"/>
                      <a:pt x="19120" y="3404"/>
                    </a:cubicBezTo>
                    <a:cubicBezTo>
                      <a:pt x="19697" y="4195"/>
                      <a:pt x="20244" y="5015"/>
                      <a:pt x="20822" y="5836"/>
                    </a:cubicBezTo>
                    <a:cubicBezTo>
                      <a:pt x="21187" y="6383"/>
                      <a:pt x="21491" y="6961"/>
                      <a:pt x="21703" y="7569"/>
                    </a:cubicBezTo>
                    <a:cubicBezTo>
                      <a:pt x="21947" y="8329"/>
                      <a:pt x="22190" y="9088"/>
                      <a:pt x="22463" y="9909"/>
                    </a:cubicBezTo>
                    <a:cubicBezTo>
                      <a:pt x="22372" y="9818"/>
                      <a:pt x="22342" y="9788"/>
                      <a:pt x="22311" y="9757"/>
                    </a:cubicBezTo>
                    <a:cubicBezTo>
                      <a:pt x="21582" y="8967"/>
                      <a:pt x="20913" y="8177"/>
                      <a:pt x="20184" y="7386"/>
                    </a:cubicBezTo>
                    <a:cubicBezTo>
                      <a:pt x="19150" y="6201"/>
                      <a:pt x="18482" y="4833"/>
                      <a:pt x="18147" y="3313"/>
                    </a:cubicBezTo>
                    <a:cubicBezTo>
                      <a:pt x="17995" y="2523"/>
                      <a:pt x="17813" y="1733"/>
                      <a:pt x="17661" y="942"/>
                    </a:cubicBezTo>
                    <a:cubicBezTo>
                      <a:pt x="17661" y="912"/>
                      <a:pt x="17661" y="851"/>
                      <a:pt x="17630" y="821"/>
                    </a:cubicBezTo>
                    <a:close/>
                    <a:moveTo>
                      <a:pt x="30288" y="7604"/>
                    </a:moveTo>
                    <a:cubicBezTo>
                      <a:pt x="30257" y="7636"/>
                      <a:pt x="30235" y="7678"/>
                      <a:pt x="30214" y="7721"/>
                    </a:cubicBezTo>
                    <a:cubicBezTo>
                      <a:pt x="29850" y="8116"/>
                      <a:pt x="29485" y="8541"/>
                      <a:pt x="29120" y="8936"/>
                    </a:cubicBezTo>
                    <a:cubicBezTo>
                      <a:pt x="28694" y="9423"/>
                      <a:pt x="28208" y="9848"/>
                      <a:pt x="27661" y="10183"/>
                    </a:cubicBezTo>
                    <a:cubicBezTo>
                      <a:pt x="26871" y="10639"/>
                      <a:pt x="26080" y="11034"/>
                      <a:pt x="25229" y="11368"/>
                    </a:cubicBezTo>
                    <a:cubicBezTo>
                      <a:pt x="24743" y="11520"/>
                      <a:pt x="24287" y="11702"/>
                      <a:pt x="23801" y="11885"/>
                    </a:cubicBezTo>
                    <a:cubicBezTo>
                      <a:pt x="23801" y="11885"/>
                      <a:pt x="23770" y="11854"/>
                      <a:pt x="23770" y="11854"/>
                    </a:cubicBezTo>
                    <a:cubicBezTo>
                      <a:pt x="23862" y="11763"/>
                      <a:pt x="23922" y="11642"/>
                      <a:pt x="24014" y="11581"/>
                    </a:cubicBezTo>
                    <a:cubicBezTo>
                      <a:pt x="24439" y="11247"/>
                      <a:pt x="24834" y="10882"/>
                      <a:pt x="25290" y="10608"/>
                    </a:cubicBezTo>
                    <a:cubicBezTo>
                      <a:pt x="26080" y="10092"/>
                      <a:pt x="26901" y="9605"/>
                      <a:pt x="27752" y="9119"/>
                    </a:cubicBezTo>
                    <a:cubicBezTo>
                      <a:pt x="28587" y="8612"/>
                      <a:pt x="29480" y="8193"/>
                      <a:pt x="30288" y="7604"/>
                    </a:cubicBezTo>
                    <a:close/>
                    <a:moveTo>
                      <a:pt x="15624" y="4742"/>
                    </a:moveTo>
                    <a:cubicBezTo>
                      <a:pt x="15655" y="4772"/>
                      <a:pt x="15685" y="4833"/>
                      <a:pt x="15715" y="4863"/>
                    </a:cubicBezTo>
                    <a:cubicBezTo>
                      <a:pt x="16323" y="5988"/>
                      <a:pt x="17053" y="7022"/>
                      <a:pt x="17843" y="8025"/>
                    </a:cubicBezTo>
                    <a:cubicBezTo>
                      <a:pt x="18269" y="8541"/>
                      <a:pt x="18664" y="9058"/>
                      <a:pt x="19059" y="9605"/>
                    </a:cubicBezTo>
                    <a:cubicBezTo>
                      <a:pt x="19637" y="10395"/>
                      <a:pt x="20123" y="11277"/>
                      <a:pt x="20427" y="12219"/>
                    </a:cubicBezTo>
                    <a:cubicBezTo>
                      <a:pt x="20640" y="12888"/>
                      <a:pt x="20852" y="13557"/>
                      <a:pt x="21096" y="14316"/>
                    </a:cubicBezTo>
                    <a:cubicBezTo>
                      <a:pt x="21004" y="14225"/>
                      <a:pt x="20944" y="14195"/>
                      <a:pt x="20883" y="14134"/>
                    </a:cubicBezTo>
                    <a:cubicBezTo>
                      <a:pt x="20457" y="13678"/>
                      <a:pt x="20032" y="13222"/>
                      <a:pt x="19637" y="12766"/>
                    </a:cubicBezTo>
                    <a:cubicBezTo>
                      <a:pt x="18785" y="11885"/>
                      <a:pt x="18117" y="10882"/>
                      <a:pt x="17539" y="9757"/>
                    </a:cubicBezTo>
                    <a:cubicBezTo>
                      <a:pt x="16871" y="8420"/>
                      <a:pt x="16293" y="6991"/>
                      <a:pt x="15837" y="5532"/>
                    </a:cubicBezTo>
                    <a:cubicBezTo>
                      <a:pt x="15746" y="5289"/>
                      <a:pt x="15655" y="5015"/>
                      <a:pt x="15594" y="4772"/>
                    </a:cubicBezTo>
                    <a:cubicBezTo>
                      <a:pt x="15594" y="4772"/>
                      <a:pt x="15624" y="4742"/>
                      <a:pt x="15624" y="4742"/>
                    </a:cubicBezTo>
                    <a:close/>
                    <a:moveTo>
                      <a:pt x="33345" y="9575"/>
                    </a:moveTo>
                    <a:cubicBezTo>
                      <a:pt x="33345" y="9575"/>
                      <a:pt x="33345" y="9605"/>
                      <a:pt x="33375" y="9605"/>
                    </a:cubicBezTo>
                    <a:cubicBezTo>
                      <a:pt x="33315" y="9666"/>
                      <a:pt x="33254" y="9757"/>
                      <a:pt x="33193" y="9818"/>
                    </a:cubicBezTo>
                    <a:cubicBezTo>
                      <a:pt x="31673" y="11307"/>
                      <a:pt x="30032" y="12614"/>
                      <a:pt x="28056" y="13435"/>
                    </a:cubicBezTo>
                    <a:cubicBezTo>
                      <a:pt x="27387" y="13709"/>
                      <a:pt x="26688" y="13921"/>
                      <a:pt x="25989" y="14165"/>
                    </a:cubicBezTo>
                    <a:cubicBezTo>
                      <a:pt x="25290" y="14408"/>
                      <a:pt x="24561" y="14620"/>
                      <a:pt x="23862" y="14864"/>
                    </a:cubicBezTo>
                    <a:cubicBezTo>
                      <a:pt x="23375" y="15046"/>
                      <a:pt x="22889" y="15259"/>
                      <a:pt x="22372" y="15472"/>
                    </a:cubicBezTo>
                    <a:cubicBezTo>
                      <a:pt x="22403" y="15259"/>
                      <a:pt x="22463" y="15016"/>
                      <a:pt x="22615" y="14833"/>
                    </a:cubicBezTo>
                    <a:cubicBezTo>
                      <a:pt x="22889" y="14560"/>
                      <a:pt x="23162" y="14286"/>
                      <a:pt x="23466" y="14043"/>
                    </a:cubicBezTo>
                    <a:cubicBezTo>
                      <a:pt x="24409" y="13313"/>
                      <a:pt x="25473" y="12766"/>
                      <a:pt x="26567" y="12341"/>
                    </a:cubicBezTo>
                    <a:cubicBezTo>
                      <a:pt x="27448" y="11976"/>
                      <a:pt x="28391" y="11672"/>
                      <a:pt x="29302" y="11338"/>
                    </a:cubicBezTo>
                    <a:cubicBezTo>
                      <a:pt x="30032" y="11064"/>
                      <a:pt x="30792" y="10821"/>
                      <a:pt x="31521" y="10547"/>
                    </a:cubicBezTo>
                    <a:cubicBezTo>
                      <a:pt x="32129" y="10304"/>
                      <a:pt x="32676" y="10031"/>
                      <a:pt x="33193" y="9666"/>
                    </a:cubicBezTo>
                    <a:cubicBezTo>
                      <a:pt x="33254" y="9636"/>
                      <a:pt x="33284" y="9605"/>
                      <a:pt x="33345" y="9575"/>
                    </a:cubicBezTo>
                    <a:close/>
                    <a:moveTo>
                      <a:pt x="14287" y="7538"/>
                    </a:moveTo>
                    <a:cubicBezTo>
                      <a:pt x="14348" y="7629"/>
                      <a:pt x="14408" y="7721"/>
                      <a:pt x="14439" y="7812"/>
                    </a:cubicBezTo>
                    <a:cubicBezTo>
                      <a:pt x="14652" y="8146"/>
                      <a:pt x="14834" y="8481"/>
                      <a:pt x="15016" y="8815"/>
                    </a:cubicBezTo>
                    <a:cubicBezTo>
                      <a:pt x="15472" y="9666"/>
                      <a:pt x="16050" y="10456"/>
                      <a:pt x="16688" y="11155"/>
                    </a:cubicBezTo>
                    <a:cubicBezTo>
                      <a:pt x="17539" y="12037"/>
                      <a:pt x="18178" y="13070"/>
                      <a:pt x="18785" y="14104"/>
                    </a:cubicBezTo>
                    <a:cubicBezTo>
                      <a:pt x="19211" y="14864"/>
                      <a:pt x="19424" y="15684"/>
                      <a:pt x="19728" y="16444"/>
                    </a:cubicBezTo>
                    <a:cubicBezTo>
                      <a:pt x="19029" y="15745"/>
                      <a:pt x="18299" y="15046"/>
                      <a:pt x="17630" y="14316"/>
                    </a:cubicBezTo>
                    <a:cubicBezTo>
                      <a:pt x="16323" y="12949"/>
                      <a:pt x="15381" y="11368"/>
                      <a:pt x="14834" y="9575"/>
                    </a:cubicBezTo>
                    <a:cubicBezTo>
                      <a:pt x="14652" y="8967"/>
                      <a:pt x="14469" y="8389"/>
                      <a:pt x="14287" y="7781"/>
                    </a:cubicBezTo>
                    <a:cubicBezTo>
                      <a:pt x="14287" y="7721"/>
                      <a:pt x="14257" y="7629"/>
                      <a:pt x="14287" y="7538"/>
                    </a:cubicBezTo>
                    <a:close/>
                    <a:moveTo>
                      <a:pt x="34591" y="12219"/>
                    </a:moveTo>
                    <a:lnTo>
                      <a:pt x="34591" y="12219"/>
                    </a:lnTo>
                    <a:cubicBezTo>
                      <a:pt x="34561" y="12280"/>
                      <a:pt x="34530" y="12341"/>
                      <a:pt x="34470" y="12402"/>
                    </a:cubicBezTo>
                    <a:cubicBezTo>
                      <a:pt x="32767" y="14316"/>
                      <a:pt x="30792" y="15806"/>
                      <a:pt x="28299" y="16566"/>
                    </a:cubicBezTo>
                    <a:cubicBezTo>
                      <a:pt x="26749" y="17082"/>
                      <a:pt x="25169" y="17478"/>
                      <a:pt x="23558" y="17782"/>
                    </a:cubicBezTo>
                    <a:cubicBezTo>
                      <a:pt x="23375" y="17812"/>
                      <a:pt x="23223" y="17842"/>
                      <a:pt x="23041" y="17903"/>
                    </a:cubicBezTo>
                    <a:cubicBezTo>
                      <a:pt x="23862" y="17113"/>
                      <a:pt x="24743" y="16475"/>
                      <a:pt x="25685" y="15988"/>
                    </a:cubicBezTo>
                    <a:cubicBezTo>
                      <a:pt x="26749" y="15441"/>
                      <a:pt x="27843" y="14985"/>
                      <a:pt x="28938" y="14560"/>
                    </a:cubicBezTo>
                    <a:cubicBezTo>
                      <a:pt x="30093" y="14104"/>
                      <a:pt x="31278" y="13678"/>
                      <a:pt x="32464" y="13253"/>
                    </a:cubicBezTo>
                    <a:cubicBezTo>
                      <a:pt x="33132" y="13009"/>
                      <a:pt x="33801" y="12736"/>
                      <a:pt x="34378" y="12310"/>
                    </a:cubicBezTo>
                    <a:cubicBezTo>
                      <a:pt x="34439" y="12280"/>
                      <a:pt x="34500" y="12250"/>
                      <a:pt x="34591" y="12219"/>
                    </a:cubicBezTo>
                    <a:close/>
                    <a:moveTo>
                      <a:pt x="12706" y="9879"/>
                    </a:moveTo>
                    <a:cubicBezTo>
                      <a:pt x="12767" y="10000"/>
                      <a:pt x="12828" y="10092"/>
                      <a:pt x="12919" y="10213"/>
                    </a:cubicBezTo>
                    <a:cubicBezTo>
                      <a:pt x="14013" y="11946"/>
                      <a:pt x="15138" y="13648"/>
                      <a:pt x="16445" y="15198"/>
                    </a:cubicBezTo>
                    <a:cubicBezTo>
                      <a:pt x="17357" y="16262"/>
                      <a:pt x="17995" y="17538"/>
                      <a:pt x="18633" y="18785"/>
                    </a:cubicBezTo>
                    <a:cubicBezTo>
                      <a:pt x="18664" y="18785"/>
                      <a:pt x="18664" y="18815"/>
                      <a:pt x="18664" y="18876"/>
                    </a:cubicBezTo>
                    <a:cubicBezTo>
                      <a:pt x="18573" y="18845"/>
                      <a:pt x="18512" y="18785"/>
                      <a:pt x="18482" y="18754"/>
                    </a:cubicBezTo>
                    <a:cubicBezTo>
                      <a:pt x="18178" y="18541"/>
                      <a:pt x="17874" y="18329"/>
                      <a:pt x="17570" y="18116"/>
                    </a:cubicBezTo>
                    <a:cubicBezTo>
                      <a:pt x="15898" y="17022"/>
                      <a:pt x="14712" y="15563"/>
                      <a:pt x="13983" y="13709"/>
                    </a:cubicBezTo>
                    <a:cubicBezTo>
                      <a:pt x="13770" y="13101"/>
                      <a:pt x="13557" y="12523"/>
                      <a:pt x="13345" y="11915"/>
                    </a:cubicBezTo>
                    <a:cubicBezTo>
                      <a:pt x="13101" y="11247"/>
                      <a:pt x="12889" y="10578"/>
                      <a:pt x="12646" y="9909"/>
                    </a:cubicBezTo>
                    <a:cubicBezTo>
                      <a:pt x="12676" y="9909"/>
                      <a:pt x="12676" y="9879"/>
                      <a:pt x="12706" y="9879"/>
                    </a:cubicBezTo>
                    <a:close/>
                    <a:moveTo>
                      <a:pt x="35959" y="15958"/>
                    </a:moveTo>
                    <a:lnTo>
                      <a:pt x="35959" y="15958"/>
                    </a:lnTo>
                    <a:cubicBezTo>
                      <a:pt x="34956" y="16900"/>
                      <a:pt x="33892" y="17751"/>
                      <a:pt x="32737" y="18511"/>
                    </a:cubicBezTo>
                    <a:cubicBezTo>
                      <a:pt x="32251" y="18785"/>
                      <a:pt x="31764" y="19058"/>
                      <a:pt x="31248" y="19301"/>
                    </a:cubicBezTo>
                    <a:cubicBezTo>
                      <a:pt x="30275" y="19788"/>
                      <a:pt x="29211" y="20031"/>
                      <a:pt x="28117" y="20183"/>
                    </a:cubicBezTo>
                    <a:cubicBezTo>
                      <a:pt x="26992" y="20335"/>
                      <a:pt x="25837" y="20456"/>
                      <a:pt x="24682" y="20487"/>
                    </a:cubicBezTo>
                    <a:cubicBezTo>
                      <a:pt x="24074" y="20517"/>
                      <a:pt x="23436" y="20608"/>
                      <a:pt x="22828" y="20700"/>
                    </a:cubicBezTo>
                    <a:cubicBezTo>
                      <a:pt x="22737" y="20700"/>
                      <a:pt x="22615" y="20700"/>
                      <a:pt x="22524" y="20730"/>
                    </a:cubicBezTo>
                    <a:cubicBezTo>
                      <a:pt x="22494" y="20700"/>
                      <a:pt x="22494" y="20669"/>
                      <a:pt x="22463" y="20639"/>
                    </a:cubicBezTo>
                    <a:cubicBezTo>
                      <a:pt x="22555" y="20608"/>
                      <a:pt x="22615" y="20578"/>
                      <a:pt x="22707" y="20548"/>
                    </a:cubicBezTo>
                    <a:cubicBezTo>
                      <a:pt x="23406" y="20152"/>
                      <a:pt x="24135" y="19727"/>
                      <a:pt x="24865" y="19332"/>
                    </a:cubicBezTo>
                    <a:cubicBezTo>
                      <a:pt x="25959" y="18754"/>
                      <a:pt x="27114" y="18359"/>
                      <a:pt x="28299" y="18086"/>
                    </a:cubicBezTo>
                    <a:cubicBezTo>
                      <a:pt x="29758" y="17751"/>
                      <a:pt x="31217" y="17417"/>
                      <a:pt x="32676" y="17082"/>
                    </a:cubicBezTo>
                    <a:cubicBezTo>
                      <a:pt x="33710" y="16839"/>
                      <a:pt x="34682" y="16505"/>
                      <a:pt x="35625" y="16110"/>
                    </a:cubicBezTo>
                    <a:cubicBezTo>
                      <a:pt x="35746" y="16049"/>
                      <a:pt x="35837" y="15988"/>
                      <a:pt x="35959" y="15958"/>
                    </a:cubicBezTo>
                    <a:close/>
                    <a:moveTo>
                      <a:pt x="10153" y="10213"/>
                    </a:moveTo>
                    <a:cubicBezTo>
                      <a:pt x="10244" y="10395"/>
                      <a:pt x="10335" y="10578"/>
                      <a:pt x="10427" y="10760"/>
                    </a:cubicBezTo>
                    <a:cubicBezTo>
                      <a:pt x="10974" y="11733"/>
                      <a:pt x="11490" y="12706"/>
                      <a:pt x="12038" y="13678"/>
                    </a:cubicBezTo>
                    <a:cubicBezTo>
                      <a:pt x="12463" y="14438"/>
                      <a:pt x="12980" y="15137"/>
                      <a:pt x="13588" y="15775"/>
                    </a:cubicBezTo>
                    <a:cubicBezTo>
                      <a:pt x="13709" y="15958"/>
                      <a:pt x="13861" y="16110"/>
                      <a:pt x="14013" y="16262"/>
                    </a:cubicBezTo>
                    <a:cubicBezTo>
                      <a:pt x="15533" y="17873"/>
                      <a:pt x="16719" y="19666"/>
                      <a:pt x="17843" y="21551"/>
                    </a:cubicBezTo>
                    <a:cubicBezTo>
                      <a:pt x="17874" y="21551"/>
                      <a:pt x="17874" y="21581"/>
                      <a:pt x="17874" y="21642"/>
                    </a:cubicBezTo>
                    <a:cubicBezTo>
                      <a:pt x="16962" y="20943"/>
                      <a:pt x="16080" y="20274"/>
                      <a:pt x="15199" y="19605"/>
                    </a:cubicBezTo>
                    <a:cubicBezTo>
                      <a:pt x="13588" y="18389"/>
                      <a:pt x="12433" y="16809"/>
                      <a:pt x="11642" y="14955"/>
                    </a:cubicBezTo>
                    <a:cubicBezTo>
                      <a:pt x="11095" y="13709"/>
                      <a:pt x="10700" y="12432"/>
                      <a:pt x="10335" y="11125"/>
                    </a:cubicBezTo>
                    <a:cubicBezTo>
                      <a:pt x="10275" y="10821"/>
                      <a:pt x="10183" y="10517"/>
                      <a:pt x="10153" y="10213"/>
                    </a:cubicBezTo>
                    <a:close/>
                    <a:moveTo>
                      <a:pt x="35807" y="20548"/>
                    </a:moveTo>
                    <a:cubicBezTo>
                      <a:pt x="35807" y="20578"/>
                      <a:pt x="35837" y="20578"/>
                      <a:pt x="35837" y="20608"/>
                    </a:cubicBezTo>
                    <a:cubicBezTo>
                      <a:pt x="35716" y="20669"/>
                      <a:pt x="35625" y="20730"/>
                      <a:pt x="35533" y="20791"/>
                    </a:cubicBezTo>
                    <a:cubicBezTo>
                      <a:pt x="34743" y="21247"/>
                      <a:pt x="33953" y="21611"/>
                      <a:pt x="33102" y="21885"/>
                    </a:cubicBezTo>
                    <a:cubicBezTo>
                      <a:pt x="32099" y="22219"/>
                      <a:pt x="31096" y="22554"/>
                      <a:pt x="30032" y="22675"/>
                    </a:cubicBezTo>
                    <a:cubicBezTo>
                      <a:pt x="29547" y="22725"/>
                      <a:pt x="29061" y="22748"/>
                      <a:pt x="28576" y="22748"/>
                    </a:cubicBezTo>
                    <a:cubicBezTo>
                      <a:pt x="28180" y="22748"/>
                      <a:pt x="27784" y="22733"/>
                      <a:pt x="27387" y="22706"/>
                    </a:cubicBezTo>
                    <a:cubicBezTo>
                      <a:pt x="27060" y="22683"/>
                      <a:pt x="26732" y="22672"/>
                      <a:pt x="26405" y="22672"/>
                    </a:cubicBezTo>
                    <a:cubicBezTo>
                      <a:pt x="25397" y="22672"/>
                      <a:pt x="24392" y="22780"/>
                      <a:pt x="23406" y="23010"/>
                    </a:cubicBezTo>
                    <a:cubicBezTo>
                      <a:pt x="23132" y="23070"/>
                      <a:pt x="22858" y="23131"/>
                      <a:pt x="22585" y="23162"/>
                    </a:cubicBezTo>
                    <a:cubicBezTo>
                      <a:pt x="22615" y="23131"/>
                      <a:pt x="22676" y="23070"/>
                      <a:pt x="22737" y="23040"/>
                    </a:cubicBezTo>
                    <a:cubicBezTo>
                      <a:pt x="23679" y="22463"/>
                      <a:pt x="24652" y="21976"/>
                      <a:pt x="25685" y="21581"/>
                    </a:cubicBezTo>
                    <a:cubicBezTo>
                      <a:pt x="26324" y="21338"/>
                      <a:pt x="27023" y="21277"/>
                      <a:pt x="27722" y="21247"/>
                    </a:cubicBezTo>
                    <a:cubicBezTo>
                      <a:pt x="28664" y="21186"/>
                      <a:pt x="29606" y="21186"/>
                      <a:pt x="30549" y="21155"/>
                    </a:cubicBezTo>
                    <a:cubicBezTo>
                      <a:pt x="32220" y="21125"/>
                      <a:pt x="33862" y="20973"/>
                      <a:pt x="35503" y="20608"/>
                    </a:cubicBezTo>
                    <a:cubicBezTo>
                      <a:pt x="35594" y="20578"/>
                      <a:pt x="35716" y="20578"/>
                      <a:pt x="35807" y="20548"/>
                    </a:cubicBezTo>
                    <a:close/>
                    <a:moveTo>
                      <a:pt x="7721" y="13192"/>
                    </a:moveTo>
                    <a:cubicBezTo>
                      <a:pt x="7782" y="13253"/>
                      <a:pt x="7843" y="13344"/>
                      <a:pt x="7904" y="13435"/>
                    </a:cubicBezTo>
                    <a:cubicBezTo>
                      <a:pt x="8177" y="13769"/>
                      <a:pt x="8451" y="14134"/>
                      <a:pt x="8694" y="14499"/>
                    </a:cubicBezTo>
                    <a:cubicBezTo>
                      <a:pt x="9059" y="14985"/>
                      <a:pt x="9393" y="15472"/>
                      <a:pt x="9728" y="15958"/>
                    </a:cubicBezTo>
                    <a:cubicBezTo>
                      <a:pt x="10670" y="17265"/>
                      <a:pt x="11734" y="18481"/>
                      <a:pt x="12980" y="19514"/>
                    </a:cubicBezTo>
                    <a:cubicBezTo>
                      <a:pt x="14135" y="20456"/>
                      <a:pt x="15199" y="21520"/>
                      <a:pt x="16171" y="22675"/>
                    </a:cubicBezTo>
                    <a:cubicBezTo>
                      <a:pt x="16506" y="23040"/>
                      <a:pt x="16840" y="23374"/>
                      <a:pt x="17144" y="23739"/>
                    </a:cubicBezTo>
                    <a:cubicBezTo>
                      <a:pt x="17205" y="23800"/>
                      <a:pt x="17266" y="23891"/>
                      <a:pt x="17357" y="24013"/>
                    </a:cubicBezTo>
                    <a:cubicBezTo>
                      <a:pt x="16992" y="23861"/>
                      <a:pt x="16658" y="23709"/>
                      <a:pt x="16323" y="23618"/>
                    </a:cubicBezTo>
                    <a:cubicBezTo>
                      <a:pt x="14956" y="23222"/>
                      <a:pt x="13679" y="22584"/>
                      <a:pt x="12494" y="21733"/>
                    </a:cubicBezTo>
                    <a:cubicBezTo>
                      <a:pt x="11642" y="21155"/>
                      <a:pt x="10913" y="20426"/>
                      <a:pt x="10335" y="19575"/>
                    </a:cubicBezTo>
                    <a:cubicBezTo>
                      <a:pt x="9393" y="18207"/>
                      <a:pt x="8724" y="16748"/>
                      <a:pt x="8360" y="15137"/>
                    </a:cubicBezTo>
                    <a:cubicBezTo>
                      <a:pt x="8238" y="14560"/>
                      <a:pt x="7995" y="14043"/>
                      <a:pt x="7782" y="13465"/>
                    </a:cubicBezTo>
                    <a:cubicBezTo>
                      <a:pt x="7752" y="13374"/>
                      <a:pt x="7721" y="13313"/>
                      <a:pt x="7721" y="13192"/>
                    </a:cubicBezTo>
                    <a:close/>
                    <a:moveTo>
                      <a:pt x="28793" y="24071"/>
                    </a:moveTo>
                    <a:cubicBezTo>
                      <a:pt x="28851" y="24071"/>
                      <a:pt x="28910" y="24072"/>
                      <a:pt x="28968" y="24073"/>
                    </a:cubicBezTo>
                    <a:cubicBezTo>
                      <a:pt x="29941" y="24073"/>
                      <a:pt x="30883" y="24195"/>
                      <a:pt x="31825" y="24347"/>
                    </a:cubicBezTo>
                    <a:cubicBezTo>
                      <a:pt x="32464" y="24469"/>
                      <a:pt x="33071" y="24529"/>
                      <a:pt x="33710" y="24590"/>
                    </a:cubicBezTo>
                    <a:cubicBezTo>
                      <a:pt x="33934" y="24604"/>
                      <a:pt x="34156" y="24612"/>
                      <a:pt x="34377" y="24612"/>
                    </a:cubicBezTo>
                    <a:cubicBezTo>
                      <a:pt x="35116" y="24612"/>
                      <a:pt x="35842" y="24527"/>
                      <a:pt x="36567" y="24317"/>
                    </a:cubicBezTo>
                    <a:lnTo>
                      <a:pt x="36567" y="24317"/>
                    </a:lnTo>
                    <a:cubicBezTo>
                      <a:pt x="36506" y="24347"/>
                      <a:pt x="36445" y="24408"/>
                      <a:pt x="36385" y="24438"/>
                    </a:cubicBezTo>
                    <a:cubicBezTo>
                      <a:pt x="36020" y="24621"/>
                      <a:pt x="35625" y="24833"/>
                      <a:pt x="35230" y="24985"/>
                    </a:cubicBezTo>
                    <a:cubicBezTo>
                      <a:pt x="33527" y="25624"/>
                      <a:pt x="31764" y="26080"/>
                      <a:pt x="29941" y="26262"/>
                    </a:cubicBezTo>
                    <a:cubicBezTo>
                      <a:pt x="29674" y="26282"/>
                      <a:pt x="29408" y="26292"/>
                      <a:pt x="29144" y="26292"/>
                    </a:cubicBezTo>
                    <a:cubicBezTo>
                      <a:pt x="28235" y="26292"/>
                      <a:pt x="27340" y="26177"/>
                      <a:pt x="26445" y="25988"/>
                    </a:cubicBezTo>
                    <a:cubicBezTo>
                      <a:pt x="25700" y="25844"/>
                      <a:pt x="24973" y="25757"/>
                      <a:pt x="24235" y="25757"/>
                    </a:cubicBezTo>
                    <a:cubicBezTo>
                      <a:pt x="24041" y="25757"/>
                      <a:pt x="23845" y="25763"/>
                      <a:pt x="23649" y="25776"/>
                    </a:cubicBezTo>
                    <a:cubicBezTo>
                      <a:pt x="23406" y="25776"/>
                      <a:pt x="23193" y="25806"/>
                      <a:pt x="22980" y="25836"/>
                    </a:cubicBezTo>
                    <a:lnTo>
                      <a:pt x="22950" y="25806"/>
                    </a:lnTo>
                    <a:cubicBezTo>
                      <a:pt x="22980" y="25776"/>
                      <a:pt x="23010" y="25776"/>
                      <a:pt x="23041" y="25745"/>
                    </a:cubicBezTo>
                    <a:cubicBezTo>
                      <a:pt x="24014" y="25380"/>
                      <a:pt x="24986" y="24955"/>
                      <a:pt x="25959" y="24621"/>
                    </a:cubicBezTo>
                    <a:cubicBezTo>
                      <a:pt x="26876" y="24305"/>
                      <a:pt x="27821" y="24071"/>
                      <a:pt x="28793" y="24071"/>
                    </a:cubicBezTo>
                    <a:close/>
                    <a:moveTo>
                      <a:pt x="4682" y="18450"/>
                    </a:moveTo>
                    <a:cubicBezTo>
                      <a:pt x="4803" y="18663"/>
                      <a:pt x="4955" y="18876"/>
                      <a:pt x="5107" y="19058"/>
                    </a:cubicBezTo>
                    <a:cubicBezTo>
                      <a:pt x="5715" y="19909"/>
                      <a:pt x="6354" y="20730"/>
                      <a:pt x="7114" y="21429"/>
                    </a:cubicBezTo>
                    <a:cubicBezTo>
                      <a:pt x="8269" y="22554"/>
                      <a:pt x="9636" y="23374"/>
                      <a:pt x="11126" y="23952"/>
                    </a:cubicBezTo>
                    <a:cubicBezTo>
                      <a:pt x="11582" y="24134"/>
                      <a:pt x="12038" y="24347"/>
                      <a:pt x="12494" y="24560"/>
                    </a:cubicBezTo>
                    <a:cubicBezTo>
                      <a:pt x="14408" y="25441"/>
                      <a:pt x="15928" y="26809"/>
                      <a:pt x="17235" y="28420"/>
                    </a:cubicBezTo>
                    <a:cubicBezTo>
                      <a:pt x="17266" y="28450"/>
                      <a:pt x="17266" y="28481"/>
                      <a:pt x="17296" y="28511"/>
                    </a:cubicBezTo>
                    <a:cubicBezTo>
                      <a:pt x="17296" y="28511"/>
                      <a:pt x="17296" y="28542"/>
                      <a:pt x="17296" y="28572"/>
                    </a:cubicBezTo>
                    <a:cubicBezTo>
                      <a:pt x="17235" y="28542"/>
                      <a:pt x="17205" y="28542"/>
                      <a:pt x="17174" y="28542"/>
                    </a:cubicBezTo>
                    <a:cubicBezTo>
                      <a:pt x="16050" y="27812"/>
                      <a:pt x="14834" y="27326"/>
                      <a:pt x="13588" y="26870"/>
                    </a:cubicBezTo>
                    <a:cubicBezTo>
                      <a:pt x="12615" y="26505"/>
                      <a:pt x="11642" y="26080"/>
                      <a:pt x="10731" y="25593"/>
                    </a:cubicBezTo>
                    <a:cubicBezTo>
                      <a:pt x="9028" y="24651"/>
                      <a:pt x="7630" y="23374"/>
                      <a:pt x="6475" y="21794"/>
                    </a:cubicBezTo>
                    <a:cubicBezTo>
                      <a:pt x="5715" y="20791"/>
                      <a:pt x="5168" y="19666"/>
                      <a:pt x="4651" y="18541"/>
                    </a:cubicBezTo>
                    <a:cubicBezTo>
                      <a:pt x="4651" y="18511"/>
                      <a:pt x="4651" y="18481"/>
                      <a:pt x="4621" y="18450"/>
                    </a:cubicBezTo>
                    <a:close/>
                    <a:moveTo>
                      <a:pt x="26698" y="28187"/>
                    </a:moveTo>
                    <a:cubicBezTo>
                      <a:pt x="27810" y="28187"/>
                      <a:pt x="28912" y="28252"/>
                      <a:pt x="30032" y="28298"/>
                    </a:cubicBezTo>
                    <a:cubicBezTo>
                      <a:pt x="30944" y="28329"/>
                      <a:pt x="31886" y="28420"/>
                      <a:pt x="32828" y="28420"/>
                    </a:cubicBezTo>
                    <a:cubicBezTo>
                      <a:pt x="33649" y="28420"/>
                      <a:pt x="34470" y="28329"/>
                      <a:pt x="35290" y="28268"/>
                    </a:cubicBezTo>
                    <a:cubicBezTo>
                      <a:pt x="35382" y="28238"/>
                      <a:pt x="35503" y="28238"/>
                      <a:pt x="35594" y="28207"/>
                    </a:cubicBezTo>
                    <a:cubicBezTo>
                      <a:pt x="35594" y="28238"/>
                      <a:pt x="35594" y="28238"/>
                      <a:pt x="35594" y="28268"/>
                    </a:cubicBezTo>
                    <a:cubicBezTo>
                      <a:pt x="35564" y="28298"/>
                      <a:pt x="35503" y="28329"/>
                      <a:pt x="35473" y="28359"/>
                    </a:cubicBezTo>
                    <a:cubicBezTo>
                      <a:pt x="33862" y="29180"/>
                      <a:pt x="32160" y="29727"/>
                      <a:pt x="30397" y="30031"/>
                    </a:cubicBezTo>
                    <a:cubicBezTo>
                      <a:pt x="29896" y="30110"/>
                      <a:pt x="29394" y="30143"/>
                      <a:pt x="28893" y="30143"/>
                    </a:cubicBezTo>
                    <a:cubicBezTo>
                      <a:pt x="28239" y="30143"/>
                      <a:pt x="27585" y="30087"/>
                      <a:pt x="26932" y="30001"/>
                    </a:cubicBezTo>
                    <a:cubicBezTo>
                      <a:pt x="26172" y="29879"/>
                      <a:pt x="25412" y="29757"/>
                      <a:pt x="24652" y="29636"/>
                    </a:cubicBezTo>
                    <a:cubicBezTo>
                      <a:pt x="24409" y="29605"/>
                      <a:pt x="24167" y="29592"/>
                      <a:pt x="23928" y="29592"/>
                    </a:cubicBezTo>
                    <a:cubicBezTo>
                      <a:pt x="23208" y="29592"/>
                      <a:pt x="22501" y="29712"/>
                      <a:pt x="21795" y="29849"/>
                    </a:cubicBezTo>
                    <a:cubicBezTo>
                      <a:pt x="21643" y="29879"/>
                      <a:pt x="21521" y="29940"/>
                      <a:pt x="21339" y="29940"/>
                    </a:cubicBezTo>
                    <a:cubicBezTo>
                      <a:pt x="21399" y="29879"/>
                      <a:pt x="21460" y="29849"/>
                      <a:pt x="21521" y="29788"/>
                    </a:cubicBezTo>
                    <a:cubicBezTo>
                      <a:pt x="21855" y="29575"/>
                      <a:pt x="22220" y="29362"/>
                      <a:pt x="22555" y="29150"/>
                    </a:cubicBezTo>
                    <a:cubicBezTo>
                      <a:pt x="23527" y="28572"/>
                      <a:pt x="24561" y="28268"/>
                      <a:pt x="25685" y="28207"/>
                    </a:cubicBezTo>
                    <a:cubicBezTo>
                      <a:pt x="26024" y="28193"/>
                      <a:pt x="26362" y="28187"/>
                      <a:pt x="26698" y="28187"/>
                    </a:cubicBezTo>
                    <a:close/>
                    <a:moveTo>
                      <a:pt x="3253" y="21946"/>
                    </a:moveTo>
                    <a:cubicBezTo>
                      <a:pt x="3527" y="22250"/>
                      <a:pt x="3831" y="22584"/>
                      <a:pt x="4104" y="22888"/>
                    </a:cubicBezTo>
                    <a:cubicBezTo>
                      <a:pt x="5594" y="24560"/>
                      <a:pt x="7296" y="25897"/>
                      <a:pt x="9363" y="26839"/>
                    </a:cubicBezTo>
                    <a:cubicBezTo>
                      <a:pt x="9971" y="27113"/>
                      <a:pt x="10548" y="27417"/>
                      <a:pt x="11156" y="27691"/>
                    </a:cubicBezTo>
                    <a:cubicBezTo>
                      <a:pt x="12615" y="28329"/>
                      <a:pt x="13801" y="29302"/>
                      <a:pt x="14804" y="30487"/>
                    </a:cubicBezTo>
                    <a:cubicBezTo>
                      <a:pt x="15442" y="31247"/>
                      <a:pt x="16019" y="32068"/>
                      <a:pt x="16597" y="32858"/>
                    </a:cubicBezTo>
                    <a:cubicBezTo>
                      <a:pt x="16688" y="32979"/>
                      <a:pt x="16749" y="33101"/>
                      <a:pt x="16779" y="33253"/>
                    </a:cubicBezTo>
                    <a:cubicBezTo>
                      <a:pt x="16749" y="33223"/>
                      <a:pt x="16719" y="33223"/>
                      <a:pt x="16688" y="33192"/>
                    </a:cubicBezTo>
                    <a:cubicBezTo>
                      <a:pt x="15959" y="32371"/>
                      <a:pt x="15047" y="31794"/>
                      <a:pt x="14074" y="31277"/>
                    </a:cubicBezTo>
                    <a:cubicBezTo>
                      <a:pt x="13223" y="30821"/>
                      <a:pt x="12342" y="30426"/>
                      <a:pt x="11460" y="30031"/>
                    </a:cubicBezTo>
                    <a:cubicBezTo>
                      <a:pt x="9332" y="29058"/>
                      <a:pt x="7509" y="27691"/>
                      <a:pt x="6019" y="25928"/>
                    </a:cubicBezTo>
                    <a:cubicBezTo>
                      <a:pt x="5047" y="24742"/>
                      <a:pt x="4165" y="23496"/>
                      <a:pt x="3344" y="22219"/>
                    </a:cubicBezTo>
                    <a:cubicBezTo>
                      <a:pt x="3314" y="22128"/>
                      <a:pt x="3253" y="22067"/>
                      <a:pt x="3223" y="21976"/>
                    </a:cubicBezTo>
                    <a:lnTo>
                      <a:pt x="3253" y="21946"/>
                    </a:lnTo>
                    <a:close/>
                    <a:moveTo>
                      <a:pt x="35837" y="30943"/>
                    </a:moveTo>
                    <a:cubicBezTo>
                      <a:pt x="35777" y="31004"/>
                      <a:pt x="35716" y="31034"/>
                      <a:pt x="35655" y="31064"/>
                    </a:cubicBezTo>
                    <a:cubicBezTo>
                      <a:pt x="33223" y="32159"/>
                      <a:pt x="30731" y="33131"/>
                      <a:pt x="28087" y="33678"/>
                    </a:cubicBezTo>
                    <a:cubicBezTo>
                      <a:pt x="27219" y="33847"/>
                      <a:pt x="26332" y="33901"/>
                      <a:pt x="25442" y="33901"/>
                    </a:cubicBezTo>
                    <a:cubicBezTo>
                      <a:pt x="25209" y="33901"/>
                      <a:pt x="24976" y="33898"/>
                      <a:pt x="24743" y="33891"/>
                    </a:cubicBezTo>
                    <a:cubicBezTo>
                      <a:pt x="24230" y="33867"/>
                      <a:pt x="23713" y="33844"/>
                      <a:pt x="23195" y="33844"/>
                    </a:cubicBezTo>
                    <a:cubicBezTo>
                      <a:pt x="22392" y="33844"/>
                      <a:pt x="21586" y="33901"/>
                      <a:pt x="20792" y="34104"/>
                    </a:cubicBezTo>
                    <a:cubicBezTo>
                      <a:pt x="20731" y="34134"/>
                      <a:pt x="20670" y="34134"/>
                      <a:pt x="20579" y="34134"/>
                    </a:cubicBezTo>
                    <a:cubicBezTo>
                      <a:pt x="20609" y="34104"/>
                      <a:pt x="20640" y="34074"/>
                      <a:pt x="20640" y="34074"/>
                    </a:cubicBezTo>
                    <a:cubicBezTo>
                      <a:pt x="22281" y="33131"/>
                      <a:pt x="23983" y="32493"/>
                      <a:pt x="25868" y="32311"/>
                    </a:cubicBezTo>
                    <a:cubicBezTo>
                      <a:pt x="27357" y="32159"/>
                      <a:pt x="28846" y="32037"/>
                      <a:pt x="30366" y="31885"/>
                    </a:cubicBezTo>
                    <a:cubicBezTo>
                      <a:pt x="32038" y="31764"/>
                      <a:pt x="33679" y="31490"/>
                      <a:pt x="35321" y="31034"/>
                    </a:cubicBezTo>
                    <a:cubicBezTo>
                      <a:pt x="35473" y="31004"/>
                      <a:pt x="35655" y="30943"/>
                      <a:pt x="35837" y="30943"/>
                    </a:cubicBezTo>
                    <a:close/>
                    <a:moveTo>
                      <a:pt x="1430" y="24955"/>
                    </a:moveTo>
                    <a:cubicBezTo>
                      <a:pt x="1916" y="25441"/>
                      <a:pt x="2402" y="25928"/>
                      <a:pt x="2889" y="26384"/>
                    </a:cubicBezTo>
                    <a:cubicBezTo>
                      <a:pt x="4135" y="27630"/>
                      <a:pt x="5533" y="28724"/>
                      <a:pt x="7083" y="29575"/>
                    </a:cubicBezTo>
                    <a:cubicBezTo>
                      <a:pt x="7965" y="30061"/>
                      <a:pt x="8846" y="30609"/>
                      <a:pt x="9697" y="31156"/>
                    </a:cubicBezTo>
                    <a:cubicBezTo>
                      <a:pt x="10214" y="31520"/>
                      <a:pt x="10731" y="31916"/>
                      <a:pt x="11187" y="32341"/>
                    </a:cubicBezTo>
                    <a:cubicBezTo>
                      <a:pt x="11977" y="33040"/>
                      <a:pt x="12737" y="33770"/>
                      <a:pt x="13497" y="34499"/>
                    </a:cubicBezTo>
                    <a:cubicBezTo>
                      <a:pt x="13527" y="34530"/>
                      <a:pt x="13557" y="34590"/>
                      <a:pt x="13649" y="34682"/>
                    </a:cubicBezTo>
                    <a:cubicBezTo>
                      <a:pt x="13557" y="34651"/>
                      <a:pt x="13497" y="34651"/>
                      <a:pt x="13466" y="34621"/>
                    </a:cubicBezTo>
                    <a:cubicBezTo>
                      <a:pt x="12615" y="34043"/>
                      <a:pt x="11673" y="33587"/>
                      <a:pt x="10731" y="33131"/>
                    </a:cubicBezTo>
                    <a:cubicBezTo>
                      <a:pt x="8512" y="32128"/>
                      <a:pt x="6475" y="30821"/>
                      <a:pt x="4651" y="29180"/>
                    </a:cubicBezTo>
                    <a:cubicBezTo>
                      <a:pt x="3618" y="28268"/>
                      <a:pt x="2737" y="27204"/>
                      <a:pt x="2007" y="26019"/>
                    </a:cubicBezTo>
                    <a:cubicBezTo>
                      <a:pt x="1794" y="25684"/>
                      <a:pt x="1581" y="25320"/>
                      <a:pt x="1399" y="24985"/>
                    </a:cubicBezTo>
                    <a:cubicBezTo>
                      <a:pt x="1399" y="24985"/>
                      <a:pt x="1430" y="24985"/>
                      <a:pt x="1430" y="24955"/>
                    </a:cubicBezTo>
                    <a:close/>
                    <a:moveTo>
                      <a:pt x="36719" y="33952"/>
                    </a:moveTo>
                    <a:cubicBezTo>
                      <a:pt x="36749" y="33982"/>
                      <a:pt x="36749" y="34013"/>
                      <a:pt x="36780" y="34013"/>
                    </a:cubicBezTo>
                    <a:cubicBezTo>
                      <a:pt x="36689" y="34074"/>
                      <a:pt x="36597" y="34104"/>
                      <a:pt x="36506" y="34134"/>
                    </a:cubicBezTo>
                    <a:cubicBezTo>
                      <a:pt x="35169" y="34925"/>
                      <a:pt x="33771" y="35502"/>
                      <a:pt x="32251" y="35867"/>
                    </a:cubicBezTo>
                    <a:cubicBezTo>
                      <a:pt x="30609" y="36262"/>
                      <a:pt x="28907" y="36414"/>
                      <a:pt x="27205" y="36475"/>
                    </a:cubicBezTo>
                    <a:cubicBezTo>
                      <a:pt x="25442" y="36566"/>
                      <a:pt x="23679" y="36870"/>
                      <a:pt x="21947" y="37204"/>
                    </a:cubicBezTo>
                    <a:cubicBezTo>
                      <a:pt x="21339" y="37296"/>
                      <a:pt x="20761" y="37508"/>
                      <a:pt x="20184" y="37691"/>
                    </a:cubicBezTo>
                    <a:cubicBezTo>
                      <a:pt x="20092" y="37721"/>
                      <a:pt x="20001" y="37721"/>
                      <a:pt x="19880" y="37721"/>
                    </a:cubicBezTo>
                    <a:cubicBezTo>
                      <a:pt x="19941" y="37660"/>
                      <a:pt x="20001" y="37600"/>
                      <a:pt x="20062" y="37539"/>
                    </a:cubicBezTo>
                    <a:cubicBezTo>
                      <a:pt x="20640" y="37022"/>
                      <a:pt x="21248" y="36566"/>
                      <a:pt x="21916" y="36171"/>
                    </a:cubicBezTo>
                    <a:cubicBezTo>
                      <a:pt x="22463" y="35837"/>
                      <a:pt x="23041" y="35593"/>
                      <a:pt x="23649" y="35441"/>
                    </a:cubicBezTo>
                    <a:cubicBezTo>
                      <a:pt x="25138" y="35046"/>
                      <a:pt x="26658" y="34742"/>
                      <a:pt x="28208" y="34682"/>
                    </a:cubicBezTo>
                    <a:cubicBezTo>
                      <a:pt x="28796" y="34682"/>
                      <a:pt x="29383" y="34695"/>
                      <a:pt x="29971" y="34695"/>
                    </a:cubicBezTo>
                    <a:cubicBezTo>
                      <a:pt x="30265" y="34695"/>
                      <a:pt x="30559" y="34692"/>
                      <a:pt x="30853" y="34682"/>
                    </a:cubicBezTo>
                    <a:cubicBezTo>
                      <a:pt x="32464" y="34621"/>
                      <a:pt x="34075" y="34530"/>
                      <a:pt x="35655" y="34165"/>
                    </a:cubicBezTo>
                    <a:cubicBezTo>
                      <a:pt x="35989" y="34074"/>
                      <a:pt x="36354" y="34013"/>
                      <a:pt x="36719" y="33952"/>
                    </a:cubicBezTo>
                    <a:close/>
                    <a:moveTo>
                      <a:pt x="1703" y="31095"/>
                    </a:moveTo>
                    <a:cubicBezTo>
                      <a:pt x="1764" y="31125"/>
                      <a:pt x="1825" y="31186"/>
                      <a:pt x="1885" y="31247"/>
                    </a:cubicBezTo>
                    <a:cubicBezTo>
                      <a:pt x="2889" y="32128"/>
                      <a:pt x="3983" y="32949"/>
                      <a:pt x="5229" y="33496"/>
                    </a:cubicBezTo>
                    <a:cubicBezTo>
                      <a:pt x="6202" y="33922"/>
                      <a:pt x="7144" y="34347"/>
                      <a:pt x="8086" y="34773"/>
                    </a:cubicBezTo>
                    <a:cubicBezTo>
                      <a:pt x="9393" y="35350"/>
                      <a:pt x="10579" y="36080"/>
                      <a:pt x="11673" y="36961"/>
                    </a:cubicBezTo>
                    <a:cubicBezTo>
                      <a:pt x="12554" y="37630"/>
                      <a:pt x="13345" y="38390"/>
                      <a:pt x="14044" y="39210"/>
                    </a:cubicBezTo>
                    <a:cubicBezTo>
                      <a:pt x="14074" y="39241"/>
                      <a:pt x="14105" y="39271"/>
                      <a:pt x="14135" y="39362"/>
                    </a:cubicBezTo>
                    <a:cubicBezTo>
                      <a:pt x="14044" y="39332"/>
                      <a:pt x="14013" y="39302"/>
                      <a:pt x="13953" y="39302"/>
                    </a:cubicBezTo>
                    <a:cubicBezTo>
                      <a:pt x="12554" y="38603"/>
                      <a:pt x="11065" y="38116"/>
                      <a:pt x="9545" y="37630"/>
                    </a:cubicBezTo>
                    <a:cubicBezTo>
                      <a:pt x="8816" y="37417"/>
                      <a:pt x="8056" y="37174"/>
                      <a:pt x="7326" y="36900"/>
                    </a:cubicBezTo>
                    <a:cubicBezTo>
                      <a:pt x="6445" y="36596"/>
                      <a:pt x="5624" y="36110"/>
                      <a:pt x="4925" y="35502"/>
                    </a:cubicBezTo>
                    <a:cubicBezTo>
                      <a:pt x="3922" y="34651"/>
                      <a:pt x="3040" y="33678"/>
                      <a:pt x="2433" y="32523"/>
                    </a:cubicBezTo>
                    <a:cubicBezTo>
                      <a:pt x="2189" y="32098"/>
                      <a:pt x="1946" y="31672"/>
                      <a:pt x="1703" y="31247"/>
                    </a:cubicBezTo>
                    <a:cubicBezTo>
                      <a:pt x="1703" y="31186"/>
                      <a:pt x="1673" y="31156"/>
                      <a:pt x="1673" y="31095"/>
                    </a:cubicBezTo>
                    <a:close/>
                    <a:moveTo>
                      <a:pt x="34409" y="37691"/>
                    </a:moveTo>
                    <a:cubicBezTo>
                      <a:pt x="34348" y="37751"/>
                      <a:pt x="34287" y="37812"/>
                      <a:pt x="34226" y="37843"/>
                    </a:cubicBezTo>
                    <a:cubicBezTo>
                      <a:pt x="33193" y="38603"/>
                      <a:pt x="32068" y="39210"/>
                      <a:pt x="30822" y="39636"/>
                    </a:cubicBezTo>
                    <a:cubicBezTo>
                      <a:pt x="29576" y="40092"/>
                      <a:pt x="28269" y="40517"/>
                      <a:pt x="26932" y="40730"/>
                    </a:cubicBezTo>
                    <a:cubicBezTo>
                      <a:pt x="25746" y="40913"/>
                      <a:pt x="24591" y="40973"/>
                      <a:pt x="23375" y="41004"/>
                    </a:cubicBezTo>
                    <a:cubicBezTo>
                      <a:pt x="22129" y="41004"/>
                      <a:pt x="20883" y="41065"/>
                      <a:pt x="19667" y="41399"/>
                    </a:cubicBezTo>
                    <a:cubicBezTo>
                      <a:pt x="18937" y="41581"/>
                      <a:pt x="18238" y="41824"/>
                      <a:pt x="17539" y="42098"/>
                    </a:cubicBezTo>
                    <a:cubicBezTo>
                      <a:pt x="17539" y="42068"/>
                      <a:pt x="17570" y="42037"/>
                      <a:pt x="17600" y="42037"/>
                    </a:cubicBezTo>
                    <a:cubicBezTo>
                      <a:pt x="18086" y="41581"/>
                      <a:pt x="18542" y="41156"/>
                      <a:pt x="19059" y="40730"/>
                    </a:cubicBezTo>
                    <a:cubicBezTo>
                      <a:pt x="19667" y="40183"/>
                      <a:pt x="20396" y="39879"/>
                      <a:pt x="21187" y="39666"/>
                    </a:cubicBezTo>
                    <a:cubicBezTo>
                      <a:pt x="22311" y="39393"/>
                      <a:pt x="23436" y="39241"/>
                      <a:pt x="24591" y="39180"/>
                    </a:cubicBezTo>
                    <a:cubicBezTo>
                      <a:pt x="25959" y="39089"/>
                      <a:pt x="27327" y="38998"/>
                      <a:pt x="28694" y="38907"/>
                    </a:cubicBezTo>
                    <a:cubicBezTo>
                      <a:pt x="29272" y="38876"/>
                      <a:pt x="29850" y="38815"/>
                      <a:pt x="30427" y="38755"/>
                    </a:cubicBezTo>
                    <a:cubicBezTo>
                      <a:pt x="31734" y="38663"/>
                      <a:pt x="32919" y="38238"/>
                      <a:pt x="34135" y="37751"/>
                    </a:cubicBezTo>
                    <a:cubicBezTo>
                      <a:pt x="34226" y="37721"/>
                      <a:pt x="34318" y="37691"/>
                      <a:pt x="34409" y="37691"/>
                    </a:cubicBezTo>
                    <a:close/>
                    <a:moveTo>
                      <a:pt x="1217" y="36536"/>
                    </a:moveTo>
                    <a:lnTo>
                      <a:pt x="1217" y="36536"/>
                    </a:lnTo>
                    <a:cubicBezTo>
                      <a:pt x="1308" y="36566"/>
                      <a:pt x="1338" y="36566"/>
                      <a:pt x="1338" y="36566"/>
                    </a:cubicBezTo>
                    <a:cubicBezTo>
                      <a:pt x="2341" y="37448"/>
                      <a:pt x="3496" y="38055"/>
                      <a:pt x="4712" y="38572"/>
                    </a:cubicBezTo>
                    <a:cubicBezTo>
                      <a:pt x="5685" y="38967"/>
                      <a:pt x="6658" y="39332"/>
                      <a:pt x="7661" y="39697"/>
                    </a:cubicBezTo>
                    <a:cubicBezTo>
                      <a:pt x="8937" y="40153"/>
                      <a:pt x="10123" y="40761"/>
                      <a:pt x="11278" y="41460"/>
                    </a:cubicBezTo>
                    <a:cubicBezTo>
                      <a:pt x="12038" y="41916"/>
                      <a:pt x="12676" y="42554"/>
                      <a:pt x="13375" y="43101"/>
                    </a:cubicBezTo>
                    <a:cubicBezTo>
                      <a:pt x="13375" y="43101"/>
                      <a:pt x="13375" y="43131"/>
                      <a:pt x="13345" y="43162"/>
                    </a:cubicBezTo>
                    <a:cubicBezTo>
                      <a:pt x="13132" y="43101"/>
                      <a:pt x="12889" y="43010"/>
                      <a:pt x="12646" y="42980"/>
                    </a:cubicBezTo>
                    <a:cubicBezTo>
                      <a:pt x="11886" y="42797"/>
                      <a:pt x="11126" y="42645"/>
                      <a:pt x="10366" y="42524"/>
                    </a:cubicBezTo>
                    <a:cubicBezTo>
                      <a:pt x="8269" y="42159"/>
                      <a:pt x="6323" y="41369"/>
                      <a:pt x="4621" y="40092"/>
                    </a:cubicBezTo>
                    <a:cubicBezTo>
                      <a:pt x="3557" y="39302"/>
                      <a:pt x="2676" y="38359"/>
                      <a:pt x="1855" y="37356"/>
                    </a:cubicBezTo>
                    <a:cubicBezTo>
                      <a:pt x="1642" y="37083"/>
                      <a:pt x="1460" y="36840"/>
                      <a:pt x="1217" y="36536"/>
                    </a:cubicBezTo>
                    <a:close/>
                    <a:moveTo>
                      <a:pt x="33284" y="42797"/>
                    </a:moveTo>
                    <a:cubicBezTo>
                      <a:pt x="33315" y="42797"/>
                      <a:pt x="33315" y="42828"/>
                      <a:pt x="33315" y="42828"/>
                    </a:cubicBezTo>
                    <a:cubicBezTo>
                      <a:pt x="33132" y="42949"/>
                      <a:pt x="32980" y="43071"/>
                      <a:pt x="32767" y="43192"/>
                    </a:cubicBezTo>
                    <a:cubicBezTo>
                      <a:pt x="31886" y="43739"/>
                      <a:pt x="30913" y="44135"/>
                      <a:pt x="29880" y="44408"/>
                    </a:cubicBezTo>
                    <a:cubicBezTo>
                      <a:pt x="28456" y="44799"/>
                      <a:pt x="27033" y="44959"/>
                      <a:pt x="25586" y="44959"/>
                    </a:cubicBezTo>
                    <a:cubicBezTo>
                      <a:pt x="25457" y="44959"/>
                      <a:pt x="25328" y="44958"/>
                      <a:pt x="25199" y="44955"/>
                    </a:cubicBezTo>
                    <a:cubicBezTo>
                      <a:pt x="24044" y="44955"/>
                      <a:pt x="22919" y="44925"/>
                      <a:pt x="21795" y="44894"/>
                    </a:cubicBezTo>
                    <a:cubicBezTo>
                      <a:pt x="20792" y="44894"/>
                      <a:pt x="19789" y="44864"/>
                      <a:pt x="18816" y="44864"/>
                    </a:cubicBezTo>
                    <a:cubicBezTo>
                      <a:pt x="18421" y="44864"/>
                      <a:pt x="18056" y="44925"/>
                      <a:pt x="17630" y="44955"/>
                    </a:cubicBezTo>
                    <a:cubicBezTo>
                      <a:pt x="17722" y="44894"/>
                      <a:pt x="17813" y="44834"/>
                      <a:pt x="17874" y="44803"/>
                    </a:cubicBezTo>
                    <a:cubicBezTo>
                      <a:pt x="18694" y="44439"/>
                      <a:pt x="19485" y="44074"/>
                      <a:pt x="20305" y="43709"/>
                    </a:cubicBezTo>
                    <a:cubicBezTo>
                      <a:pt x="21156" y="43375"/>
                      <a:pt x="22068" y="43314"/>
                      <a:pt x="22980" y="43314"/>
                    </a:cubicBezTo>
                    <a:cubicBezTo>
                      <a:pt x="24226" y="43344"/>
                      <a:pt x="25473" y="43405"/>
                      <a:pt x="26719" y="43405"/>
                    </a:cubicBezTo>
                    <a:cubicBezTo>
                      <a:pt x="28877" y="43375"/>
                      <a:pt x="31035" y="43253"/>
                      <a:pt x="33163" y="42797"/>
                    </a:cubicBezTo>
                    <a:close/>
                    <a:moveTo>
                      <a:pt x="791" y="41004"/>
                    </a:moveTo>
                    <a:lnTo>
                      <a:pt x="791" y="41004"/>
                    </a:lnTo>
                    <a:cubicBezTo>
                      <a:pt x="882" y="41034"/>
                      <a:pt x="913" y="41034"/>
                      <a:pt x="943" y="41065"/>
                    </a:cubicBezTo>
                    <a:cubicBezTo>
                      <a:pt x="1673" y="41581"/>
                      <a:pt x="2463" y="41824"/>
                      <a:pt x="3253" y="42128"/>
                    </a:cubicBezTo>
                    <a:cubicBezTo>
                      <a:pt x="4348" y="42493"/>
                      <a:pt x="5442" y="42858"/>
                      <a:pt x="6536" y="43283"/>
                    </a:cubicBezTo>
                    <a:cubicBezTo>
                      <a:pt x="8269" y="43952"/>
                      <a:pt x="9849" y="44894"/>
                      <a:pt x="11278" y="46110"/>
                    </a:cubicBezTo>
                    <a:cubicBezTo>
                      <a:pt x="12007" y="46718"/>
                      <a:pt x="12949" y="47691"/>
                      <a:pt x="13405" y="48299"/>
                    </a:cubicBezTo>
                    <a:cubicBezTo>
                      <a:pt x="12402" y="47873"/>
                      <a:pt x="11460" y="47660"/>
                      <a:pt x="10487" y="47448"/>
                    </a:cubicBezTo>
                    <a:cubicBezTo>
                      <a:pt x="8816" y="47083"/>
                      <a:pt x="7235" y="46475"/>
                      <a:pt x="5776" y="45563"/>
                    </a:cubicBezTo>
                    <a:cubicBezTo>
                      <a:pt x="5016" y="45077"/>
                      <a:pt x="4287" y="44530"/>
                      <a:pt x="3588" y="43952"/>
                    </a:cubicBezTo>
                    <a:cubicBezTo>
                      <a:pt x="2615" y="43162"/>
                      <a:pt x="1825" y="42189"/>
                      <a:pt x="974" y="41277"/>
                    </a:cubicBezTo>
                    <a:cubicBezTo>
                      <a:pt x="913" y="41217"/>
                      <a:pt x="882" y="41125"/>
                      <a:pt x="791" y="41004"/>
                    </a:cubicBezTo>
                    <a:close/>
                    <a:moveTo>
                      <a:pt x="21361" y="48326"/>
                    </a:moveTo>
                    <a:cubicBezTo>
                      <a:pt x="21434" y="48326"/>
                      <a:pt x="21508" y="48327"/>
                      <a:pt x="21582" y="48329"/>
                    </a:cubicBezTo>
                    <a:cubicBezTo>
                      <a:pt x="22524" y="48360"/>
                      <a:pt x="23497" y="48481"/>
                      <a:pt x="24439" y="48572"/>
                    </a:cubicBezTo>
                    <a:cubicBezTo>
                      <a:pt x="24956" y="48603"/>
                      <a:pt x="25503" y="48572"/>
                      <a:pt x="26020" y="48633"/>
                    </a:cubicBezTo>
                    <a:cubicBezTo>
                      <a:pt x="26167" y="48644"/>
                      <a:pt x="26315" y="48649"/>
                      <a:pt x="26463" y="48649"/>
                    </a:cubicBezTo>
                    <a:cubicBezTo>
                      <a:pt x="27106" y="48649"/>
                      <a:pt x="27748" y="48555"/>
                      <a:pt x="28391" y="48481"/>
                    </a:cubicBezTo>
                    <a:cubicBezTo>
                      <a:pt x="28512" y="48481"/>
                      <a:pt x="28664" y="48451"/>
                      <a:pt x="28786" y="48420"/>
                    </a:cubicBezTo>
                    <a:lnTo>
                      <a:pt x="28786" y="48420"/>
                    </a:lnTo>
                    <a:cubicBezTo>
                      <a:pt x="28208" y="48876"/>
                      <a:pt x="27539" y="49180"/>
                      <a:pt x="26871" y="49423"/>
                    </a:cubicBezTo>
                    <a:cubicBezTo>
                      <a:pt x="25260" y="49971"/>
                      <a:pt x="23618" y="50366"/>
                      <a:pt x="21916" y="50426"/>
                    </a:cubicBezTo>
                    <a:cubicBezTo>
                      <a:pt x="21801" y="50430"/>
                      <a:pt x="21686" y="50431"/>
                      <a:pt x="21570" y="50431"/>
                    </a:cubicBezTo>
                    <a:cubicBezTo>
                      <a:pt x="20616" y="50431"/>
                      <a:pt x="19643" y="50329"/>
                      <a:pt x="18694" y="50274"/>
                    </a:cubicBezTo>
                    <a:cubicBezTo>
                      <a:pt x="18117" y="50214"/>
                      <a:pt x="17539" y="50183"/>
                      <a:pt x="16962" y="50122"/>
                    </a:cubicBezTo>
                    <a:cubicBezTo>
                      <a:pt x="16871" y="50122"/>
                      <a:pt x="16749" y="50122"/>
                      <a:pt x="16597" y="50092"/>
                    </a:cubicBezTo>
                    <a:cubicBezTo>
                      <a:pt x="16688" y="50031"/>
                      <a:pt x="16749" y="49971"/>
                      <a:pt x="16810" y="49940"/>
                    </a:cubicBezTo>
                    <a:cubicBezTo>
                      <a:pt x="17266" y="49697"/>
                      <a:pt x="17722" y="49454"/>
                      <a:pt x="18178" y="49180"/>
                    </a:cubicBezTo>
                    <a:cubicBezTo>
                      <a:pt x="19148" y="48552"/>
                      <a:pt x="20226" y="48326"/>
                      <a:pt x="21361" y="48326"/>
                    </a:cubicBezTo>
                    <a:close/>
                    <a:moveTo>
                      <a:pt x="17387" y="0"/>
                    </a:moveTo>
                    <a:cubicBezTo>
                      <a:pt x="17387" y="122"/>
                      <a:pt x="17357" y="183"/>
                      <a:pt x="17387" y="243"/>
                    </a:cubicBezTo>
                    <a:cubicBezTo>
                      <a:pt x="17539" y="1307"/>
                      <a:pt x="17722" y="2371"/>
                      <a:pt x="17934" y="3465"/>
                    </a:cubicBezTo>
                    <a:cubicBezTo>
                      <a:pt x="18208" y="4833"/>
                      <a:pt x="18755" y="6079"/>
                      <a:pt x="19637" y="7174"/>
                    </a:cubicBezTo>
                    <a:cubicBezTo>
                      <a:pt x="19789" y="7326"/>
                      <a:pt x="19910" y="7477"/>
                      <a:pt x="20001" y="7660"/>
                    </a:cubicBezTo>
                    <a:cubicBezTo>
                      <a:pt x="20275" y="8146"/>
                      <a:pt x="20609" y="8602"/>
                      <a:pt x="21004" y="9028"/>
                    </a:cubicBezTo>
                    <a:cubicBezTo>
                      <a:pt x="21551" y="9575"/>
                      <a:pt x="22129" y="10152"/>
                      <a:pt x="22707" y="10699"/>
                    </a:cubicBezTo>
                    <a:cubicBezTo>
                      <a:pt x="22798" y="10821"/>
                      <a:pt x="22919" y="10912"/>
                      <a:pt x="23010" y="11003"/>
                    </a:cubicBezTo>
                    <a:cubicBezTo>
                      <a:pt x="22828" y="11733"/>
                      <a:pt x="22646" y="12432"/>
                      <a:pt x="22494" y="13131"/>
                    </a:cubicBezTo>
                    <a:cubicBezTo>
                      <a:pt x="22311" y="13800"/>
                      <a:pt x="22190" y="14499"/>
                      <a:pt x="21916" y="15228"/>
                    </a:cubicBezTo>
                    <a:cubicBezTo>
                      <a:pt x="21855" y="15107"/>
                      <a:pt x="21825" y="15046"/>
                      <a:pt x="21795" y="14985"/>
                    </a:cubicBezTo>
                    <a:cubicBezTo>
                      <a:pt x="21582" y="14316"/>
                      <a:pt x="21339" y="13648"/>
                      <a:pt x="21126" y="12979"/>
                    </a:cubicBezTo>
                    <a:cubicBezTo>
                      <a:pt x="20731" y="11520"/>
                      <a:pt x="20123" y="10183"/>
                      <a:pt x="19150" y="8997"/>
                    </a:cubicBezTo>
                    <a:cubicBezTo>
                      <a:pt x="18725" y="8481"/>
                      <a:pt x="18299" y="7933"/>
                      <a:pt x="17904" y="7417"/>
                    </a:cubicBezTo>
                    <a:cubicBezTo>
                      <a:pt x="17418" y="6778"/>
                      <a:pt x="16931" y="6170"/>
                      <a:pt x="16475" y="5532"/>
                    </a:cubicBezTo>
                    <a:cubicBezTo>
                      <a:pt x="15898" y="4742"/>
                      <a:pt x="15412" y="3891"/>
                      <a:pt x="15016" y="2979"/>
                    </a:cubicBezTo>
                    <a:cubicBezTo>
                      <a:pt x="14956" y="2827"/>
                      <a:pt x="14864" y="2705"/>
                      <a:pt x="14743" y="2553"/>
                    </a:cubicBezTo>
                    <a:cubicBezTo>
                      <a:pt x="14743" y="2538"/>
                      <a:pt x="14720" y="2531"/>
                      <a:pt x="14693" y="2531"/>
                    </a:cubicBezTo>
                    <a:cubicBezTo>
                      <a:pt x="14667" y="2531"/>
                      <a:pt x="14636" y="2538"/>
                      <a:pt x="14621" y="2553"/>
                    </a:cubicBezTo>
                    <a:cubicBezTo>
                      <a:pt x="14591" y="2553"/>
                      <a:pt x="14560" y="2614"/>
                      <a:pt x="14560" y="2645"/>
                    </a:cubicBezTo>
                    <a:cubicBezTo>
                      <a:pt x="14560" y="2736"/>
                      <a:pt x="14591" y="2827"/>
                      <a:pt x="14621" y="2918"/>
                    </a:cubicBezTo>
                    <a:cubicBezTo>
                      <a:pt x="14925" y="3830"/>
                      <a:pt x="15260" y="4742"/>
                      <a:pt x="15533" y="5654"/>
                    </a:cubicBezTo>
                    <a:cubicBezTo>
                      <a:pt x="15989" y="7113"/>
                      <a:pt x="16536" y="8511"/>
                      <a:pt x="17205" y="9879"/>
                    </a:cubicBezTo>
                    <a:cubicBezTo>
                      <a:pt x="17843" y="11125"/>
                      <a:pt x="18664" y="12250"/>
                      <a:pt x="19637" y="13222"/>
                    </a:cubicBezTo>
                    <a:cubicBezTo>
                      <a:pt x="20214" y="13769"/>
                      <a:pt x="20761" y="14316"/>
                      <a:pt x="21308" y="14894"/>
                    </a:cubicBezTo>
                    <a:cubicBezTo>
                      <a:pt x="21399" y="14955"/>
                      <a:pt x="21491" y="15076"/>
                      <a:pt x="21521" y="15168"/>
                    </a:cubicBezTo>
                    <a:cubicBezTo>
                      <a:pt x="21582" y="15350"/>
                      <a:pt x="21643" y="15563"/>
                      <a:pt x="21673" y="15745"/>
                    </a:cubicBezTo>
                    <a:cubicBezTo>
                      <a:pt x="21703" y="15836"/>
                      <a:pt x="21703" y="15927"/>
                      <a:pt x="21673" y="16019"/>
                    </a:cubicBezTo>
                    <a:cubicBezTo>
                      <a:pt x="21551" y="16596"/>
                      <a:pt x="21399" y="17143"/>
                      <a:pt x="21248" y="17690"/>
                    </a:cubicBezTo>
                    <a:cubicBezTo>
                      <a:pt x="21217" y="17842"/>
                      <a:pt x="21156" y="17994"/>
                      <a:pt x="21096" y="18177"/>
                    </a:cubicBezTo>
                    <a:cubicBezTo>
                      <a:pt x="20822" y="17812"/>
                      <a:pt x="20609" y="17508"/>
                      <a:pt x="20488" y="17113"/>
                    </a:cubicBezTo>
                    <a:cubicBezTo>
                      <a:pt x="20396" y="16809"/>
                      <a:pt x="20275" y="16535"/>
                      <a:pt x="20153" y="16231"/>
                    </a:cubicBezTo>
                    <a:cubicBezTo>
                      <a:pt x="19819" y="15380"/>
                      <a:pt x="19515" y="14499"/>
                      <a:pt x="19059" y="13709"/>
                    </a:cubicBezTo>
                    <a:cubicBezTo>
                      <a:pt x="18451" y="12645"/>
                      <a:pt x="17752" y="11642"/>
                      <a:pt x="16901" y="10730"/>
                    </a:cubicBezTo>
                    <a:cubicBezTo>
                      <a:pt x="16323" y="10152"/>
                      <a:pt x="15807" y="9484"/>
                      <a:pt x="15381" y="8784"/>
                    </a:cubicBezTo>
                    <a:cubicBezTo>
                      <a:pt x="14895" y="7994"/>
                      <a:pt x="14408" y="7234"/>
                      <a:pt x="13922" y="6444"/>
                    </a:cubicBezTo>
                    <a:cubicBezTo>
                      <a:pt x="13861" y="6353"/>
                      <a:pt x="13801" y="6262"/>
                      <a:pt x="13709" y="6170"/>
                    </a:cubicBezTo>
                    <a:cubicBezTo>
                      <a:pt x="13709" y="6170"/>
                      <a:pt x="13679" y="6201"/>
                      <a:pt x="13649" y="6201"/>
                    </a:cubicBezTo>
                    <a:cubicBezTo>
                      <a:pt x="13679" y="6262"/>
                      <a:pt x="13679" y="6353"/>
                      <a:pt x="13709" y="6414"/>
                    </a:cubicBezTo>
                    <a:cubicBezTo>
                      <a:pt x="13770" y="6687"/>
                      <a:pt x="13861" y="6930"/>
                      <a:pt x="13953" y="7234"/>
                    </a:cubicBezTo>
                    <a:cubicBezTo>
                      <a:pt x="14135" y="7964"/>
                      <a:pt x="14287" y="8693"/>
                      <a:pt x="14469" y="9453"/>
                    </a:cubicBezTo>
                    <a:cubicBezTo>
                      <a:pt x="14773" y="10547"/>
                      <a:pt x="15138" y="11581"/>
                      <a:pt x="15746" y="12554"/>
                    </a:cubicBezTo>
                    <a:cubicBezTo>
                      <a:pt x="16384" y="13587"/>
                      <a:pt x="17174" y="14499"/>
                      <a:pt x="18086" y="15320"/>
                    </a:cubicBezTo>
                    <a:cubicBezTo>
                      <a:pt x="19120" y="16262"/>
                      <a:pt x="20032" y="17326"/>
                      <a:pt x="20822" y="18511"/>
                    </a:cubicBezTo>
                    <a:cubicBezTo>
                      <a:pt x="20944" y="18663"/>
                      <a:pt x="20974" y="18785"/>
                      <a:pt x="20944" y="18997"/>
                    </a:cubicBezTo>
                    <a:cubicBezTo>
                      <a:pt x="20792" y="19545"/>
                      <a:pt x="20670" y="20092"/>
                      <a:pt x="20548" y="20639"/>
                    </a:cubicBezTo>
                    <a:cubicBezTo>
                      <a:pt x="20548" y="20700"/>
                      <a:pt x="20518" y="20730"/>
                      <a:pt x="20488" y="20791"/>
                    </a:cubicBezTo>
                    <a:cubicBezTo>
                      <a:pt x="20457" y="20760"/>
                      <a:pt x="20427" y="20760"/>
                      <a:pt x="20396" y="20730"/>
                    </a:cubicBezTo>
                    <a:cubicBezTo>
                      <a:pt x="20123" y="20426"/>
                      <a:pt x="19849" y="20122"/>
                      <a:pt x="19576" y="19788"/>
                    </a:cubicBezTo>
                    <a:cubicBezTo>
                      <a:pt x="19545" y="19757"/>
                      <a:pt x="19515" y="19666"/>
                      <a:pt x="19485" y="19605"/>
                    </a:cubicBezTo>
                    <a:cubicBezTo>
                      <a:pt x="19333" y="19271"/>
                      <a:pt x="19181" y="18937"/>
                      <a:pt x="19029" y="18633"/>
                    </a:cubicBezTo>
                    <a:cubicBezTo>
                      <a:pt x="18390" y="17356"/>
                      <a:pt x="17752" y="16079"/>
                      <a:pt x="16840" y="14985"/>
                    </a:cubicBezTo>
                    <a:cubicBezTo>
                      <a:pt x="15472" y="13405"/>
                      <a:pt x="14257" y="11672"/>
                      <a:pt x="13132" y="9909"/>
                    </a:cubicBezTo>
                    <a:cubicBezTo>
                      <a:pt x="12919" y="9605"/>
                      <a:pt x="12706" y="9271"/>
                      <a:pt x="12463" y="8967"/>
                    </a:cubicBezTo>
                    <a:cubicBezTo>
                      <a:pt x="12190" y="8633"/>
                      <a:pt x="11916" y="8329"/>
                      <a:pt x="11642" y="8025"/>
                    </a:cubicBezTo>
                    <a:cubicBezTo>
                      <a:pt x="11576" y="7980"/>
                      <a:pt x="11510" y="7888"/>
                      <a:pt x="11431" y="7888"/>
                    </a:cubicBezTo>
                    <a:cubicBezTo>
                      <a:pt x="11402" y="7888"/>
                      <a:pt x="11372" y="7900"/>
                      <a:pt x="11339" y="7933"/>
                    </a:cubicBezTo>
                    <a:cubicBezTo>
                      <a:pt x="11187" y="8025"/>
                      <a:pt x="11339" y="8146"/>
                      <a:pt x="11399" y="8237"/>
                    </a:cubicBezTo>
                    <a:cubicBezTo>
                      <a:pt x="11916" y="8936"/>
                      <a:pt x="12281" y="9727"/>
                      <a:pt x="12524" y="10578"/>
                    </a:cubicBezTo>
                    <a:cubicBezTo>
                      <a:pt x="12706" y="11216"/>
                      <a:pt x="12889" y="11854"/>
                      <a:pt x="13101" y="12493"/>
                    </a:cubicBezTo>
                    <a:cubicBezTo>
                      <a:pt x="13375" y="13253"/>
                      <a:pt x="13649" y="14043"/>
                      <a:pt x="14013" y="14803"/>
                    </a:cubicBezTo>
                    <a:cubicBezTo>
                      <a:pt x="14682" y="16140"/>
                      <a:pt x="15655" y="17234"/>
                      <a:pt x="16871" y="18116"/>
                    </a:cubicBezTo>
                    <a:cubicBezTo>
                      <a:pt x="17144" y="18329"/>
                      <a:pt x="17418" y="18481"/>
                      <a:pt x="17691" y="18693"/>
                    </a:cubicBezTo>
                    <a:cubicBezTo>
                      <a:pt x="18694" y="19332"/>
                      <a:pt x="19515" y="20122"/>
                      <a:pt x="20244" y="21064"/>
                    </a:cubicBezTo>
                    <a:cubicBezTo>
                      <a:pt x="20366" y="21186"/>
                      <a:pt x="20396" y="21307"/>
                      <a:pt x="20336" y="21459"/>
                    </a:cubicBezTo>
                    <a:cubicBezTo>
                      <a:pt x="20184" y="22128"/>
                      <a:pt x="20001" y="22797"/>
                      <a:pt x="19849" y="23466"/>
                    </a:cubicBezTo>
                    <a:cubicBezTo>
                      <a:pt x="19849" y="23496"/>
                      <a:pt x="19789" y="23496"/>
                      <a:pt x="19758" y="23526"/>
                    </a:cubicBezTo>
                    <a:cubicBezTo>
                      <a:pt x="19454" y="22949"/>
                      <a:pt x="19029" y="22493"/>
                      <a:pt x="18633" y="21976"/>
                    </a:cubicBezTo>
                    <a:cubicBezTo>
                      <a:pt x="18360" y="21642"/>
                      <a:pt x="18147" y="21277"/>
                      <a:pt x="17934" y="20912"/>
                    </a:cubicBezTo>
                    <a:cubicBezTo>
                      <a:pt x="17661" y="20517"/>
                      <a:pt x="17448" y="20092"/>
                      <a:pt x="17205" y="19697"/>
                    </a:cubicBezTo>
                    <a:cubicBezTo>
                      <a:pt x="16293" y="18298"/>
                      <a:pt x="15320" y="16961"/>
                      <a:pt x="14165" y="15775"/>
                    </a:cubicBezTo>
                    <a:cubicBezTo>
                      <a:pt x="13618" y="15228"/>
                      <a:pt x="13101" y="14620"/>
                      <a:pt x="12676" y="13952"/>
                    </a:cubicBezTo>
                    <a:cubicBezTo>
                      <a:pt x="12098" y="12979"/>
                      <a:pt x="11521" y="11976"/>
                      <a:pt x="10913" y="10973"/>
                    </a:cubicBezTo>
                    <a:cubicBezTo>
                      <a:pt x="10579" y="10395"/>
                      <a:pt x="10244" y="9848"/>
                      <a:pt x="9880" y="9271"/>
                    </a:cubicBezTo>
                    <a:cubicBezTo>
                      <a:pt x="9819" y="9180"/>
                      <a:pt x="9728" y="9119"/>
                      <a:pt x="9667" y="9028"/>
                    </a:cubicBezTo>
                    <a:cubicBezTo>
                      <a:pt x="9606" y="9088"/>
                      <a:pt x="9576" y="9088"/>
                      <a:pt x="9576" y="9119"/>
                    </a:cubicBezTo>
                    <a:cubicBezTo>
                      <a:pt x="9576" y="9149"/>
                      <a:pt x="9606" y="9210"/>
                      <a:pt x="9606" y="9271"/>
                    </a:cubicBezTo>
                    <a:cubicBezTo>
                      <a:pt x="9758" y="9909"/>
                      <a:pt x="9940" y="10547"/>
                      <a:pt x="10092" y="11186"/>
                    </a:cubicBezTo>
                    <a:cubicBezTo>
                      <a:pt x="10396" y="12645"/>
                      <a:pt x="10791" y="14043"/>
                      <a:pt x="11399" y="15380"/>
                    </a:cubicBezTo>
                    <a:cubicBezTo>
                      <a:pt x="12159" y="17082"/>
                      <a:pt x="13193" y="18602"/>
                      <a:pt x="14712" y="19757"/>
                    </a:cubicBezTo>
                    <a:cubicBezTo>
                      <a:pt x="15290" y="20213"/>
                      <a:pt x="15898" y="20639"/>
                      <a:pt x="16506" y="21064"/>
                    </a:cubicBezTo>
                    <a:cubicBezTo>
                      <a:pt x="17448" y="21703"/>
                      <a:pt x="18330" y="22432"/>
                      <a:pt x="19089" y="23253"/>
                    </a:cubicBezTo>
                    <a:cubicBezTo>
                      <a:pt x="19333" y="23496"/>
                      <a:pt x="19485" y="23800"/>
                      <a:pt x="19697" y="24073"/>
                    </a:cubicBezTo>
                    <a:cubicBezTo>
                      <a:pt x="19637" y="24317"/>
                      <a:pt x="19606" y="24560"/>
                      <a:pt x="19545" y="24803"/>
                    </a:cubicBezTo>
                    <a:cubicBezTo>
                      <a:pt x="19515" y="24985"/>
                      <a:pt x="19485" y="25137"/>
                      <a:pt x="19454" y="25320"/>
                    </a:cubicBezTo>
                    <a:cubicBezTo>
                      <a:pt x="19454" y="25411"/>
                      <a:pt x="19424" y="25472"/>
                      <a:pt x="19393" y="25563"/>
                    </a:cubicBezTo>
                    <a:cubicBezTo>
                      <a:pt x="18877" y="25016"/>
                      <a:pt x="18421" y="24499"/>
                      <a:pt x="17934" y="23982"/>
                    </a:cubicBezTo>
                    <a:cubicBezTo>
                      <a:pt x="17357" y="23405"/>
                      <a:pt x="16779" y="22858"/>
                      <a:pt x="16263" y="22219"/>
                    </a:cubicBezTo>
                    <a:cubicBezTo>
                      <a:pt x="15229" y="21034"/>
                      <a:pt x="14165" y="19909"/>
                      <a:pt x="12949" y="18906"/>
                    </a:cubicBezTo>
                    <a:cubicBezTo>
                      <a:pt x="12068" y="18177"/>
                      <a:pt x="11308" y="17326"/>
                      <a:pt x="10609" y="16414"/>
                    </a:cubicBezTo>
                    <a:cubicBezTo>
                      <a:pt x="10032" y="15624"/>
                      <a:pt x="9454" y="14833"/>
                      <a:pt x="8846" y="14043"/>
                    </a:cubicBezTo>
                    <a:cubicBezTo>
                      <a:pt x="8512" y="13617"/>
                      <a:pt x="8147" y="13222"/>
                      <a:pt x="7813" y="12827"/>
                    </a:cubicBezTo>
                    <a:cubicBezTo>
                      <a:pt x="7661" y="12675"/>
                      <a:pt x="7509" y="12584"/>
                      <a:pt x="7326" y="12462"/>
                    </a:cubicBezTo>
                    <a:cubicBezTo>
                      <a:pt x="7293" y="12446"/>
                      <a:pt x="7242" y="12420"/>
                      <a:pt x="7187" y="12420"/>
                    </a:cubicBezTo>
                    <a:cubicBezTo>
                      <a:pt x="7142" y="12420"/>
                      <a:pt x="7094" y="12438"/>
                      <a:pt x="7053" y="12493"/>
                    </a:cubicBezTo>
                    <a:cubicBezTo>
                      <a:pt x="7083" y="12554"/>
                      <a:pt x="7114" y="12614"/>
                      <a:pt x="7144" y="12675"/>
                    </a:cubicBezTo>
                    <a:cubicBezTo>
                      <a:pt x="7265" y="12949"/>
                      <a:pt x="7417" y="13222"/>
                      <a:pt x="7509" y="13496"/>
                    </a:cubicBezTo>
                    <a:cubicBezTo>
                      <a:pt x="7782" y="14195"/>
                      <a:pt x="7965" y="14924"/>
                      <a:pt x="8147" y="15654"/>
                    </a:cubicBezTo>
                    <a:cubicBezTo>
                      <a:pt x="8603" y="17751"/>
                      <a:pt x="9576" y="19575"/>
                      <a:pt x="11065" y="21125"/>
                    </a:cubicBezTo>
                    <a:cubicBezTo>
                      <a:pt x="12159" y="22219"/>
                      <a:pt x="13497" y="22979"/>
                      <a:pt x="14925" y="23557"/>
                    </a:cubicBezTo>
                    <a:cubicBezTo>
                      <a:pt x="15503" y="23800"/>
                      <a:pt x="16111" y="23952"/>
                      <a:pt x="16719" y="24165"/>
                    </a:cubicBezTo>
                    <a:cubicBezTo>
                      <a:pt x="17509" y="24438"/>
                      <a:pt x="18238" y="24833"/>
                      <a:pt x="18785" y="25502"/>
                    </a:cubicBezTo>
                    <a:cubicBezTo>
                      <a:pt x="18907" y="25624"/>
                      <a:pt x="19029" y="25745"/>
                      <a:pt x="19150" y="25836"/>
                    </a:cubicBezTo>
                    <a:cubicBezTo>
                      <a:pt x="19302" y="25958"/>
                      <a:pt x="19333" y="26080"/>
                      <a:pt x="19272" y="26262"/>
                    </a:cubicBezTo>
                    <a:cubicBezTo>
                      <a:pt x="19089" y="27022"/>
                      <a:pt x="18907" y="27782"/>
                      <a:pt x="18725" y="28542"/>
                    </a:cubicBezTo>
                    <a:cubicBezTo>
                      <a:pt x="18664" y="28785"/>
                      <a:pt x="18603" y="28998"/>
                      <a:pt x="18542" y="29271"/>
                    </a:cubicBezTo>
                    <a:cubicBezTo>
                      <a:pt x="18269" y="28998"/>
                      <a:pt x="18056" y="28785"/>
                      <a:pt x="17874" y="28511"/>
                    </a:cubicBezTo>
                    <a:cubicBezTo>
                      <a:pt x="17387" y="27782"/>
                      <a:pt x="16810" y="27174"/>
                      <a:pt x="16202" y="26566"/>
                    </a:cubicBezTo>
                    <a:cubicBezTo>
                      <a:pt x="15168" y="25593"/>
                      <a:pt x="14074" y="24712"/>
                      <a:pt x="12737" y="24134"/>
                    </a:cubicBezTo>
                    <a:cubicBezTo>
                      <a:pt x="12250" y="23921"/>
                      <a:pt x="11734" y="23709"/>
                      <a:pt x="11217" y="23526"/>
                    </a:cubicBezTo>
                    <a:cubicBezTo>
                      <a:pt x="10001" y="23040"/>
                      <a:pt x="8846" y="22463"/>
                      <a:pt x="7843" y="21642"/>
                    </a:cubicBezTo>
                    <a:cubicBezTo>
                      <a:pt x="6262" y="20335"/>
                      <a:pt x="5047" y="18724"/>
                      <a:pt x="4044" y="16931"/>
                    </a:cubicBezTo>
                    <a:cubicBezTo>
                      <a:pt x="3983" y="16839"/>
                      <a:pt x="3922" y="16718"/>
                      <a:pt x="3861" y="16627"/>
                    </a:cubicBezTo>
                    <a:cubicBezTo>
                      <a:pt x="3831" y="16627"/>
                      <a:pt x="3800" y="16657"/>
                      <a:pt x="3770" y="16657"/>
                    </a:cubicBezTo>
                    <a:cubicBezTo>
                      <a:pt x="3770" y="16718"/>
                      <a:pt x="3770" y="16809"/>
                      <a:pt x="3770" y="16870"/>
                    </a:cubicBezTo>
                    <a:cubicBezTo>
                      <a:pt x="3831" y="17113"/>
                      <a:pt x="3892" y="17386"/>
                      <a:pt x="3952" y="17630"/>
                    </a:cubicBezTo>
                    <a:cubicBezTo>
                      <a:pt x="4074" y="17994"/>
                      <a:pt x="4165" y="18389"/>
                      <a:pt x="4317" y="18754"/>
                    </a:cubicBezTo>
                    <a:cubicBezTo>
                      <a:pt x="4560" y="19362"/>
                      <a:pt x="4834" y="19970"/>
                      <a:pt x="5138" y="20548"/>
                    </a:cubicBezTo>
                    <a:cubicBezTo>
                      <a:pt x="5746" y="21703"/>
                      <a:pt x="6506" y="22736"/>
                      <a:pt x="7417" y="23648"/>
                    </a:cubicBezTo>
                    <a:cubicBezTo>
                      <a:pt x="8846" y="25107"/>
                      <a:pt x="10548" y="26140"/>
                      <a:pt x="12463" y="26839"/>
                    </a:cubicBezTo>
                    <a:cubicBezTo>
                      <a:pt x="13314" y="27174"/>
                      <a:pt x="14226" y="27447"/>
                      <a:pt x="15077" y="27782"/>
                    </a:cubicBezTo>
                    <a:cubicBezTo>
                      <a:pt x="16293" y="28268"/>
                      <a:pt x="17448" y="28815"/>
                      <a:pt x="18390" y="29727"/>
                    </a:cubicBezTo>
                    <a:cubicBezTo>
                      <a:pt x="18086" y="31034"/>
                      <a:pt x="17782" y="32341"/>
                      <a:pt x="17478" y="33678"/>
                    </a:cubicBezTo>
                    <a:cubicBezTo>
                      <a:pt x="17387" y="33557"/>
                      <a:pt x="17326" y="33496"/>
                      <a:pt x="17296" y="33435"/>
                    </a:cubicBezTo>
                    <a:cubicBezTo>
                      <a:pt x="16992" y="32919"/>
                      <a:pt x="16719" y="32432"/>
                      <a:pt x="16445" y="31916"/>
                    </a:cubicBezTo>
                    <a:cubicBezTo>
                      <a:pt x="16354" y="31794"/>
                      <a:pt x="16293" y="31672"/>
                      <a:pt x="16202" y="31551"/>
                    </a:cubicBezTo>
                    <a:cubicBezTo>
                      <a:pt x="15624" y="30760"/>
                      <a:pt x="15016" y="30001"/>
                      <a:pt x="14287" y="29332"/>
                    </a:cubicBezTo>
                    <a:cubicBezTo>
                      <a:pt x="13466" y="28542"/>
                      <a:pt x="12585" y="27873"/>
                      <a:pt x="11551" y="27417"/>
                    </a:cubicBezTo>
                    <a:cubicBezTo>
                      <a:pt x="10943" y="27143"/>
                      <a:pt x="10366" y="26839"/>
                      <a:pt x="9758" y="26596"/>
                    </a:cubicBezTo>
                    <a:cubicBezTo>
                      <a:pt x="7630" y="25654"/>
                      <a:pt x="5837" y="24317"/>
                      <a:pt x="4256" y="22614"/>
                    </a:cubicBezTo>
                    <a:cubicBezTo>
                      <a:pt x="3740" y="22037"/>
                      <a:pt x="3253" y="21459"/>
                      <a:pt x="2737" y="20912"/>
                    </a:cubicBezTo>
                    <a:cubicBezTo>
                      <a:pt x="2615" y="20760"/>
                      <a:pt x="2493" y="20608"/>
                      <a:pt x="2372" y="20487"/>
                    </a:cubicBezTo>
                    <a:cubicBezTo>
                      <a:pt x="2311" y="20456"/>
                      <a:pt x="2250" y="20456"/>
                      <a:pt x="2189" y="20426"/>
                    </a:cubicBezTo>
                    <a:cubicBezTo>
                      <a:pt x="2189" y="20517"/>
                      <a:pt x="2159" y="20578"/>
                      <a:pt x="2159" y="20639"/>
                    </a:cubicBezTo>
                    <a:cubicBezTo>
                      <a:pt x="2159" y="20669"/>
                      <a:pt x="2189" y="20669"/>
                      <a:pt x="2189" y="20700"/>
                    </a:cubicBezTo>
                    <a:cubicBezTo>
                      <a:pt x="3192" y="22797"/>
                      <a:pt x="4499" y="24712"/>
                      <a:pt x="6019" y="26444"/>
                    </a:cubicBezTo>
                    <a:cubicBezTo>
                      <a:pt x="7144" y="27721"/>
                      <a:pt x="8421" y="28785"/>
                      <a:pt x="9910" y="29636"/>
                    </a:cubicBezTo>
                    <a:cubicBezTo>
                      <a:pt x="10852" y="30153"/>
                      <a:pt x="11855" y="30578"/>
                      <a:pt x="12828" y="31034"/>
                    </a:cubicBezTo>
                    <a:cubicBezTo>
                      <a:pt x="14439" y="31855"/>
                      <a:pt x="15959" y="32797"/>
                      <a:pt x="17144" y="34226"/>
                    </a:cubicBezTo>
                    <a:cubicBezTo>
                      <a:pt x="17266" y="34378"/>
                      <a:pt x="17326" y="34499"/>
                      <a:pt x="17296" y="34682"/>
                    </a:cubicBezTo>
                    <a:cubicBezTo>
                      <a:pt x="17144" y="35441"/>
                      <a:pt x="17023" y="36201"/>
                      <a:pt x="16871" y="36961"/>
                    </a:cubicBezTo>
                    <a:cubicBezTo>
                      <a:pt x="16871" y="37022"/>
                      <a:pt x="16840" y="37083"/>
                      <a:pt x="16810" y="37204"/>
                    </a:cubicBezTo>
                    <a:cubicBezTo>
                      <a:pt x="16658" y="37083"/>
                      <a:pt x="16567" y="37022"/>
                      <a:pt x="16445" y="36931"/>
                    </a:cubicBezTo>
                    <a:cubicBezTo>
                      <a:pt x="16171" y="36627"/>
                      <a:pt x="15898" y="36323"/>
                      <a:pt x="15624" y="36019"/>
                    </a:cubicBezTo>
                    <a:cubicBezTo>
                      <a:pt x="14408" y="34773"/>
                      <a:pt x="13253" y="33496"/>
                      <a:pt x="11946" y="32371"/>
                    </a:cubicBezTo>
                    <a:cubicBezTo>
                      <a:pt x="11156" y="31672"/>
                      <a:pt x="10335" y="31004"/>
                      <a:pt x="9424" y="30457"/>
                    </a:cubicBezTo>
                    <a:cubicBezTo>
                      <a:pt x="8421" y="29909"/>
                      <a:pt x="7417" y="29332"/>
                      <a:pt x="6445" y="28785"/>
                    </a:cubicBezTo>
                    <a:cubicBezTo>
                      <a:pt x="6171" y="28633"/>
                      <a:pt x="5928" y="28481"/>
                      <a:pt x="5685" y="28329"/>
                    </a:cubicBezTo>
                    <a:cubicBezTo>
                      <a:pt x="4013" y="27204"/>
                      <a:pt x="2524" y="25928"/>
                      <a:pt x="1186" y="24438"/>
                    </a:cubicBezTo>
                    <a:cubicBezTo>
                      <a:pt x="1156" y="24377"/>
                      <a:pt x="1095" y="24347"/>
                      <a:pt x="1034" y="24317"/>
                    </a:cubicBezTo>
                    <a:cubicBezTo>
                      <a:pt x="1004" y="24317"/>
                      <a:pt x="1004" y="24347"/>
                      <a:pt x="974" y="24347"/>
                    </a:cubicBezTo>
                    <a:cubicBezTo>
                      <a:pt x="1034" y="24529"/>
                      <a:pt x="1095" y="24712"/>
                      <a:pt x="1156" y="24864"/>
                    </a:cubicBezTo>
                    <a:cubicBezTo>
                      <a:pt x="1430" y="25380"/>
                      <a:pt x="1703" y="25897"/>
                      <a:pt x="2007" y="26414"/>
                    </a:cubicBezTo>
                    <a:cubicBezTo>
                      <a:pt x="2737" y="27599"/>
                      <a:pt x="3588" y="28694"/>
                      <a:pt x="4591" y="29636"/>
                    </a:cubicBezTo>
                    <a:cubicBezTo>
                      <a:pt x="6384" y="31277"/>
                      <a:pt x="8390" y="32554"/>
                      <a:pt x="10579" y="33526"/>
                    </a:cubicBezTo>
                    <a:cubicBezTo>
                      <a:pt x="11946" y="34165"/>
                      <a:pt x="13253" y="34894"/>
                      <a:pt x="14469" y="35776"/>
                    </a:cubicBezTo>
                    <a:cubicBezTo>
                      <a:pt x="15108" y="36232"/>
                      <a:pt x="15685" y="36718"/>
                      <a:pt x="16263" y="37204"/>
                    </a:cubicBezTo>
                    <a:cubicBezTo>
                      <a:pt x="16597" y="37448"/>
                      <a:pt x="16749" y="37782"/>
                      <a:pt x="16658" y="38268"/>
                    </a:cubicBezTo>
                    <a:cubicBezTo>
                      <a:pt x="16506" y="39058"/>
                      <a:pt x="16384" y="39879"/>
                      <a:pt x="16263" y="40700"/>
                    </a:cubicBezTo>
                    <a:cubicBezTo>
                      <a:pt x="16263" y="40730"/>
                      <a:pt x="16232" y="40761"/>
                      <a:pt x="16202" y="40791"/>
                    </a:cubicBezTo>
                    <a:cubicBezTo>
                      <a:pt x="15959" y="40578"/>
                      <a:pt x="15685" y="40365"/>
                      <a:pt x="15442" y="40122"/>
                    </a:cubicBezTo>
                    <a:cubicBezTo>
                      <a:pt x="15351" y="40062"/>
                      <a:pt x="15290" y="39970"/>
                      <a:pt x="15229" y="39879"/>
                    </a:cubicBezTo>
                    <a:cubicBezTo>
                      <a:pt x="14439" y="38937"/>
                      <a:pt x="13649" y="38025"/>
                      <a:pt x="12706" y="37204"/>
                    </a:cubicBezTo>
                    <a:cubicBezTo>
                      <a:pt x="11764" y="36353"/>
                      <a:pt x="10731" y="35593"/>
                      <a:pt x="9576" y="34985"/>
                    </a:cubicBezTo>
                    <a:cubicBezTo>
                      <a:pt x="8421" y="34408"/>
                      <a:pt x="7265" y="33891"/>
                      <a:pt x="6050" y="33435"/>
                    </a:cubicBezTo>
                    <a:cubicBezTo>
                      <a:pt x="5351" y="33162"/>
                      <a:pt x="4651" y="32919"/>
                      <a:pt x="3983" y="32523"/>
                    </a:cubicBezTo>
                    <a:cubicBezTo>
                      <a:pt x="3040" y="31976"/>
                      <a:pt x="2129" y="31399"/>
                      <a:pt x="1399" y="30548"/>
                    </a:cubicBezTo>
                    <a:cubicBezTo>
                      <a:pt x="1350" y="30499"/>
                      <a:pt x="1321" y="30410"/>
                      <a:pt x="1231" y="30410"/>
                    </a:cubicBezTo>
                    <a:cubicBezTo>
                      <a:pt x="1210" y="30410"/>
                      <a:pt x="1185" y="30415"/>
                      <a:pt x="1156" y="30426"/>
                    </a:cubicBezTo>
                    <a:cubicBezTo>
                      <a:pt x="1156" y="30487"/>
                      <a:pt x="1156" y="30548"/>
                      <a:pt x="1186" y="30578"/>
                    </a:cubicBezTo>
                    <a:cubicBezTo>
                      <a:pt x="1338" y="30912"/>
                      <a:pt x="1490" y="31216"/>
                      <a:pt x="1612" y="31520"/>
                    </a:cubicBezTo>
                    <a:cubicBezTo>
                      <a:pt x="2341" y="33101"/>
                      <a:pt x="3253" y="34499"/>
                      <a:pt x="4530" y="35624"/>
                    </a:cubicBezTo>
                    <a:cubicBezTo>
                      <a:pt x="5381" y="36353"/>
                      <a:pt x="6293" y="36961"/>
                      <a:pt x="7326" y="37356"/>
                    </a:cubicBezTo>
                    <a:cubicBezTo>
                      <a:pt x="7934" y="37600"/>
                      <a:pt x="8542" y="37751"/>
                      <a:pt x="9120" y="37964"/>
                    </a:cubicBezTo>
                    <a:cubicBezTo>
                      <a:pt x="10396" y="38420"/>
                      <a:pt x="11673" y="38846"/>
                      <a:pt x="12919" y="39302"/>
                    </a:cubicBezTo>
                    <a:cubicBezTo>
                      <a:pt x="14013" y="39727"/>
                      <a:pt x="15016" y="40274"/>
                      <a:pt x="15928" y="40973"/>
                    </a:cubicBezTo>
                    <a:cubicBezTo>
                      <a:pt x="16141" y="41156"/>
                      <a:pt x="16232" y="41308"/>
                      <a:pt x="16202" y="41551"/>
                    </a:cubicBezTo>
                    <a:cubicBezTo>
                      <a:pt x="16111" y="42402"/>
                      <a:pt x="16050" y="43223"/>
                      <a:pt x="15959" y="44074"/>
                    </a:cubicBezTo>
                    <a:cubicBezTo>
                      <a:pt x="15959" y="44165"/>
                      <a:pt x="15928" y="44256"/>
                      <a:pt x="15898" y="44347"/>
                    </a:cubicBezTo>
                    <a:cubicBezTo>
                      <a:pt x="15594" y="44165"/>
                      <a:pt x="15290" y="44013"/>
                      <a:pt x="14986" y="43861"/>
                    </a:cubicBezTo>
                    <a:cubicBezTo>
                      <a:pt x="14712" y="43679"/>
                      <a:pt x="14408" y="43466"/>
                      <a:pt x="14135" y="43253"/>
                    </a:cubicBezTo>
                    <a:cubicBezTo>
                      <a:pt x="13709" y="42888"/>
                      <a:pt x="13314" y="42493"/>
                      <a:pt x="12919" y="42128"/>
                    </a:cubicBezTo>
                    <a:cubicBezTo>
                      <a:pt x="11399" y="40791"/>
                      <a:pt x="9636" y="39940"/>
                      <a:pt x="7721" y="39302"/>
                    </a:cubicBezTo>
                    <a:cubicBezTo>
                      <a:pt x="6658" y="38967"/>
                      <a:pt x="5594" y="38603"/>
                      <a:pt x="4560" y="38207"/>
                    </a:cubicBezTo>
                    <a:cubicBezTo>
                      <a:pt x="3284" y="37751"/>
                      <a:pt x="2098" y="37113"/>
                      <a:pt x="1095" y="36171"/>
                    </a:cubicBezTo>
                    <a:cubicBezTo>
                      <a:pt x="882" y="35958"/>
                      <a:pt x="609" y="35745"/>
                      <a:pt x="366" y="35563"/>
                    </a:cubicBezTo>
                    <a:cubicBezTo>
                      <a:pt x="335" y="35533"/>
                      <a:pt x="274" y="35533"/>
                      <a:pt x="244" y="35502"/>
                    </a:cubicBezTo>
                    <a:lnTo>
                      <a:pt x="244" y="35502"/>
                    </a:lnTo>
                    <a:cubicBezTo>
                      <a:pt x="153" y="35624"/>
                      <a:pt x="244" y="35685"/>
                      <a:pt x="305" y="35776"/>
                    </a:cubicBezTo>
                    <a:cubicBezTo>
                      <a:pt x="609" y="36232"/>
                      <a:pt x="943" y="36657"/>
                      <a:pt x="1247" y="37113"/>
                    </a:cubicBezTo>
                    <a:cubicBezTo>
                      <a:pt x="1885" y="38055"/>
                      <a:pt x="2615" y="38907"/>
                      <a:pt x="3466" y="39666"/>
                    </a:cubicBezTo>
                    <a:cubicBezTo>
                      <a:pt x="5290" y="41399"/>
                      <a:pt x="7448" y="42372"/>
                      <a:pt x="9880" y="42858"/>
                    </a:cubicBezTo>
                    <a:cubicBezTo>
                      <a:pt x="10335" y="42949"/>
                      <a:pt x="10822" y="43010"/>
                      <a:pt x="11308" y="43101"/>
                    </a:cubicBezTo>
                    <a:cubicBezTo>
                      <a:pt x="12524" y="43314"/>
                      <a:pt x="13709" y="43527"/>
                      <a:pt x="14804" y="44165"/>
                    </a:cubicBezTo>
                    <a:cubicBezTo>
                      <a:pt x="14956" y="44256"/>
                      <a:pt x="15108" y="44287"/>
                      <a:pt x="15260" y="44347"/>
                    </a:cubicBezTo>
                    <a:cubicBezTo>
                      <a:pt x="15412" y="44408"/>
                      <a:pt x="15533" y="44469"/>
                      <a:pt x="15685" y="44530"/>
                    </a:cubicBezTo>
                    <a:cubicBezTo>
                      <a:pt x="15837" y="44590"/>
                      <a:pt x="15898" y="44682"/>
                      <a:pt x="15898" y="44834"/>
                    </a:cubicBezTo>
                    <a:cubicBezTo>
                      <a:pt x="15867" y="45411"/>
                      <a:pt x="15867" y="45958"/>
                      <a:pt x="15807" y="46505"/>
                    </a:cubicBezTo>
                    <a:cubicBezTo>
                      <a:pt x="15655" y="47539"/>
                      <a:pt x="15503" y="48542"/>
                      <a:pt x="15320" y="49545"/>
                    </a:cubicBezTo>
                    <a:cubicBezTo>
                      <a:pt x="15320" y="49575"/>
                      <a:pt x="15320" y="49636"/>
                      <a:pt x="15290" y="49697"/>
                    </a:cubicBezTo>
                    <a:cubicBezTo>
                      <a:pt x="15016" y="49454"/>
                      <a:pt x="14773" y="49241"/>
                      <a:pt x="14530" y="48998"/>
                    </a:cubicBezTo>
                    <a:cubicBezTo>
                      <a:pt x="14500" y="48998"/>
                      <a:pt x="14500" y="48937"/>
                      <a:pt x="14469" y="48907"/>
                    </a:cubicBezTo>
                    <a:cubicBezTo>
                      <a:pt x="14317" y="48724"/>
                      <a:pt x="14196" y="48512"/>
                      <a:pt x="14044" y="48329"/>
                    </a:cubicBezTo>
                    <a:cubicBezTo>
                      <a:pt x="13405" y="47660"/>
                      <a:pt x="12828" y="46961"/>
                      <a:pt x="12159" y="46323"/>
                    </a:cubicBezTo>
                    <a:cubicBezTo>
                      <a:pt x="11217" y="45411"/>
                      <a:pt x="10153" y="44651"/>
                      <a:pt x="9028" y="43983"/>
                    </a:cubicBezTo>
                    <a:cubicBezTo>
                      <a:pt x="8907" y="43891"/>
                      <a:pt x="8755" y="43831"/>
                      <a:pt x="8633" y="43770"/>
                    </a:cubicBezTo>
                    <a:cubicBezTo>
                      <a:pt x="7053" y="43010"/>
                      <a:pt x="5411" y="42463"/>
                      <a:pt x="3770" y="41855"/>
                    </a:cubicBezTo>
                    <a:cubicBezTo>
                      <a:pt x="2949" y="41581"/>
                      <a:pt x="2129" y="41338"/>
                      <a:pt x="1369" y="40913"/>
                    </a:cubicBezTo>
                    <a:cubicBezTo>
                      <a:pt x="1004" y="40730"/>
                      <a:pt x="639" y="40548"/>
                      <a:pt x="305" y="40335"/>
                    </a:cubicBezTo>
                    <a:cubicBezTo>
                      <a:pt x="248" y="40316"/>
                      <a:pt x="191" y="40274"/>
                      <a:pt x="127" y="40274"/>
                    </a:cubicBezTo>
                    <a:cubicBezTo>
                      <a:pt x="88" y="40274"/>
                      <a:pt x="47" y="40289"/>
                      <a:pt x="1" y="40335"/>
                    </a:cubicBezTo>
                    <a:cubicBezTo>
                      <a:pt x="62" y="40396"/>
                      <a:pt x="92" y="40457"/>
                      <a:pt x="122" y="40517"/>
                    </a:cubicBezTo>
                    <a:cubicBezTo>
                      <a:pt x="366" y="40852"/>
                      <a:pt x="578" y="41186"/>
                      <a:pt x="822" y="41490"/>
                    </a:cubicBezTo>
                    <a:cubicBezTo>
                      <a:pt x="1278" y="42037"/>
                      <a:pt x="1703" y="42615"/>
                      <a:pt x="2159" y="43101"/>
                    </a:cubicBezTo>
                    <a:cubicBezTo>
                      <a:pt x="2919" y="43891"/>
                      <a:pt x="3709" y="44621"/>
                      <a:pt x="4621" y="45229"/>
                    </a:cubicBezTo>
                    <a:cubicBezTo>
                      <a:pt x="6141" y="46323"/>
                      <a:pt x="7813" y="47083"/>
                      <a:pt x="9636" y="47569"/>
                    </a:cubicBezTo>
                    <a:cubicBezTo>
                      <a:pt x="10579" y="47812"/>
                      <a:pt x="11460" y="48116"/>
                      <a:pt x="12372" y="48360"/>
                    </a:cubicBezTo>
                    <a:cubicBezTo>
                      <a:pt x="13375" y="48633"/>
                      <a:pt x="14165" y="49180"/>
                      <a:pt x="14925" y="49849"/>
                    </a:cubicBezTo>
                    <a:cubicBezTo>
                      <a:pt x="15168" y="50062"/>
                      <a:pt x="15290" y="50274"/>
                      <a:pt x="15229" y="50609"/>
                    </a:cubicBezTo>
                    <a:cubicBezTo>
                      <a:pt x="15077" y="51338"/>
                      <a:pt x="14956" y="52098"/>
                      <a:pt x="14864" y="52828"/>
                    </a:cubicBezTo>
                    <a:cubicBezTo>
                      <a:pt x="14773" y="53466"/>
                      <a:pt x="14682" y="54074"/>
                      <a:pt x="14621" y="54682"/>
                    </a:cubicBezTo>
                    <a:cubicBezTo>
                      <a:pt x="14560" y="55351"/>
                      <a:pt x="14530" y="56019"/>
                      <a:pt x="14500" y="56718"/>
                    </a:cubicBezTo>
                    <a:cubicBezTo>
                      <a:pt x="14500" y="56931"/>
                      <a:pt x="14500" y="57144"/>
                      <a:pt x="14469" y="57357"/>
                    </a:cubicBezTo>
                    <a:cubicBezTo>
                      <a:pt x="14469" y="57509"/>
                      <a:pt x="14530" y="57630"/>
                      <a:pt x="14682" y="57630"/>
                    </a:cubicBezTo>
                    <a:cubicBezTo>
                      <a:pt x="14698" y="57633"/>
                      <a:pt x="14713" y="57635"/>
                      <a:pt x="14727" y="57635"/>
                    </a:cubicBezTo>
                    <a:cubicBezTo>
                      <a:pt x="14852" y="57635"/>
                      <a:pt x="14928" y="57520"/>
                      <a:pt x="14956" y="57357"/>
                    </a:cubicBezTo>
                    <a:cubicBezTo>
                      <a:pt x="14956" y="57326"/>
                      <a:pt x="14956" y="57265"/>
                      <a:pt x="14956" y="57235"/>
                    </a:cubicBezTo>
                    <a:cubicBezTo>
                      <a:pt x="14956" y="56749"/>
                      <a:pt x="14956" y="56262"/>
                      <a:pt x="14986" y="55806"/>
                    </a:cubicBezTo>
                    <a:cubicBezTo>
                      <a:pt x="15077" y="54864"/>
                      <a:pt x="15138" y="53952"/>
                      <a:pt x="15320" y="53040"/>
                    </a:cubicBezTo>
                    <a:cubicBezTo>
                      <a:pt x="15472" y="52220"/>
                      <a:pt x="15594" y="51399"/>
                      <a:pt x="15746" y="50578"/>
                    </a:cubicBezTo>
                    <a:cubicBezTo>
                      <a:pt x="15746" y="50518"/>
                      <a:pt x="15776" y="50457"/>
                      <a:pt x="15807" y="50366"/>
                    </a:cubicBezTo>
                    <a:cubicBezTo>
                      <a:pt x="15949" y="50366"/>
                      <a:pt x="16090" y="50352"/>
                      <a:pt x="16223" y="50352"/>
                    </a:cubicBezTo>
                    <a:cubicBezTo>
                      <a:pt x="16290" y="50352"/>
                      <a:pt x="16354" y="50356"/>
                      <a:pt x="16415" y="50366"/>
                    </a:cubicBezTo>
                    <a:cubicBezTo>
                      <a:pt x="17174" y="50457"/>
                      <a:pt x="17904" y="50548"/>
                      <a:pt x="18664" y="50639"/>
                    </a:cubicBezTo>
                    <a:cubicBezTo>
                      <a:pt x="19548" y="50759"/>
                      <a:pt x="20432" y="50841"/>
                      <a:pt x="21317" y="50841"/>
                    </a:cubicBezTo>
                    <a:cubicBezTo>
                      <a:pt x="21557" y="50841"/>
                      <a:pt x="21797" y="50835"/>
                      <a:pt x="22038" y="50822"/>
                    </a:cubicBezTo>
                    <a:cubicBezTo>
                      <a:pt x="23314" y="50761"/>
                      <a:pt x="24561" y="50518"/>
                      <a:pt x="25776" y="50183"/>
                    </a:cubicBezTo>
                    <a:cubicBezTo>
                      <a:pt x="26749" y="49940"/>
                      <a:pt x="27661" y="49575"/>
                      <a:pt x="28512" y="49089"/>
                    </a:cubicBezTo>
                    <a:cubicBezTo>
                      <a:pt x="28907" y="48846"/>
                      <a:pt x="29242" y="48603"/>
                      <a:pt x="29606" y="48329"/>
                    </a:cubicBezTo>
                    <a:cubicBezTo>
                      <a:pt x="29728" y="48238"/>
                      <a:pt x="29850" y="48086"/>
                      <a:pt x="29941" y="47934"/>
                    </a:cubicBezTo>
                    <a:cubicBezTo>
                      <a:pt x="29941" y="47934"/>
                      <a:pt x="29910" y="47904"/>
                      <a:pt x="29910" y="47873"/>
                    </a:cubicBezTo>
                    <a:cubicBezTo>
                      <a:pt x="29698" y="47934"/>
                      <a:pt x="29485" y="47934"/>
                      <a:pt x="29272" y="47995"/>
                    </a:cubicBezTo>
                    <a:cubicBezTo>
                      <a:pt x="28314" y="48263"/>
                      <a:pt x="27345" y="48374"/>
                      <a:pt x="26371" y="48374"/>
                    </a:cubicBezTo>
                    <a:cubicBezTo>
                      <a:pt x="25799" y="48374"/>
                      <a:pt x="25225" y="48336"/>
                      <a:pt x="24652" y="48268"/>
                    </a:cubicBezTo>
                    <a:cubicBezTo>
                      <a:pt x="23710" y="48147"/>
                      <a:pt x="22798" y="48025"/>
                      <a:pt x="21886" y="47934"/>
                    </a:cubicBezTo>
                    <a:cubicBezTo>
                      <a:pt x="21624" y="47908"/>
                      <a:pt x="21365" y="47894"/>
                      <a:pt x="21109" y="47894"/>
                    </a:cubicBezTo>
                    <a:cubicBezTo>
                      <a:pt x="19879" y="47894"/>
                      <a:pt x="18723" y="48207"/>
                      <a:pt x="17691" y="48937"/>
                    </a:cubicBezTo>
                    <a:cubicBezTo>
                      <a:pt x="17570" y="48998"/>
                      <a:pt x="17448" y="49059"/>
                      <a:pt x="17357" y="49150"/>
                    </a:cubicBezTo>
                    <a:cubicBezTo>
                      <a:pt x="16931" y="49393"/>
                      <a:pt x="16475" y="49606"/>
                      <a:pt x="16050" y="49849"/>
                    </a:cubicBezTo>
                    <a:cubicBezTo>
                      <a:pt x="15989" y="49879"/>
                      <a:pt x="15928" y="49910"/>
                      <a:pt x="15807" y="49940"/>
                    </a:cubicBezTo>
                    <a:cubicBezTo>
                      <a:pt x="16019" y="48481"/>
                      <a:pt x="16354" y="47083"/>
                      <a:pt x="16384" y="45624"/>
                    </a:cubicBezTo>
                    <a:cubicBezTo>
                      <a:pt x="17144" y="45472"/>
                      <a:pt x="17874" y="45320"/>
                      <a:pt x="18603" y="45290"/>
                    </a:cubicBezTo>
                    <a:cubicBezTo>
                      <a:pt x="19728" y="45290"/>
                      <a:pt x="20883" y="45320"/>
                      <a:pt x="22007" y="45350"/>
                    </a:cubicBezTo>
                    <a:cubicBezTo>
                      <a:pt x="23102" y="45350"/>
                      <a:pt x="24196" y="45381"/>
                      <a:pt x="25260" y="45381"/>
                    </a:cubicBezTo>
                    <a:cubicBezTo>
                      <a:pt x="26992" y="45381"/>
                      <a:pt x="28664" y="45138"/>
                      <a:pt x="30305" y="44621"/>
                    </a:cubicBezTo>
                    <a:cubicBezTo>
                      <a:pt x="31582" y="44226"/>
                      <a:pt x="32737" y="43618"/>
                      <a:pt x="33801" y="42797"/>
                    </a:cubicBezTo>
                    <a:cubicBezTo>
                      <a:pt x="33923" y="42706"/>
                      <a:pt x="34044" y="42584"/>
                      <a:pt x="34166" y="42463"/>
                    </a:cubicBezTo>
                    <a:cubicBezTo>
                      <a:pt x="34075" y="42432"/>
                      <a:pt x="34014" y="42432"/>
                      <a:pt x="33953" y="42432"/>
                    </a:cubicBezTo>
                    <a:cubicBezTo>
                      <a:pt x="33375" y="42524"/>
                      <a:pt x="32828" y="42645"/>
                      <a:pt x="32281" y="42736"/>
                    </a:cubicBezTo>
                    <a:cubicBezTo>
                      <a:pt x="30673" y="43031"/>
                      <a:pt x="29041" y="43137"/>
                      <a:pt x="27426" y="43137"/>
                    </a:cubicBezTo>
                    <a:cubicBezTo>
                      <a:pt x="27210" y="43137"/>
                      <a:pt x="26995" y="43135"/>
                      <a:pt x="26780" y="43131"/>
                    </a:cubicBezTo>
                    <a:cubicBezTo>
                      <a:pt x="25594" y="43101"/>
                      <a:pt x="24409" y="43010"/>
                      <a:pt x="23254" y="42919"/>
                    </a:cubicBezTo>
                    <a:cubicBezTo>
                      <a:pt x="23000" y="42898"/>
                      <a:pt x="22749" y="42886"/>
                      <a:pt x="22501" y="42886"/>
                    </a:cubicBezTo>
                    <a:cubicBezTo>
                      <a:pt x="21680" y="42886"/>
                      <a:pt x="20886" y="43010"/>
                      <a:pt x="20092" y="43314"/>
                    </a:cubicBezTo>
                    <a:cubicBezTo>
                      <a:pt x="18907" y="43800"/>
                      <a:pt x="17752" y="44317"/>
                      <a:pt x="16688" y="45046"/>
                    </a:cubicBezTo>
                    <a:cubicBezTo>
                      <a:pt x="16597" y="45107"/>
                      <a:pt x="16536" y="45138"/>
                      <a:pt x="16384" y="45198"/>
                    </a:cubicBezTo>
                    <a:cubicBezTo>
                      <a:pt x="16445" y="44408"/>
                      <a:pt x="16506" y="43679"/>
                      <a:pt x="16567" y="42949"/>
                    </a:cubicBezTo>
                    <a:cubicBezTo>
                      <a:pt x="16962" y="42797"/>
                      <a:pt x="17387" y="42615"/>
                      <a:pt x="17782" y="42463"/>
                    </a:cubicBezTo>
                    <a:cubicBezTo>
                      <a:pt x="19120" y="41916"/>
                      <a:pt x="20518" y="41612"/>
                      <a:pt x="21977" y="41521"/>
                    </a:cubicBezTo>
                    <a:cubicBezTo>
                      <a:pt x="22737" y="41490"/>
                      <a:pt x="23466" y="41490"/>
                      <a:pt x="24226" y="41460"/>
                    </a:cubicBezTo>
                    <a:cubicBezTo>
                      <a:pt x="26932" y="41369"/>
                      <a:pt x="29515" y="40730"/>
                      <a:pt x="31977" y="39606"/>
                    </a:cubicBezTo>
                    <a:cubicBezTo>
                      <a:pt x="32980" y="39150"/>
                      <a:pt x="33923" y="38542"/>
                      <a:pt x="34774" y="37812"/>
                    </a:cubicBezTo>
                    <a:cubicBezTo>
                      <a:pt x="35017" y="37600"/>
                      <a:pt x="35260" y="37356"/>
                      <a:pt x="35473" y="37083"/>
                    </a:cubicBezTo>
                    <a:cubicBezTo>
                      <a:pt x="35533" y="37052"/>
                      <a:pt x="35533" y="36961"/>
                      <a:pt x="35594" y="36809"/>
                    </a:cubicBezTo>
                    <a:lnTo>
                      <a:pt x="35594" y="36809"/>
                    </a:lnTo>
                    <a:cubicBezTo>
                      <a:pt x="35351" y="36931"/>
                      <a:pt x="35169" y="36992"/>
                      <a:pt x="34986" y="37083"/>
                    </a:cubicBezTo>
                    <a:cubicBezTo>
                      <a:pt x="34044" y="37630"/>
                      <a:pt x="33011" y="37903"/>
                      <a:pt x="32008" y="38207"/>
                    </a:cubicBezTo>
                    <a:cubicBezTo>
                      <a:pt x="31673" y="38268"/>
                      <a:pt x="31339" y="38329"/>
                      <a:pt x="31035" y="38359"/>
                    </a:cubicBezTo>
                    <a:cubicBezTo>
                      <a:pt x="30245" y="38420"/>
                      <a:pt x="29454" y="38481"/>
                      <a:pt x="28694" y="38511"/>
                    </a:cubicBezTo>
                    <a:cubicBezTo>
                      <a:pt x="27509" y="38572"/>
                      <a:pt x="26354" y="38633"/>
                      <a:pt x="25199" y="38694"/>
                    </a:cubicBezTo>
                    <a:cubicBezTo>
                      <a:pt x="23862" y="38755"/>
                      <a:pt x="22524" y="38907"/>
                      <a:pt x="21217" y="39210"/>
                    </a:cubicBezTo>
                    <a:cubicBezTo>
                      <a:pt x="20062" y="39484"/>
                      <a:pt x="19089" y="39970"/>
                      <a:pt x="18269" y="40821"/>
                    </a:cubicBezTo>
                    <a:cubicBezTo>
                      <a:pt x="17904" y="41217"/>
                      <a:pt x="17539" y="41612"/>
                      <a:pt x="17144" y="42007"/>
                    </a:cubicBezTo>
                    <a:cubicBezTo>
                      <a:pt x="16962" y="42220"/>
                      <a:pt x="16779" y="42402"/>
                      <a:pt x="16567" y="42615"/>
                    </a:cubicBezTo>
                    <a:cubicBezTo>
                      <a:pt x="16536" y="42524"/>
                      <a:pt x="16536" y="42493"/>
                      <a:pt x="16536" y="42463"/>
                    </a:cubicBezTo>
                    <a:cubicBezTo>
                      <a:pt x="16597" y="41703"/>
                      <a:pt x="16688" y="40973"/>
                      <a:pt x="16779" y="40214"/>
                    </a:cubicBezTo>
                    <a:cubicBezTo>
                      <a:pt x="16779" y="40092"/>
                      <a:pt x="16871" y="40001"/>
                      <a:pt x="16962" y="39940"/>
                    </a:cubicBezTo>
                    <a:cubicBezTo>
                      <a:pt x="17418" y="39636"/>
                      <a:pt x="17874" y="39332"/>
                      <a:pt x="18330" y="39058"/>
                    </a:cubicBezTo>
                    <a:cubicBezTo>
                      <a:pt x="18482" y="38967"/>
                      <a:pt x="18603" y="38876"/>
                      <a:pt x="18755" y="38785"/>
                    </a:cubicBezTo>
                    <a:cubicBezTo>
                      <a:pt x="19697" y="38299"/>
                      <a:pt x="20700" y="37873"/>
                      <a:pt x="21734" y="37660"/>
                    </a:cubicBezTo>
                    <a:cubicBezTo>
                      <a:pt x="23558" y="37296"/>
                      <a:pt x="25381" y="36992"/>
                      <a:pt x="27235" y="36900"/>
                    </a:cubicBezTo>
                    <a:cubicBezTo>
                      <a:pt x="28968" y="36809"/>
                      <a:pt x="30701" y="36657"/>
                      <a:pt x="32403" y="36232"/>
                    </a:cubicBezTo>
                    <a:cubicBezTo>
                      <a:pt x="33527" y="35958"/>
                      <a:pt x="34591" y="35563"/>
                      <a:pt x="35625" y="34985"/>
                    </a:cubicBezTo>
                    <a:cubicBezTo>
                      <a:pt x="36141" y="34712"/>
                      <a:pt x="36628" y="34347"/>
                      <a:pt x="37114" y="34013"/>
                    </a:cubicBezTo>
                    <a:cubicBezTo>
                      <a:pt x="37236" y="33922"/>
                      <a:pt x="37327" y="33800"/>
                      <a:pt x="37418" y="33709"/>
                    </a:cubicBezTo>
                    <a:cubicBezTo>
                      <a:pt x="37418" y="33678"/>
                      <a:pt x="37388" y="33648"/>
                      <a:pt x="37388" y="33648"/>
                    </a:cubicBezTo>
                    <a:cubicBezTo>
                      <a:pt x="36810" y="33709"/>
                      <a:pt x="36233" y="33770"/>
                      <a:pt x="35655" y="33891"/>
                    </a:cubicBezTo>
                    <a:cubicBezTo>
                      <a:pt x="34044" y="34195"/>
                      <a:pt x="32433" y="34226"/>
                      <a:pt x="30792" y="34256"/>
                    </a:cubicBezTo>
                    <a:cubicBezTo>
                      <a:pt x="29515" y="34286"/>
                      <a:pt x="28269" y="34256"/>
                      <a:pt x="26992" y="34378"/>
                    </a:cubicBezTo>
                    <a:cubicBezTo>
                      <a:pt x="26080" y="34499"/>
                      <a:pt x="25199" y="34742"/>
                      <a:pt x="24287" y="34925"/>
                    </a:cubicBezTo>
                    <a:cubicBezTo>
                      <a:pt x="22919" y="35198"/>
                      <a:pt x="21703" y="35745"/>
                      <a:pt x="20609" y="36596"/>
                    </a:cubicBezTo>
                    <a:cubicBezTo>
                      <a:pt x="20001" y="37113"/>
                      <a:pt x="19393" y="37660"/>
                      <a:pt x="18816" y="38177"/>
                    </a:cubicBezTo>
                    <a:cubicBezTo>
                      <a:pt x="18664" y="38299"/>
                      <a:pt x="18482" y="38420"/>
                      <a:pt x="18299" y="38542"/>
                    </a:cubicBezTo>
                    <a:cubicBezTo>
                      <a:pt x="17874" y="38815"/>
                      <a:pt x="17418" y="39058"/>
                      <a:pt x="17053" y="39423"/>
                    </a:cubicBezTo>
                    <a:cubicBezTo>
                      <a:pt x="17023" y="39454"/>
                      <a:pt x="16962" y="39484"/>
                      <a:pt x="16901" y="39514"/>
                    </a:cubicBezTo>
                    <a:cubicBezTo>
                      <a:pt x="16901" y="39423"/>
                      <a:pt x="16901" y="39393"/>
                      <a:pt x="16901" y="39332"/>
                    </a:cubicBezTo>
                    <a:cubicBezTo>
                      <a:pt x="17114" y="38238"/>
                      <a:pt x="17296" y="37113"/>
                      <a:pt x="17509" y="35989"/>
                    </a:cubicBezTo>
                    <a:cubicBezTo>
                      <a:pt x="17539" y="35806"/>
                      <a:pt x="17630" y="35745"/>
                      <a:pt x="17782" y="35685"/>
                    </a:cubicBezTo>
                    <a:cubicBezTo>
                      <a:pt x="18512" y="35381"/>
                      <a:pt x="19211" y="35046"/>
                      <a:pt x="19941" y="34803"/>
                    </a:cubicBezTo>
                    <a:cubicBezTo>
                      <a:pt x="21088" y="34367"/>
                      <a:pt x="22305" y="34260"/>
                      <a:pt x="23525" y="34260"/>
                    </a:cubicBezTo>
                    <a:cubicBezTo>
                      <a:pt x="23922" y="34260"/>
                      <a:pt x="24318" y="34271"/>
                      <a:pt x="24713" y="34286"/>
                    </a:cubicBezTo>
                    <a:cubicBezTo>
                      <a:pt x="24906" y="34291"/>
                      <a:pt x="25099" y="34293"/>
                      <a:pt x="25292" y="34293"/>
                    </a:cubicBezTo>
                    <a:cubicBezTo>
                      <a:pt x="26376" y="34293"/>
                      <a:pt x="27459" y="34215"/>
                      <a:pt x="28542" y="33982"/>
                    </a:cubicBezTo>
                    <a:cubicBezTo>
                      <a:pt x="30974" y="33435"/>
                      <a:pt x="33315" y="32554"/>
                      <a:pt x="35594" y="31460"/>
                    </a:cubicBezTo>
                    <a:cubicBezTo>
                      <a:pt x="36263" y="31125"/>
                      <a:pt x="36901" y="30700"/>
                      <a:pt x="37570" y="30305"/>
                    </a:cubicBezTo>
                    <a:cubicBezTo>
                      <a:pt x="37692" y="30213"/>
                      <a:pt x="37783" y="30153"/>
                      <a:pt x="37874" y="30061"/>
                    </a:cubicBezTo>
                    <a:cubicBezTo>
                      <a:pt x="37833" y="30051"/>
                      <a:pt x="37800" y="30048"/>
                      <a:pt x="37770" y="30048"/>
                    </a:cubicBezTo>
                    <a:cubicBezTo>
                      <a:pt x="37712" y="30048"/>
                      <a:pt x="37671" y="30061"/>
                      <a:pt x="37631" y="30061"/>
                    </a:cubicBezTo>
                    <a:cubicBezTo>
                      <a:pt x="37053" y="30244"/>
                      <a:pt x="36506" y="30426"/>
                      <a:pt x="35929" y="30578"/>
                    </a:cubicBezTo>
                    <a:cubicBezTo>
                      <a:pt x="33771" y="31064"/>
                      <a:pt x="31612" y="31399"/>
                      <a:pt x="29394" y="31520"/>
                    </a:cubicBezTo>
                    <a:cubicBezTo>
                      <a:pt x="28239" y="31612"/>
                      <a:pt x="27083" y="31764"/>
                      <a:pt x="25928" y="31885"/>
                    </a:cubicBezTo>
                    <a:cubicBezTo>
                      <a:pt x="24348" y="32037"/>
                      <a:pt x="22828" y="32432"/>
                      <a:pt x="21399" y="33223"/>
                    </a:cubicBezTo>
                    <a:cubicBezTo>
                      <a:pt x="20244" y="33891"/>
                      <a:pt x="19089" y="34530"/>
                      <a:pt x="17904" y="35198"/>
                    </a:cubicBezTo>
                    <a:cubicBezTo>
                      <a:pt x="17843" y="35229"/>
                      <a:pt x="17752" y="35259"/>
                      <a:pt x="17661" y="35320"/>
                    </a:cubicBezTo>
                    <a:cubicBezTo>
                      <a:pt x="17661" y="35259"/>
                      <a:pt x="17661" y="35229"/>
                      <a:pt x="17661" y="35198"/>
                    </a:cubicBezTo>
                    <a:cubicBezTo>
                      <a:pt x="17904" y="34104"/>
                      <a:pt x="18117" y="32979"/>
                      <a:pt x="18390" y="31885"/>
                    </a:cubicBezTo>
                    <a:cubicBezTo>
                      <a:pt x="18390" y="31794"/>
                      <a:pt x="18482" y="31703"/>
                      <a:pt x="18573" y="31642"/>
                    </a:cubicBezTo>
                    <a:cubicBezTo>
                      <a:pt x="18816" y="31490"/>
                      <a:pt x="19089" y="31368"/>
                      <a:pt x="19363" y="31247"/>
                    </a:cubicBezTo>
                    <a:cubicBezTo>
                      <a:pt x="20640" y="30609"/>
                      <a:pt x="21977" y="30153"/>
                      <a:pt x="23406" y="30092"/>
                    </a:cubicBezTo>
                    <a:cubicBezTo>
                      <a:pt x="23618" y="30077"/>
                      <a:pt x="23824" y="30069"/>
                      <a:pt x="24025" y="30069"/>
                    </a:cubicBezTo>
                    <a:cubicBezTo>
                      <a:pt x="24226" y="30069"/>
                      <a:pt x="24424" y="30077"/>
                      <a:pt x="24621" y="30092"/>
                    </a:cubicBezTo>
                    <a:cubicBezTo>
                      <a:pt x="25351" y="30183"/>
                      <a:pt x="26050" y="30335"/>
                      <a:pt x="26749" y="30396"/>
                    </a:cubicBezTo>
                    <a:cubicBezTo>
                      <a:pt x="27418" y="30487"/>
                      <a:pt x="28117" y="30517"/>
                      <a:pt x="28786" y="30548"/>
                    </a:cubicBezTo>
                    <a:cubicBezTo>
                      <a:pt x="28848" y="30549"/>
                      <a:pt x="28910" y="30550"/>
                      <a:pt x="28972" y="30550"/>
                    </a:cubicBezTo>
                    <a:cubicBezTo>
                      <a:pt x="30123" y="30550"/>
                      <a:pt x="31246" y="30289"/>
                      <a:pt x="32342" y="30001"/>
                    </a:cubicBezTo>
                    <a:cubicBezTo>
                      <a:pt x="34044" y="29514"/>
                      <a:pt x="35594" y="28754"/>
                      <a:pt x="37053" y="27812"/>
                    </a:cubicBezTo>
                    <a:cubicBezTo>
                      <a:pt x="37084" y="27751"/>
                      <a:pt x="37144" y="27721"/>
                      <a:pt x="37175" y="27660"/>
                    </a:cubicBezTo>
                    <a:lnTo>
                      <a:pt x="37175" y="27660"/>
                    </a:lnTo>
                    <a:cubicBezTo>
                      <a:pt x="36113" y="27943"/>
                      <a:pt x="35034" y="28007"/>
                      <a:pt x="33964" y="28007"/>
                    </a:cubicBezTo>
                    <a:cubicBezTo>
                      <a:pt x="33655" y="28007"/>
                      <a:pt x="33347" y="28001"/>
                      <a:pt x="33041" y="27995"/>
                    </a:cubicBezTo>
                    <a:cubicBezTo>
                      <a:pt x="31734" y="27995"/>
                      <a:pt x="30457" y="27873"/>
                      <a:pt x="29150" y="27812"/>
                    </a:cubicBezTo>
                    <a:cubicBezTo>
                      <a:pt x="28694" y="27797"/>
                      <a:pt x="28246" y="27789"/>
                      <a:pt x="27798" y="27789"/>
                    </a:cubicBezTo>
                    <a:cubicBezTo>
                      <a:pt x="27349" y="27789"/>
                      <a:pt x="26901" y="27797"/>
                      <a:pt x="26445" y="27812"/>
                    </a:cubicBezTo>
                    <a:cubicBezTo>
                      <a:pt x="25077" y="27812"/>
                      <a:pt x="23770" y="28177"/>
                      <a:pt x="22585" y="28876"/>
                    </a:cubicBezTo>
                    <a:cubicBezTo>
                      <a:pt x="21339" y="29575"/>
                      <a:pt x="20062" y="30244"/>
                      <a:pt x="18877" y="31034"/>
                    </a:cubicBezTo>
                    <a:cubicBezTo>
                      <a:pt x="18785" y="31095"/>
                      <a:pt x="18694" y="31125"/>
                      <a:pt x="18573" y="31216"/>
                    </a:cubicBezTo>
                    <a:cubicBezTo>
                      <a:pt x="18603" y="31034"/>
                      <a:pt x="18603" y="30912"/>
                      <a:pt x="18633" y="30791"/>
                    </a:cubicBezTo>
                    <a:cubicBezTo>
                      <a:pt x="18907" y="29727"/>
                      <a:pt x="19181" y="28694"/>
                      <a:pt x="19454" y="27660"/>
                    </a:cubicBezTo>
                    <a:cubicBezTo>
                      <a:pt x="19485" y="27447"/>
                      <a:pt x="19606" y="27326"/>
                      <a:pt x="19789" y="27235"/>
                    </a:cubicBezTo>
                    <a:cubicBezTo>
                      <a:pt x="20670" y="26839"/>
                      <a:pt x="21612" y="26566"/>
                      <a:pt x="22555" y="26353"/>
                    </a:cubicBezTo>
                    <a:cubicBezTo>
                      <a:pt x="23010" y="26262"/>
                      <a:pt x="23497" y="26171"/>
                      <a:pt x="23953" y="26171"/>
                    </a:cubicBezTo>
                    <a:cubicBezTo>
                      <a:pt x="24084" y="26166"/>
                      <a:pt x="24215" y="26163"/>
                      <a:pt x="24345" y="26163"/>
                    </a:cubicBezTo>
                    <a:cubicBezTo>
                      <a:pt x="24996" y="26163"/>
                      <a:pt x="25630" y="26226"/>
                      <a:pt x="26263" y="26353"/>
                    </a:cubicBezTo>
                    <a:cubicBezTo>
                      <a:pt x="26719" y="26475"/>
                      <a:pt x="27175" y="26536"/>
                      <a:pt x="27661" y="26596"/>
                    </a:cubicBezTo>
                    <a:cubicBezTo>
                      <a:pt x="28132" y="26657"/>
                      <a:pt x="28611" y="26687"/>
                      <a:pt x="29090" y="26687"/>
                    </a:cubicBezTo>
                    <a:cubicBezTo>
                      <a:pt x="29568" y="26687"/>
                      <a:pt x="30047" y="26657"/>
                      <a:pt x="30518" y="26596"/>
                    </a:cubicBezTo>
                    <a:cubicBezTo>
                      <a:pt x="31916" y="26444"/>
                      <a:pt x="33223" y="26049"/>
                      <a:pt x="34561" y="25593"/>
                    </a:cubicBezTo>
                    <a:cubicBezTo>
                      <a:pt x="35716" y="25198"/>
                      <a:pt x="36780" y="24590"/>
                      <a:pt x="37783" y="23830"/>
                    </a:cubicBezTo>
                    <a:cubicBezTo>
                      <a:pt x="37844" y="23770"/>
                      <a:pt x="37874" y="23739"/>
                      <a:pt x="37935" y="23678"/>
                    </a:cubicBezTo>
                    <a:lnTo>
                      <a:pt x="37935" y="23678"/>
                    </a:lnTo>
                    <a:cubicBezTo>
                      <a:pt x="37479" y="23709"/>
                      <a:pt x="37084" y="23830"/>
                      <a:pt x="36658" y="23891"/>
                    </a:cubicBezTo>
                    <a:cubicBezTo>
                      <a:pt x="36172" y="23982"/>
                      <a:pt x="35685" y="24104"/>
                      <a:pt x="35199" y="24165"/>
                    </a:cubicBezTo>
                    <a:cubicBezTo>
                      <a:pt x="34918" y="24195"/>
                      <a:pt x="34637" y="24208"/>
                      <a:pt x="34356" y="24208"/>
                    </a:cubicBezTo>
                    <a:cubicBezTo>
                      <a:pt x="33514" y="24208"/>
                      <a:pt x="32676" y="24089"/>
                      <a:pt x="31856" y="23952"/>
                    </a:cubicBezTo>
                    <a:cubicBezTo>
                      <a:pt x="31008" y="23827"/>
                      <a:pt x="30182" y="23723"/>
                      <a:pt x="29342" y="23723"/>
                    </a:cubicBezTo>
                    <a:cubicBezTo>
                      <a:pt x="29157" y="23723"/>
                      <a:pt x="28972" y="23728"/>
                      <a:pt x="28786" y="23739"/>
                    </a:cubicBezTo>
                    <a:cubicBezTo>
                      <a:pt x="27479" y="23770"/>
                      <a:pt x="26232" y="24104"/>
                      <a:pt x="25017" y="24590"/>
                    </a:cubicBezTo>
                    <a:cubicBezTo>
                      <a:pt x="24409" y="24803"/>
                      <a:pt x="23801" y="25046"/>
                      <a:pt x="23223" y="25289"/>
                    </a:cubicBezTo>
                    <a:cubicBezTo>
                      <a:pt x="22068" y="25715"/>
                      <a:pt x="20974" y="26232"/>
                      <a:pt x="19880" y="26809"/>
                    </a:cubicBezTo>
                    <a:cubicBezTo>
                      <a:pt x="19819" y="26839"/>
                      <a:pt x="19758" y="26839"/>
                      <a:pt x="19667" y="26900"/>
                    </a:cubicBezTo>
                    <a:cubicBezTo>
                      <a:pt x="19758" y="26353"/>
                      <a:pt x="19849" y="25867"/>
                      <a:pt x="19910" y="25380"/>
                    </a:cubicBezTo>
                    <a:cubicBezTo>
                      <a:pt x="19971" y="25137"/>
                      <a:pt x="20092" y="24955"/>
                      <a:pt x="20275" y="24803"/>
                    </a:cubicBezTo>
                    <a:cubicBezTo>
                      <a:pt x="21339" y="24043"/>
                      <a:pt x="22494" y="23587"/>
                      <a:pt x="23740" y="23344"/>
                    </a:cubicBezTo>
                    <a:cubicBezTo>
                      <a:pt x="24670" y="23158"/>
                      <a:pt x="25613" y="23098"/>
                      <a:pt x="26552" y="23098"/>
                    </a:cubicBezTo>
                    <a:cubicBezTo>
                      <a:pt x="26994" y="23098"/>
                      <a:pt x="27436" y="23112"/>
                      <a:pt x="27874" y="23131"/>
                    </a:cubicBezTo>
                    <a:cubicBezTo>
                      <a:pt x="28149" y="23140"/>
                      <a:pt x="28424" y="23146"/>
                      <a:pt x="28699" y="23146"/>
                    </a:cubicBezTo>
                    <a:cubicBezTo>
                      <a:pt x="29427" y="23146"/>
                      <a:pt x="30155" y="23103"/>
                      <a:pt x="30883" y="22949"/>
                    </a:cubicBezTo>
                    <a:cubicBezTo>
                      <a:pt x="31977" y="22675"/>
                      <a:pt x="33071" y="22341"/>
                      <a:pt x="34105" y="21885"/>
                    </a:cubicBezTo>
                    <a:cubicBezTo>
                      <a:pt x="35199" y="21429"/>
                      <a:pt x="36202" y="20852"/>
                      <a:pt x="37084" y="20092"/>
                    </a:cubicBezTo>
                    <a:cubicBezTo>
                      <a:pt x="37175" y="20000"/>
                      <a:pt x="37266" y="19879"/>
                      <a:pt x="37357" y="19788"/>
                    </a:cubicBezTo>
                    <a:cubicBezTo>
                      <a:pt x="37331" y="19779"/>
                      <a:pt x="37304" y="19775"/>
                      <a:pt x="37278" y="19775"/>
                    </a:cubicBezTo>
                    <a:cubicBezTo>
                      <a:pt x="37215" y="19775"/>
                      <a:pt x="37157" y="19797"/>
                      <a:pt x="37114" y="19818"/>
                    </a:cubicBezTo>
                    <a:cubicBezTo>
                      <a:pt x="36476" y="20031"/>
                      <a:pt x="35837" y="20244"/>
                      <a:pt x="35169" y="20335"/>
                    </a:cubicBezTo>
                    <a:cubicBezTo>
                      <a:pt x="34834" y="20365"/>
                      <a:pt x="34500" y="20426"/>
                      <a:pt x="34166" y="20487"/>
                    </a:cubicBezTo>
                    <a:cubicBezTo>
                      <a:pt x="32919" y="20669"/>
                      <a:pt x="31643" y="20760"/>
                      <a:pt x="30366" y="20791"/>
                    </a:cubicBezTo>
                    <a:cubicBezTo>
                      <a:pt x="29211" y="20791"/>
                      <a:pt x="28026" y="20821"/>
                      <a:pt x="26871" y="20943"/>
                    </a:cubicBezTo>
                    <a:cubicBezTo>
                      <a:pt x="26354" y="21004"/>
                      <a:pt x="25898" y="21095"/>
                      <a:pt x="25442" y="21307"/>
                    </a:cubicBezTo>
                    <a:cubicBezTo>
                      <a:pt x="24074" y="21855"/>
                      <a:pt x="22798" y="22493"/>
                      <a:pt x="21612" y="23344"/>
                    </a:cubicBezTo>
                    <a:cubicBezTo>
                      <a:pt x="21217" y="23648"/>
                      <a:pt x="20852" y="23952"/>
                      <a:pt x="20457" y="24256"/>
                    </a:cubicBezTo>
                    <a:cubicBezTo>
                      <a:pt x="20366" y="24347"/>
                      <a:pt x="20275" y="24408"/>
                      <a:pt x="20184" y="24469"/>
                    </a:cubicBezTo>
                    <a:cubicBezTo>
                      <a:pt x="20153" y="24438"/>
                      <a:pt x="20123" y="24438"/>
                      <a:pt x="20123" y="24438"/>
                    </a:cubicBezTo>
                    <a:cubicBezTo>
                      <a:pt x="20336" y="23405"/>
                      <a:pt x="20579" y="22402"/>
                      <a:pt x="20822" y="21399"/>
                    </a:cubicBezTo>
                    <a:cubicBezTo>
                      <a:pt x="21096" y="21307"/>
                      <a:pt x="21339" y="21216"/>
                      <a:pt x="21582" y="21186"/>
                    </a:cubicBezTo>
                    <a:cubicBezTo>
                      <a:pt x="22524" y="21064"/>
                      <a:pt x="23466" y="20912"/>
                      <a:pt x="24439" y="20882"/>
                    </a:cubicBezTo>
                    <a:cubicBezTo>
                      <a:pt x="25807" y="20791"/>
                      <a:pt x="27175" y="20730"/>
                      <a:pt x="28542" y="20517"/>
                    </a:cubicBezTo>
                    <a:cubicBezTo>
                      <a:pt x="30062" y="20304"/>
                      <a:pt x="31521" y="19818"/>
                      <a:pt x="32798" y="18937"/>
                    </a:cubicBezTo>
                    <a:cubicBezTo>
                      <a:pt x="33588" y="18389"/>
                      <a:pt x="34378" y="17812"/>
                      <a:pt x="35108" y="17204"/>
                    </a:cubicBezTo>
                    <a:cubicBezTo>
                      <a:pt x="35777" y="16627"/>
                      <a:pt x="36385" y="16019"/>
                      <a:pt x="37023" y="15411"/>
                    </a:cubicBezTo>
                    <a:cubicBezTo>
                      <a:pt x="37175" y="15289"/>
                      <a:pt x="37296" y="15137"/>
                      <a:pt x="37388" y="14924"/>
                    </a:cubicBezTo>
                    <a:cubicBezTo>
                      <a:pt x="37357" y="14924"/>
                      <a:pt x="37357" y="14894"/>
                      <a:pt x="37327" y="14894"/>
                    </a:cubicBezTo>
                    <a:cubicBezTo>
                      <a:pt x="37296" y="14924"/>
                      <a:pt x="37266" y="14924"/>
                      <a:pt x="37205" y="14955"/>
                    </a:cubicBezTo>
                    <a:cubicBezTo>
                      <a:pt x="35807" y="15867"/>
                      <a:pt x="34226" y="16323"/>
                      <a:pt x="32585" y="16687"/>
                    </a:cubicBezTo>
                    <a:cubicBezTo>
                      <a:pt x="31065" y="17052"/>
                      <a:pt x="29546" y="17356"/>
                      <a:pt x="28026" y="17721"/>
                    </a:cubicBezTo>
                    <a:cubicBezTo>
                      <a:pt x="26749" y="17994"/>
                      <a:pt x="25533" y="18450"/>
                      <a:pt x="24409" y="19089"/>
                    </a:cubicBezTo>
                    <a:cubicBezTo>
                      <a:pt x="23801" y="19423"/>
                      <a:pt x="23254" y="19818"/>
                      <a:pt x="22646" y="20183"/>
                    </a:cubicBezTo>
                    <a:cubicBezTo>
                      <a:pt x="22220" y="20426"/>
                      <a:pt x="21795" y="20669"/>
                      <a:pt x="21339" y="20912"/>
                    </a:cubicBezTo>
                    <a:cubicBezTo>
                      <a:pt x="21217" y="20973"/>
                      <a:pt x="21096" y="21004"/>
                      <a:pt x="20913" y="21064"/>
                    </a:cubicBezTo>
                    <a:cubicBezTo>
                      <a:pt x="21096" y="20365"/>
                      <a:pt x="21248" y="19727"/>
                      <a:pt x="21399" y="19058"/>
                    </a:cubicBezTo>
                    <a:cubicBezTo>
                      <a:pt x="21460" y="18815"/>
                      <a:pt x="21582" y="18663"/>
                      <a:pt x="21825" y="18602"/>
                    </a:cubicBezTo>
                    <a:cubicBezTo>
                      <a:pt x="22433" y="18450"/>
                      <a:pt x="23010" y="18268"/>
                      <a:pt x="23618" y="18146"/>
                    </a:cubicBezTo>
                    <a:cubicBezTo>
                      <a:pt x="25017" y="17842"/>
                      <a:pt x="26384" y="17538"/>
                      <a:pt x="27752" y="17113"/>
                    </a:cubicBezTo>
                    <a:cubicBezTo>
                      <a:pt x="28877" y="16779"/>
                      <a:pt x="29971" y="16414"/>
                      <a:pt x="30944" y="15806"/>
                    </a:cubicBezTo>
                    <a:cubicBezTo>
                      <a:pt x="32555" y="14833"/>
                      <a:pt x="33923" y="13617"/>
                      <a:pt x="35047" y="12128"/>
                    </a:cubicBezTo>
                    <a:cubicBezTo>
                      <a:pt x="35290" y="11794"/>
                      <a:pt x="35473" y="11429"/>
                      <a:pt x="35685" y="11064"/>
                    </a:cubicBezTo>
                    <a:cubicBezTo>
                      <a:pt x="35685" y="11034"/>
                      <a:pt x="35655" y="11003"/>
                      <a:pt x="35625" y="10973"/>
                    </a:cubicBezTo>
                    <a:cubicBezTo>
                      <a:pt x="35594" y="11003"/>
                      <a:pt x="35564" y="11064"/>
                      <a:pt x="35533" y="11095"/>
                    </a:cubicBezTo>
                    <a:cubicBezTo>
                      <a:pt x="34500" y="12006"/>
                      <a:pt x="33315" y="12645"/>
                      <a:pt x="32038" y="13070"/>
                    </a:cubicBezTo>
                    <a:cubicBezTo>
                      <a:pt x="30275" y="13678"/>
                      <a:pt x="28542" y="14347"/>
                      <a:pt x="26810" y="15046"/>
                    </a:cubicBezTo>
                    <a:cubicBezTo>
                      <a:pt x="25624" y="15502"/>
                      <a:pt x="24500" y="16140"/>
                      <a:pt x="23466" y="16991"/>
                    </a:cubicBezTo>
                    <a:cubicBezTo>
                      <a:pt x="23162" y="17234"/>
                      <a:pt x="22858" y="17508"/>
                      <a:pt x="22555" y="17751"/>
                    </a:cubicBezTo>
                    <a:cubicBezTo>
                      <a:pt x="22251" y="17964"/>
                      <a:pt x="21947" y="18177"/>
                      <a:pt x="21643" y="18359"/>
                    </a:cubicBezTo>
                    <a:cubicBezTo>
                      <a:pt x="21643" y="18146"/>
                      <a:pt x="21673" y="17994"/>
                      <a:pt x="21703" y="17842"/>
                    </a:cubicBezTo>
                    <a:cubicBezTo>
                      <a:pt x="21855" y="17265"/>
                      <a:pt x="22007" y="16718"/>
                      <a:pt x="22129" y="16140"/>
                    </a:cubicBezTo>
                    <a:cubicBezTo>
                      <a:pt x="22159" y="16019"/>
                      <a:pt x="22220" y="15927"/>
                      <a:pt x="22372" y="15867"/>
                    </a:cubicBezTo>
                    <a:cubicBezTo>
                      <a:pt x="23284" y="15502"/>
                      <a:pt x="24196" y="15137"/>
                      <a:pt x="25138" y="14864"/>
                    </a:cubicBezTo>
                    <a:cubicBezTo>
                      <a:pt x="25928" y="14651"/>
                      <a:pt x="26719" y="14438"/>
                      <a:pt x="27479" y="14165"/>
                    </a:cubicBezTo>
                    <a:cubicBezTo>
                      <a:pt x="28907" y="13648"/>
                      <a:pt x="30214" y="12949"/>
                      <a:pt x="31369" y="11976"/>
                    </a:cubicBezTo>
                    <a:cubicBezTo>
                      <a:pt x="32008" y="11459"/>
                      <a:pt x="32646" y="10912"/>
                      <a:pt x="33223" y="10304"/>
                    </a:cubicBezTo>
                    <a:cubicBezTo>
                      <a:pt x="33588" y="9940"/>
                      <a:pt x="33892" y="9514"/>
                      <a:pt x="34196" y="9088"/>
                    </a:cubicBezTo>
                    <a:cubicBezTo>
                      <a:pt x="34348" y="8906"/>
                      <a:pt x="34439" y="8663"/>
                      <a:pt x="34470" y="8329"/>
                    </a:cubicBezTo>
                    <a:lnTo>
                      <a:pt x="34470" y="8329"/>
                    </a:lnTo>
                    <a:cubicBezTo>
                      <a:pt x="34257" y="8541"/>
                      <a:pt x="34075" y="8693"/>
                      <a:pt x="33892" y="8845"/>
                    </a:cubicBezTo>
                    <a:cubicBezTo>
                      <a:pt x="33071" y="9453"/>
                      <a:pt x="32190" y="9970"/>
                      <a:pt x="31217" y="10274"/>
                    </a:cubicBezTo>
                    <a:cubicBezTo>
                      <a:pt x="30245" y="10608"/>
                      <a:pt x="29302" y="10912"/>
                      <a:pt x="28330" y="11247"/>
                    </a:cubicBezTo>
                    <a:cubicBezTo>
                      <a:pt x="27479" y="11581"/>
                      <a:pt x="26597" y="11885"/>
                      <a:pt x="25746" y="12280"/>
                    </a:cubicBezTo>
                    <a:cubicBezTo>
                      <a:pt x="24713" y="12736"/>
                      <a:pt x="23710" y="13313"/>
                      <a:pt x="22858" y="14104"/>
                    </a:cubicBezTo>
                    <a:cubicBezTo>
                      <a:pt x="22828" y="14134"/>
                      <a:pt x="22798" y="14134"/>
                      <a:pt x="22707" y="14165"/>
                    </a:cubicBezTo>
                    <a:cubicBezTo>
                      <a:pt x="22828" y="13678"/>
                      <a:pt x="22950" y="13253"/>
                      <a:pt x="23041" y="12827"/>
                    </a:cubicBezTo>
                    <a:cubicBezTo>
                      <a:pt x="23102" y="12614"/>
                      <a:pt x="23193" y="12523"/>
                      <a:pt x="23406" y="12462"/>
                    </a:cubicBezTo>
                    <a:cubicBezTo>
                      <a:pt x="24105" y="12219"/>
                      <a:pt x="24834" y="11946"/>
                      <a:pt x="25564" y="11702"/>
                    </a:cubicBezTo>
                    <a:cubicBezTo>
                      <a:pt x="26384" y="11399"/>
                      <a:pt x="27175" y="11003"/>
                      <a:pt x="27935" y="10517"/>
                    </a:cubicBezTo>
                    <a:cubicBezTo>
                      <a:pt x="28391" y="10243"/>
                      <a:pt x="28846" y="9909"/>
                      <a:pt x="29211" y="9484"/>
                    </a:cubicBezTo>
                    <a:cubicBezTo>
                      <a:pt x="30062" y="8511"/>
                      <a:pt x="30883" y="7508"/>
                      <a:pt x="31673" y="6505"/>
                    </a:cubicBezTo>
                    <a:cubicBezTo>
                      <a:pt x="31795" y="6383"/>
                      <a:pt x="31886" y="6262"/>
                      <a:pt x="31977" y="6110"/>
                    </a:cubicBezTo>
                    <a:cubicBezTo>
                      <a:pt x="32038" y="6019"/>
                      <a:pt x="32068" y="5897"/>
                      <a:pt x="32129" y="5775"/>
                    </a:cubicBezTo>
                    <a:cubicBezTo>
                      <a:pt x="32099" y="5775"/>
                      <a:pt x="32068" y="5745"/>
                      <a:pt x="32068" y="5745"/>
                    </a:cubicBezTo>
                    <a:lnTo>
                      <a:pt x="31856" y="5897"/>
                    </a:lnTo>
                    <a:cubicBezTo>
                      <a:pt x="31460" y="6201"/>
                      <a:pt x="31096" y="6505"/>
                      <a:pt x="30670" y="6809"/>
                    </a:cubicBezTo>
                    <a:cubicBezTo>
                      <a:pt x="29758" y="7447"/>
                      <a:pt x="28816" y="8025"/>
                      <a:pt x="27843" y="8541"/>
                    </a:cubicBezTo>
                    <a:cubicBezTo>
                      <a:pt x="26597" y="9210"/>
                      <a:pt x="25412" y="9940"/>
                      <a:pt x="24348" y="10851"/>
                    </a:cubicBezTo>
                    <a:cubicBezTo>
                      <a:pt x="24014" y="11155"/>
                      <a:pt x="23679" y="11490"/>
                      <a:pt x="23406" y="11885"/>
                    </a:cubicBezTo>
                    <a:cubicBezTo>
                      <a:pt x="23375" y="11976"/>
                      <a:pt x="23314" y="12037"/>
                      <a:pt x="23223" y="12158"/>
                    </a:cubicBezTo>
                    <a:cubicBezTo>
                      <a:pt x="23223" y="12006"/>
                      <a:pt x="23223" y="11976"/>
                      <a:pt x="23223" y="11915"/>
                    </a:cubicBezTo>
                    <a:cubicBezTo>
                      <a:pt x="23314" y="11490"/>
                      <a:pt x="23406" y="11095"/>
                      <a:pt x="23497" y="10669"/>
                    </a:cubicBezTo>
                    <a:cubicBezTo>
                      <a:pt x="23497" y="10578"/>
                      <a:pt x="23558" y="10487"/>
                      <a:pt x="23649" y="10426"/>
                    </a:cubicBezTo>
                    <a:cubicBezTo>
                      <a:pt x="24469" y="9788"/>
                      <a:pt x="25138" y="8967"/>
                      <a:pt x="25837" y="8177"/>
                    </a:cubicBezTo>
                    <a:cubicBezTo>
                      <a:pt x="26141" y="7842"/>
                      <a:pt x="26384" y="7477"/>
                      <a:pt x="26628" y="7082"/>
                    </a:cubicBezTo>
                    <a:cubicBezTo>
                      <a:pt x="27813" y="5228"/>
                      <a:pt x="28421" y="3192"/>
                      <a:pt x="28786" y="1064"/>
                    </a:cubicBezTo>
                    <a:cubicBezTo>
                      <a:pt x="28816" y="942"/>
                      <a:pt x="28846" y="821"/>
                      <a:pt x="28725" y="760"/>
                    </a:cubicBezTo>
                    <a:cubicBezTo>
                      <a:pt x="28700" y="750"/>
                      <a:pt x="28679" y="746"/>
                      <a:pt x="28660" y="746"/>
                    </a:cubicBezTo>
                    <a:cubicBezTo>
                      <a:pt x="28561" y="746"/>
                      <a:pt x="28528" y="861"/>
                      <a:pt x="28451" y="912"/>
                    </a:cubicBezTo>
                    <a:cubicBezTo>
                      <a:pt x="27539" y="2037"/>
                      <a:pt x="26628" y="3161"/>
                      <a:pt x="25685" y="4256"/>
                    </a:cubicBezTo>
                    <a:cubicBezTo>
                      <a:pt x="25381" y="4651"/>
                      <a:pt x="25077" y="5015"/>
                      <a:pt x="24773" y="5411"/>
                    </a:cubicBezTo>
                    <a:cubicBezTo>
                      <a:pt x="24378" y="5988"/>
                      <a:pt x="24105" y="6626"/>
                      <a:pt x="23953" y="7295"/>
                    </a:cubicBezTo>
                    <a:cubicBezTo>
                      <a:pt x="23922" y="7508"/>
                      <a:pt x="23862" y="7751"/>
                      <a:pt x="23801" y="7964"/>
                    </a:cubicBezTo>
                    <a:cubicBezTo>
                      <a:pt x="23618" y="8693"/>
                      <a:pt x="23436" y="9453"/>
                      <a:pt x="23254" y="10183"/>
                    </a:cubicBezTo>
                    <a:cubicBezTo>
                      <a:pt x="23223" y="10304"/>
                      <a:pt x="23162" y="10456"/>
                      <a:pt x="23102" y="10578"/>
                    </a:cubicBezTo>
                    <a:cubicBezTo>
                      <a:pt x="23010" y="10517"/>
                      <a:pt x="22980" y="10426"/>
                      <a:pt x="22950" y="10365"/>
                    </a:cubicBezTo>
                    <a:cubicBezTo>
                      <a:pt x="22858" y="9575"/>
                      <a:pt x="22555" y="8876"/>
                      <a:pt x="22342" y="8116"/>
                    </a:cubicBezTo>
                    <a:cubicBezTo>
                      <a:pt x="22038" y="6991"/>
                      <a:pt x="21551" y="5958"/>
                      <a:pt x="20792" y="5046"/>
                    </a:cubicBezTo>
                    <a:cubicBezTo>
                      <a:pt x="20214" y="4316"/>
                      <a:pt x="19637" y="3556"/>
                      <a:pt x="19029" y="2827"/>
                    </a:cubicBezTo>
                    <a:cubicBezTo>
                      <a:pt x="18512" y="2219"/>
                      <a:pt x="18086" y="1611"/>
                      <a:pt x="17813" y="851"/>
                    </a:cubicBezTo>
                    <a:cubicBezTo>
                      <a:pt x="17752" y="638"/>
                      <a:pt x="17630" y="426"/>
                      <a:pt x="17539" y="213"/>
                    </a:cubicBezTo>
                    <a:cubicBezTo>
                      <a:pt x="17509" y="152"/>
                      <a:pt x="17478" y="122"/>
                      <a:pt x="173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" name="Google Shape;204;p5"/>
            <p:cNvGrpSpPr/>
            <p:nvPr/>
          </p:nvGrpSpPr>
          <p:grpSpPr>
            <a:xfrm rot="-7351225">
              <a:off x="8243254" y="-121569"/>
              <a:ext cx="1161150" cy="886375"/>
              <a:chOff x="7125775" y="3301250"/>
              <a:chExt cx="1161150" cy="886375"/>
            </a:xfrm>
          </p:grpSpPr>
          <p:sp>
            <p:nvSpPr>
              <p:cNvPr id="205" name="Google Shape;205;p5"/>
              <p:cNvSpPr/>
              <p:nvPr/>
            </p:nvSpPr>
            <p:spPr>
              <a:xfrm>
                <a:off x="7125775" y="3301250"/>
                <a:ext cx="1161150" cy="886375"/>
              </a:xfrm>
              <a:custGeom>
                <a:avLst/>
                <a:gdLst/>
                <a:ahLst/>
                <a:cxnLst/>
                <a:rect l="l" t="t" r="r" b="b"/>
                <a:pathLst>
                  <a:path w="46446" h="35455" extrusionOk="0">
                    <a:moveTo>
                      <a:pt x="43265" y="12149"/>
                    </a:moveTo>
                    <a:cubicBezTo>
                      <a:pt x="43793" y="12149"/>
                      <a:pt x="44326" y="12208"/>
                      <a:pt x="44865" y="12311"/>
                    </a:cubicBezTo>
                    <a:cubicBezTo>
                      <a:pt x="45564" y="12463"/>
                      <a:pt x="45959" y="13040"/>
                      <a:pt x="45868" y="13770"/>
                    </a:cubicBezTo>
                    <a:cubicBezTo>
                      <a:pt x="45837" y="14074"/>
                      <a:pt x="45777" y="14408"/>
                      <a:pt x="45655" y="14682"/>
                    </a:cubicBezTo>
                    <a:cubicBezTo>
                      <a:pt x="45473" y="15198"/>
                      <a:pt x="45260" y="15715"/>
                      <a:pt x="44986" y="16171"/>
                    </a:cubicBezTo>
                    <a:cubicBezTo>
                      <a:pt x="44530" y="16961"/>
                      <a:pt x="43892" y="17569"/>
                      <a:pt x="43011" y="17873"/>
                    </a:cubicBezTo>
                    <a:cubicBezTo>
                      <a:pt x="42805" y="17942"/>
                      <a:pt x="42583" y="17976"/>
                      <a:pt x="42369" y="17976"/>
                    </a:cubicBezTo>
                    <a:cubicBezTo>
                      <a:pt x="42298" y="17976"/>
                      <a:pt x="42228" y="17972"/>
                      <a:pt x="42160" y="17964"/>
                    </a:cubicBezTo>
                    <a:cubicBezTo>
                      <a:pt x="41582" y="17934"/>
                      <a:pt x="41035" y="17752"/>
                      <a:pt x="40518" y="17569"/>
                    </a:cubicBezTo>
                    <a:cubicBezTo>
                      <a:pt x="38877" y="16992"/>
                      <a:pt x="37235" y="16384"/>
                      <a:pt x="35594" y="15806"/>
                    </a:cubicBezTo>
                    <a:cubicBezTo>
                      <a:pt x="35199" y="15685"/>
                      <a:pt x="34773" y="15593"/>
                      <a:pt x="34348" y="15472"/>
                    </a:cubicBezTo>
                    <a:cubicBezTo>
                      <a:pt x="34348" y="15441"/>
                      <a:pt x="34348" y="15441"/>
                      <a:pt x="34378" y="15441"/>
                    </a:cubicBezTo>
                    <a:cubicBezTo>
                      <a:pt x="35138" y="15320"/>
                      <a:pt x="35807" y="14925"/>
                      <a:pt x="36445" y="14499"/>
                    </a:cubicBezTo>
                    <a:cubicBezTo>
                      <a:pt x="36627" y="14378"/>
                      <a:pt x="36840" y="14286"/>
                      <a:pt x="37023" y="14195"/>
                    </a:cubicBezTo>
                    <a:cubicBezTo>
                      <a:pt x="37600" y="13922"/>
                      <a:pt x="38147" y="13618"/>
                      <a:pt x="38725" y="13375"/>
                    </a:cubicBezTo>
                    <a:cubicBezTo>
                      <a:pt x="39090" y="13192"/>
                      <a:pt x="39454" y="13071"/>
                      <a:pt x="39849" y="12919"/>
                    </a:cubicBezTo>
                    <a:cubicBezTo>
                      <a:pt x="40275" y="12767"/>
                      <a:pt x="40701" y="12675"/>
                      <a:pt x="41126" y="12524"/>
                    </a:cubicBezTo>
                    <a:cubicBezTo>
                      <a:pt x="41829" y="12260"/>
                      <a:pt x="42542" y="12149"/>
                      <a:pt x="43265" y="12149"/>
                    </a:cubicBezTo>
                    <a:close/>
                    <a:moveTo>
                      <a:pt x="6187" y="20715"/>
                    </a:moveTo>
                    <a:cubicBezTo>
                      <a:pt x="6992" y="20715"/>
                      <a:pt x="7767" y="20938"/>
                      <a:pt x="8542" y="21277"/>
                    </a:cubicBezTo>
                    <a:cubicBezTo>
                      <a:pt x="8572" y="21277"/>
                      <a:pt x="8603" y="21308"/>
                      <a:pt x="8694" y="21369"/>
                    </a:cubicBezTo>
                    <a:cubicBezTo>
                      <a:pt x="8542" y="21369"/>
                      <a:pt x="8420" y="21369"/>
                      <a:pt x="8329" y="21338"/>
                    </a:cubicBezTo>
                    <a:cubicBezTo>
                      <a:pt x="7938" y="21245"/>
                      <a:pt x="7547" y="21209"/>
                      <a:pt x="7156" y="21209"/>
                    </a:cubicBezTo>
                    <a:cubicBezTo>
                      <a:pt x="6909" y="21209"/>
                      <a:pt x="6661" y="21223"/>
                      <a:pt x="6414" y="21247"/>
                    </a:cubicBezTo>
                    <a:cubicBezTo>
                      <a:pt x="5685" y="21338"/>
                      <a:pt x="5046" y="21673"/>
                      <a:pt x="4469" y="22098"/>
                    </a:cubicBezTo>
                    <a:cubicBezTo>
                      <a:pt x="3922" y="22493"/>
                      <a:pt x="3375" y="22858"/>
                      <a:pt x="2767" y="23132"/>
                    </a:cubicBezTo>
                    <a:cubicBezTo>
                      <a:pt x="2128" y="23436"/>
                      <a:pt x="1460" y="23587"/>
                      <a:pt x="761" y="23587"/>
                    </a:cubicBezTo>
                    <a:cubicBezTo>
                      <a:pt x="669" y="23587"/>
                      <a:pt x="609" y="23557"/>
                      <a:pt x="517" y="23557"/>
                    </a:cubicBezTo>
                    <a:cubicBezTo>
                      <a:pt x="487" y="23557"/>
                      <a:pt x="457" y="23527"/>
                      <a:pt x="365" y="23496"/>
                    </a:cubicBezTo>
                    <a:cubicBezTo>
                      <a:pt x="821" y="23071"/>
                      <a:pt x="1216" y="22645"/>
                      <a:pt x="1642" y="22280"/>
                    </a:cubicBezTo>
                    <a:cubicBezTo>
                      <a:pt x="2463" y="21551"/>
                      <a:pt x="3466" y="21217"/>
                      <a:pt x="4499" y="20943"/>
                    </a:cubicBezTo>
                    <a:cubicBezTo>
                      <a:pt x="4864" y="20852"/>
                      <a:pt x="5198" y="20821"/>
                      <a:pt x="5563" y="20761"/>
                    </a:cubicBezTo>
                    <a:cubicBezTo>
                      <a:pt x="5773" y="20730"/>
                      <a:pt x="5981" y="20715"/>
                      <a:pt x="6187" y="20715"/>
                    </a:cubicBezTo>
                    <a:close/>
                    <a:moveTo>
                      <a:pt x="21421" y="438"/>
                    </a:moveTo>
                    <a:cubicBezTo>
                      <a:pt x="21715" y="438"/>
                      <a:pt x="21998" y="502"/>
                      <a:pt x="22281" y="608"/>
                    </a:cubicBezTo>
                    <a:cubicBezTo>
                      <a:pt x="22402" y="639"/>
                      <a:pt x="22554" y="700"/>
                      <a:pt x="22676" y="791"/>
                    </a:cubicBezTo>
                    <a:cubicBezTo>
                      <a:pt x="23618" y="1368"/>
                      <a:pt x="24408" y="2128"/>
                      <a:pt x="24956" y="3131"/>
                    </a:cubicBezTo>
                    <a:cubicBezTo>
                      <a:pt x="26019" y="4985"/>
                      <a:pt x="26597" y="7022"/>
                      <a:pt x="27022" y="9089"/>
                    </a:cubicBezTo>
                    <a:cubicBezTo>
                      <a:pt x="27144" y="9788"/>
                      <a:pt x="27144" y="10548"/>
                      <a:pt x="27174" y="11277"/>
                    </a:cubicBezTo>
                    <a:cubicBezTo>
                      <a:pt x="27205" y="11399"/>
                      <a:pt x="27144" y="11551"/>
                      <a:pt x="27083" y="11703"/>
                    </a:cubicBezTo>
                    <a:cubicBezTo>
                      <a:pt x="26567" y="13040"/>
                      <a:pt x="26293" y="14438"/>
                      <a:pt x="26263" y="15867"/>
                    </a:cubicBezTo>
                    <a:cubicBezTo>
                      <a:pt x="26232" y="16718"/>
                      <a:pt x="26354" y="17539"/>
                      <a:pt x="26536" y="18359"/>
                    </a:cubicBezTo>
                    <a:cubicBezTo>
                      <a:pt x="26536" y="18420"/>
                      <a:pt x="26567" y="18481"/>
                      <a:pt x="26658" y="18542"/>
                    </a:cubicBezTo>
                    <a:cubicBezTo>
                      <a:pt x="26658" y="18451"/>
                      <a:pt x="26658" y="18359"/>
                      <a:pt x="26627" y="18268"/>
                    </a:cubicBezTo>
                    <a:cubicBezTo>
                      <a:pt x="26445" y="17235"/>
                      <a:pt x="26384" y="16232"/>
                      <a:pt x="26475" y="15198"/>
                    </a:cubicBezTo>
                    <a:cubicBezTo>
                      <a:pt x="26597" y="14256"/>
                      <a:pt x="26749" y="13344"/>
                      <a:pt x="27083" y="12463"/>
                    </a:cubicBezTo>
                    <a:cubicBezTo>
                      <a:pt x="27114" y="12372"/>
                      <a:pt x="27144" y="12250"/>
                      <a:pt x="27235" y="12098"/>
                    </a:cubicBezTo>
                    <a:lnTo>
                      <a:pt x="27235" y="12098"/>
                    </a:lnTo>
                    <a:cubicBezTo>
                      <a:pt x="27539" y="13739"/>
                      <a:pt x="27326" y="15259"/>
                      <a:pt x="26931" y="16779"/>
                    </a:cubicBezTo>
                    <a:cubicBezTo>
                      <a:pt x="26962" y="16779"/>
                      <a:pt x="26992" y="16779"/>
                      <a:pt x="27022" y="16809"/>
                    </a:cubicBezTo>
                    <a:cubicBezTo>
                      <a:pt x="27083" y="16566"/>
                      <a:pt x="27174" y="16353"/>
                      <a:pt x="27235" y="16141"/>
                    </a:cubicBezTo>
                    <a:cubicBezTo>
                      <a:pt x="27418" y="15381"/>
                      <a:pt x="27630" y="14621"/>
                      <a:pt x="27691" y="13831"/>
                    </a:cubicBezTo>
                    <a:cubicBezTo>
                      <a:pt x="27722" y="13587"/>
                      <a:pt x="27843" y="13344"/>
                      <a:pt x="27965" y="13101"/>
                    </a:cubicBezTo>
                    <a:cubicBezTo>
                      <a:pt x="28360" y="12311"/>
                      <a:pt x="28816" y="11551"/>
                      <a:pt x="29302" y="10791"/>
                    </a:cubicBezTo>
                    <a:cubicBezTo>
                      <a:pt x="29697" y="10183"/>
                      <a:pt x="30032" y="9514"/>
                      <a:pt x="30336" y="8876"/>
                    </a:cubicBezTo>
                    <a:cubicBezTo>
                      <a:pt x="31035" y="7417"/>
                      <a:pt x="31795" y="6019"/>
                      <a:pt x="32828" y="4742"/>
                    </a:cubicBezTo>
                    <a:cubicBezTo>
                      <a:pt x="33497" y="3861"/>
                      <a:pt x="34196" y="3010"/>
                      <a:pt x="34865" y="2128"/>
                    </a:cubicBezTo>
                    <a:cubicBezTo>
                      <a:pt x="35351" y="1520"/>
                      <a:pt x="35989" y="1095"/>
                      <a:pt x="36627" y="669"/>
                    </a:cubicBezTo>
                    <a:cubicBezTo>
                      <a:pt x="36857" y="516"/>
                      <a:pt x="37128" y="449"/>
                      <a:pt x="37407" y="449"/>
                    </a:cubicBezTo>
                    <a:cubicBezTo>
                      <a:pt x="37461" y="449"/>
                      <a:pt x="37515" y="452"/>
                      <a:pt x="37570" y="456"/>
                    </a:cubicBezTo>
                    <a:cubicBezTo>
                      <a:pt x="38725" y="456"/>
                      <a:pt x="39880" y="517"/>
                      <a:pt x="41004" y="548"/>
                    </a:cubicBezTo>
                    <a:cubicBezTo>
                      <a:pt x="41400" y="548"/>
                      <a:pt x="41764" y="639"/>
                      <a:pt x="42099" y="791"/>
                    </a:cubicBezTo>
                    <a:cubicBezTo>
                      <a:pt x="42555" y="1004"/>
                      <a:pt x="42646" y="1216"/>
                      <a:pt x="42555" y="1703"/>
                    </a:cubicBezTo>
                    <a:cubicBezTo>
                      <a:pt x="42463" y="2067"/>
                      <a:pt x="42524" y="2219"/>
                      <a:pt x="42859" y="2371"/>
                    </a:cubicBezTo>
                    <a:cubicBezTo>
                      <a:pt x="42950" y="2402"/>
                      <a:pt x="43011" y="2432"/>
                      <a:pt x="43071" y="2463"/>
                    </a:cubicBezTo>
                    <a:cubicBezTo>
                      <a:pt x="43406" y="2615"/>
                      <a:pt x="43588" y="2858"/>
                      <a:pt x="43618" y="3192"/>
                    </a:cubicBezTo>
                    <a:cubicBezTo>
                      <a:pt x="43649" y="3466"/>
                      <a:pt x="43740" y="3678"/>
                      <a:pt x="44014" y="3830"/>
                    </a:cubicBezTo>
                    <a:cubicBezTo>
                      <a:pt x="44166" y="3891"/>
                      <a:pt x="44257" y="4074"/>
                      <a:pt x="44348" y="4226"/>
                    </a:cubicBezTo>
                    <a:cubicBezTo>
                      <a:pt x="44409" y="4347"/>
                      <a:pt x="44409" y="4469"/>
                      <a:pt x="44439" y="4590"/>
                    </a:cubicBezTo>
                    <a:cubicBezTo>
                      <a:pt x="44470" y="5259"/>
                      <a:pt x="44439" y="5897"/>
                      <a:pt x="44287" y="6536"/>
                    </a:cubicBezTo>
                    <a:cubicBezTo>
                      <a:pt x="44196" y="6900"/>
                      <a:pt x="43983" y="7204"/>
                      <a:pt x="43679" y="7447"/>
                    </a:cubicBezTo>
                    <a:cubicBezTo>
                      <a:pt x="43345" y="7660"/>
                      <a:pt x="43011" y="7873"/>
                      <a:pt x="42707" y="8055"/>
                    </a:cubicBezTo>
                    <a:cubicBezTo>
                      <a:pt x="42463" y="8238"/>
                      <a:pt x="42190" y="8390"/>
                      <a:pt x="41947" y="8542"/>
                    </a:cubicBezTo>
                    <a:cubicBezTo>
                      <a:pt x="41552" y="8815"/>
                      <a:pt x="41156" y="9089"/>
                      <a:pt x="40761" y="9362"/>
                    </a:cubicBezTo>
                    <a:cubicBezTo>
                      <a:pt x="39880" y="9909"/>
                      <a:pt x="38968" y="10396"/>
                      <a:pt x="38117" y="10973"/>
                    </a:cubicBezTo>
                    <a:cubicBezTo>
                      <a:pt x="37357" y="11490"/>
                      <a:pt x="36627" y="12128"/>
                      <a:pt x="35898" y="12706"/>
                    </a:cubicBezTo>
                    <a:cubicBezTo>
                      <a:pt x="35624" y="12949"/>
                      <a:pt x="35381" y="13192"/>
                      <a:pt x="35108" y="13435"/>
                    </a:cubicBezTo>
                    <a:cubicBezTo>
                      <a:pt x="34469" y="14013"/>
                      <a:pt x="33831" y="14590"/>
                      <a:pt x="33223" y="15198"/>
                    </a:cubicBezTo>
                    <a:cubicBezTo>
                      <a:pt x="33102" y="15289"/>
                      <a:pt x="33041" y="15350"/>
                      <a:pt x="32889" y="15350"/>
                    </a:cubicBezTo>
                    <a:cubicBezTo>
                      <a:pt x="32129" y="15350"/>
                      <a:pt x="31399" y="15381"/>
                      <a:pt x="30670" y="15381"/>
                    </a:cubicBezTo>
                    <a:cubicBezTo>
                      <a:pt x="30640" y="15381"/>
                      <a:pt x="30609" y="15350"/>
                      <a:pt x="30548" y="15320"/>
                    </a:cubicBezTo>
                    <a:cubicBezTo>
                      <a:pt x="30670" y="15107"/>
                      <a:pt x="30761" y="14894"/>
                      <a:pt x="30943" y="14712"/>
                    </a:cubicBezTo>
                    <a:cubicBezTo>
                      <a:pt x="31278" y="14347"/>
                      <a:pt x="31612" y="13982"/>
                      <a:pt x="32007" y="13709"/>
                    </a:cubicBezTo>
                    <a:cubicBezTo>
                      <a:pt x="32554" y="13344"/>
                      <a:pt x="33162" y="13040"/>
                      <a:pt x="33740" y="12736"/>
                    </a:cubicBezTo>
                    <a:cubicBezTo>
                      <a:pt x="34165" y="12524"/>
                      <a:pt x="34591" y="12341"/>
                      <a:pt x="35047" y="12098"/>
                    </a:cubicBezTo>
                    <a:cubicBezTo>
                      <a:pt x="35183" y="12147"/>
                      <a:pt x="35292" y="12174"/>
                      <a:pt x="35384" y="12174"/>
                    </a:cubicBezTo>
                    <a:cubicBezTo>
                      <a:pt x="35579" y="12174"/>
                      <a:pt x="35702" y="12053"/>
                      <a:pt x="35868" y="11764"/>
                    </a:cubicBezTo>
                    <a:cubicBezTo>
                      <a:pt x="35989" y="11551"/>
                      <a:pt x="36111" y="11308"/>
                      <a:pt x="36232" y="11065"/>
                    </a:cubicBezTo>
                    <a:cubicBezTo>
                      <a:pt x="36263" y="11004"/>
                      <a:pt x="36293" y="10913"/>
                      <a:pt x="36293" y="10821"/>
                    </a:cubicBezTo>
                    <a:cubicBezTo>
                      <a:pt x="36293" y="10730"/>
                      <a:pt x="36293" y="10578"/>
                      <a:pt x="36202" y="10548"/>
                    </a:cubicBezTo>
                    <a:cubicBezTo>
                      <a:pt x="36166" y="10512"/>
                      <a:pt x="36099" y="10497"/>
                      <a:pt x="36038" y="10497"/>
                    </a:cubicBezTo>
                    <a:cubicBezTo>
                      <a:pt x="35994" y="10497"/>
                      <a:pt x="35954" y="10505"/>
                      <a:pt x="35928" y="10517"/>
                    </a:cubicBezTo>
                    <a:cubicBezTo>
                      <a:pt x="35716" y="10669"/>
                      <a:pt x="35472" y="10852"/>
                      <a:pt x="35381" y="11065"/>
                    </a:cubicBezTo>
                    <a:cubicBezTo>
                      <a:pt x="35168" y="11581"/>
                      <a:pt x="34743" y="11824"/>
                      <a:pt x="34287" y="12098"/>
                    </a:cubicBezTo>
                    <a:cubicBezTo>
                      <a:pt x="33527" y="12554"/>
                      <a:pt x="32767" y="13010"/>
                      <a:pt x="32007" y="13466"/>
                    </a:cubicBezTo>
                    <a:cubicBezTo>
                      <a:pt x="31308" y="13891"/>
                      <a:pt x="30700" y="14438"/>
                      <a:pt x="30336" y="15198"/>
                    </a:cubicBezTo>
                    <a:cubicBezTo>
                      <a:pt x="30275" y="15350"/>
                      <a:pt x="30184" y="15472"/>
                      <a:pt x="30032" y="15502"/>
                    </a:cubicBezTo>
                    <a:cubicBezTo>
                      <a:pt x="29454" y="15593"/>
                      <a:pt x="28907" y="15715"/>
                      <a:pt x="28421" y="16080"/>
                    </a:cubicBezTo>
                    <a:cubicBezTo>
                      <a:pt x="28390" y="15867"/>
                      <a:pt x="28481" y="15745"/>
                      <a:pt x="28542" y="15624"/>
                    </a:cubicBezTo>
                    <a:cubicBezTo>
                      <a:pt x="29636" y="13831"/>
                      <a:pt x="31004" y="12372"/>
                      <a:pt x="32980" y="11551"/>
                    </a:cubicBezTo>
                    <a:cubicBezTo>
                      <a:pt x="33375" y="11399"/>
                      <a:pt x="33740" y="11186"/>
                      <a:pt x="34135" y="11004"/>
                    </a:cubicBezTo>
                    <a:cubicBezTo>
                      <a:pt x="34287" y="10943"/>
                      <a:pt x="34378" y="10852"/>
                      <a:pt x="34348" y="10669"/>
                    </a:cubicBezTo>
                    <a:cubicBezTo>
                      <a:pt x="34317" y="10517"/>
                      <a:pt x="34165" y="10457"/>
                      <a:pt x="34013" y="10457"/>
                    </a:cubicBezTo>
                    <a:cubicBezTo>
                      <a:pt x="33831" y="10457"/>
                      <a:pt x="33649" y="10487"/>
                      <a:pt x="33466" y="10548"/>
                    </a:cubicBezTo>
                    <a:cubicBezTo>
                      <a:pt x="33254" y="10609"/>
                      <a:pt x="33071" y="10700"/>
                      <a:pt x="32858" y="10791"/>
                    </a:cubicBezTo>
                    <a:cubicBezTo>
                      <a:pt x="32494" y="10973"/>
                      <a:pt x="32433" y="11065"/>
                      <a:pt x="32463" y="11490"/>
                    </a:cubicBezTo>
                    <a:cubicBezTo>
                      <a:pt x="32099" y="11733"/>
                      <a:pt x="31734" y="11976"/>
                      <a:pt x="31369" y="12189"/>
                    </a:cubicBezTo>
                    <a:cubicBezTo>
                      <a:pt x="30731" y="12615"/>
                      <a:pt x="30184" y="13101"/>
                      <a:pt x="29697" y="13679"/>
                    </a:cubicBezTo>
                    <a:cubicBezTo>
                      <a:pt x="29333" y="14134"/>
                      <a:pt x="28968" y="14621"/>
                      <a:pt x="28603" y="15077"/>
                    </a:cubicBezTo>
                    <a:cubicBezTo>
                      <a:pt x="28390" y="15381"/>
                      <a:pt x="28238" y="15685"/>
                      <a:pt x="28147" y="16049"/>
                    </a:cubicBezTo>
                    <a:cubicBezTo>
                      <a:pt x="28086" y="16171"/>
                      <a:pt x="28026" y="16323"/>
                      <a:pt x="27904" y="16384"/>
                    </a:cubicBezTo>
                    <a:cubicBezTo>
                      <a:pt x="27296" y="16840"/>
                      <a:pt x="27144" y="17478"/>
                      <a:pt x="27235" y="18207"/>
                    </a:cubicBezTo>
                    <a:cubicBezTo>
                      <a:pt x="27266" y="18359"/>
                      <a:pt x="27266" y="18542"/>
                      <a:pt x="27326" y="18694"/>
                    </a:cubicBezTo>
                    <a:cubicBezTo>
                      <a:pt x="27539" y="19393"/>
                      <a:pt x="27630" y="20122"/>
                      <a:pt x="27691" y="20882"/>
                    </a:cubicBezTo>
                    <a:cubicBezTo>
                      <a:pt x="27722" y="21490"/>
                      <a:pt x="27630" y="22098"/>
                      <a:pt x="27539" y="22676"/>
                    </a:cubicBezTo>
                    <a:cubicBezTo>
                      <a:pt x="27509" y="22736"/>
                      <a:pt x="27478" y="22767"/>
                      <a:pt x="27448" y="22797"/>
                    </a:cubicBezTo>
                    <a:cubicBezTo>
                      <a:pt x="27448" y="22828"/>
                      <a:pt x="27478" y="22858"/>
                      <a:pt x="27478" y="22888"/>
                    </a:cubicBezTo>
                    <a:cubicBezTo>
                      <a:pt x="27509" y="23375"/>
                      <a:pt x="27570" y="23861"/>
                      <a:pt x="27600" y="24347"/>
                    </a:cubicBezTo>
                    <a:cubicBezTo>
                      <a:pt x="27600" y="24803"/>
                      <a:pt x="27600" y="25229"/>
                      <a:pt x="27630" y="25715"/>
                    </a:cubicBezTo>
                    <a:cubicBezTo>
                      <a:pt x="27661" y="25624"/>
                      <a:pt x="27722" y="25533"/>
                      <a:pt x="27722" y="25442"/>
                    </a:cubicBezTo>
                    <a:cubicBezTo>
                      <a:pt x="27752" y="24834"/>
                      <a:pt x="27752" y="24256"/>
                      <a:pt x="27782" y="23679"/>
                    </a:cubicBezTo>
                    <a:cubicBezTo>
                      <a:pt x="27782" y="23496"/>
                      <a:pt x="27782" y="23314"/>
                      <a:pt x="27813" y="23162"/>
                    </a:cubicBezTo>
                    <a:cubicBezTo>
                      <a:pt x="27934" y="22584"/>
                      <a:pt x="28117" y="22037"/>
                      <a:pt x="28177" y="21460"/>
                    </a:cubicBezTo>
                    <a:cubicBezTo>
                      <a:pt x="28269" y="20670"/>
                      <a:pt x="28208" y="19879"/>
                      <a:pt x="27904" y="19119"/>
                    </a:cubicBezTo>
                    <a:cubicBezTo>
                      <a:pt x="27813" y="18846"/>
                      <a:pt x="27691" y="18542"/>
                      <a:pt x="27661" y="18238"/>
                    </a:cubicBezTo>
                    <a:cubicBezTo>
                      <a:pt x="27539" y="17660"/>
                      <a:pt x="27722" y="17174"/>
                      <a:pt x="28238" y="16840"/>
                    </a:cubicBezTo>
                    <a:cubicBezTo>
                      <a:pt x="28755" y="16475"/>
                      <a:pt x="29302" y="16201"/>
                      <a:pt x="29910" y="16080"/>
                    </a:cubicBezTo>
                    <a:cubicBezTo>
                      <a:pt x="30638" y="15925"/>
                      <a:pt x="31366" y="15883"/>
                      <a:pt x="32094" y="15883"/>
                    </a:cubicBezTo>
                    <a:cubicBezTo>
                      <a:pt x="32369" y="15883"/>
                      <a:pt x="32644" y="15889"/>
                      <a:pt x="32919" y="15897"/>
                    </a:cubicBezTo>
                    <a:cubicBezTo>
                      <a:pt x="34074" y="15928"/>
                      <a:pt x="35229" y="16110"/>
                      <a:pt x="36354" y="16414"/>
                    </a:cubicBezTo>
                    <a:cubicBezTo>
                      <a:pt x="36384" y="16414"/>
                      <a:pt x="36415" y="16445"/>
                      <a:pt x="36445" y="16475"/>
                    </a:cubicBezTo>
                    <a:cubicBezTo>
                      <a:pt x="34561" y="16870"/>
                      <a:pt x="32980" y="17812"/>
                      <a:pt x="31643" y="19180"/>
                    </a:cubicBezTo>
                    <a:cubicBezTo>
                      <a:pt x="31339" y="19545"/>
                      <a:pt x="31004" y="19910"/>
                      <a:pt x="30731" y="20305"/>
                    </a:cubicBezTo>
                    <a:cubicBezTo>
                      <a:pt x="30092" y="21095"/>
                      <a:pt x="29728" y="22037"/>
                      <a:pt x="29424" y="23010"/>
                    </a:cubicBezTo>
                    <a:cubicBezTo>
                      <a:pt x="29272" y="23466"/>
                      <a:pt x="29272" y="23922"/>
                      <a:pt x="29302" y="24378"/>
                    </a:cubicBezTo>
                    <a:cubicBezTo>
                      <a:pt x="29302" y="25016"/>
                      <a:pt x="29302" y="25624"/>
                      <a:pt x="29302" y="26262"/>
                    </a:cubicBezTo>
                    <a:cubicBezTo>
                      <a:pt x="29333" y="26718"/>
                      <a:pt x="29363" y="27174"/>
                      <a:pt x="29363" y="27630"/>
                    </a:cubicBezTo>
                    <a:cubicBezTo>
                      <a:pt x="29393" y="28086"/>
                      <a:pt x="29424" y="28542"/>
                      <a:pt x="29424" y="28968"/>
                    </a:cubicBezTo>
                    <a:cubicBezTo>
                      <a:pt x="29424" y="29484"/>
                      <a:pt x="29393" y="30001"/>
                      <a:pt x="29424" y="30518"/>
                    </a:cubicBezTo>
                    <a:cubicBezTo>
                      <a:pt x="29484" y="31399"/>
                      <a:pt x="29333" y="32250"/>
                      <a:pt x="29120" y="33101"/>
                    </a:cubicBezTo>
                    <a:cubicBezTo>
                      <a:pt x="29029" y="33588"/>
                      <a:pt x="28937" y="34074"/>
                      <a:pt x="28694" y="34530"/>
                    </a:cubicBezTo>
                    <a:cubicBezTo>
                      <a:pt x="28576" y="34766"/>
                      <a:pt x="28495" y="34855"/>
                      <a:pt x="28252" y="34855"/>
                    </a:cubicBezTo>
                    <a:cubicBezTo>
                      <a:pt x="28182" y="34855"/>
                      <a:pt x="28098" y="34848"/>
                      <a:pt x="27995" y="34834"/>
                    </a:cubicBezTo>
                    <a:cubicBezTo>
                      <a:pt x="28026" y="34743"/>
                      <a:pt x="28056" y="34621"/>
                      <a:pt x="28086" y="34530"/>
                    </a:cubicBezTo>
                    <a:cubicBezTo>
                      <a:pt x="28238" y="34074"/>
                      <a:pt x="28390" y="33618"/>
                      <a:pt x="28512" y="33162"/>
                    </a:cubicBezTo>
                    <a:cubicBezTo>
                      <a:pt x="28603" y="32767"/>
                      <a:pt x="28633" y="32341"/>
                      <a:pt x="28664" y="31946"/>
                    </a:cubicBezTo>
                    <a:cubicBezTo>
                      <a:pt x="28694" y="31217"/>
                      <a:pt x="28725" y="30518"/>
                      <a:pt x="28725" y="29849"/>
                    </a:cubicBezTo>
                    <a:lnTo>
                      <a:pt x="28725" y="29849"/>
                    </a:lnTo>
                    <a:cubicBezTo>
                      <a:pt x="28603" y="30396"/>
                      <a:pt x="28512" y="31034"/>
                      <a:pt x="28512" y="31642"/>
                    </a:cubicBezTo>
                    <a:cubicBezTo>
                      <a:pt x="28512" y="32372"/>
                      <a:pt x="28421" y="33071"/>
                      <a:pt x="28117" y="33709"/>
                    </a:cubicBezTo>
                    <a:cubicBezTo>
                      <a:pt x="27965" y="34044"/>
                      <a:pt x="27782" y="34378"/>
                      <a:pt x="27600" y="34712"/>
                    </a:cubicBezTo>
                    <a:cubicBezTo>
                      <a:pt x="27491" y="34908"/>
                      <a:pt x="27382" y="34995"/>
                      <a:pt x="27218" y="34995"/>
                    </a:cubicBezTo>
                    <a:cubicBezTo>
                      <a:pt x="27152" y="34995"/>
                      <a:pt x="27078" y="34981"/>
                      <a:pt x="26992" y="34955"/>
                    </a:cubicBezTo>
                    <a:cubicBezTo>
                      <a:pt x="26931" y="34955"/>
                      <a:pt x="26870" y="34925"/>
                      <a:pt x="26810" y="34925"/>
                    </a:cubicBezTo>
                    <a:cubicBezTo>
                      <a:pt x="26597" y="34895"/>
                      <a:pt x="26506" y="34743"/>
                      <a:pt x="26445" y="34560"/>
                    </a:cubicBezTo>
                    <a:cubicBezTo>
                      <a:pt x="26232" y="33892"/>
                      <a:pt x="26111" y="33192"/>
                      <a:pt x="26080" y="32493"/>
                    </a:cubicBezTo>
                    <a:cubicBezTo>
                      <a:pt x="26050" y="31612"/>
                      <a:pt x="25989" y="30730"/>
                      <a:pt x="25959" y="30001"/>
                    </a:cubicBezTo>
                    <a:cubicBezTo>
                      <a:pt x="25928" y="30214"/>
                      <a:pt x="25898" y="30609"/>
                      <a:pt x="25867" y="30974"/>
                    </a:cubicBezTo>
                    <a:cubicBezTo>
                      <a:pt x="25867" y="31399"/>
                      <a:pt x="25867" y="31794"/>
                      <a:pt x="25867" y="32220"/>
                    </a:cubicBezTo>
                    <a:cubicBezTo>
                      <a:pt x="25867" y="32615"/>
                      <a:pt x="25867" y="33010"/>
                      <a:pt x="25898" y="33405"/>
                    </a:cubicBezTo>
                    <a:cubicBezTo>
                      <a:pt x="25928" y="33800"/>
                      <a:pt x="25989" y="34196"/>
                      <a:pt x="26080" y="34621"/>
                    </a:cubicBezTo>
                    <a:cubicBezTo>
                      <a:pt x="25381" y="34196"/>
                      <a:pt x="24834" y="33648"/>
                      <a:pt x="24652" y="32858"/>
                    </a:cubicBezTo>
                    <a:cubicBezTo>
                      <a:pt x="24652" y="32797"/>
                      <a:pt x="24652" y="32767"/>
                      <a:pt x="24621" y="32737"/>
                    </a:cubicBezTo>
                    <a:cubicBezTo>
                      <a:pt x="24469" y="31612"/>
                      <a:pt x="24287" y="30487"/>
                      <a:pt x="24226" y="29363"/>
                    </a:cubicBezTo>
                    <a:cubicBezTo>
                      <a:pt x="24196" y="28816"/>
                      <a:pt x="24135" y="28299"/>
                      <a:pt x="24074" y="27782"/>
                    </a:cubicBezTo>
                    <a:cubicBezTo>
                      <a:pt x="24013" y="27235"/>
                      <a:pt x="23952" y="26718"/>
                      <a:pt x="23861" y="26171"/>
                    </a:cubicBezTo>
                    <a:cubicBezTo>
                      <a:pt x="23770" y="25776"/>
                      <a:pt x="23709" y="25381"/>
                      <a:pt x="23557" y="25016"/>
                    </a:cubicBezTo>
                    <a:cubicBezTo>
                      <a:pt x="23223" y="24135"/>
                      <a:pt x="22828" y="23253"/>
                      <a:pt x="22129" y="22584"/>
                    </a:cubicBezTo>
                    <a:cubicBezTo>
                      <a:pt x="22007" y="22493"/>
                      <a:pt x="21916" y="22372"/>
                      <a:pt x="21794" y="22311"/>
                    </a:cubicBezTo>
                    <a:cubicBezTo>
                      <a:pt x="21536" y="22117"/>
                      <a:pt x="21247" y="22015"/>
                      <a:pt x="20950" y="22015"/>
                    </a:cubicBezTo>
                    <a:cubicBezTo>
                      <a:pt x="20827" y="22015"/>
                      <a:pt x="20703" y="22032"/>
                      <a:pt x="20579" y="22068"/>
                    </a:cubicBezTo>
                    <a:cubicBezTo>
                      <a:pt x="20457" y="22129"/>
                      <a:pt x="20335" y="22159"/>
                      <a:pt x="20153" y="22189"/>
                    </a:cubicBezTo>
                    <a:cubicBezTo>
                      <a:pt x="20183" y="22098"/>
                      <a:pt x="20214" y="22068"/>
                      <a:pt x="20244" y="22037"/>
                    </a:cubicBezTo>
                    <a:cubicBezTo>
                      <a:pt x="20670" y="21490"/>
                      <a:pt x="21065" y="20913"/>
                      <a:pt x="21490" y="20396"/>
                    </a:cubicBezTo>
                    <a:cubicBezTo>
                      <a:pt x="21959" y="19820"/>
                      <a:pt x="22518" y="19559"/>
                      <a:pt x="23146" y="19559"/>
                    </a:cubicBezTo>
                    <a:cubicBezTo>
                      <a:pt x="23413" y="19559"/>
                      <a:pt x="23692" y="19606"/>
                      <a:pt x="23983" y="19697"/>
                    </a:cubicBezTo>
                    <a:cubicBezTo>
                      <a:pt x="24439" y="19818"/>
                      <a:pt x="24864" y="20062"/>
                      <a:pt x="25259" y="20335"/>
                    </a:cubicBezTo>
                    <a:cubicBezTo>
                      <a:pt x="25776" y="20700"/>
                      <a:pt x="26232" y="21156"/>
                      <a:pt x="26718" y="21612"/>
                    </a:cubicBezTo>
                    <a:cubicBezTo>
                      <a:pt x="26870" y="21733"/>
                      <a:pt x="26962" y="21946"/>
                      <a:pt x="27083" y="22129"/>
                    </a:cubicBezTo>
                    <a:cubicBezTo>
                      <a:pt x="27205" y="22341"/>
                      <a:pt x="27326" y="22584"/>
                      <a:pt x="27448" y="22797"/>
                    </a:cubicBezTo>
                    <a:cubicBezTo>
                      <a:pt x="27114" y="21308"/>
                      <a:pt x="26263" y="20244"/>
                      <a:pt x="24834" y="19636"/>
                    </a:cubicBezTo>
                    <a:cubicBezTo>
                      <a:pt x="24682" y="19575"/>
                      <a:pt x="24621" y="19454"/>
                      <a:pt x="24560" y="19302"/>
                    </a:cubicBezTo>
                    <a:cubicBezTo>
                      <a:pt x="24408" y="18815"/>
                      <a:pt x="24226" y="18359"/>
                      <a:pt x="24013" y="17904"/>
                    </a:cubicBezTo>
                    <a:cubicBezTo>
                      <a:pt x="23588" y="17022"/>
                      <a:pt x="23132" y="16171"/>
                      <a:pt x="22676" y="15289"/>
                    </a:cubicBezTo>
                    <a:cubicBezTo>
                      <a:pt x="22372" y="14712"/>
                      <a:pt x="22007" y="14195"/>
                      <a:pt x="21551" y="13739"/>
                    </a:cubicBezTo>
                    <a:cubicBezTo>
                      <a:pt x="21247" y="13435"/>
                      <a:pt x="20943" y="13101"/>
                      <a:pt x="20670" y="12797"/>
                    </a:cubicBezTo>
                    <a:cubicBezTo>
                      <a:pt x="20731" y="12615"/>
                      <a:pt x="20822" y="12463"/>
                      <a:pt x="20791" y="12341"/>
                    </a:cubicBezTo>
                    <a:cubicBezTo>
                      <a:pt x="20761" y="12189"/>
                      <a:pt x="20639" y="12007"/>
                      <a:pt x="20487" y="11946"/>
                    </a:cubicBezTo>
                    <a:cubicBezTo>
                      <a:pt x="20092" y="11703"/>
                      <a:pt x="19697" y="11520"/>
                      <a:pt x="19302" y="11338"/>
                    </a:cubicBezTo>
                    <a:cubicBezTo>
                      <a:pt x="19243" y="11315"/>
                      <a:pt x="19180" y="11300"/>
                      <a:pt x="19117" y="11300"/>
                    </a:cubicBezTo>
                    <a:cubicBezTo>
                      <a:pt x="19018" y="11300"/>
                      <a:pt x="18920" y="11336"/>
                      <a:pt x="18846" y="11429"/>
                    </a:cubicBezTo>
                    <a:cubicBezTo>
                      <a:pt x="18724" y="11612"/>
                      <a:pt x="18785" y="11764"/>
                      <a:pt x="18907" y="11885"/>
                    </a:cubicBezTo>
                    <a:cubicBezTo>
                      <a:pt x="18998" y="12007"/>
                      <a:pt x="19120" y="12098"/>
                      <a:pt x="19241" y="12189"/>
                    </a:cubicBezTo>
                    <a:cubicBezTo>
                      <a:pt x="19606" y="12524"/>
                      <a:pt x="20001" y="12827"/>
                      <a:pt x="20366" y="13131"/>
                    </a:cubicBezTo>
                    <a:cubicBezTo>
                      <a:pt x="20822" y="13557"/>
                      <a:pt x="21247" y="13982"/>
                      <a:pt x="21642" y="14408"/>
                    </a:cubicBezTo>
                    <a:cubicBezTo>
                      <a:pt x="21946" y="14712"/>
                      <a:pt x="22220" y="15016"/>
                      <a:pt x="22402" y="15381"/>
                    </a:cubicBezTo>
                    <a:cubicBezTo>
                      <a:pt x="22949" y="16293"/>
                      <a:pt x="23466" y="17235"/>
                      <a:pt x="23983" y="18177"/>
                    </a:cubicBezTo>
                    <a:cubicBezTo>
                      <a:pt x="24165" y="18542"/>
                      <a:pt x="24317" y="18967"/>
                      <a:pt x="24408" y="19393"/>
                    </a:cubicBezTo>
                    <a:cubicBezTo>
                      <a:pt x="24013" y="19363"/>
                      <a:pt x="23618" y="19363"/>
                      <a:pt x="23253" y="19271"/>
                    </a:cubicBezTo>
                    <a:cubicBezTo>
                      <a:pt x="22932" y="19213"/>
                      <a:pt x="22613" y="19186"/>
                      <a:pt x="22297" y="19186"/>
                    </a:cubicBezTo>
                    <a:cubicBezTo>
                      <a:pt x="21627" y="19186"/>
                      <a:pt x="20966" y="19308"/>
                      <a:pt x="20305" y="19514"/>
                    </a:cubicBezTo>
                    <a:cubicBezTo>
                      <a:pt x="19758" y="19697"/>
                      <a:pt x="19272" y="20001"/>
                      <a:pt x="18876" y="20396"/>
                    </a:cubicBezTo>
                    <a:cubicBezTo>
                      <a:pt x="18056" y="21156"/>
                      <a:pt x="17174" y="21855"/>
                      <a:pt x="16293" y="22524"/>
                    </a:cubicBezTo>
                    <a:cubicBezTo>
                      <a:pt x="16171" y="22615"/>
                      <a:pt x="16050" y="22736"/>
                      <a:pt x="15928" y="22858"/>
                    </a:cubicBezTo>
                    <a:cubicBezTo>
                      <a:pt x="16050" y="22828"/>
                      <a:pt x="16141" y="22767"/>
                      <a:pt x="16232" y="22706"/>
                    </a:cubicBezTo>
                    <a:cubicBezTo>
                      <a:pt x="17113" y="22189"/>
                      <a:pt x="17934" y="21551"/>
                      <a:pt x="18755" y="20913"/>
                    </a:cubicBezTo>
                    <a:cubicBezTo>
                      <a:pt x="19150" y="20609"/>
                      <a:pt x="19545" y="20335"/>
                      <a:pt x="19971" y="20092"/>
                    </a:cubicBezTo>
                    <a:cubicBezTo>
                      <a:pt x="20639" y="19758"/>
                      <a:pt x="21369" y="19697"/>
                      <a:pt x="22098" y="19636"/>
                    </a:cubicBezTo>
                    <a:lnTo>
                      <a:pt x="22098" y="19636"/>
                    </a:lnTo>
                    <a:cubicBezTo>
                      <a:pt x="22068" y="19666"/>
                      <a:pt x="22007" y="19697"/>
                      <a:pt x="21977" y="19727"/>
                    </a:cubicBezTo>
                    <a:cubicBezTo>
                      <a:pt x="21794" y="19879"/>
                      <a:pt x="21582" y="20031"/>
                      <a:pt x="21430" y="20183"/>
                    </a:cubicBezTo>
                    <a:cubicBezTo>
                      <a:pt x="21186" y="20426"/>
                      <a:pt x="20943" y="20670"/>
                      <a:pt x="20700" y="20943"/>
                    </a:cubicBezTo>
                    <a:cubicBezTo>
                      <a:pt x="19849" y="21916"/>
                      <a:pt x="19028" y="22888"/>
                      <a:pt x="18177" y="23831"/>
                    </a:cubicBezTo>
                    <a:cubicBezTo>
                      <a:pt x="17296" y="24834"/>
                      <a:pt x="16627" y="25928"/>
                      <a:pt x="15989" y="27083"/>
                    </a:cubicBezTo>
                    <a:cubicBezTo>
                      <a:pt x="15624" y="27752"/>
                      <a:pt x="15259" y="28451"/>
                      <a:pt x="14864" y="29150"/>
                    </a:cubicBezTo>
                    <a:cubicBezTo>
                      <a:pt x="14256" y="30214"/>
                      <a:pt x="13344" y="30943"/>
                      <a:pt x="12220" y="31369"/>
                    </a:cubicBezTo>
                    <a:cubicBezTo>
                      <a:pt x="11946" y="31490"/>
                      <a:pt x="11673" y="31551"/>
                      <a:pt x="11399" y="31642"/>
                    </a:cubicBezTo>
                    <a:cubicBezTo>
                      <a:pt x="11169" y="31714"/>
                      <a:pt x="10946" y="31745"/>
                      <a:pt x="10727" y="31745"/>
                    </a:cubicBezTo>
                    <a:cubicBezTo>
                      <a:pt x="10482" y="31745"/>
                      <a:pt x="10241" y="31706"/>
                      <a:pt x="10001" y="31642"/>
                    </a:cubicBezTo>
                    <a:cubicBezTo>
                      <a:pt x="9545" y="31551"/>
                      <a:pt x="9119" y="31430"/>
                      <a:pt x="8663" y="31338"/>
                    </a:cubicBezTo>
                    <a:cubicBezTo>
                      <a:pt x="8511" y="31308"/>
                      <a:pt x="8359" y="31308"/>
                      <a:pt x="8208" y="31308"/>
                    </a:cubicBezTo>
                    <a:cubicBezTo>
                      <a:pt x="8132" y="31315"/>
                      <a:pt x="8059" y="31319"/>
                      <a:pt x="7986" y="31319"/>
                    </a:cubicBezTo>
                    <a:cubicBezTo>
                      <a:pt x="7733" y="31319"/>
                      <a:pt x="7487" y="31274"/>
                      <a:pt x="7204" y="31156"/>
                    </a:cubicBezTo>
                    <a:cubicBezTo>
                      <a:pt x="7265" y="30730"/>
                      <a:pt x="7356" y="30335"/>
                      <a:pt x="7387" y="29910"/>
                    </a:cubicBezTo>
                    <a:cubicBezTo>
                      <a:pt x="7417" y="29515"/>
                      <a:pt x="7417" y="29089"/>
                      <a:pt x="7448" y="28694"/>
                    </a:cubicBezTo>
                    <a:cubicBezTo>
                      <a:pt x="7478" y="28268"/>
                      <a:pt x="7508" y="27843"/>
                      <a:pt x="7478" y="27417"/>
                    </a:cubicBezTo>
                    <a:lnTo>
                      <a:pt x="7478" y="27417"/>
                    </a:lnTo>
                    <a:cubicBezTo>
                      <a:pt x="7448" y="27630"/>
                      <a:pt x="7387" y="27843"/>
                      <a:pt x="7296" y="28086"/>
                    </a:cubicBezTo>
                    <a:cubicBezTo>
                      <a:pt x="7265" y="27995"/>
                      <a:pt x="7235" y="27934"/>
                      <a:pt x="7235" y="27873"/>
                    </a:cubicBezTo>
                    <a:cubicBezTo>
                      <a:pt x="7204" y="27235"/>
                      <a:pt x="7144" y="26627"/>
                      <a:pt x="7144" y="26019"/>
                    </a:cubicBezTo>
                    <a:cubicBezTo>
                      <a:pt x="7174" y="25259"/>
                      <a:pt x="7326" y="24530"/>
                      <a:pt x="7569" y="23831"/>
                    </a:cubicBezTo>
                    <a:cubicBezTo>
                      <a:pt x="7691" y="23557"/>
                      <a:pt x="7904" y="23344"/>
                      <a:pt x="8147" y="23162"/>
                    </a:cubicBezTo>
                    <a:cubicBezTo>
                      <a:pt x="8694" y="22736"/>
                      <a:pt x="9332" y="22493"/>
                      <a:pt x="10001" y="22280"/>
                    </a:cubicBezTo>
                    <a:cubicBezTo>
                      <a:pt x="10046" y="22250"/>
                      <a:pt x="10100" y="22242"/>
                      <a:pt x="10153" y="22242"/>
                    </a:cubicBezTo>
                    <a:cubicBezTo>
                      <a:pt x="10206" y="22242"/>
                      <a:pt x="10259" y="22250"/>
                      <a:pt x="10305" y="22250"/>
                    </a:cubicBezTo>
                    <a:cubicBezTo>
                      <a:pt x="10433" y="22255"/>
                      <a:pt x="10561" y="22258"/>
                      <a:pt x="10689" y="22258"/>
                    </a:cubicBezTo>
                    <a:cubicBezTo>
                      <a:pt x="11351" y="22258"/>
                      <a:pt x="12009" y="22190"/>
                      <a:pt x="12645" y="22037"/>
                    </a:cubicBezTo>
                    <a:cubicBezTo>
                      <a:pt x="13800" y="21764"/>
                      <a:pt x="14925" y="21460"/>
                      <a:pt x="16050" y="21156"/>
                    </a:cubicBezTo>
                    <a:cubicBezTo>
                      <a:pt x="16627" y="20973"/>
                      <a:pt x="17174" y="20730"/>
                      <a:pt x="17661" y="20396"/>
                    </a:cubicBezTo>
                    <a:lnTo>
                      <a:pt x="17661" y="20396"/>
                    </a:lnTo>
                    <a:cubicBezTo>
                      <a:pt x="17600" y="20426"/>
                      <a:pt x="17509" y="20426"/>
                      <a:pt x="17448" y="20457"/>
                    </a:cubicBezTo>
                    <a:cubicBezTo>
                      <a:pt x="16506" y="20882"/>
                      <a:pt x="15533" y="21217"/>
                      <a:pt x="14530" y="21399"/>
                    </a:cubicBezTo>
                    <a:cubicBezTo>
                      <a:pt x="13496" y="21581"/>
                      <a:pt x="12402" y="21673"/>
                      <a:pt x="11338" y="21764"/>
                    </a:cubicBezTo>
                    <a:cubicBezTo>
                      <a:pt x="11294" y="21766"/>
                      <a:pt x="11250" y="21767"/>
                      <a:pt x="11206" y="21767"/>
                    </a:cubicBezTo>
                    <a:cubicBezTo>
                      <a:pt x="10643" y="21767"/>
                      <a:pt x="10085" y="21590"/>
                      <a:pt x="9606" y="21308"/>
                    </a:cubicBezTo>
                    <a:cubicBezTo>
                      <a:pt x="9423" y="21217"/>
                      <a:pt x="9241" y="21125"/>
                      <a:pt x="9089" y="21034"/>
                    </a:cubicBezTo>
                    <a:cubicBezTo>
                      <a:pt x="8241" y="20534"/>
                      <a:pt x="7362" y="20267"/>
                      <a:pt x="6440" y="20267"/>
                    </a:cubicBezTo>
                    <a:cubicBezTo>
                      <a:pt x="6074" y="20267"/>
                      <a:pt x="5700" y="20309"/>
                      <a:pt x="5320" y="20396"/>
                    </a:cubicBezTo>
                    <a:cubicBezTo>
                      <a:pt x="4590" y="20548"/>
                      <a:pt x="3891" y="20730"/>
                      <a:pt x="3192" y="20943"/>
                    </a:cubicBezTo>
                    <a:cubicBezTo>
                      <a:pt x="2524" y="21125"/>
                      <a:pt x="1916" y="21460"/>
                      <a:pt x="1399" y="21946"/>
                    </a:cubicBezTo>
                    <a:cubicBezTo>
                      <a:pt x="1338" y="22007"/>
                      <a:pt x="1308" y="22068"/>
                      <a:pt x="1216" y="22189"/>
                    </a:cubicBezTo>
                    <a:cubicBezTo>
                      <a:pt x="1156" y="22037"/>
                      <a:pt x="1125" y="21946"/>
                      <a:pt x="1125" y="21885"/>
                    </a:cubicBezTo>
                    <a:cubicBezTo>
                      <a:pt x="1095" y="21521"/>
                      <a:pt x="1065" y="21125"/>
                      <a:pt x="1095" y="20761"/>
                    </a:cubicBezTo>
                    <a:cubicBezTo>
                      <a:pt x="1095" y="20335"/>
                      <a:pt x="1247" y="19970"/>
                      <a:pt x="1551" y="19697"/>
                    </a:cubicBezTo>
                    <a:cubicBezTo>
                      <a:pt x="1976" y="19302"/>
                      <a:pt x="2128" y="18846"/>
                      <a:pt x="2128" y="18329"/>
                    </a:cubicBezTo>
                    <a:cubicBezTo>
                      <a:pt x="2128" y="17508"/>
                      <a:pt x="2402" y="16779"/>
                      <a:pt x="2797" y="16080"/>
                    </a:cubicBezTo>
                    <a:cubicBezTo>
                      <a:pt x="2919" y="15867"/>
                      <a:pt x="3101" y="15624"/>
                      <a:pt x="3314" y="15502"/>
                    </a:cubicBezTo>
                    <a:cubicBezTo>
                      <a:pt x="3679" y="15229"/>
                      <a:pt x="4104" y="15016"/>
                      <a:pt x="4530" y="14864"/>
                    </a:cubicBezTo>
                    <a:cubicBezTo>
                      <a:pt x="5077" y="14682"/>
                      <a:pt x="5502" y="14408"/>
                      <a:pt x="5776" y="13922"/>
                    </a:cubicBezTo>
                    <a:cubicBezTo>
                      <a:pt x="6049" y="13375"/>
                      <a:pt x="6505" y="13071"/>
                      <a:pt x="7052" y="12888"/>
                    </a:cubicBezTo>
                    <a:cubicBezTo>
                      <a:pt x="7511" y="12735"/>
                      <a:pt x="7969" y="12668"/>
                      <a:pt x="8427" y="12668"/>
                    </a:cubicBezTo>
                    <a:cubicBezTo>
                      <a:pt x="8516" y="12668"/>
                      <a:pt x="8605" y="12671"/>
                      <a:pt x="8694" y="12675"/>
                    </a:cubicBezTo>
                    <a:cubicBezTo>
                      <a:pt x="9910" y="12736"/>
                      <a:pt x="11095" y="12919"/>
                      <a:pt x="12281" y="13253"/>
                    </a:cubicBezTo>
                    <a:cubicBezTo>
                      <a:pt x="13101" y="13466"/>
                      <a:pt x="13861" y="13891"/>
                      <a:pt x="14621" y="14256"/>
                    </a:cubicBezTo>
                    <a:cubicBezTo>
                      <a:pt x="15594" y="14742"/>
                      <a:pt x="16445" y="15350"/>
                      <a:pt x="17296" y="16019"/>
                    </a:cubicBezTo>
                    <a:cubicBezTo>
                      <a:pt x="18086" y="16657"/>
                      <a:pt x="18937" y="17235"/>
                      <a:pt x="19788" y="17843"/>
                    </a:cubicBezTo>
                    <a:cubicBezTo>
                      <a:pt x="20123" y="18086"/>
                      <a:pt x="20457" y="18359"/>
                      <a:pt x="20791" y="18633"/>
                    </a:cubicBezTo>
                    <a:cubicBezTo>
                      <a:pt x="20761" y="18542"/>
                      <a:pt x="20731" y="18481"/>
                      <a:pt x="20670" y="18420"/>
                    </a:cubicBezTo>
                    <a:cubicBezTo>
                      <a:pt x="20427" y="18177"/>
                      <a:pt x="20214" y="17964"/>
                      <a:pt x="19971" y="17752"/>
                    </a:cubicBezTo>
                    <a:cubicBezTo>
                      <a:pt x="19180" y="17113"/>
                      <a:pt x="18390" y="16505"/>
                      <a:pt x="17600" y="15867"/>
                    </a:cubicBezTo>
                    <a:cubicBezTo>
                      <a:pt x="16992" y="15381"/>
                      <a:pt x="16384" y="14894"/>
                      <a:pt x="15746" y="14438"/>
                    </a:cubicBezTo>
                    <a:cubicBezTo>
                      <a:pt x="15229" y="14074"/>
                      <a:pt x="14682" y="13739"/>
                      <a:pt x="14104" y="13466"/>
                    </a:cubicBezTo>
                    <a:cubicBezTo>
                      <a:pt x="13101" y="12979"/>
                      <a:pt x="12311" y="12250"/>
                      <a:pt x="11673" y="11429"/>
                    </a:cubicBezTo>
                    <a:cubicBezTo>
                      <a:pt x="11247" y="10913"/>
                      <a:pt x="10974" y="10305"/>
                      <a:pt x="10730" y="9666"/>
                    </a:cubicBezTo>
                    <a:cubicBezTo>
                      <a:pt x="10487" y="8967"/>
                      <a:pt x="10609" y="8268"/>
                      <a:pt x="11217" y="7721"/>
                    </a:cubicBezTo>
                    <a:cubicBezTo>
                      <a:pt x="11673" y="7295"/>
                      <a:pt x="12220" y="7052"/>
                      <a:pt x="12736" y="6779"/>
                    </a:cubicBezTo>
                    <a:cubicBezTo>
                      <a:pt x="13071" y="6657"/>
                      <a:pt x="13405" y="6536"/>
                      <a:pt x="13740" y="6414"/>
                    </a:cubicBezTo>
                    <a:cubicBezTo>
                      <a:pt x="13861" y="6384"/>
                      <a:pt x="13983" y="6323"/>
                      <a:pt x="14104" y="6292"/>
                    </a:cubicBezTo>
                    <a:cubicBezTo>
                      <a:pt x="14743" y="6080"/>
                      <a:pt x="15229" y="5715"/>
                      <a:pt x="15411" y="5046"/>
                    </a:cubicBezTo>
                    <a:cubicBezTo>
                      <a:pt x="15472" y="4894"/>
                      <a:pt x="15533" y="4742"/>
                      <a:pt x="15624" y="4590"/>
                    </a:cubicBezTo>
                    <a:cubicBezTo>
                      <a:pt x="15837" y="4134"/>
                      <a:pt x="16141" y="3770"/>
                      <a:pt x="16597" y="3526"/>
                    </a:cubicBezTo>
                    <a:cubicBezTo>
                      <a:pt x="17113" y="3222"/>
                      <a:pt x="17600" y="2949"/>
                      <a:pt x="18177" y="2827"/>
                    </a:cubicBezTo>
                    <a:cubicBezTo>
                      <a:pt x="18420" y="2767"/>
                      <a:pt x="18603" y="2615"/>
                      <a:pt x="18724" y="2402"/>
                    </a:cubicBezTo>
                    <a:cubicBezTo>
                      <a:pt x="18876" y="2128"/>
                      <a:pt x="19059" y="1885"/>
                      <a:pt x="19211" y="1611"/>
                    </a:cubicBezTo>
                    <a:cubicBezTo>
                      <a:pt x="19332" y="1399"/>
                      <a:pt x="19515" y="1247"/>
                      <a:pt x="19727" y="1125"/>
                    </a:cubicBezTo>
                    <a:cubicBezTo>
                      <a:pt x="20062" y="912"/>
                      <a:pt x="20396" y="700"/>
                      <a:pt x="20761" y="548"/>
                    </a:cubicBezTo>
                    <a:cubicBezTo>
                      <a:pt x="20990" y="471"/>
                      <a:pt x="21209" y="438"/>
                      <a:pt x="21421" y="438"/>
                    </a:cubicBezTo>
                    <a:close/>
                    <a:moveTo>
                      <a:pt x="37448" y="1"/>
                    </a:moveTo>
                    <a:cubicBezTo>
                      <a:pt x="37144" y="1"/>
                      <a:pt x="36810" y="92"/>
                      <a:pt x="36536" y="213"/>
                    </a:cubicBezTo>
                    <a:cubicBezTo>
                      <a:pt x="35807" y="608"/>
                      <a:pt x="35077" y="1064"/>
                      <a:pt x="34561" y="1763"/>
                    </a:cubicBezTo>
                    <a:cubicBezTo>
                      <a:pt x="33953" y="2523"/>
                      <a:pt x="33406" y="3314"/>
                      <a:pt x="32798" y="4074"/>
                    </a:cubicBezTo>
                    <a:cubicBezTo>
                      <a:pt x="31734" y="5472"/>
                      <a:pt x="30883" y="7022"/>
                      <a:pt x="30153" y="8602"/>
                    </a:cubicBezTo>
                    <a:cubicBezTo>
                      <a:pt x="29728" y="9514"/>
                      <a:pt x="29241" y="10365"/>
                      <a:pt x="28694" y="11186"/>
                    </a:cubicBezTo>
                    <a:cubicBezTo>
                      <a:pt x="28542" y="11460"/>
                      <a:pt x="28390" y="11703"/>
                      <a:pt x="28269" y="11976"/>
                    </a:cubicBezTo>
                    <a:cubicBezTo>
                      <a:pt x="28086" y="12311"/>
                      <a:pt x="27904" y="12675"/>
                      <a:pt x="27661" y="13101"/>
                    </a:cubicBezTo>
                    <a:cubicBezTo>
                      <a:pt x="27630" y="12645"/>
                      <a:pt x="27630" y="12280"/>
                      <a:pt x="27600" y="11916"/>
                    </a:cubicBezTo>
                    <a:cubicBezTo>
                      <a:pt x="27539" y="11490"/>
                      <a:pt x="27600" y="11095"/>
                      <a:pt x="27843" y="10730"/>
                    </a:cubicBezTo>
                    <a:cubicBezTo>
                      <a:pt x="28086" y="10335"/>
                      <a:pt x="28299" y="9909"/>
                      <a:pt x="28603" y="9545"/>
                    </a:cubicBezTo>
                    <a:cubicBezTo>
                      <a:pt x="28727" y="9644"/>
                      <a:pt x="28836" y="9693"/>
                      <a:pt x="28930" y="9693"/>
                    </a:cubicBezTo>
                    <a:cubicBezTo>
                      <a:pt x="29066" y="9693"/>
                      <a:pt x="29169" y="9591"/>
                      <a:pt x="29241" y="9393"/>
                    </a:cubicBezTo>
                    <a:cubicBezTo>
                      <a:pt x="29424" y="8876"/>
                      <a:pt x="29302" y="8299"/>
                      <a:pt x="29272" y="7782"/>
                    </a:cubicBezTo>
                    <a:cubicBezTo>
                      <a:pt x="29272" y="7660"/>
                      <a:pt x="29181" y="7539"/>
                      <a:pt x="29029" y="7539"/>
                    </a:cubicBezTo>
                    <a:cubicBezTo>
                      <a:pt x="28937" y="7569"/>
                      <a:pt x="28816" y="7660"/>
                      <a:pt x="28755" y="7721"/>
                    </a:cubicBezTo>
                    <a:cubicBezTo>
                      <a:pt x="28694" y="7873"/>
                      <a:pt x="28664" y="8055"/>
                      <a:pt x="28664" y="8207"/>
                    </a:cubicBezTo>
                    <a:cubicBezTo>
                      <a:pt x="28664" y="8542"/>
                      <a:pt x="28573" y="8815"/>
                      <a:pt x="28390" y="9089"/>
                    </a:cubicBezTo>
                    <a:cubicBezTo>
                      <a:pt x="28147" y="9514"/>
                      <a:pt x="27934" y="9940"/>
                      <a:pt x="27691" y="10365"/>
                    </a:cubicBezTo>
                    <a:cubicBezTo>
                      <a:pt x="27661" y="10396"/>
                      <a:pt x="27630" y="10457"/>
                      <a:pt x="27539" y="10548"/>
                    </a:cubicBezTo>
                    <a:cubicBezTo>
                      <a:pt x="27539" y="10335"/>
                      <a:pt x="27539" y="10183"/>
                      <a:pt x="27509" y="10031"/>
                    </a:cubicBezTo>
                    <a:cubicBezTo>
                      <a:pt x="27478" y="9727"/>
                      <a:pt x="27478" y="9454"/>
                      <a:pt x="27418" y="9150"/>
                    </a:cubicBezTo>
                    <a:cubicBezTo>
                      <a:pt x="26992" y="7083"/>
                      <a:pt x="26445" y="5016"/>
                      <a:pt x="25411" y="3131"/>
                    </a:cubicBezTo>
                    <a:cubicBezTo>
                      <a:pt x="24864" y="2159"/>
                      <a:pt x="24135" y="1368"/>
                      <a:pt x="23253" y="700"/>
                    </a:cubicBezTo>
                    <a:cubicBezTo>
                      <a:pt x="23071" y="578"/>
                      <a:pt x="22889" y="456"/>
                      <a:pt x="22676" y="365"/>
                    </a:cubicBezTo>
                    <a:cubicBezTo>
                      <a:pt x="22274" y="193"/>
                      <a:pt x="21860" y="69"/>
                      <a:pt x="21434" y="69"/>
                    </a:cubicBezTo>
                    <a:cubicBezTo>
                      <a:pt x="21184" y="69"/>
                      <a:pt x="20929" y="112"/>
                      <a:pt x="20670" y="213"/>
                    </a:cubicBezTo>
                    <a:cubicBezTo>
                      <a:pt x="20244" y="365"/>
                      <a:pt x="19849" y="608"/>
                      <a:pt x="19484" y="821"/>
                    </a:cubicBezTo>
                    <a:cubicBezTo>
                      <a:pt x="19272" y="973"/>
                      <a:pt x="19089" y="1156"/>
                      <a:pt x="18937" y="1399"/>
                    </a:cubicBezTo>
                    <a:cubicBezTo>
                      <a:pt x="18785" y="1672"/>
                      <a:pt x="18633" y="1946"/>
                      <a:pt x="18481" y="2219"/>
                    </a:cubicBezTo>
                    <a:cubicBezTo>
                      <a:pt x="18360" y="2402"/>
                      <a:pt x="18238" y="2523"/>
                      <a:pt x="18025" y="2584"/>
                    </a:cubicBezTo>
                    <a:cubicBezTo>
                      <a:pt x="17509" y="2736"/>
                      <a:pt x="17053" y="3010"/>
                      <a:pt x="16566" y="3222"/>
                    </a:cubicBezTo>
                    <a:cubicBezTo>
                      <a:pt x="15898" y="3557"/>
                      <a:pt x="15411" y="4104"/>
                      <a:pt x="15107" y="4773"/>
                    </a:cubicBezTo>
                    <a:cubicBezTo>
                      <a:pt x="14712" y="5624"/>
                      <a:pt x="14712" y="5624"/>
                      <a:pt x="13800" y="5897"/>
                    </a:cubicBezTo>
                    <a:cubicBezTo>
                      <a:pt x="13071" y="6110"/>
                      <a:pt x="12372" y="6414"/>
                      <a:pt x="11733" y="6779"/>
                    </a:cubicBezTo>
                    <a:cubicBezTo>
                      <a:pt x="11308" y="7022"/>
                      <a:pt x="10974" y="7295"/>
                      <a:pt x="10670" y="7660"/>
                    </a:cubicBezTo>
                    <a:cubicBezTo>
                      <a:pt x="10548" y="7812"/>
                      <a:pt x="10426" y="7995"/>
                      <a:pt x="10335" y="8177"/>
                    </a:cubicBezTo>
                    <a:cubicBezTo>
                      <a:pt x="10092" y="8937"/>
                      <a:pt x="10122" y="9636"/>
                      <a:pt x="10518" y="10335"/>
                    </a:cubicBezTo>
                    <a:cubicBezTo>
                      <a:pt x="10639" y="10548"/>
                      <a:pt x="10761" y="10730"/>
                      <a:pt x="10852" y="10943"/>
                    </a:cubicBezTo>
                    <a:cubicBezTo>
                      <a:pt x="11065" y="11460"/>
                      <a:pt x="11399" y="11916"/>
                      <a:pt x="11794" y="12311"/>
                    </a:cubicBezTo>
                    <a:cubicBezTo>
                      <a:pt x="11977" y="12463"/>
                      <a:pt x="12129" y="12645"/>
                      <a:pt x="12311" y="12827"/>
                    </a:cubicBezTo>
                    <a:cubicBezTo>
                      <a:pt x="12250" y="12858"/>
                      <a:pt x="12220" y="12888"/>
                      <a:pt x="12220" y="12888"/>
                    </a:cubicBezTo>
                    <a:cubicBezTo>
                      <a:pt x="12098" y="12858"/>
                      <a:pt x="11946" y="12827"/>
                      <a:pt x="11825" y="12797"/>
                    </a:cubicBezTo>
                    <a:cubicBezTo>
                      <a:pt x="10791" y="12554"/>
                      <a:pt x="9758" y="12402"/>
                      <a:pt x="8694" y="12341"/>
                    </a:cubicBezTo>
                    <a:cubicBezTo>
                      <a:pt x="8570" y="12328"/>
                      <a:pt x="8448" y="12322"/>
                      <a:pt x="8327" y="12322"/>
                    </a:cubicBezTo>
                    <a:cubicBezTo>
                      <a:pt x="7881" y="12322"/>
                      <a:pt x="7446" y="12404"/>
                      <a:pt x="6992" y="12524"/>
                    </a:cubicBezTo>
                    <a:cubicBezTo>
                      <a:pt x="6323" y="12736"/>
                      <a:pt x="5806" y="13101"/>
                      <a:pt x="5472" y="13709"/>
                    </a:cubicBezTo>
                    <a:cubicBezTo>
                      <a:pt x="5229" y="14134"/>
                      <a:pt x="4894" y="14378"/>
                      <a:pt x="4438" y="14560"/>
                    </a:cubicBezTo>
                    <a:cubicBezTo>
                      <a:pt x="3983" y="14742"/>
                      <a:pt x="3527" y="14986"/>
                      <a:pt x="3101" y="15259"/>
                    </a:cubicBezTo>
                    <a:cubicBezTo>
                      <a:pt x="2858" y="15411"/>
                      <a:pt x="2645" y="15654"/>
                      <a:pt x="2493" y="15897"/>
                    </a:cubicBezTo>
                    <a:cubicBezTo>
                      <a:pt x="2037" y="16657"/>
                      <a:pt x="1703" y="17417"/>
                      <a:pt x="1764" y="18329"/>
                    </a:cubicBezTo>
                    <a:cubicBezTo>
                      <a:pt x="1794" y="18755"/>
                      <a:pt x="1672" y="19150"/>
                      <a:pt x="1338" y="19454"/>
                    </a:cubicBezTo>
                    <a:cubicBezTo>
                      <a:pt x="1004" y="19727"/>
                      <a:pt x="821" y="20092"/>
                      <a:pt x="730" y="20518"/>
                    </a:cubicBezTo>
                    <a:cubicBezTo>
                      <a:pt x="578" y="21156"/>
                      <a:pt x="639" y="21764"/>
                      <a:pt x="730" y="22341"/>
                    </a:cubicBezTo>
                    <a:cubicBezTo>
                      <a:pt x="730" y="22524"/>
                      <a:pt x="730" y="22676"/>
                      <a:pt x="609" y="22797"/>
                    </a:cubicBezTo>
                    <a:cubicBezTo>
                      <a:pt x="457" y="22980"/>
                      <a:pt x="274" y="23132"/>
                      <a:pt x="122" y="23314"/>
                    </a:cubicBezTo>
                    <a:cubicBezTo>
                      <a:pt x="1" y="23496"/>
                      <a:pt x="1" y="23618"/>
                      <a:pt x="183" y="23739"/>
                    </a:cubicBezTo>
                    <a:cubicBezTo>
                      <a:pt x="305" y="23831"/>
                      <a:pt x="457" y="23891"/>
                      <a:pt x="578" y="23891"/>
                    </a:cubicBezTo>
                    <a:cubicBezTo>
                      <a:pt x="806" y="23909"/>
                      <a:pt x="1034" y="23927"/>
                      <a:pt x="1257" y="23927"/>
                    </a:cubicBezTo>
                    <a:cubicBezTo>
                      <a:pt x="1419" y="23927"/>
                      <a:pt x="1579" y="23917"/>
                      <a:pt x="1733" y="23891"/>
                    </a:cubicBezTo>
                    <a:cubicBezTo>
                      <a:pt x="2675" y="23770"/>
                      <a:pt x="3466" y="23314"/>
                      <a:pt x="4256" y="22828"/>
                    </a:cubicBezTo>
                    <a:cubicBezTo>
                      <a:pt x="4682" y="22524"/>
                      <a:pt x="5077" y="22220"/>
                      <a:pt x="5502" y="21977"/>
                    </a:cubicBezTo>
                    <a:cubicBezTo>
                      <a:pt x="5806" y="21825"/>
                      <a:pt x="6110" y="21733"/>
                      <a:pt x="6445" y="21642"/>
                    </a:cubicBezTo>
                    <a:cubicBezTo>
                      <a:pt x="6703" y="21596"/>
                      <a:pt x="6958" y="21575"/>
                      <a:pt x="7212" y="21575"/>
                    </a:cubicBezTo>
                    <a:cubicBezTo>
                      <a:pt x="7794" y="21575"/>
                      <a:pt x="8365" y="21686"/>
                      <a:pt x="8937" y="21855"/>
                    </a:cubicBezTo>
                    <a:cubicBezTo>
                      <a:pt x="9059" y="21885"/>
                      <a:pt x="9150" y="21946"/>
                      <a:pt x="9271" y="22007"/>
                    </a:cubicBezTo>
                    <a:cubicBezTo>
                      <a:pt x="8846" y="22220"/>
                      <a:pt x="8481" y="22372"/>
                      <a:pt x="8086" y="22584"/>
                    </a:cubicBezTo>
                    <a:cubicBezTo>
                      <a:pt x="7691" y="22797"/>
                      <a:pt x="7326" y="23101"/>
                      <a:pt x="7144" y="23527"/>
                    </a:cubicBezTo>
                    <a:cubicBezTo>
                      <a:pt x="6992" y="23891"/>
                      <a:pt x="6900" y="24256"/>
                      <a:pt x="6809" y="24621"/>
                    </a:cubicBezTo>
                    <a:cubicBezTo>
                      <a:pt x="6505" y="25837"/>
                      <a:pt x="6657" y="27053"/>
                      <a:pt x="6992" y="28268"/>
                    </a:cubicBezTo>
                    <a:cubicBezTo>
                      <a:pt x="7113" y="28633"/>
                      <a:pt x="7174" y="28998"/>
                      <a:pt x="7083" y="29363"/>
                    </a:cubicBezTo>
                    <a:cubicBezTo>
                      <a:pt x="7022" y="29879"/>
                      <a:pt x="6931" y="30366"/>
                      <a:pt x="6870" y="30852"/>
                    </a:cubicBezTo>
                    <a:cubicBezTo>
                      <a:pt x="6840" y="30943"/>
                      <a:pt x="6840" y="31034"/>
                      <a:pt x="6840" y="31095"/>
                    </a:cubicBezTo>
                    <a:cubicBezTo>
                      <a:pt x="6809" y="31399"/>
                      <a:pt x="6931" y="31551"/>
                      <a:pt x="7204" y="31642"/>
                    </a:cubicBezTo>
                    <a:cubicBezTo>
                      <a:pt x="7466" y="31737"/>
                      <a:pt x="7745" y="31814"/>
                      <a:pt x="8043" y="31814"/>
                    </a:cubicBezTo>
                    <a:cubicBezTo>
                      <a:pt x="8127" y="31814"/>
                      <a:pt x="8212" y="31808"/>
                      <a:pt x="8299" y="31794"/>
                    </a:cubicBezTo>
                    <a:cubicBezTo>
                      <a:pt x="8481" y="31734"/>
                      <a:pt x="8663" y="31734"/>
                      <a:pt x="8846" y="31734"/>
                    </a:cubicBezTo>
                    <a:cubicBezTo>
                      <a:pt x="8967" y="31734"/>
                      <a:pt x="9089" y="31794"/>
                      <a:pt x="9180" y="31825"/>
                    </a:cubicBezTo>
                    <a:cubicBezTo>
                      <a:pt x="9647" y="32095"/>
                      <a:pt x="10153" y="32246"/>
                      <a:pt x="10683" y="32246"/>
                    </a:cubicBezTo>
                    <a:cubicBezTo>
                      <a:pt x="10809" y="32246"/>
                      <a:pt x="10936" y="32237"/>
                      <a:pt x="11065" y="32220"/>
                    </a:cubicBezTo>
                    <a:cubicBezTo>
                      <a:pt x="11794" y="32129"/>
                      <a:pt x="12524" y="31885"/>
                      <a:pt x="13162" y="31460"/>
                    </a:cubicBezTo>
                    <a:cubicBezTo>
                      <a:pt x="13983" y="30943"/>
                      <a:pt x="14621" y="30244"/>
                      <a:pt x="15077" y="29393"/>
                    </a:cubicBezTo>
                    <a:cubicBezTo>
                      <a:pt x="15502" y="28633"/>
                      <a:pt x="15928" y="27904"/>
                      <a:pt x="16354" y="27174"/>
                    </a:cubicBezTo>
                    <a:cubicBezTo>
                      <a:pt x="17265" y="25594"/>
                      <a:pt x="18329" y="24104"/>
                      <a:pt x="19636" y="22828"/>
                    </a:cubicBezTo>
                    <a:cubicBezTo>
                      <a:pt x="19978" y="22486"/>
                      <a:pt x="20352" y="22311"/>
                      <a:pt x="20725" y="22311"/>
                    </a:cubicBezTo>
                    <a:cubicBezTo>
                      <a:pt x="21081" y="22311"/>
                      <a:pt x="21437" y="22470"/>
                      <a:pt x="21764" y="22797"/>
                    </a:cubicBezTo>
                    <a:cubicBezTo>
                      <a:pt x="22493" y="23527"/>
                      <a:pt x="22980" y="24378"/>
                      <a:pt x="23345" y="25320"/>
                    </a:cubicBezTo>
                    <a:cubicBezTo>
                      <a:pt x="23405" y="25533"/>
                      <a:pt x="23466" y="25746"/>
                      <a:pt x="23497" y="25958"/>
                    </a:cubicBezTo>
                    <a:cubicBezTo>
                      <a:pt x="23618" y="26749"/>
                      <a:pt x="23740" y="27509"/>
                      <a:pt x="23831" y="28299"/>
                    </a:cubicBezTo>
                    <a:cubicBezTo>
                      <a:pt x="23922" y="29363"/>
                      <a:pt x="23922" y="30426"/>
                      <a:pt x="24104" y="31460"/>
                    </a:cubicBezTo>
                    <a:cubicBezTo>
                      <a:pt x="24104" y="31460"/>
                      <a:pt x="24104" y="31490"/>
                      <a:pt x="24104" y="31490"/>
                    </a:cubicBezTo>
                    <a:cubicBezTo>
                      <a:pt x="24196" y="32037"/>
                      <a:pt x="24256" y="32615"/>
                      <a:pt x="24348" y="33162"/>
                    </a:cubicBezTo>
                    <a:cubicBezTo>
                      <a:pt x="24469" y="33648"/>
                      <a:pt x="24682" y="34104"/>
                      <a:pt x="25077" y="34469"/>
                    </a:cubicBezTo>
                    <a:cubicBezTo>
                      <a:pt x="25290" y="34651"/>
                      <a:pt x="25533" y="34864"/>
                      <a:pt x="25746" y="35047"/>
                    </a:cubicBezTo>
                    <a:cubicBezTo>
                      <a:pt x="25959" y="35229"/>
                      <a:pt x="26171" y="35320"/>
                      <a:pt x="26445" y="35320"/>
                    </a:cubicBezTo>
                    <a:cubicBezTo>
                      <a:pt x="26658" y="35351"/>
                      <a:pt x="26840" y="35351"/>
                      <a:pt x="27022" y="35411"/>
                    </a:cubicBezTo>
                    <a:cubicBezTo>
                      <a:pt x="27091" y="35441"/>
                      <a:pt x="27162" y="35454"/>
                      <a:pt x="27233" y="35454"/>
                    </a:cubicBezTo>
                    <a:cubicBezTo>
                      <a:pt x="27385" y="35454"/>
                      <a:pt x="27537" y="35393"/>
                      <a:pt x="27661" y="35290"/>
                    </a:cubicBezTo>
                    <a:cubicBezTo>
                      <a:pt x="27722" y="35229"/>
                      <a:pt x="27782" y="35138"/>
                      <a:pt x="27843" y="35107"/>
                    </a:cubicBezTo>
                    <a:cubicBezTo>
                      <a:pt x="27920" y="35113"/>
                      <a:pt x="27995" y="35117"/>
                      <a:pt x="28069" y="35117"/>
                    </a:cubicBezTo>
                    <a:cubicBezTo>
                      <a:pt x="28376" y="35117"/>
                      <a:pt x="28656" y="35054"/>
                      <a:pt x="28877" y="34834"/>
                    </a:cubicBezTo>
                    <a:cubicBezTo>
                      <a:pt x="29120" y="34560"/>
                      <a:pt x="29302" y="34256"/>
                      <a:pt x="29393" y="33922"/>
                    </a:cubicBezTo>
                    <a:cubicBezTo>
                      <a:pt x="29454" y="33679"/>
                      <a:pt x="29515" y="33436"/>
                      <a:pt x="29576" y="33192"/>
                    </a:cubicBezTo>
                    <a:cubicBezTo>
                      <a:pt x="29758" y="32311"/>
                      <a:pt x="29880" y="31430"/>
                      <a:pt x="29849" y="30548"/>
                    </a:cubicBezTo>
                    <a:cubicBezTo>
                      <a:pt x="29819" y="30031"/>
                      <a:pt x="29880" y="29545"/>
                      <a:pt x="29880" y="29028"/>
                    </a:cubicBezTo>
                    <a:cubicBezTo>
                      <a:pt x="29849" y="28512"/>
                      <a:pt x="29819" y="28025"/>
                      <a:pt x="29788" y="27509"/>
                    </a:cubicBezTo>
                    <a:cubicBezTo>
                      <a:pt x="29758" y="27022"/>
                      <a:pt x="29697" y="26536"/>
                      <a:pt x="29667" y="26050"/>
                    </a:cubicBezTo>
                    <a:cubicBezTo>
                      <a:pt x="29636" y="25381"/>
                      <a:pt x="29636" y="24712"/>
                      <a:pt x="29636" y="24043"/>
                    </a:cubicBezTo>
                    <a:cubicBezTo>
                      <a:pt x="29636" y="23831"/>
                      <a:pt x="29667" y="23648"/>
                      <a:pt x="29697" y="23436"/>
                    </a:cubicBezTo>
                    <a:cubicBezTo>
                      <a:pt x="29910" y="22584"/>
                      <a:pt x="30244" y="21764"/>
                      <a:pt x="30700" y="21004"/>
                    </a:cubicBezTo>
                    <a:cubicBezTo>
                      <a:pt x="31551" y="19666"/>
                      <a:pt x="32706" y="18603"/>
                      <a:pt x="34074" y="17812"/>
                    </a:cubicBezTo>
                    <a:cubicBezTo>
                      <a:pt x="34621" y="17448"/>
                      <a:pt x="35199" y="17144"/>
                      <a:pt x="35837" y="16961"/>
                    </a:cubicBezTo>
                    <a:cubicBezTo>
                      <a:pt x="36253" y="16837"/>
                      <a:pt x="36668" y="16740"/>
                      <a:pt x="37093" y="16740"/>
                    </a:cubicBezTo>
                    <a:cubicBezTo>
                      <a:pt x="37290" y="16740"/>
                      <a:pt x="37489" y="16761"/>
                      <a:pt x="37691" y="16809"/>
                    </a:cubicBezTo>
                    <a:cubicBezTo>
                      <a:pt x="38299" y="16961"/>
                      <a:pt x="38907" y="17174"/>
                      <a:pt x="39545" y="17387"/>
                    </a:cubicBezTo>
                    <a:cubicBezTo>
                      <a:pt x="40366" y="17630"/>
                      <a:pt x="41156" y="17873"/>
                      <a:pt x="41977" y="18147"/>
                    </a:cubicBezTo>
                    <a:cubicBezTo>
                      <a:pt x="42215" y="18226"/>
                      <a:pt x="42444" y="18262"/>
                      <a:pt x="42667" y="18262"/>
                    </a:cubicBezTo>
                    <a:cubicBezTo>
                      <a:pt x="43215" y="18262"/>
                      <a:pt x="43721" y="18045"/>
                      <a:pt x="44196" y="17721"/>
                    </a:cubicBezTo>
                    <a:cubicBezTo>
                      <a:pt x="45290" y="16931"/>
                      <a:pt x="45929" y="15867"/>
                      <a:pt x="46293" y="14621"/>
                    </a:cubicBezTo>
                    <a:cubicBezTo>
                      <a:pt x="46354" y="14378"/>
                      <a:pt x="46385" y="14134"/>
                      <a:pt x="46415" y="13922"/>
                    </a:cubicBezTo>
                    <a:cubicBezTo>
                      <a:pt x="46445" y="13010"/>
                      <a:pt x="45868" y="12250"/>
                      <a:pt x="44986" y="12098"/>
                    </a:cubicBezTo>
                    <a:cubicBezTo>
                      <a:pt x="44804" y="12068"/>
                      <a:pt x="44622" y="12037"/>
                      <a:pt x="44439" y="12007"/>
                    </a:cubicBezTo>
                    <a:cubicBezTo>
                      <a:pt x="43997" y="11954"/>
                      <a:pt x="43558" y="11923"/>
                      <a:pt x="43120" y="11923"/>
                    </a:cubicBezTo>
                    <a:cubicBezTo>
                      <a:pt x="42295" y="11923"/>
                      <a:pt x="41474" y="12033"/>
                      <a:pt x="40640" y="12311"/>
                    </a:cubicBezTo>
                    <a:cubicBezTo>
                      <a:pt x="39728" y="12615"/>
                      <a:pt x="38786" y="12888"/>
                      <a:pt x="37935" y="13375"/>
                    </a:cubicBezTo>
                    <a:cubicBezTo>
                      <a:pt x="37904" y="13405"/>
                      <a:pt x="37843" y="13435"/>
                      <a:pt x="37783" y="13466"/>
                    </a:cubicBezTo>
                    <a:cubicBezTo>
                      <a:pt x="36962" y="13800"/>
                      <a:pt x="36172" y="14195"/>
                      <a:pt x="35412" y="14712"/>
                    </a:cubicBezTo>
                    <a:cubicBezTo>
                      <a:pt x="34865" y="15077"/>
                      <a:pt x="34226" y="15138"/>
                      <a:pt x="33709" y="15259"/>
                    </a:cubicBezTo>
                    <a:cubicBezTo>
                      <a:pt x="34257" y="14773"/>
                      <a:pt x="34865" y="14256"/>
                      <a:pt x="35442" y="13739"/>
                    </a:cubicBezTo>
                    <a:cubicBezTo>
                      <a:pt x="35716" y="13496"/>
                      <a:pt x="35959" y="13283"/>
                      <a:pt x="36232" y="13071"/>
                    </a:cubicBezTo>
                    <a:cubicBezTo>
                      <a:pt x="36931" y="12432"/>
                      <a:pt x="37631" y="11794"/>
                      <a:pt x="38451" y="11277"/>
                    </a:cubicBezTo>
                    <a:cubicBezTo>
                      <a:pt x="38846" y="11004"/>
                      <a:pt x="39242" y="10730"/>
                      <a:pt x="39637" y="10457"/>
                    </a:cubicBezTo>
                    <a:cubicBezTo>
                      <a:pt x="39941" y="10274"/>
                      <a:pt x="40245" y="10092"/>
                      <a:pt x="40518" y="9879"/>
                    </a:cubicBezTo>
                    <a:cubicBezTo>
                      <a:pt x="41126" y="9514"/>
                      <a:pt x="41704" y="9119"/>
                      <a:pt x="42311" y="8724"/>
                    </a:cubicBezTo>
                    <a:cubicBezTo>
                      <a:pt x="42494" y="8633"/>
                      <a:pt x="42676" y="8542"/>
                      <a:pt x="42859" y="8420"/>
                    </a:cubicBezTo>
                    <a:cubicBezTo>
                      <a:pt x="43254" y="8177"/>
                      <a:pt x="43649" y="7964"/>
                      <a:pt x="44014" y="7691"/>
                    </a:cubicBezTo>
                    <a:cubicBezTo>
                      <a:pt x="44561" y="7235"/>
                      <a:pt x="44865" y="6596"/>
                      <a:pt x="44956" y="5897"/>
                    </a:cubicBezTo>
                    <a:cubicBezTo>
                      <a:pt x="44986" y="5654"/>
                      <a:pt x="45017" y="5411"/>
                      <a:pt x="45017" y="5168"/>
                    </a:cubicBezTo>
                    <a:cubicBezTo>
                      <a:pt x="45017" y="4864"/>
                      <a:pt x="44986" y="4529"/>
                      <a:pt x="44926" y="4256"/>
                    </a:cubicBezTo>
                    <a:cubicBezTo>
                      <a:pt x="44834" y="3800"/>
                      <a:pt x="44561" y="3526"/>
                      <a:pt x="44074" y="3466"/>
                    </a:cubicBezTo>
                    <a:cubicBezTo>
                      <a:pt x="44044" y="3466"/>
                      <a:pt x="44014" y="3435"/>
                      <a:pt x="43983" y="3435"/>
                    </a:cubicBezTo>
                    <a:cubicBezTo>
                      <a:pt x="43892" y="3070"/>
                      <a:pt x="43831" y="2736"/>
                      <a:pt x="43649" y="2493"/>
                    </a:cubicBezTo>
                    <a:cubicBezTo>
                      <a:pt x="43467" y="2219"/>
                      <a:pt x="43163" y="2067"/>
                      <a:pt x="42889" y="1824"/>
                    </a:cubicBezTo>
                    <a:cubicBezTo>
                      <a:pt x="42889" y="1824"/>
                      <a:pt x="42859" y="1763"/>
                      <a:pt x="42859" y="1703"/>
                    </a:cubicBezTo>
                    <a:cubicBezTo>
                      <a:pt x="42889" y="1064"/>
                      <a:pt x="42737" y="760"/>
                      <a:pt x="42129" y="517"/>
                    </a:cubicBezTo>
                    <a:cubicBezTo>
                      <a:pt x="41764" y="365"/>
                      <a:pt x="41369" y="213"/>
                      <a:pt x="40974" y="183"/>
                    </a:cubicBezTo>
                    <a:cubicBezTo>
                      <a:pt x="39819" y="92"/>
                      <a:pt x="38634" y="31"/>
                      <a:pt x="374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" name="Google Shape;206;p5"/>
              <p:cNvSpPr/>
              <p:nvPr/>
            </p:nvSpPr>
            <p:spPr>
              <a:xfrm>
                <a:off x="7152375" y="3312175"/>
                <a:ext cx="1085150" cy="782725"/>
              </a:xfrm>
              <a:custGeom>
                <a:avLst/>
                <a:gdLst/>
                <a:ahLst/>
                <a:cxnLst/>
                <a:rect l="l" t="t" r="r" b="b"/>
                <a:pathLst>
                  <a:path w="43406" h="31309" extrusionOk="0">
                    <a:moveTo>
                      <a:pt x="17964" y="3758"/>
                    </a:moveTo>
                    <a:lnTo>
                      <a:pt x="17964" y="3758"/>
                    </a:lnTo>
                    <a:cubicBezTo>
                      <a:pt x="18511" y="4092"/>
                      <a:pt x="19636" y="5734"/>
                      <a:pt x="19819" y="6494"/>
                    </a:cubicBezTo>
                    <a:cubicBezTo>
                      <a:pt x="19180" y="5582"/>
                      <a:pt x="18572" y="4670"/>
                      <a:pt x="17964" y="3758"/>
                    </a:cubicBezTo>
                    <a:close/>
                    <a:moveTo>
                      <a:pt x="15442" y="6038"/>
                    </a:moveTo>
                    <a:cubicBezTo>
                      <a:pt x="15533" y="6068"/>
                      <a:pt x="15594" y="6068"/>
                      <a:pt x="15654" y="6099"/>
                    </a:cubicBezTo>
                    <a:cubicBezTo>
                      <a:pt x="16019" y="6342"/>
                      <a:pt x="16414" y="6524"/>
                      <a:pt x="16749" y="6828"/>
                    </a:cubicBezTo>
                    <a:cubicBezTo>
                      <a:pt x="18755" y="8561"/>
                      <a:pt x="20214" y="10688"/>
                      <a:pt x="21247" y="13120"/>
                    </a:cubicBezTo>
                    <a:cubicBezTo>
                      <a:pt x="21247" y="13181"/>
                      <a:pt x="21278" y="13211"/>
                      <a:pt x="21278" y="13242"/>
                    </a:cubicBezTo>
                    <a:cubicBezTo>
                      <a:pt x="20457" y="11904"/>
                      <a:pt x="19819" y="10476"/>
                      <a:pt x="18785" y="9290"/>
                    </a:cubicBezTo>
                    <a:cubicBezTo>
                      <a:pt x="17752" y="8135"/>
                      <a:pt x="16718" y="6980"/>
                      <a:pt x="15442" y="6038"/>
                    </a:cubicBezTo>
                    <a:close/>
                    <a:moveTo>
                      <a:pt x="21585" y="8673"/>
                    </a:moveTo>
                    <a:cubicBezTo>
                      <a:pt x="21633" y="8673"/>
                      <a:pt x="21683" y="8687"/>
                      <a:pt x="21733" y="8713"/>
                    </a:cubicBezTo>
                    <a:cubicBezTo>
                      <a:pt x="22189" y="8925"/>
                      <a:pt x="22676" y="9108"/>
                      <a:pt x="22949" y="9594"/>
                    </a:cubicBezTo>
                    <a:cubicBezTo>
                      <a:pt x="22980" y="9655"/>
                      <a:pt x="23040" y="9716"/>
                      <a:pt x="23040" y="9776"/>
                    </a:cubicBezTo>
                    <a:cubicBezTo>
                      <a:pt x="23040" y="9868"/>
                      <a:pt x="23040" y="9989"/>
                      <a:pt x="22980" y="10050"/>
                    </a:cubicBezTo>
                    <a:cubicBezTo>
                      <a:pt x="22949" y="10111"/>
                      <a:pt x="22904" y="10134"/>
                      <a:pt x="22854" y="10134"/>
                    </a:cubicBezTo>
                    <a:cubicBezTo>
                      <a:pt x="22805" y="10134"/>
                      <a:pt x="22752" y="10111"/>
                      <a:pt x="22706" y="10080"/>
                    </a:cubicBezTo>
                    <a:cubicBezTo>
                      <a:pt x="22645" y="10050"/>
                      <a:pt x="22585" y="10020"/>
                      <a:pt x="22493" y="9959"/>
                    </a:cubicBezTo>
                    <a:lnTo>
                      <a:pt x="22493" y="9959"/>
                    </a:lnTo>
                    <a:cubicBezTo>
                      <a:pt x="22493" y="10141"/>
                      <a:pt x="22493" y="10263"/>
                      <a:pt x="22524" y="10384"/>
                    </a:cubicBezTo>
                    <a:cubicBezTo>
                      <a:pt x="22797" y="11327"/>
                      <a:pt x="23040" y="12299"/>
                      <a:pt x="23314" y="13272"/>
                    </a:cubicBezTo>
                    <a:cubicBezTo>
                      <a:pt x="23557" y="14062"/>
                      <a:pt x="23831" y="14822"/>
                      <a:pt x="24104" y="15612"/>
                    </a:cubicBezTo>
                    <a:cubicBezTo>
                      <a:pt x="24347" y="16372"/>
                      <a:pt x="24560" y="17163"/>
                      <a:pt x="24621" y="17983"/>
                    </a:cubicBezTo>
                    <a:cubicBezTo>
                      <a:pt x="24651" y="18166"/>
                      <a:pt x="24621" y="18348"/>
                      <a:pt x="24621" y="18561"/>
                    </a:cubicBezTo>
                    <a:lnTo>
                      <a:pt x="24560" y="18561"/>
                    </a:lnTo>
                    <a:cubicBezTo>
                      <a:pt x="24560" y="18530"/>
                      <a:pt x="24530" y="18500"/>
                      <a:pt x="24530" y="18470"/>
                    </a:cubicBezTo>
                    <a:cubicBezTo>
                      <a:pt x="24378" y="17132"/>
                      <a:pt x="23983" y="15886"/>
                      <a:pt x="23527" y="14640"/>
                    </a:cubicBezTo>
                    <a:cubicBezTo>
                      <a:pt x="23284" y="13941"/>
                      <a:pt x="23071" y="13272"/>
                      <a:pt x="22828" y="12603"/>
                    </a:cubicBezTo>
                    <a:cubicBezTo>
                      <a:pt x="22554" y="11752"/>
                      <a:pt x="22341" y="10901"/>
                      <a:pt x="22220" y="10020"/>
                    </a:cubicBezTo>
                    <a:cubicBezTo>
                      <a:pt x="22189" y="9776"/>
                      <a:pt x="22098" y="9594"/>
                      <a:pt x="21885" y="9472"/>
                    </a:cubicBezTo>
                    <a:cubicBezTo>
                      <a:pt x="21733" y="9381"/>
                      <a:pt x="21581" y="9260"/>
                      <a:pt x="21460" y="9138"/>
                    </a:cubicBezTo>
                    <a:cubicBezTo>
                      <a:pt x="21369" y="9047"/>
                      <a:pt x="21308" y="8925"/>
                      <a:pt x="21399" y="8773"/>
                    </a:cubicBezTo>
                    <a:cubicBezTo>
                      <a:pt x="21453" y="8702"/>
                      <a:pt x="21516" y="8673"/>
                      <a:pt x="21585" y="8673"/>
                    </a:cubicBezTo>
                    <a:close/>
                    <a:moveTo>
                      <a:pt x="20357" y="1"/>
                    </a:moveTo>
                    <a:cubicBezTo>
                      <a:pt x="20145" y="1"/>
                      <a:pt x="19926" y="34"/>
                      <a:pt x="19697" y="111"/>
                    </a:cubicBezTo>
                    <a:cubicBezTo>
                      <a:pt x="19332" y="263"/>
                      <a:pt x="18998" y="475"/>
                      <a:pt x="18663" y="658"/>
                    </a:cubicBezTo>
                    <a:cubicBezTo>
                      <a:pt x="18451" y="810"/>
                      <a:pt x="18268" y="962"/>
                      <a:pt x="18147" y="1174"/>
                    </a:cubicBezTo>
                    <a:cubicBezTo>
                      <a:pt x="17995" y="1448"/>
                      <a:pt x="17812" y="1691"/>
                      <a:pt x="17660" y="1965"/>
                    </a:cubicBezTo>
                    <a:cubicBezTo>
                      <a:pt x="17539" y="2178"/>
                      <a:pt x="17356" y="2330"/>
                      <a:pt x="17113" y="2390"/>
                    </a:cubicBezTo>
                    <a:cubicBezTo>
                      <a:pt x="16536" y="2512"/>
                      <a:pt x="16049" y="2785"/>
                      <a:pt x="15533" y="3089"/>
                    </a:cubicBezTo>
                    <a:cubicBezTo>
                      <a:pt x="15077" y="3333"/>
                      <a:pt x="14773" y="3697"/>
                      <a:pt x="14560" y="4153"/>
                    </a:cubicBezTo>
                    <a:cubicBezTo>
                      <a:pt x="14469" y="4305"/>
                      <a:pt x="14408" y="4457"/>
                      <a:pt x="14347" y="4609"/>
                    </a:cubicBezTo>
                    <a:cubicBezTo>
                      <a:pt x="14165" y="5278"/>
                      <a:pt x="13679" y="5643"/>
                      <a:pt x="13040" y="5855"/>
                    </a:cubicBezTo>
                    <a:cubicBezTo>
                      <a:pt x="12919" y="5886"/>
                      <a:pt x="12797" y="5916"/>
                      <a:pt x="12676" y="5977"/>
                    </a:cubicBezTo>
                    <a:cubicBezTo>
                      <a:pt x="12341" y="6099"/>
                      <a:pt x="12007" y="6190"/>
                      <a:pt x="11672" y="6342"/>
                    </a:cubicBezTo>
                    <a:cubicBezTo>
                      <a:pt x="11156" y="6615"/>
                      <a:pt x="10609" y="6858"/>
                      <a:pt x="10153" y="7284"/>
                    </a:cubicBezTo>
                    <a:cubicBezTo>
                      <a:pt x="9545" y="7831"/>
                      <a:pt x="9423" y="8530"/>
                      <a:pt x="9666" y="9229"/>
                    </a:cubicBezTo>
                    <a:cubicBezTo>
                      <a:pt x="9910" y="9837"/>
                      <a:pt x="10183" y="10476"/>
                      <a:pt x="10609" y="10962"/>
                    </a:cubicBezTo>
                    <a:cubicBezTo>
                      <a:pt x="11247" y="11813"/>
                      <a:pt x="12037" y="12542"/>
                      <a:pt x="13040" y="13029"/>
                    </a:cubicBezTo>
                    <a:cubicBezTo>
                      <a:pt x="13618" y="13302"/>
                      <a:pt x="14165" y="13637"/>
                      <a:pt x="14682" y="14001"/>
                    </a:cubicBezTo>
                    <a:cubicBezTo>
                      <a:pt x="15320" y="14457"/>
                      <a:pt x="15928" y="14944"/>
                      <a:pt x="16536" y="15430"/>
                    </a:cubicBezTo>
                    <a:cubicBezTo>
                      <a:pt x="17326" y="16068"/>
                      <a:pt x="18116" y="16676"/>
                      <a:pt x="18907" y="17315"/>
                    </a:cubicBezTo>
                    <a:cubicBezTo>
                      <a:pt x="19150" y="17527"/>
                      <a:pt x="19363" y="17740"/>
                      <a:pt x="19606" y="17983"/>
                    </a:cubicBezTo>
                    <a:cubicBezTo>
                      <a:pt x="19667" y="18044"/>
                      <a:pt x="19697" y="18105"/>
                      <a:pt x="19727" y="18196"/>
                    </a:cubicBezTo>
                    <a:cubicBezTo>
                      <a:pt x="19393" y="17922"/>
                      <a:pt x="19059" y="17649"/>
                      <a:pt x="18724" y="17375"/>
                    </a:cubicBezTo>
                    <a:cubicBezTo>
                      <a:pt x="17904" y="16798"/>
                      <a:pt x="17022" y="16220"/>
                      <a:pt x="16232" y="15582"/>
                    </a:cubicBezTo>
                    <a:cubicBezTo>
                      <a:pt x="15381" y="14913"/>
                      <a:pt x="14530" y="14305"/>
                      <a:pt x="13557" y="13819"/>
                    </a:cubicBezTo>
                    <a:cubicBezTo>
                      <a:pt x="12797" y="13454"/>
                      <a:pt x="12037" y="13029"/>
                      <a:pt x="11217" y="12786"/>
                    </a:cubicBezTo>
                    <a:cubicBezTo>
                      <a:pt x="10031" y="12482"/>
                      <a:pt x="8846" y="12269"/>
                      <a:pt x="7630" y="12238"/>
                    </a:cubicBezTo>
                    <a:cubicBezTo>
                      <a:pt x="7541" y="12234"/>
                      <a:pt x="7452" y="12231"/>
                      <a:pt x="7363" y="12231"/>
                    </a:cubicBezTo>
                    <a:cubicBezTo>
                      <a:pt x="6905" y="12231"/>
                      <a:pt x="6447" y="12298"/>
                      <a:pt x="5988" y="12451"/>
                    </a:cubicBezTo>
                    <a:cubicBezTo>
                      <a:pt x="5441" y="12603"/>
                      <a:pt x="4985" y="12938"/>
                      <a:pt x="4712" y="13454"/>
                    </a:cubicBezTo>
                    <a:cubicBezTo>
                      <a:pt x="4438" y="13971"/>
                      <a:pt x="4013" y="14245"/>
                      <a:pt x="3466" y="14427"/>
                    </a:cubicBezTo>
                    <a:cubicBezTo>
                      <a:pt x="3040" y="14579"/>
                      <a:pt x="2615" y="14792"/>
                      <a:pt x="2250" y="15065"/>
                    </a:cubicBezTo>
                    <a:cubicBezTo>
                      <a:pt x="2037" y="15187"/>
                      <a:pt x="1855" y="15430"/>
                      <a:pt x="1733" y="15643"/>
                    </a:cubicBezTo>
                    <a:cubicBezTo>
                      <a:pt x="1338" y="16342"/>
                      <a:pt x="1064" y="17071"/>
                      <a:pt x="1064" y="17892"/>
                    </a:cubicBezTo>
                    <a:cubicBezTo>
                      <a:pt x="1064" y="18409"/>
                      <a:pt x="912" y="18865"/>
                      <a:pt x="487" y="19260"/>
                    </a:cubicBezTo>
                    <a:cubicBezTo>
                      <a:pt x="183" y="19533"/>
                      <a:pt x="31" y="19898"/>
                      <a:pt x="31" y="20324"/>
                    </a:cubicBezTo>
                    <a:cubicBezTo>
                      <a:pt x="1" y="20688"/>
                      <a:pt x="31" y="21053"/>
                      <a:pt x="61" y="21448"/>
                    </a:cubicBezTo>
                    <a:cubicBezTo>
                      <a:pt x="61" y="21509"/>
                      <a:pt x="92" y="21570"/>
                      <a:pt x="152" y="21752"/>
                    </a:cubicBezTo>
                    <a:cubicBezTo>
                      <a:pt x="244" y="21631"/>
                      <a:pt x="274" y="21570"/>
                      <a:pt x="335" y="21509"/>
                    </a:cubicBezTo>
                    <a:cubicBezTo>
                      <a:pt x="852" y="21023"/>
                      <a:pt x="1460" y="20688"/>
                      <a:pt x="2128" y="20476"/>
                    </a:cubicBezTo>
                    <a:cubicBezTo>
                      <a:pt x="2827" y="20293"/>
                      <a:pt x="3526" y="20111"/>
                      <a:pt x="4256" y="19959"/>
                    </a:cubicBezTo>
                    <a:cubicBezTo>
                      <a:pt x="4636" y="19872"/>
                      <a:pt x="5010" y="19830"/>
                      <a:pt x="5376" y="19830"/>
                    </a:cubicBezTo>
                    <a:cubicBezTo>
                      <a:pt x="6298" y="19830"/>
                      <a:pt x="7177" y="20097"/>
                      <a:pt x="8025" y="20597"/>
                    </a:cubicBezTo>
                    <a:cubicBezTo>
                      <a:pt x="8177" y="20688"/>
                      <a:pt x="8359" y="20780"/>
                      <a:pt x="8542" y="20871"/>
                    </a:cubicBezTo>
                    <a:cubicBezTo>
                      <a:pt x="9021" y="21153"/>
                      <a:pt x="9579" y="21330"/>
                      <a:pt x="10142" y="21330"/>
                    </a:cubicBezTo>
                    <a:cubicBezTo>
                      <a:pt x="10186" y="21330"/>
                      <a:pt x="10230" y="21329"/>
                      <a:pt x="10274" y="21327"/>
                    </a:cubicBezTo>
                    <a:cubicBezTo>
                      <a:pt x="11338" y="21236"/>
                      <a:pt x="12432" y="21144"/>
                      <a:pt x="13466" y="20962"/>
                    </a:cubicBezTo>
                    <a:cubicBezTo>
                      <a:pt x="14469" y="20780"/>
                      <a:pt x="15442" y="20445"/>
                      <a:pt x="16384" y="20020"/>
                    </a:cubicBezTo>
                    <a:cubicBezTo>
                      <a:pt x="16445" y="19989"/>
                      <a:pt x="16536" y="19989"/>
                      <a:pt x="16597" y="19959"/>
                    </a:cubicBezTo>
                    <a:lnTo>
                      <a:pt x="16597" y="19959"/>
                    </a:lnTo>
                    <a:cubicBezTo>
                      <a:pt x="16110" y="20293"/>
                      <a:pt x="15563" y="20536"/>
                      <a:pt x="14986" y="20719"/>
                    </a:cubicBezTo>
                    <a:cubicBezTo>
                      <a:pt x="13861" y="21023"/>
                      <a:pt x="12736" y="21296"/>
                      <a:pt x="11581" y="21600"/>
                    </a:cubicBezTo>
                    <a:cubicBezTo>
                      <a:pt x="10945" y="21753"/>
                      <a:pt x="10287" y="21821"/>
                      <a:pt x="9625" y="21821"/>
                    </a:cubicBezTo>
                    <a:cubicBezTo>
                      <a:pt x="9497" y="21821"/>
                      <a:pt x="9369" y="21818"/>
                      <a:pt x="9241" y="21813"/>
                    </a:cubicBezTo>
                    <a:cubicBezTo>
                      <a:pt x="9180" y="21813"/>
                      <a:pt x="9106" y="21800"/>
                      <a:pt x="9036" y="21800"/>
                    </a:cubicBezTo>
                    <a:cubicBezTo>
                      <a:pt x="9001" y="21800"/>
                      <a:pt x="8967" y="21803"/>
                      <a:pt x="8937" y="21813"/>
                    </a:cubicBezTo>
                    <a:cubicBezTo>
                      <a:pt x="8268" y="22056"/>
                      <a:pt x="7630" y="22299"/>
                      <a:pt x="7083" y="22725"/>
                    </a:cubicBezTo>
                    <a:cubicBezTo>
                      <a:pt x="6840" y="22907"/>
                      <a:pt x="6627" y="23120"/>
                      <a:pt x="6505" y="23394"/>
                    </a:cubicBezTo>
                    <a:cubicBezTo>
                      <a:pt x="6262" y="24093"/>
                      <a:pt x="6110" y="24822"/>
                      <a:pt x="6080" y="25582"/>
                    </a:cubicBezTo>
                    <a:cubicBezTo>
                      <a:pt x="6080" y="26190"/>
                      <a:pt x="6140" y="26798"/>
                      <a:pt x="6171" y="27436"/>
                    </a:cubicBezTo>
                    <a:cubicBezTo>
                      <a:pt x="6171" y="27497"/>
                      <a:pt x="6201" y="27558"/>
                      <a:pt x="6232" y="27649"/>
                    </a:cubicBezTo>
                    <a:cubicBezTo>
                      <a:pt x="6323" y="27406"/>
                      <a:pt x="6384" y="27193"/>
                      <a:pt x="6414" y="26980"/>
                    </a:cubicBezTo>
                    <a:lnTo>
                      <a:pt x="6414" y="26980"/>
                    </a:lnTo>
                    <a:cubicBezTo>
                      <a:pt x="6444" y="27406"/>
                      <a:pt x="6414" y="27831"/>
                      <a:pt x="6384" y="28257"/>
                    </a:cubicBezTo>
                    <a:cubicBezTo>
                      <a:pt x="6353" y="28652"/>
                      <a:pt x="6353" y="29078"/>
                      <a:pt x="6323" y="29473"/>
                    </a:cubicBezTo>
                    <a:cubicBezTo>
                      <a:pt x="6292" y="29898"/>
                      <a:pt x="6201" y="30293"/>
                      <a:pt x="6140" y="30719"/>
                    </a:cubicBezTo>
                    <a:cubicBezTo>
                      <a:pt x="6443" y="30820"/>
                      <a:pt x="6703" y="30879"/>
                      <a:pt x="6974" y="30879"/>
                    </a:cubicBezTo>
                    <a:cubicBezTo>
                      <a:pt x="7030" y="30879"/>
                      <a:pt x="7086" y="30876"/>
                      <a:pt x="7144" y="30871"/>
                    </a:cubicBezTo>
                    <a:cubicBezTo>
                      <a:pt x="7295" y="30871"/>
                      <a:pt x="7447" y="30871"/>
                      <a:pt x="7599" y="30901"/>
                    </a:cubicBezTo>
                    <a:cubicBezTo>
                      <a:pt x="8055" y="30993"/>
                      <a:pt x="8481" y="31114"/>
                      <a:pt x="8937" y="31205"/>
                    </a:cubicBezTo>
                    <a:cubicBezTo>
                      <a:pt x="9177" y="31269"/>
                      <a:pt x="9418" y="31308"/>
                      <a:pt x="9663" y="31308"/>
                    </a:cubicBezTo>
                    <a:cubicBezTo>
                      <a:pt x="9882" y="31308"/>
                      <a:pt x="10105" y="31277"/>
                      <a:pt x="10335" y="31205"/>
                    </a:cubicBezTo>
                    <a:cubicBezTo>
                      <a:pt x="10609" y="31114"/>
                      <a:pt x="10882" y="31023"/>
                      <a:pt x="11156" y="30932"/>
                    </a:cubicBezTo>
                    <a:cubicBezTo>
                      <a:pt x="12280" y="30506"/>
                      <a:pt x="13192" y="29777"/>
                      <a:pt x="13800" y="28713"/>
                    </a:cubicBezTo>
                    <a:cubicBezTo>
                      <a:pt x="14195" y="28014"/>
                      <a:pt x="14560" y="27315"/>
                      <a:pt x="14925" y="26646"/>
                    </a:cubicBezTo>
                    <a:cubicBezTo>
                      <a:pt x="15563" y="25491"/>
                      <a:pt x="16232" y="24397"/>
                      <a:pt x="17113" y="23394"/>
                    </a:cubicBezTo>
                    <a:cubicBezTo>
                      <a:pt x="17964" y="22451"/>
                      <a:pt x="18785" y="21479"/>
                      <a:pt x="19636" y="20506"/>
                    </a:cubicBezTo>
                    <a:cubicBezTo>
                      <a:pt x="19879" y="20233"/>
                      <a:pt x="20122" y="19989"/>
                      <a:pt x="20366" y="19746"/>
                    </a:cubicBezTo>
                    <a:cubicBezTo>
                      <a:pt x="20548" y="19594"/>
                      <a:pt x="20730" y="19442"/>
                      <a:pt x="20913" y="19290"/>
                    </a:cubicBezTo>
                    <a:cubicBezTo>
                      <a:pt x="20943" y="19260"/>
                      <a:pt x="21004" y="19229"/>
                      <a:pt x="21034" y="19199"/>
                    </a:cubicBezTo>
                    <a:lnTo>
                      <a:pt x="21034" y="19199"/>
                    </a:lnTo>
                    <a:cubicBezTo>
                      <a:pt x="20305" y="19260"/>
                      <a:pt x="19575" y="19321"/>
                      <a:pt x="18907" y="19655"/>
                    </a:cubicBezTo>
                    <a:cubicBezTo>
                      <a:pt x="18481" y="19898"/>
                      <a:pt x="18086" y="20172"/>
                      <a:pt x="17691" y="20476"/>
                    </a:cubicBezTo>
                    <a:cubicBezTo>
                      <a:pt x="16870" y="21114"/>
                      <a:pt x="16049" y="21752"/>
                      <a:pt x="15168" y="22269"/>
                    </a:cubicBezTo>
                    <a:cubicBezTo>
                      <a:pt x="15077" y="22330"/>
                      <a:pt x="14986" y="22391"/>
                      <a:pt x="14864" y="22421"/>
                    </a:cubicBezTo>
                    <a:cubicBezTo>
                      <a:pt x="14986" y="22299"/>
                      <a:pt x="15107" y="22178"/>
                      <a:pt x="15229" y="22087"/>
                    </a:cubicBezTo>
                    <a:cubicBezTo>
                      <a:pt x="16110" y="21418"/>
                      <a:pt x="16992" y="20719"/>
                      <a:pt x="17812" y="19959"/>
                    </a:cubicBezTo>
                    <a:cubicBezTo>
                      <a:pt x="18208" y="19564"/>
                      <a:pt x="18694" y="19229"/>
                      <a:pt x="19241" y="19077"/>
                    </a:cubicBezTo>
                    <a:cubicBezTo>
                      <a:pt x="19902" y="18871"/>
                      <a:pt x="20563" y="18749"/>
                      <a:pt x="21233" y="18749"/>
                    </a:cubicBezTo>
                    <a:cubicBezTo>
                      <a:pt x="21549" y="18749"/>
                      <a:pt x="21868" y="18776"/>
                      <a:pt x="22189" y="18834"/>
                    </a:cubicBezTo>
                    <a:cubicBezTo>
                      <a:pt x="22585" y="18895"/>
                      <a:pt x="22949" y="18926"/>
                      <a:pt x="23344" y="18956"/>
                    </a:cubicBezTo>
                    <a:cubicBezTo>
                      <a:pt x="23253" y="18530"/>
                      <a:pt x="23101" y="18105"/>
                      <a:pt x="22919" y="17740"/>
                    </a:cubicBezTo>
                    <a:cubicBezTo>
                      <a:pt x="22402" y="16798"/>
                      <a:pt x="21885" y="15856"/>
                      <a:pt x="21369" y="14944"/>
                    </a:cubicBezTo>
                    <a:cubicBezTo>
                      <a:pt x="21156" y="14579"/>
                      <a:pt x="20882" y="14275"/>
                      <a:pt x="20578" y="13971"/>
                    </a:cubicBezTo>
                    <a:cubicBezTo>
                      <a:pt x="20183" y="13515"/>
                      <a:pt x="19758" y="13120"/>
                      <a:pt x="19302" y="12694"/>
                    </a:cubicBezTo>
                    <a:cubicBezTo>
                      <a:pt x="18937" y="12360"/>
                      <a:pt x="18542" y="12087"/>
                      <a:pt x="18177" y="11752"/>
                    </a:cubicBezTo>
                    <a:cubicBezTo>
                      <a:pt x="18056" y="11661"/>
                      <a:pt x="17934" y="11570"/>
                      <a:pt x="17843" y="11448"/>
                    </a:cubicBezTo>
                    <a:cubicBezTo>
                      <a:pt x="17721" y="11327"/>
                      <a:pt x="17660" y="11175"/>
                      <a:pt x="17782" y="10992"/>
                    </a:cubicBezTo>
                    <a:cubicBezTo>
                      <a:pt x="17856" y="10899"/>
                      <a:pt x="17954" y="10863"/>
                      <a:pt x="18053" y="10863"/>
                    </a:cubicBezTo>
                    <a:cubicBezTo>
                      <a:pt x="18116" y="10863"/>
                      <a:pt x="18179" y="10878"/>
                      <a:pt x="18238" y="10901"/>
                    </a:cubicBezTo>
                    <a:cubicBezTo>
                      <a:pt x="18633" y="11083"/>
                      <a:pt x="19028" y="11266"/>
                      <a:pt x="19423" y="11509"/>
                    </a:cubicBezTo>
                    <a:cubicBezTo>
                      <a:pt x="19575" y="11570"/>
                      <a:pt x="19697" y="11752"/>
                      <a:pt x="19727" y="11904"/>
                    </a:cubicBezTo>
                    <a:cubicBezTo>
                      <a:pt x="19758" y="12026"/>
                      <a:pt x="19667" y="12178"/>
                      <a:pt x="19606" y="12360"/>
                    </a:cubicBezTo>
                    <a:cubicBezTo>
                      <a:pt x="19879" y="12664"/>
                      <a:pt x="20183" y="12998"/>
                      <a:pt x="20487" y="13302"/>
                    </a:cubicBezTo>
                    <a:cubicBezTo>
                      <a:pt x="20943" y="13758"/>
                      <a:pt x="21308" y="14275"/>
                      <a:pt x="21612" y="14852"/>
                    </a:cubicBezTo>
                    <a:cubicBezTo>
                      <a:pt x="22068" y="15734"/>
                      <a:pt x="22524" y="16585"/>
                      <a:pt x="22949" y="17467"/>
                    </a:cubicBezTo>
                    <a:cubicBezTo>
                      <a:pt x="23192" y="17922"/>
                      <a:pt x="23344" y="18378"/>
                      <a:pt x="23496" y="18865"/>
                    </a:cubicBezTo>
                    <a:cubicBezTo>
                      <a:pt x="23557" y="19017"/>
                      <a:pt x="23618" y="19138"/>
                      <a:pt x="23770" y="19199"/>
                    </a:cubicBezTo>
                    <a:cubicBezTo>
                      <a:pt x="25199" y="19807"/>
                      <a:pt x="26050" y="20871"/>
                      <a:pt x="26384" y="22360"/>
                    </a:cubicBezTo>
                    <a:cubicBezTo>
                      <a:pt x="26414" y="22330"/>
                      <a:pt x="26445" y="22299"/>
                      <a:pt x="26475" y="22239"/>
                    </a:cubicBezTo>
                    <a:cubicBezTo>
                      <a:pt x="26566" y="21661"/>
                      <a:pt x="26658" y="21053"/>
                      <a:pt x="26627" y="20445"/>
                    </a:cubicBezTo>
                    <a:cubicBezTo>
                      <a:pt x="26566" y="19685"/>
                      <a:pt x="26475" y="18956"/>
                      <a:pt x="26262" y="18257"/>
                    </a:cubicBezTo>
                    <a:cubicBezTo>
                      <a:pt x="26202" y="18105"/>
                      <a:pt x="26202" y="17922"/>
                      <a:pt x="26171" y="17770"/>
                    </a:cubicBezTo>
                    <a:cubicBezTo>
                      <a:pt x="26080" y="17041"/>
                      <a:pt x="26232" y="16403"/>
                      <a:pt x="26840" y="15947"/>
                    </a:cubicBezTo>
                    <a:cubicBezTo>
                      <a:pt x="26962" y="15886"/>
                      <a:pt x="27053" y="15734"/>
                      <a:pt x="27083" y="15612"/>
                    </a:cubicBezTo>
                    <a:cubicBezTo>
                      <a:pt x="27174" y="15248"/>
                      <a:pt x="27326" y="14944"/>
                      <a:pt x="27539" y="14640"/>
                    </a:cubicBezTo>
                    <a:cubicBezTo>
                      <a:pt x="27904" y="14184"/>
                      <a:pt x="28269" y="13697"/>
                      <a:pt x="28633" y="13242"/>
                    </a:cubicBezTo>
                    <a:cubicBezTo>
                      <a:pt x="29120" y="12664"/>
                      <a:pt x="29667" y="12178"/>
                      <a:pt x="30305" y="11752"/>
                    </a:cubicBezTo>
                    <a:cubicBezTo>
                      <a:pt x="30670" y="11539"/>
                      <a:pt x="31035" y="11296"/>
                      <a:pt x="31399" y="11053"/>
                    </a:cubicBezTo>
                    <a:cubicBezTo>
                      <a:pt x="31369" y="10628"/>
                      <a:pt x="31430" y="10536"/>
                      <a:pt x="31794" y="10354"/>
                    </a:cubicBezTo>
                    <a:cubicBezTo>
                      <a:pt x="32007" y="10263"/>
                      <a:pt x="32190" y="10172"/>
                      <a:pt x="32402" y="10080"/>
                    </a:cubicBezTo>
                    <a:cubicBezTo>
                      <a:pt x="32585" y="10050"/>
                      <a:pt x="32767" y="10020"/>
                      <a:pt x="32980" y="10020"/>
                    </a:cubicBezTo>
                    <a:cubicBezTo>
                      <a:pt x="33101" y="10020"/>
                      <a:pt x="33253" y="10080"/>
                      <a:pt x="33284" y="10232"/>
                    </a:cubicBezTo>
                    <a:cubicBezTo>
                      <a:pt x="33314" y="10415"/>
                      <a:pt x="33223" y="10506"/>
                      <a:pt x="33071" y="10567"/>
                    </a:cubicBezTo>
                    <a:cubicBezTo>
                      <a:pt x="32676" y="10749"/>
                      <a:pt x="32311" y="10962"/>
                      <a:pt x="31916" y="11114"/>
                    </a:cubicBezTo>
                    <a:cubicBezTo>
                      <a:pt x="29940" y="11935"/>
                      <a:pt x="28572" y="13394"/>
                      <a:pt x="27478" y="15187"/>
                    </a:cubicBezTo>
                    <a:cubicBezTo>
                      <a:pt x="27417" y="15308"/>
                      <a:pt x="27326" y="15430"/>
                      <a:pt x="27357" y="15643"/>
                    </a:cubicBezTo>
                    <a:cubicBezTo>
                      <a:pt x="27843" y="15278"/>
                      <a:pt x="28390" y="15156"/>
                      <a:pt x="28968" y="15065"/>
                    </a:cubicBezTo>
                    <a:cubicBezTo>
                      <a:pt x="29150" y="15035"/>
                      <a:pt x="29211" y="14913"/>
                      <a:pt x="29272" y="14761"/>
                    </a:cubicBezTo>
                    <a:cubicBezTo>
                      <a:pt x="29636" y="14001"/>
                      <a:pt x="30244" y="13454"/>
                      <a:pt x="30943" y="13029"/>
                    </a:cubicBezTo>
                    <a:cubicBezTo>
                      <a:pt x="31703" y="12573"/>
                      <a:pt x="32463" y="12117"/>
                      <a:pt x="33223" y="11661"/>
                    </a:cubicBezTo>
                    <a:cubicBezTo>
                      <a:pt x="33679" y="11387"/>
                      <a:pt x="34104" y="11144"/>
                      <a:pt x="34317" y="10628"/>
                    </a:cubicBezTo>
                    <a:cubicBezTo>
                      <a:pt x="34408" y="10384"/>
                      <a:pt x="34652" y="10232"/>
                      <a:pt x="34864" y="10080"/>
                    </a:cubicBezTo>
                    <a:cubicBezTo>
                      <a:pt x="34890" y="10068"/>
                      <a:pt x="34930" y="10060"/>
                      <a:pt x="34974" y="10060"/>
                    </a:cubicBezTo>
                    <a:cubicBezTo>
                      <a:pt x="35035" y="10060"/>
                      <a:pt x="35102" y="10075"/>
                      <a:pt x="35138" y="10111"/>
                    </a:cubicBezTo>
                    <a:cubicBezTo>
                      <a:pt x="35229" y="10141"/>
                      <a:pt x="35229" y="10293"/>
                      <a:pt x="35229" y="10384"/>
                    </a:cubicBezTo>
                    <a:cubicBezTo>
                      <a:pt x="35229" y="10476"/>
                      <a:pt x="35199" y="10567"/>
                      <a:pt x="35168" y="10628"/>
                    </a:cubicBezTo>
                    <a:cubicBezTo>
                      <a:pt x="35047" y="10871"/>
                      <a:pt x="34925" y="11083"/>
                      <a:pt x="34804" y="11327"/>
                    </a:cubicBezTo>
                    <a:cubicBezTo>
                      <a:pt x="34638" y="11616"/>
                      <a:pt x="34515" y="11737"/>
                      <a:pt x="34320" y="11737"/>
                    </a:cubicBezTo>
                    <a:cubicBezTo>
                      <a:pt x="34228" y="11737"/>
                      <a:pt x="34119" y="11710"/>
                      <a:pt x="33983" y="11661"/>
                    </a:cubicBezTo>
                    <a:cubicBezTo>
                      <a:pt x="33527" y="11904"/>
                      <a:pt x="33101" y="12087"/>
                      <a:pt x="32676" y="12299"/>
                    </a:cubicBezTo>
                    <a:cubicBezTo>
                      <a:pt x="32098" y="12603"/>
                      <a:pt x="31490" y="12907"/>
                      <a:pt x="30943" y="13272"/>
                    </a:cubicBezTo>
                    <a:cubicBezTo>
                      <a:pt x="30548" y="13545"/>
                      <a:pt x="30214" y="13910"/>
                      <a:pt x="29879" y="14275"/>
                    </a:cubicBezTo>
                    <a:cubicBezTo>
                      <a:pt x="29697" y="14457"/>
                      <a:pt x="29606" y="14670"/>
                      <a:pt x="29484" y="14883"/>
                    </a:cubicBezTo>
                    <a:cubicBezTo>
                      <a:pt x="29545" y="14913"/>
                      <a:pt x="29576" y="14944"/>
                      <a:pt x="29606" y="14944"/>
                    </a:cubicBezTo>
                    <a:cubicBezTo>
                      <a:pt x="30335" y="14944"/>
                      <a:pt x="31065" y="14913"/>
                      <a:pt x="31825" y="14913"/>
                    </a:cubicBezTo>
                    <a:cubicBezTo>
                      <a:pt x="31977" y="14913"/>
                      <a:pt x="32038" y="14852"/>
                      <a:pt x="32159" y="14761"/>
                    </a:cubicBezTo>
                    <a:cubicBezTo>
                      <a:pt x="32767" y="14153"/>
                      <a:pt x="33405" y="13576"/>
                      <a:pt x="34044" y="12998"/>
                    </a:cubicBezTo>
                    <a:cubicBezTo>
                      <a:pt x="34317" y="12755"/>
                      <a:pt x="34560" y="12512"/>
                      <a:pt x="34834" y="12269"/>
                    </a:cubicBezTo>
                    <a:cubicBezTo>
                      <a:pt x="35563" y="11691"/>
                      <a:pt x="36293" y="11053"/>
                      <a:pt x="37053" y="10536"/>
                    </a:cubicBezTo>
                    <a:cubicBezTo>
                      <a:pt x="37904" y="9959"/>
                      <a:pt x="38816" y="9472"/>
                      <a:pt x="39697" y="8925"/>
                    </a:cubicBezTo>
                    <a:cubicBezTo>
                      <a:pt x="40123" y="8652"/>
                      <a:pt x="40488" y="8378"/>
                      <a:pt x="40883" y="8105"/>
                    </a:cubicBezTo>
                    <a:cubicBezTo>
                      <a:pt x="41126" y="7953"/>
                      <a:pt x="41399" y="7801"/>
                      <a:pt x="41643" y="7618"/>
                    </a:cubicBezTo>
                    <a:cubicBezTo>
                      <a:pt x="41947" y="7436"/>
                      <a:pt x="42311" y="7223"/>
                      <a:pt x="42615" y="7010"/>
                    </a:cubicBezTo>
                    <a:cubicBezTo>
                      <a:pt x="42919" y="6767"/>
                      <a:pt x="43132" y="6463"/>
                      <a:pt x="43223" y="6068"/>
                    </a:cubicBezTo>
                    <a:cubicBezTo>
                      <a:pt x="43375" y="5460"/>
                      <a:pt x="43406" y="4792"/>
                      <a:pt x="43375" y="4153"/>
                    </a:cubicBezTo>
                    <a:cubicBezTo>
                      <a:pt x="43345" y="4032"/>
                      <a:pt x="43345" y="3880"/>
                      <a:pt x="43284" y="3789"/>
                    </a:cubicBezTo>
                    <a:cubicBezTo>
                      <a:pt x="43193" y="3637"/>
                      <a:pt x="43102" y="3454"/>
                      <a:pt x="42950" y="3393"/>
                    </a:cubicBezTo>
                    <a:cubicBezTo>
                      <a:pt x="42676" y="3241"/>
                      <a:pt x="42585" y="3029"/>
                      <a:pt x="42554" y="2755"/>
                    </a:cubicBezTo>
                    <a:cubicBezTo>
                      <a:pt x="42524" y="2421"/>
                      <a:pt x="42342" y="2147"/>
                      <a:pt x="42007" y="2026"/>
                    </a:cubicBezTo>
                    <a:cubicBezTo>
                      <a:pt x="41947" y="1995"/>
                      <a:pt x="41886" y="1965"/>
                      <a:pt x="41795" y="1934"/>
                    </a:cubicBezTo>
                    <a:cubicBezTo>
                      <a:pt x="41460" y="1782"/>
                      <a:pt x="41399" y="1630"/>
                      <a:pt x="41491" y="1266"/>
                    </a:cubicBezTo>
                    <a:cubicBezTo>
                      <a:pt x="41582" y="779"/>
                      <a:pt x="41491" y="567"/>
                      <a:pt x="41035" y="354"/>
                    </a:cubicBezTo>
                    <a:cubicBezTo>
                      <a:pt x="40700" y="202"/>
                      <a:pt x="40336" y="111"/>
                      <a:pt x="39940" y="111"/>
                    </a:cubicBezTo>
                    <a:cubicBezTo>
                      <a:pt x="38816" y="80"/>
                      <a:pt x="37661" y="19"/>
                      <a:pt x="36506" y="19"/>
                    </a:cubicBezTo>
                    <a:cubicBezTo>
                      <a:pt x="36451" y="15"/>
                      <a:pt x="36397" y="12"/>
                      <a:pt x="36343" y="12"/>
                    </a:cubicBezTo>
                    <a:cubicBezTo>
                      <a:pt x="36064" y="12"/>
                      <a:pt x="35793" y="79"/>
                      <a:pt x="35563" y="232"/>
                    </a:cubicBezTo>
                    <a:cubicBezTo>
                      <a:pt x="34925" y="658"/>
                      <a:pt x="34287" y="1083"/>
                      <a:pt x="33801" y="1691"/>
                    </a:cubicBezTo>
                    <a:cubicBezTo>
                      <a:pt x="33132" y="2573"/>
                      <a:pt x="32433" y="3424"/>
                      <a:pt x="31764" y="4305"/>
                    </a:cubicBezTo>
                    <a:cubicBezTo>
                      <a:pt x="30731" y="5582"/>
                      <a:pt x="29971" y="6980"/>
                      <a:pt x="29272" y="8439"/>
                    </a:cubicBezTo>
                    <a:cubicBezTo>
                      <a:pt x="28968" y="9077"/>
                      <a:pt x="28633" y="9746"/>
                      <a:pt x="28238" y="10354"/>
                    </a:cubicBezTo>
                    <a:cubicBezTo>
                      <a:pt x="27752" y="11114"/>
                      <a:pt x="27296" y="11874"/>
                      <a:pt x="26901" y="12664"/>
                    </a:cubicBezTo>
                    <a:cubicBezTo>
                      <a:pt x="26779" y="12907"/>
                      <a:pt x="26658" y="13150"/>
                      <a:pt x="26627" y="13394"/>
                    </a:cubicBezTo>
                    <a:cubicBezTo>
                      <a:pt x="26566" y="14184"/>
                      <a:pt x="26354" y="14944"/>
                      <a:pt x="26171" y="15704"/>
                    </a:cubicBezTo>
                    <a:cubicBezTo>
                      <a:pt x="26110" y="15916"/>
                      <a:pt x="26019" y="16129"/>
                      <a:pt x="25958" y="16372"/>
                    </a:cubicBezTo>
                    <a:cubicBezTo>
                      <a:pt x="25928" y="16342"/>
                      <a:pt x="25898" y="16342"/>
                      <a:pt x="25867" y="16342"/>
                    </a:cubicBezTo>
                    <a:cubicBezTo>
                      <a:pt x="26262" y="14822"/>
                      <a:pt x="26475" y="13302"/>
                      <a:pt x="26171" y="11661"/>
                    </a:cubicBezTo>
                    <a:lnTo>
                      <a:pt x="26171" y="11661"/>
                    </a:lnTo>
                    <a:cubicBezTo>
                      <a:pt x="26080" y="11813"/>
                      <a:pt x="26050" y="11935"/>
                      <a:pt x="26019" y="12026"/>
                    </a:cubicBezTo>
                    <a:cubicBezTo>
                      <a:pt x="25685" y="12907"/>
                      <a:pt x="25533" y="13819"/>
                      <a:pt x="25411" y="14731"/>
                    </a:cubicBezTo>
                    <a:cubicBezTo>
                      <a:pt x="25320" y="15764"/>
                      <a:pt x="25381" y="16798"/>
                      <a:pt x="25563" y="17831"/>
                    </a:cubicBezTo>
                    <a:cubicBezTo>
                      <a:pt x="25594" y="17922"/>
                      <a:pt x="25594" y="18014"/>
                      <a:pt x="25594" y="18105"/>
                    </a:cubicBezTo>
                    <a:cubicBezTo>
                      <a:pt x="25503" y="18044"/>
                      <a:pt x="25472" y="17983"/>
                      <a:pt x="25472" y="17922"/>
                    </a:cubicBezTo>
                    <a:cubicBezTo>
                      <a:pt x="25290" y="17102"/>
                      <a:pt x="25168" y="16281"/>
                      <a:pt x="25199" y="15430"/>
                    </a:cubicBezTo>
                    <a:cubicBezTo>
                      <a:pt x="25259" y="14001"/>
                      <a:pt x="25503" y="12603"/>
                      <a:pt x="26019" y="11266"/>
                    </a:cubicBezTo>
                    <a:cubicBezTo>
                      <a:pt x="26080" y="11114"/>
                      <a:pt x="26141" y="10962"/>
                      <a:pt x="26110" y="10840"/>
                    </a:cubicBezTo>
                    <a:cubicBezTo>
                      <a:pt x="26080" y="10111"/>
                      <a:pt x="26080" y="9351"/>
                      <a:pt x="25958" y="8652"/>
                    </a:cubicBezTo>
                    <a:cubicBezTo>
                      <a:pt x="25563" y="6555"/>
                      <a:pt x="24955" y="4548"/>
                      <a:pt x="23892" y="2694"/>
                    </a:cubicBezTo>
                    <a:cubicBezTo>
                      <a:pt x="23344" y="1691"/>
                      <a:pt x="22554" y="931"/>
                      <a:pt x="21612" y="354"/>
                    </a:cubicBezTo>
                    <a:cubicBezTo>
                      <a:pt x="21490" y="263"/>
                      <a:pt x="21338" y="202"/>
                      <a:pt x="21217" y="171"/>
                    </a:cubicBezTo>
                    <a:cubicBezTo>
                      <a:pt x="20934" y="65"/>
                      <a:pt x="20651" y="1"/>
                      <a:pt x="2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5"/>
              <p:cNvSpPr/>
              <p:nvPr/>
            </p:nvSpPr>
            <p:spPr>
              <a:xfrm>
                <a:off x="7629600" y="3697675"/>
                <a:ext cx="4073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16293" h="19138" extrusionOk="0">
                    <a:moveTo>
                      <a:pt x="12128" y="0"/>
                    </a:moveTo>
                    <a:cubicBezTo>
                      <a:pt x="11348" y="0"/>
                      <a:pt x="10552" y="54"/>
                      <a:pt x="9757" y="223"/>
                    </a:cubicBezTo>
                    <a:cubicBezTo>
                      <a:pt x="9149" y="344"/>
                      <a:pt x="8602" y="618"/>
                      <a:pt x="8085" y="983"/>
                    </a:cubicBezTo>
                    <a:cubicBezTo>
                      <a:pt x="7569" y="1317"/>
                      <a:pt x="7386" y="1803"/>
                      <a:pt x="7508" y="2381"/>
                    </a:cubicBezTo>
                    <a:cubicBezTo>
                      <a:pt x="7538" y="2685"/>
                      <a:pt x="7660" y="2989"/>
                      <a:pt x="7751" y="3262"/>
                    </a:cubicBezTo>
                    <a:cubicBezTo>
                      <a:pt x="8055" y="4022"/>
                      <a:pt x="8116" y="4813"/>
                      <a:pt x="8024" y="5603"/>
                    </a:cubicBezTo>
                    <a:cubicBezTo>
                      <a:pt x="7964" y="6180"/>
                      <a:pt x="7781" y="6727"/>
                      <a:pt x="7660" y="7305"/>
                    </a:cubicBezTo>
                    <a:cubicBezTo>
                      <a:pt x="7629" y="7457"/>
                      <a:pt x="7629" y="7639"/>
                      <a:pt x="7629" y="7822"/>
                    </a:cubicBezTo>
                    <a:cubicBezTo>
                      <a:pt x="7599" y="8399"/>
                      <a:pt x="7599" y="8977"/>
                      <a:pt x="7569" y="9585"/>
                    </a:cubicBezTo>
                    <a:cubicBezTo>
                      <a:pt x="7569" y="9676"/>
                      <a:pt x="7508" y="9767"/>
                      <a:pt x="7477" y="9858"/>
                    </a:cubicBezTo>
                    <a:cubicBezTo>
                      <a:pt x="7447" y="9372"/>
                      <a:pt x="7447" y="8946"/>
                      <a:pt x="7447" y="8490"/>
                    </a:cubicBezTo>
                    <a:cubicBezTo>
                      <a:pt x="7417" y="8004"/>
                      <a:pt x="7356" y="7518"/>
                      <a:pt x="7325" y="7031"/>
                    </a:cubicBezTo>
                    <a:cubicBezTo>
                      <a:pt x="7325" y="7001"/>
                      <a:pt x="7295" y="6971"/>
                      <a:pt x="7295" y="6940"/>
                    </a:cubicBezTo>
                    <a:cubicBezTo>
                      <a:pt x="7173" y="6697"/>
                      <a:pt x="7052" y="6484"/>
                      <a:pt x="6930" y="6272"/>
                    </a:cubicBezTo>
                    <a:cubicBezTo>
                      <a:pt x="6809" y="6089"/>
                      <a:pt x="6717" y="5876"/>
                      <a:pt x="6565" y="5755"/>
                    </a:cubicBezTo>
                    <a:cubicBezTo>
                      <a:pt x="6079" y="5299"/>
                      <a:pt x="5623" y="4843"/>
                      <a:pt x="5106" y="4478"/>
                    </a:cubicBezTo>
                    <a:cubicBezTo>
                      <a:pt x="4711" y="4205"/>
                      <a:pt x="4286" y="3961"/>
                      <a:pt x="3830" y="3840"/>
                    </a:cubicBezTo>
                    <a:cubicBezTo>
                      <a:pt x="3539" y="3749"/>
                      <a:pt x="3260" y="3702"/>
                      <a:pt x="2993" y="3702"/>
                    </a:cubicBezTo>
                    <a:cubicBezTo>
                      <a:pt x="2365" y="3702"/>
                      <a:pt x="1806" y="3963"/>
                      <a:pt x="1337" y="4539"/>
                    </a:cubicBezTo>
                    <a:cubicBezTo>
                      <a:pt x="912" y="5056"/>
                      <a:pt x="486" y="5633"/>
                      <a:pt x="91" y="6180"/>
                    </a:cubicBezTo>
                    <a:cubicBezTo>
                      <a:pt x="61" y="6211"/>
                      <a:pt x="30" y="6241"/>
                      <a:pt x="0" y="6332"/>
                    </a:cubicBezTo>
                    <a:cubicBezTo>
                      <a:pt x="182" y="6302"/>
                      <a:pt x="304" y="6241"/>
                      <a:pt x="395" y="6211"/>
                    </a:cubicBezTo>
                    <a:cubicBezTo>
                      <a:pt x="531" y="6166"/>
                      <a:pt x="664" y="6145"/>
                      <a:pt x="793" y="6145"/>
                    </a:cubicBezTo>
                    <a:cubicBezTo>
                      <a:pt x="1099" y="6145"/>
                      <a:pt x="1385" y="6262"/>
                      <a:pt x="1641" y="6454"/>
                    </a:cubicBezTo>
                    <a:cubicBezTo>
                      <a:pt x="1763" y="6515"/>
                      <a:pt x="1854" y="6636"/>
                      <a:pt x="1976" y="6727"/>
                    </a:cubicBezTo>
                    <a:cubicBezTo>
                      <a:pt x="2675" y="7396"/>
                      <a:pt x="3070" y="8278"/>
                      <a:pt x="3404" y="9159"/>
                    </a:cubicBezTo>
                    <a:cubicBezTo>
                      <a:pt x="3556" y="9524"/>
                      <a:pt x="3617" y="9919"/>
                      <a:pt x="3708" y="10314"/>
                    </a:cubicBezTo>
                    <a:cubicBezTo>
                      <a:pt x="3799" y="10831"/>
                      <a:pt x="3860" y="11378"/>
                      <a:pt x="3921" y="11925"/>
                    </a:cubicBezTo>
                    <a:cubicBezTo>
                      <a:pt x="3982" y="12442"/>
                      <a:pt x="4043" y="12959"/>
                      <a:pt x="4073" y="13506"/>
                    </a:cubicBezTo>
                    <a:cubicBezTo>
                      <a:pt x="4134" y="14630"/>
                      <a:pt x="4316" y="15755"/>
                      <a:pt x="4468" y="16880"/>
                    </a:cubicBezTo>
                    <a:cubicBezTo>
                      <a:pt x="4499" y="16910"/>
                      <a:pt x="4499" y="16940"/>
                      <a:pt x="4499" y="16971"/>
                    </a:cubicBezTo>
                    <a:cubicBezTo>
                      <a:pt x="4681" y="17791"/>
                      <a:pt x="5228" y="18339"/>
                      <a:pt x="5927" y="18764"/>
                    </a:cubicBezTo>
                    <a:cubicBezTo>
                      <a:pt x="5836" y="18339"/>
                      <a:pt x="5775" y="17943"/>
                      <a:pt x="5745" y="17548"/>
                    </a:cubicBezTo>
                    <a:cubicBezTo>
                      <a:pt x="5714" y="17153"/>
                      <a:pt x="5714" y="16758"/>
                      <a:pt x="5714" y="16363"/>
                    </a:cubicBezTo>
                    <a:cubicBezTo>
                      <a:pt x="5714" y="15937"/>
                      <a:pt x="5714" y="15542"/>
                      <a:pt x="5714" y="15117"/>
                    </a:cubicBezTo>
                    <a:cubicBezTo>
                      <a:pt x="5745" y="14752"/>
                      <a:pt x="5775" y="14357"/>
                      <a:pt x="5806" y="14144"/>
                    </a:cubicBezTo>
                    <a:cubicBezTo>
                      <a:pt x="5836" y="14873"/>
                      <a:pt x="5897" y="15755"/>
                      <a:pt x="5927" y="16606"/>
                    </a:cubicBezTo>
                    <a:cubicBezTo>
                      <a:pt x="5958" y="17335"/>
                      <a:pt x="6079" y="18004"/>
                      <a:pt x="6292" y="18703"/>
                    </a:cubicBezTo>
                    <a:cubicBezTo>
                      <a:pt x="6353" y="18886"/>
                      <a:pt x="6444" y="19038"/>
                      <a:pt x="6657" y="19068"/>
                    </a:cubicBezTo>
                    <a:cubicBezTo>
                      <a:pt x="6717" y="19068"/>
                      <a:pt x="6778" y="19098"/>
                      <a:pt x="6839" y="19098"/>
                    </a:cubicBezTo>
                    <a:cubicBezTo>
                      <a:pt x="6925" y="19124"/>
                      <a:pt x="6999" y="19138"/>
                      <a:pt x="7065" y="19138"/>
                    </a:cubicBezTo>
                    <a:cubicBezTo>
                      <a:pt x="7229" y="19138"/>
                      <a:pt x="7338" y="19051"/>
                      <a:pt x="7447" y="18855"/>
                    </a:cubicBezTo>
                    <a:cubicBezTo>
                      <a:pt x="7629" y="18521"/>
                      <a:pt x="7812" y="18187"/>
                      <a:pt x="7964" y="17852"/>
                    </a:cubicBezTo>
                    <a:cubicBezTo>
                      <a:pt x="8268" y="17214"/>
                      <a:pt x="8359" y="16515"/>
                      <a:pt x="8359" y="15785"/>
                    </a:cubicBezTo>
                    <a:cubicBezTo>
                      <a:pt x="8359" y="15177"/>
                      <a:pt x="8450" y="14539"/>
                      <a:pt x="8572" y="13992"/>
                    </a:cubicBezTo>
                    <a:lnTo>
                      <a:pt x="8572" y="13992"/>
                    </a:lnTo>
                    <a:cubicBezTo>
                      <a:pt x="8572" y="14661"/>
                      <a:pt x="8541" y="15360"/>
                      <a:pt x="8511" y="16089"/>
                    </a:cubicBezTo>
                    <a:cubicBezTo>
                      <a:pt x="8480" y="16484"/>
                      <a:pt x="8450" y="16910"/>
                      <a:pt x="8359" y="17305"/>
                    </a:cubicBezTo>
                    <a:cubicBezTo>
                      <a:pt x="8237" y="17761"/>
                      <a:pt x="8055" y="18217"/>
                      <a:pt x="7933" y="18673"/>
                    </a:cubicBezTo>
                    <a:cubicBezTo>
                      <a:pt x="7903" y="18764"/>
                      <a:pt x="7873" y="18886"/>
                      <a:pt x="7842" y="18977"/>
                    </a:cubicBezTo>
                    <a:cubicBezTo>
                      <a:pt x="7942" y="18990"/>
                      <a:pt x="8025" y="18998"/>
                      <a:pt x="8094" y="18998"/>
                    </a:cubicBezTo>
                    <a:cubicBezTo>
                      <a:pt x="8341" y="18998"/>
                      <a:pt x="8423" y="18903"/>
                      <a:pt x="8541" y="18643"/>
                    </a:cubicBezTo>
                    <a:cubicBezTo>
                      <a:pt x="8784" y="18217"/>
                      <a:pt x="8876" y="17731"/>
                      <a:pt x="8967" y="17244"/>
                    </a:cubicBezTo>
                    <a:cubicBezTo>
                      <a:pt x="9180" y="16393"/>
                      <a:pt x="9331" y="15542"/>
                      <a:pt x="9271" y="14661"/>
                    </a:cubicBezTo>
                    <a:cubicBezTo>
                      <a:pt x="9240" y="14144"/>
                      <a:pt x="9271" y="13627"/>
                      <a:pt x="9271" y="13111"/>
                    </a:cubicBezTo>
                    <a:cubicBezTo>
                      <a:pt x="9271" y="12685"/>
                      <a:pt x="9240" y="12229"/>
                      <a:pt x="9210" y="11773"/>
                    </a:cubicBezTo>
                    <a:cubicBezTo>
                      <a:pt x="9210" y="11317"/>
                      <a:pt x="9180" y="10861"/>
                      <a:pt x="9149" y="10405"/>
                    </a:cubicBezTo>
                    <a:cubicBezTo>
                      <a:pt x="9149" y="9767"/>
                      <a:pt x="9149" y="9129"/>
                      <a:pt x="9149" y="8521"/>
                    </a:cubicBezTo>
                    <a:cubicBezTo>
                      <a:pt x="9119" y="8034"/>
                      <a:pt x="9119" y="7579"/>
                      <a:pt x="9271" y="7153"/>
                    </a:cubicBezTo>
                    <a:cubicBezTo>
                      <a:pt x="9575" y="6180"/>
                      <a:pt x="9939" y="5238"/>
                      <a:pt x="10578" y="4417"/>
                    </a:cubicBezTo>
                    <a:cubicBezTo>
                      <a:pt x="10851" y="4053"/>
                      <a:pt x="11186" y="3688"/>
                      <a:pt x="11490" y="3323"/>
                    </a:cubicBezTo>
                    <a:cubicBezTo>
                      <a:pt x="12827" y="1955"/>
                      <a:pt x="14408" y="1013"/>
                      <a:pt x="16292" y="618"/>
                    </a:cubicBezTo>
                    <a:cubicBezTo>
                      <a:pt x="16262" y="588"/>
                      <a:pt x="16231" y="557"/>
                      <a:pt x="16201" y="557"/>
                    </a:cubicBezTo>
                    <a:cubicBezTo>
                      <a:pt x="15076" y="253"/>
                      <a:pt x="13921" y="71"/>
                      <a:pt x="12736" y="10"/>
                    </a:cubicBezTo>
                    <a:cubicBezTo>
                      <a:pt x="12534" y="4"/>
                      <a:pt x="12332" y="0"/>
                      <a:pt x="12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5"/>
              <p:cNvSpPr/>
              <p:nvPr/>
            </p:nvSpPr>
            <p:spPr>
              <a:xfrm>
                <a:off x="7984450" y="3604950"/>
                <a:ext cx="290300" cy="145700"/>
              </a:xfrm>
              <a:custGeom>
                <a:avLst/>
                <a:gdLst/>
                <a:ahLst/>
                <a:cxnLst/>
                <a:rect l="l" t="t" r="r" b="b"/>
                <a:pathLst>
                  <a:path w="11612" h="5828" extrusionOk="0">
                    <a:moveTo>
                      <a:pt x="8918" y="1"/>
                    </a:moveTo>
                    <a:cubicBezTo>
                      <a:pt x="8195" y="1"/>
                      <a:pt x="7482" y="112"/>
                      <a:pt x="6779" y="376"/>
                    </a:cubicBezTo>
                    <a:cubicBezTo>
                      <a:pt x="6354" y="527"/>
                      <a:pt x="5928" y="619"/>
                      <a:pt x="5502" y="771"/>
                    </a:cubicBezTo>
                    <a:cubicBezTo>
                      <a:pt x="5138" y="923"/>
                      <a:pt x="4743" y="1044"/>
                      <a:pt x="4378" y="1227"/>
                    </a:cubicBezTo>
                    <a:cubicBezTo>
                      <a:pt x="3800" y="1470"/>
                      <a:pt x="3253" y="1774"/>
                      <a:pt x="2676" y="2047"/>
                    </a:cubicBezTo>
                    <a:cubicBezTo>
                      <a:pt x="2493" y="2138"/>
                      <a:pt x="2280" y="2230"/>
                      <a:pt x="2098" y="2351"/>
                    </a:cubicBezTo>
                    <a:cubicBezTo>
                      <a:pt x="1460" y="2777"/>
                      <a:pt x="791" y="3172"/>
                      <a:pt x="31" y="3293"/>
                    </a:cubicBezTo>
                    <a:cubicBezTo>
                      <a:pt x="1" y="3293"/>
                      <a:pt x="1" y="3293"/>
                      <a:pt x="1" y="3324"/>
                    </a:cubicBezTo>
                    <a:cubicBezTo>
                      <a:pt x="426" y="3445"/>
                      <a:pt x="852" y="3537"/>
                      <a:pt x="1247" y="3658"/>
                    </a:cubicBezTo>
                    <a:cubicBezTo>
                      <a:pt x="2888" y="4236"/>
                      <a:pt x="4530" y="4844"/>
                      <a:pt x="6171" y="5421"/>
                    </a:cubicBezTo>
                    <a:cubicBezTo>
                      <a:pt x="6688" y="5604"/>
                      <a:pt x="7235" y="5786"/>
                      <a:pt x="7813" y="5816"/>
                    </a:cubicBezTo>
                    <a:cubicBezTo>
                      <a:pt x="7881" y="5824"/>
                      <a:pt x="7951" y="5828"/>
                      <a:pt x="8022" y="5828"/>
                    </a:cubicBezTo>
                    <a:cubicBezTo>
                      <a:pt x="8236" y="5828"/>
                      <a:pt x="8458" y="5794"/>
                      <a:pt x="8664" y="5725"/>
                    </a:cubicBezTo>
                    <a:cubicBezTo>
                      <a:pt x="9545" y="5421"/>
                      <a:pt x="10214" y="4813"/>
                      <a:pt x="10670" y="4023"/>
                    </a:cubicBezTo>
                    <a:cubicBezTo>
                      <a:pt x="10913" y="3567"/>
                      <a:pt x="11126" y="3050"/>
                      <a:pt x="11308" y="2534"/>
                    </a:cubicBezTo>
                    <a:cubicBezTo>
                      <a:pt x="11430" y="2260"/>
                      <a:pt x="11490" y="1926"/>
                      <a:pt x="11521" y="1622"/>
                    </a:cubicBezTo>
                    <a:cubicBezTo>
                      <a:pt x="11612" y="892"/>
                      <a:pt x="11217" y="315"/>
                      <a:pt x="10518" y="163"/>
                    </a:cubicBezTo>
                    <a:cubicBezTo>
                      <a:pt x="9979" y="60"/>
                      <a:pt x="9446" y="1"/>
                      <a:pt x="89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5"/>
              <p:cNvSpPr/>
              <p:nvPr/>
            </p:nvSpPr>
            <p:spPr>
              <a:xfrm>
                <a:off x="7134900" y="3819125"/>
                <a:ext cx="208225" cy="71825"/>
              </a:xfrm>
              <a:custGeom>
                <a:avLst/>
                <a:gdLst/>
                <a:ahLst/>
                <a:cxnLst/>
                <a:rect l="l" t="t" r="r" b="b"/>
                <a:pathLst>
                  <a:path w="8329" h="2873" extrusionOk="0">
                    <a:moveTo>
                      <a:pt x="5822" y="0"/>
                    </a:moveTo>
                    <a:cubicBezTo>
                      <a:pt x="5616" y="0"/>
                      <a:pt x="5408" y="15"/>
                      <a:pt x="5198" y="46"/>
                    </a:cubicBezTo>
                    <a:cubicBezTo>
                      <a:pt x="4833" y="106"/>
                      <a:pt x="4499" y="137"/>
                      <a:pt x="4134" y="228"/>
                    </a:cubicBezTo>
                    <a:cubicBezTo>
                      <a:pt x="3101" y="502"/>
                      <a:pt x="2098" y="836"/>
                      <a:pt x="1277" y="1565"/>
                    </a:cubicBezTo>
                    <a:cubicBezTo>
                      <a:pt x="851" y="1930"/>
                      <a:pt x="456" y="2356"/>
                      <a:pt x="0" y="2781"/>
                    </a:cubicBezTo>
                    <a:cubicBezTo>
                      <a:pt x="92" y="2812"/>
                      <a:pt x="122" y="2842"/>
                      <a:pt x="152" y="2842"/>
                    </a:cubicBezTo>
                    <a:cubicBezTo>
                      <a:pt x="244" y="2842"/>
                      <a:pt x="304" y="2872"/>
                      <a:pt x="396" y="2872"/>
                    </a:cubicBezTo>
                    <a:cubicBezTo>
                      <a:pt x="1095" y="2872"/>
                      <a:pt x="1763" y="2721"/>
                      <a:pt x="2402" y="2417"/>
                    </a:cubicBezTo>
                    <a:cubicBezTo>
                      <a:pt x="3010" y="2143"/>
                      <a:pt x="3557" y="1778"/>
                      <a:pt x="4104" y="1383"/>
                    </a:cubicBezTo>
                    <a:cubicBezTo>
                      <a:pt x="4681" y="958"/>
                      <a:pt x="5320" y="623"/>
                      <a:pt x="6049" y="532"/>
                    </a:cubicBezTo>
                    <a:cubicBezTo>
                      <a:pt x="6296" y="508"/>
                      <a:pt x="6544" y="494"/>
                      <a:pt x="6791" y="494"/>
                    </a:cubicBezTo>
                    <a:cubicBezTo>
                      <a:pt x="7182" y="494"/>
                      <a:pt x="7573" y="530"/>
                      <a:pt x="7964" y="623"/>
                    </a:cubicBezTo>
                    <a:cubicBezTo>
                      <a:pt x="8055" y="654"/>
                      <a:pt x="8177" y="654"/>
                      <a:pt x="8329" y="654"/>
                    </a:cubicBezTo>
                    <a:cubicBezTo>
                      <a:pt x="8238" y="593"/>
                      <a:pt x="8207" y="562"/>
                      <a:pt x="8177" y="562"/>
                    </a:cubicBezTo>
                    <a:cubicBezTo>
                      <a:pt x="7402" y="223"/>
                      <a:pt x="6627" y="0"/>
                      <a:pt x="58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" name="Google Shape;210;p5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5"/>
              <p:cNvSpPr/>
              <p:nvPr/>
            </p:nvSpPr>
            <p:spPr>
              <a:xfrm>
                <a:off x="7538400" y="3463100"/>
                <a:ext cx="1459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72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77" y="943"/>
                      <a:pt x="2311" y="2098"/>
                      <a:pt x="3344" y="3253"/>
                    </a:cubicBezTo>
                    <a:cubicBezTo>
                      <a:pt x="4378" y="4439"/>
                      <a:pt x="5016" y="5867"/>
                      <a:pt x="5837" y="7205"/>
                    </a:cubicBezTo>
                    <a:cubicBezTo>
                      <a:pt x="5837" y="7174"/>
                      <a:pt x="5806" y="7144"/>
                      <a:pt x="5806" y="7083"/>
                    </a:cubicBezTo>
                    <a:cubicBezTo>
                      <a:pt x="4773" y="4651"/>
                      <a:pt x="3314" y="2524"/>
                      <a:pt x="1308" y="791"/>
                    </a:cubicBezTo>
                    <a:cubicBezTo>
                      <a:pt x="973" y="487"/>
                      <a:pt x="578" y="305"/>
                      <a:pt x="213" y="62"/>
                    </a:cubicBezTo>
                    <a:cubicBezTo>
                      <a:pt x="153" y="31"/>
                      <a:pt x="92" y="3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5"/>
              <p:cNvSpPr/>
              <p:nvPr/>
            </p:nvSpPr>
            <p:spPr>
              <a:xfrm>
                <a:off x="7781575" y="3489700"/>
                <a:ext cx="79800" cy="2751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1004" extrusionOk="0">
                    <a:moveTo>
                      <a:pt x="2797" y="1"/>
                    </a:moveTo>
                    <a:cubicBezTo>
                      <a:pt x="2705" y="31"/>
                      <a:pt x="2584" y="122"/>
                      <a:pt x="2523" y="183"/>
                    </a:cubicBezTo>
                    <a:cubicBezTo>
                      <a:pt x="2462" y="335"/>
                      <a:pt x="2432" y="517"/>
                      <a:pt x="2432" y="669"/>
                    </a:cubicBezTo>
                    <a:cubicBezTo>
                      <a:pt x="2432" y="1004"/>
                      <a:pt x="2341" y="1277"/>
                      <a:pt x="2158" y="1551"/>
                    </a:cubicBezTo>
                    <a:cubicBezTo>
                      <a:pt x="1915" y="1976"/>
                      <a:pt x="1702" y="2402"/>
                      <a:pt x="1459" y="2827"/>
                    </a:cubicBezTo>
                    <a:cubicBezTo>
                      <a:pt x="1429" y="2858"/>
                      <a:pt x="912" y="4013"/>
                      <a:pt x="851" y="4165"/>
                    </a:cubicBezTo>
                    <a:cubicBezTo>
                      <a:pt x="335" y="5502"/>
                      <a:pt x="61" y="6900"/>
                      <a:pt x="31" y="8329"/>
                    </a:cubicBezTo>
                    <a:cubicBezTo>
                      <a:pt x="0" y="9180"/>
                      <a:pt x="122" y="10001"/>
                      <a:pt x="304" y="10821"/>
                    </a:cubicBezTo>
                    <a:cubicBezTo>
                      <a:pt x="304" y="10882"/>
                      <a:pt x="335" y="10943"/>
                      <a:pt x="426" y="11004"/>
                    </a:cubicBezTo>
                    <a:cubicBezTo>
                      <a:pt x="426" y="10913"/>
                      <a:pt x="426" y="10821"/>
                      <a:pt x="395" y="10730"/>
                    </a:cubicBezTo>
                    <a:cubicBezTo>
                      <a:pt x="213" y="9697"/>
                      <a:pt x="152" y="8694"/>
                      <a:pt x="243" y="7660"/>
                    </a:cubicBezTo>
                    <a:cubicBezTo>
                      <a:pt x="365" y="6718"/>
                      <a:pt x="517" y="5806"/>
                      <a:pt x="851" y="4925"/>
                    </a:cubicBezTo>
                    <a:cubicBezTo>
                      <a:pt x="882" y="4834"/>
                      <a:pt x="912" y="4712"/>
                      <a:pt x="1003" y="4560"/>
                    </a:cubicBezTo>
                    <a:lnTo>
                      <a:pt x="1611" y="3192"/>
                    </a:lnTo>
                    <a:cubicBezTo>
                      <a:pt x="1854" y="2797"/>
                      <a:pt x="2067" y="2371"/>
                      <a:pt x="2371" y="2007"/>
                    </a:cubicBezTo>
                    <a:cubicBezTo>
                      <a:pt x="2495" y="2106"/>
                      <a:pt x="2604" y="2155"/>
                      <a:pt x="2698" y="2155"/>
                    </a:cubicBezTo>
                    <a:cubicBezTo>
                      <a:pt x="2834" y="2155"/>
                      <a:pt x="2937" y="2053"/>
                      <a:pt x="3009" y="1855"/>
                    </a:cubicBezTo>
                    <a:cubicBezTo>
                      <a:pt x="3192" y="1338"/>
                      <a:pt x="3070" y="791"/>
                      <a:pt x="3040" y="244"/>
                    </a:cubicBezTo>
                    <a:cubicBezTo>
                      <a:pt x="3040" y="122"/>
                      <a:pt x="2949" y="1"/>
                      <a:pt x="27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5"/>
              <p:cNvSpPr/>
              <p:nvPr/>
            </p:nvSpPr>
            <p:spPr>
              <a:xfrm>
                <a:off x="7593875" y="3583750"/>
                <a:ext cx="152750" cy="208425"/>
              </a:xfrm>
              <a:custGeom>
                <a:avLst/>
                <a:gdLst/>
                <a:ahLst/>
                <a:cxnLst/>
                <a:rect l="l" t="t" r="r" b="b"/>
                <a:pathLst>
                  <a:path w="6110" h="8337" extrusionOk="0">
                    <a:moveTo>
                      <a:pt x="393" y="0"/>
                    </a:moveTo>
                    <a:cubicBezTo>
                      <a:pt x="294" y="0"/>
                      <a:pt x="196" y="36"/>
                      <a:pt x="122" y="129"/>
                    </a:cubicBezTo>
                    <a:cubicBezTo>
                      <a:pt x="0" y="312"/>
                      <a:pt x="61" y="464"/>
                      <a:pt x="183" y="585"/>
                    </a:cubicBezTo>
                    <a:cubicBezTo>
                      <a:pt x="274" y="707"/>
                      <a:pt x="396" y="798"/>
                      <a:pt x="517" y="889"/>
                    </a:cubicBezTo>
                    <a:cubicBezTo>
                      <a:pt x="882" y="1224"/>
                      <a:pt x="1277" y="1497"/>
                      <a:pt x="1642" y="1831"/>
                    </a:cubicBezTo>
                    <a:cubicBezTo>
                      <a:pt x="2098" y="2257"/>
                      <a:pt x="2523" y="2652"/>
                      <a:pt x="2918" y="3108"/>
                    </a:cubicBezTo>
                    <a:cubicBezTo>
                      <a:pt x="3222" y="3412"/>
                      <a:pt x="3496" y="3716"/>
                      <a:pt x="3709" y="4081"/>
                    </a:cubicBezTo>
                    <a:cubicBezTo>
                      <a:pt x="4225" y="4993"/>
                      <a:pt x="4742" y="5935"/>
                      <a:pt x="5259" y="6877"/>
                    </a:cubicBezTo>
                    <a:cubicBezTo>
                      <a:pt x="5441" y="7242"/>
                      <a:pt x="5593" y="7667"/>
                      <a:pt x="5684" y="8093"/>
                    </a:cubicBezTo>
                    <a:lnTo>
                      <a:pt x="6013" y="8281"/>
                    </a:lnTo>
                    <a:lnTo>
                      <a:pt x="6013" y="8281"/>
                    </a:lnTo>
                    <a:cubicBezTo>
                      <a:pt x="5928" y="8214"/>
                      <a:pt x="5882" y="8116"/>
                      <a:pt x="5836" y="8002"/>
                    </a:cubicBezTo>
                    <a:cubicBezTo>
                      <a:pt x="5684" y="7515"/>
                      <a:pt x="5532" y="7059"/>
                      <a:pt x="5289" y="6604"/>
                    </a:cubicBezTo>
                    <a:cubicBezTo>
                      <a:pt x="4864" y="5722"/>
                      <a:pt x="4408" y="4871"/>
                      <a:pt x="3952" y="3989"/>
                    </a:cubicBezTo>
                    <a:cubicBezTo>
                      <a:pt x="3648" y="3412"/>
                      <a:pt x="3283" y="2895"/>
                      <a:pt x="2827" y="2439"/>
                    </a:cubicBezTo>
                    <a:cubicBezTo>
                      <a:pt x="2523" y="2135"/>
                      <a:pt x="2219" y="1801"/>
                      <a:pt x="1946" y="1497"/>
                    </a:cubicBezTo>
                    <a:cubicBezTo>
                      <a:pt x="2007" y="1315"/>
                      <a:pt x="2098" y="1163"/>
                      <a:pt x="2067" y="1041"/>
                    </a:cubicBezTo>
                    <a:cubicBezTo>
                      <a:pt x="2037" y="889"/>
                      <a:pt x="1915" y="707"/>
                      <a:pt x="1763" y="646"/>
                    </a:cubicBezTo>
                    <a:cubicBezTo>
                      <a:pt x="1368" y="403"/>
                      <a:pt x="973" y="220"/>
                      <a:pt x="578" y="38"/>
                    </a:cubicBezTo>
                    <a:cubicBezTo>
                      <a:pt x="519" y="15"/>
                      <a:pt x="456" y="0"/>
                      <a:pt x="393" y="0"/>
                    </a:cubicBezTo>
                    <a:close/>
                    <a:moveTo>
                      <a:pt x="6013" y="8281"/>
                    </a:moveTo>
                    <a:cubicBezTo>
                      <a:pt x="6041" y="8303"/>
                      <a:pt x="6073" y="8321"/>
                      <a:pt x="6110" y="8336"/>
                    </a:cubicBezTo>
                    <a:lnTo>
                      <a:pt x="6013" y="828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5"/>
              <p:cNvSpPr/>
              <p:nvPr/>
            </p:nvSpPr>
            <p:spPr>
              <a:xfrm>
                <a:off x="7877325" y="3563675"/>
                <a:ext cx="155800" cy="124375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975" extrusionOk="0">
                    <a:moveTo>
                      <a:pt x="5976" y="0"/>
                    </a:moveTo>
                    <a:cubicBezTo>
                      <a:pt x="5932" y="0"/>
                      <a:pt x="5892" y="8"/>
                      <a:pt x="5866" y="20"/>
                    </a:cubicBezTo>
                    <a:cubicBezTo>
                      <a:pt x="5654" y="172"/>
                      <a:pt x="5410" y="355"/>
                      <a:pt x="5319" y="568"/>
                    </a:cubicBezTo>
                    <a:cubicBezTo>
                      <a:pt x="5106" y="1084"/>
                      <a:pt x="4681" y="1327"/>
                      <a:pt x="4225" y="1601"/>
                    </a:cubicBezTo>
                    <a:cubicBezTo>
                      <a:pt x="3465" y="2057"/>
                      <a:pt x="2705" y="2513"/>
                      <a:pt x="1945" y="2969"/>
                    </a:cubicBezTo>
                    <a:cubicBezTo>
                      <a:pt x="1246" y="3394"/>
                      <a:pt x="638" y="3941"/>
                      <a:pt x="274" y="4701"/>
                    </a:cubicBezTo>
                    <a:cubicBezTo>
                      <a:pt x="274" y="4701"/>
                      <a:pt x="213" y="4914"/>
                      <a:pt x="0" y="4975"/>
                    </a:cubicBezTo>
                    <a:lnTo>
                      <a:pt x="578" y="4884"/>
                    </a:lnTo>
                    <a:lnTo>
                      <a:pt x="486" y="4823"/>
                    </a:lnTo>
                    <a:cubicBezTo>
                      <a:pt x="608" y="4610"/>
                      <a:pt x="699" y="4397"/>
                      <a:pt x="881" y="4215"/>
                    </a:cubicBezTo>
                    <a:cubicBezTo>
                      <a:pt x="1216" y="3850"/>
                      <a:pt x="1550" y="3485"/>
                      <a:pt x="1945" y="3212"/>
                    </a:cubicBezTo>
                    <a:cubicBezTo>
                      <a:pt x="2492" y="2847"/>
                      <a:pt x="3100" y="2543"/>
                      <a:pt x="3678" y="2239"/>
                    </a:cubicBezTo>
                    <a:cubicBezTo>
                      <a:pt x="4103" y="2027"/>
                      <a:pt x="4529" y="1844"/>
                      <a:pt x="4985" y="1601"/>
                    </a:cubicBezTo>
                    <a:cubicBezTo>
                      <a:pt x="5129" y="1653"/>
                      <a:pt x="5242" y="1683"/>
                      <a:pt x="5338" y="1683"/>
                    </a:cubicBezTo>
                    <a:cubicBezTo>
                      <a:pt x="5524" y="1683"/>
                      <a:pt x="5645" y="1568"/>
                      <a:pt x="5806" y="1267"/>
                    </a:cubicBezTo>
                    <a:cubicBezTo>
                      <a:pt x="5927" y="1054"/>
                      <a:pt x="6049" y="811"/>
                      <a:pt x="6170" y="568"/>
                    </a:cubicBezTo>
                    <a:cubicBezTo>
                      <a:pt x="6201" y="507"/>
                      <a:pt x="6231" y="416"/>
                      <a:pt x="6231" y="324"/>
                    </a:cubicBezTo>
                    <a:cubicBezTo>
                      <a:pt x="6231" y="233"/>
                      <a:pt x="6231" y="81"/>
                      <a:pt x="6140" y="51"/>
                    </a:cubicBezTo>
                    <a:cubicBezTo>
                      <a:pt x="6104" y="15"/>
                      <a:pt x="6037" y="0"/>
                      <a:pt x="59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5"/>
              <p:cNvSpPr/>
              <p:nvPr/>
            </p:nvSpPr>
            <p:spPr>
              <a:xfrm>
                <a:off x="7823350" y="3562650"/>
                <a:ext cx="161900" cy="148200"/>
              </a:xfrm>
              <a:custGeom>
                <a:avLst/>
                <a:gdLst/>
                <a:ahLst/>
                <a:cxnLst/>
                <a:rect l="l" t="t" r="r" b="b"/>
                <a:pathLst>
                  <a:path w="6476" h="5928" extrusionOk="0">
                    <a:moveTo>
                      <a:pt x="6110" y="1"/>
                    </a:moveTo>
                    <a:cubicBezTo>
                      <a:pt x="5928" y="1"/>
                      <a:pt x="5746" y="31"/>
                      <a:pt x="5563" y="92"/>
                    </a:cubicBezTo>
                    <a:cubicBezTo>
                      <a:pt x="5351" y="153"/>
                      <a:pt x="5168" y="244"/>
                      <a:pt x="4955" y="335"/>
                    </a:cubicBezTo>
                    <a:cubicBezTo>
                      <a:pt x="4591" y="517"/>
                      <a:pt x="4530" y="609"/>
                      <a:pt x="4560" y="1034"/>
                    </a:cubicBezTo>
                    <a:cubicBezTo>
                      <a:pt x="4196" y="1277"/>
                      <a:pt x="3831" y="1520"/>
                      <a:pt x="3466" y="1733"/>
                    </a:cubicBezTo>
                    <a:cubicBezTo>
                      <a:pt x="2828" y="2159"/>
                      <a:pt x="2281" y="2645"/>
                      <a:pt x="1794" y="3223"/>
                    </a:cubicBezTo>
                    <a:cubicBezTo>
                      <a:pt x="1430" y="3678"/>
                      <a:pt x="1065" y="4165"/>
                      <a:pt x="700" y="4621"/>
                    </a:cubicBezTo>
                    <a:cubicBezTo>
                      <a:pt x="487" y="4925"/>
                      <a:pt x="335" y="5229"/>
                      <a:pt x="244" y="5593"/>
                    </a:cubicBezTo>
                    <a:cubicBezTo>
                      <a:pt x="189" y="5704"/>
                      <a:pt x="133" y="5841"/>
                      <a:pt x="32" y="5910"/>
                    </a:cubicBezTo>
                    <a:lnTo>
                      <a:pt x="32" y="5910"/>
                    </a:lnTo>
                    <a:lnTo>
                      <a:pt x="518" y="5624"/>
                    </a:lnTo>
                    <a:cubicBezTo>
                      <a:pt x="487" y="5411"/>
                      <a:pt x="578" y="5289"/>
                      <a:pt x="639" y="5168"/>
                    </a:cubicBezTo>
                    <a:cubicBezTo>
                      <a:pt x="1733" y="3375"/>
                      <a:pt x="3101" y="1916"/>
                      <a:pt x="5077" y="1095"/>
                    </a:cubicBezTo>
                    <a:cubicBezTo>
                      <a:pt x="5472" y="943"/>
                      <a:pt x="5837" y="730"/>
                      <a:pt x="6232" y="548"/>
                    </a:cubicBezTo>
                    <a:cubicBezTo>
                      <a:pt x="6384" y="487"/>
                      <a:pt x="6475" y="396"/>
                      <a:pt x="6445" y="213"/>
                    </a:cubicBezTo>
                    <a:cubicBezTo>
                      <a:pt x="6414" y="61"/>
                      <a:pt x="6262" y="1"/>
                      <a:pt x="6110" y="1"/>
                    </a:cubicBezTo>
                    <a:close/>
                    <a:moveTo>
                      <a:pt x="32" y="5910"/>
                    </a:moveTo>
                    <a:lnTo>
                      <a:pt x="1" y="5928"/>
                    </a:lnTo>
                    <a:cubicBezTo>
                      <a:pt x="12" y="5922"/>
                      <a:pt x="22" y="5916"/>
                      <a:pt x="32" y="591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5"/>
              <p:cNvSpPr/>
              <p:nvPr/>
            </p:nvSpPr>
            <p:spPr>
              <a:xfrm>
                <a:off x="7685050" y="3528975"/>
                <a:ext cx="83625" cy="247225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9889" extrusionOk="0">
                    <a:moveTo>
                      <a:pt x="278" y="1"/>
                    </a:moveTo>
                    <a:cubicBezTo>
                      <a:pt x="209" y="1"/>
                      <a:pt x="146" y="30"/>
                      <a:pt x="92" y="101"/>
                    </a:cubicBezTo>
                    <a:cubicBezTo>
                      <a:pt x="1" y="253"/>
                      <a:pt x="62" y="375"/>
                      <a:pt x="153" y="466"/>
                    </a:cubicBezTo>
                    <a:cubicBezTo>
                      <a:pt x="274" y="588"/>
                      <a:pt x="426" y="709"/>
                      <a:pt x="578" y="800"/>
                    </a:cubicBezTo>
                    <a:cubicBezTo>
                      <a:pt x="791" y="922"/>
                      <a:pt x="882" y="1104"/>
                      <a:pt x="913" y="1348"/>
                    </a:cubicBezTo>
                    <a:cubicBezTo>
                      <a:pt x="1034" y="2229"/>
                      <a:pt x="1247" y="3080"/>
                      <a:pt x="1521" y="3931"/>
                    </a:cubicBezTo>
                    <a:cubicBezTo>
                      <a:pt x="1764" y="4600"/>
                      <a:pt x="1977" y="5269"/>
                      <a:pt x="2220" y="5968"/>
                    </a:cubicBezTo>
                    <a:cubicBezTo>
                      <a:pt x="2676" y="7214"/>
                      <a:pt x="3071" y="8460"/>
                      <a:pt x="3223" y="9798"/>
                    </a:cubicBezTo>
                    <a:cubicBezTo>
                      <a:pt x="3223" y="9828"/>
                      <a:pt x="3253" y="9858"/>
                      <a:pt x="3253" y="9889"/>
                    </a:cubicBezTo>
                    <a:lnTo>
                      <a:pt x="3314" y="9889"/>
                    </a:lnTo>
                    <a:cubicBezTo>
                      <a:pt x="3314" y="9676"/>
                      <a:pt x="3344" y="9494"/>
                      <a:pt x="3314" y="9311"/>
                    </a:cubicBezTo>
                    <a:cubicBezTo>
                      <a:pt x="3253" y="8491"/>
                      <a:pt x="3040" y="7700"/>
                      <a:pt x="2767" y="6940"/>
                    </a:cubicBezTo>
                    <a:cubicBezTo>
                      <a:pt x="2524" y="6150"/>
                      <a:pt x="2250" y="5390"/>
                      <a:pt x="2007" y="4600"/>
                    </a:cubicBezTo>
                    <a:cubicBezTo>
                      <a:pt x="1733" y="3627"/>
                      <a:pt x="1490" y="2655"/>
                      <a:pt x="1217" y="1712"/>
                    </a:cubicBezTo>
                    <a:cubicBezTo>
                      <a:pt x="1186" y="1591"/>
                      <a:pt x="1186" y="1469"/>
                      <a:pt x="1186" y="1287"/>
                    </a:cubicBezTo>
                    <a:lnTo>
                      <a:pt x="1186" y="1287"/>
                    </a:lnTo>
                    <a:cubicBezTo>
                      <a:pt x="1278" y="1348"/>
                      <a:pt x="1338" y="1378"/>
                      <a:pt x="1399" y="1408"/>
                    </a:cubicBezTo>
                    <a:cubicBezTo>
                      <a:pt x="1445" y="1439"/>
                      <a:pt x="1498" y="1462"/>
                      <a:pt x="1547" y="1462"/>
                    </a:cubicBezTo>
                    <a:cubicBezTo>
                      <a:pt x="1597" y="1462"/>
                      <a:pt x="1642" y="1439"/>
                      <a:pt x="1673" y="1378"/>
                    </a:cubicBezTo>
                    <a:cubicBezTo>
                      <a:pt x="1733" y="1317"/>
                      <a:pt x="1733" y="1196"/>
                      <a:pt x="1733" y="1104"/>
                    </a:cubicBezTo>
                    <a:cubicBezTo>
                      <a:pt x="1733" y="1044"/>
                      <a:pt x="1673" y="983"/>
                      <a:pt x="1642" y="922"/>
                    </a:cubicBezTo>
                    <a:cubicBezTo>
                      <a:pt x="1369" y="436"/>
                      <a:pt x="882" y="253"/>
                      <a:pt x="426" y="41"/>
                    </a:cubicBezTo>
                    <a:cubicBezTo>
                      <a:pt x="376" y="15"/>
                      <a:pt x="326" y="1"/>
                      <a:pt x="2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" name="Google Shape;217;p5"/>
          <p:cNvGrpSpPr/>
          <p:nvPr/>
        </p:nvGrpSpPr>
        <p:grpSpPr>
          <a:xfrm>
            <a:off x="-1275069" y="4682367"/>
            <a:ext cx="3234957" cy="3019629"/>
            <a:chOff x="-956302" y="3511775"/>
            <a:chExt cx="2426218" cy="2264722"/>
          </a:xfrm>
        </p:grpSpPr>
        <p:grpSp>
          <p:nvGrpSpPr>
            <p:cNvPr id="218" name="Google Shape;218;p5"/>
            <p:cNvGrpSpPr/>
            <p:nvPr/>
          </p:nvGrpSpPr>
          <p:grpSpPr>
            <a:xfrm rot="2700000">
              <a:off x="-630719" y="3849514"/>
              <a:ext cx="1613557" cy="1589243"/>
              <a:chOff x="563350" y="953950"/>
              <a:chExt cx="1312350" cy="1292575"/>
            </a:xfrm>
          </p:grpSpPr>
          <p:sp>
            <p:nvSpPr>
              <p:cNvPr id="219" name="Google Shape;219;p5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0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3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70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1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34"/>
                      <a:pt x="22888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45" y="17204"/>
                      <a:pt x="26840" y="17782"/>
                    </a:cubicBezTo>
                    <a:cubicBezTo>
                      <a:pt x="26931" y="17904"/>
                      <a:pt x="26961" y="17995"/>
                      <a:pt x="26840" y="1811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53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487" y="404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47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6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478" y="6384"/>
                      <a:pt x="17721" y="7326"/>
                    </a:cubicBezTo>
                    <a:cubicBezTo>
                      <a:pt x="17995" y="8542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0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68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6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3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98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5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17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3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28" y="25350"/>
                      <a:pt x="22676" y="25199"/>
                    </a:cubicBezTo>
                    <a:cubicBezTo>
                      <a:pt x="22341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8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85"/>
                      <a:pt x="19058" y="2425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80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5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53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70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669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38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420"/>
                      <a:pt x="4438" y="18481"/>
                    </a:cubicBezTo>
                    <a:cubicBezTo>
                      <a:pt x="465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35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21" y="34013"/>
                      <a:pt x="26019" y="34530"/>
                    </a:cubicBezTo>
                    <a:cubicBezTo>
                      <a:pt x="26536" y="34743"/>
                      <a:pt x="27083" y="34834"/>
                      <a:pt x="27569" y="35138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506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62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26" y="29424"/>
                      <a:pt x="7721" y="29697"/>
                    </a:cubicBezTo>
                    <a:cubicBezTo>
                      <a:pt x="8298" y="30123"/>
                      <a:pt x="8906" y="30548"/>
                      <a:pt x="9514" y="30943"/>
                    </a:cubicBezTo>
                    <a:cubicBezTo>
                      <a:pt x="10001" y="31247"/>
                      <a:pt x="1048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32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1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807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6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2" y="40033"/>
                      <a:pt x="25448" y="40033"/>
                    </a:cubicBezTo>
                    <a:cubicBezTo>
                      <a:pt x="23614" y="40033"/>
                      <a:pt x="21788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60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29" y="38937"/>
                      <a:pt x="240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487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52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03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7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29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59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098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907"/>
                      <a:pt x="31004" y="38846"/>
                      <a:pt x="31156" y="38816"/>
                    </a:cubicBezTo>
                    <a:cubicBezTo>
                      <a:pt x="32493" y="38512"/>
                      <a:pt x="33770" y="38147"/>
                      <a:pt x="35047" y="37630"/>
                    </a:cubicBezTo>
                    <a:cubicBezTo>
                      <a:pt x="35746" y="37357"/>
                      <a:pt x="36445" y="37083"/>
                      <a:pt x="3714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794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372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07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0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55" y="35746"/>
                    </a:cubicBezTo>
                    <a:cubicBezTo>
                      <a:pt x="32068" y="35624"/>
                      <a:pt x="32281" y="35503"/>
                      <a:pt x="32524" y="35442"/>
                    </a:cubicBezTo>
                    <a:cubicBezTo>
                      <a:pt x="34044" y="34895"/>
                      <a:pt x="35563" y="34317"/>
                      <a:pt x="37114" y="33800"/>
                    </a:cubicBezTo>
                    <a:cubicBezTo>
                      <a:pt x="38724" y="33314"/>
                      <a:pt x="40335" y="3279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91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88"/>
                    </a:cubicBezTo>
                    <a:cubicBezTo>
                      <a:pt x="32980" y="3294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129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4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776" y="25654"/>
                      <a:pt x="45746" y="25502"/>
                    </a:cubicBezTo>
                    <a:cubicBezTo>
                      <a:pt x="45746" y="25350"/>
                      <a:pt x="45594" y="25411"/>
                      <a:pt x="45472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79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04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6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0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64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9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01" y="19802"/>
                    </a:cubicBezTo>
                    <a:cubicBezTo>
                      <a:pt x="43365" y="19802"/>
                      <a:pt x="43324" y="19808"/>
                      <a:pt x="4328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5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4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29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16" y="2404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78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278" y="21308"/>
                      <a:pt x="32554" y="20426"/>
                      <a:pt x="33952" y="19788"/>
                    </a:cubicBezTo>
                    <a:cubicBezTo>
                      <a:pt x="34165" y="1969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5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16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28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10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70"/>
                      <a:pt x="41644" y="13738"/>
                      <a:pt x="41566" y="13738"/>
                    </a:cubicBezTo>
                    <a:cubicBezTo>
                      <a:pt x="41506" y="13738"/>
                      <a:pt x="41435" y="13757"/>
                      <a:pt x="41369" y="13770"/>
                    </a:cubicBezTo>
                    <a:cubicBezTo>
                      <a:pt x="40396" y="13831"/>
                      <a:pt x="39424" y="13891"/>
                      <a:pt x="38481" y="14043"/>
                    </a:cubicBezTo>
                    <a:cubicBezTo>
                      <a:pt x="36870" y="14256"/>
                      <a:pt x="35320" y="14773"/>
                      <a:pt x="33831" y="15350"/>
                    </a:cubicBezTo>
                    <a:cubicBezTo>
                      <a:pt x="31825" y="16171"/>
                      <a:pt x="29971" y="17235"/>
                      <a:pt x="28420" y="18755"/>
                    </a:cubicBezTo>
                    <a:cubicBezTo>
                      <a:pt x="28360" y="18815"/>
                      <a:pt x="28268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0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38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25" y="9423"/>
                      <a:pt x="38633" y="9150"/>
                    </a:cubicBezTo>
                    <a:cubicBezTo>
                      <a:pt x="38724" y="9089"/>
                      <a:pt x="38785" y="9058"/>
                      <a:pt x="38876" y="902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85" y="8770"/>
                      <a:pt x="38755" y="8762"/>
                      <a:pt x="38728" y="8762"/>
                    </a:cubicBezTo>
                    <a:cubicBezTo>
                      <a:pt x="38702" y="8762"/>
                      <a:pt x="38679" y="8770"/>
                      <a:pt x="38664" y="878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58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08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10" y="1824"/>
                    </a:cubicBezTo>
                    <a:cubicBezTo>
                      <a:pt x="36087" y="1807"/>
                      <a:pt x="36065" y="1799"/>
                      <a:pt x="36044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493" y="6049"/>
                      <a:pt x="32402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53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57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183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2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5"/>
              <p:cNvSpPr/>
              <p:nvPr/>
            </p:nvSpPr>
            <p:spPr>
              <a:xfrm>
                <a:off x="563350" y="953950"/>
                <a:ext cx="1312350" cy="1292575"/>
              </a:xfrm>
              <a:custGeom>
                <a:avLst/>
                <a:gdLst/>
                <a:ahLst/>
                <a:cxnLst/>
                <a:rect l="l" t="t" r="r" b="b"/>
                <a:pathLst>
                  <a:path w="52494" h="51703" extrusionOk="0">
                    <a:moveTo>
                      <a:pt x="27873" y="3010"/>
                    </a:moveTo>
                    <a:cubicBezTo>
                      <a:pt x="27904" y="3010"/>
                      <a:pt x="27904" y="3010"/>
                      <a:pt x="27934" y="3040"/>
                    </a:cubicBezTo>
                    <a:cubicBezTo>
                      <a:pt x="27964" y="3405"/>
                      <a:pt x="27964" y="3800"/>
                      <a:pt x="28025" y="4195"/>
                    </a:cubicBezTo>
                    <a:cubicBezTo>
                      <a:pt x="28177" y="5168"/>
                      <a:pt x="28329" y="6140"/>
                      <a:pt x="28512" y="7113"/>
                    </a:cubicBezTo>
                    <a:cubicBezTo>
                      <a:pt x="28755" y="8451"/>
                      <a:pt x="28937" y="9818"/>
                      <a:pt x="28937" y="11186"/>
                    </a:cubicBezTo>
                    <a:cubicBezTo>
                      <a:pt x="28937" y="11399"/>
                      <a:pt x="28876" y="11581"/>
                      <a:pt x="28785" y="11764"/>
                    </a:cubicBezTo>
                    <a:cubicBezTo>
                      <a:pt x="28664" y="12037"/>
                      <a:pt x="28512" y="12311"/>
                      <a:pt x="28390" y="12615"/>
                    </a:cubicBezTo>
                    <a:cubicBezTo>
                      <a:pt x="28360" y="12554"/>
                      <a:pt x="28329" y="12493"/>
                      <a:pt x="28329" y="12463"/>
                    </a:cubicBezTo>
                    <a:cubicBezTo>
                      <a:pt x="28147" y="10426"/>
                      <a:pt x="27934" y="8420"/>
                      <a:pt x="27782" y="6384"/>
                    </a:cubicBezTo>
                    <a:cubicBezTo>
                      <a:pt x="27691" y="5320"/>
                      <a:pt x="27691" y="4256"/>
                      <a:pt x="27843" y="3223"/>
                    </a:cubicBezTo>
                    <a:cubicBezTo>
                      <a:pt x="27873" y="3162"/>
                      <a:pt x="27873" y="3101"/>
                      <a:pt x="27873" y="3010"/>
                    </a:cubicBezTo>
                    <a:close/>
                    <a:moveTo>
                      <a:pt x="26414" y="5259"/>
                    </a:moveTo>
                    <a:cubicBezTo>
                      <a:pt x="26445" y="5624"/>
                      <a:pt x="26505" y="6019"/>
                      <a:pt x="26536" y="6414"/>
                    </a:cubicBezTo>
                    <a:cubicBezTo>
                      <a:pt x="26627" y="7174"/>
                      <a:pt x="26809" y="7934"/>
                      <a:pt x="26992" y="8694"/>
                    </a:cubicBezTo>
                    <a:cubicBezTo>
                      <a:pt x="27417" y="10274"/>
                      <a:pt x="27752" y="11885"/>
                      <a:pt x="27964" y="13496"/>
                    </a:cubicBezTo>
                    <a:cubicBezTo>
                      <a:pt x="27964" y="13648"/>
                      <a:pt x="27964" y="13800"/>
                      <a:pt x="27934" y="13952"/>
                    </a:cubicBezTo>
                    <a:cubicBezTo>
                      <a:pt x="27873" y="14165"/>
                      <a:pt x="27812" y="14347"/>
                      <a:pt x="27752" y="14590"/>
                    </a:cubicBezTo>
                    <a:cubicBezTo>
                      <a:pt x="27721" y="14530"/>
                      <a:pt x="27691" y="14530"/>
                      <a:pt x="27691" y="14499"/>
                    </a:cubicBezTo>
                    <a:cubicBezTo>
                      <a:pt x="27144" y="12159"/>
                      <a:pt x="26657" y="9788"/>
                      <a:pt x="26414" y="7417"/>
                    </a:cubicBezTo>
                    <a:cubicBezTo>
                      <a:pt x="26353" y="6748"/>
                      <a:pt x="26353" y="6049"/>
                      <a:pt x="26353" y="5381"/>
                    </a:cubicBezTo>
                    <a:cubicBezTo>
                      <a:pt x="26353" y="5350"/>
                      <a:pt x="26353" y="5289"/>
                      <a:pt x="26353" y="5259"/>
                    </a:cubicBezTo>
                    <a:close/>
                    <a:moveTo>
                      <a:pt x="23679" y="2250"/>
                    </a:moveTo>
                    <a:cubicBezTo>
                      <a:pt x="23679" y="2371"/>
                      <a:pt x="23709" y="2463"/>
                      <a:pt x="23709" y="2554"/>
                    </a:cubicBezTo>
                    <a:cubicBezTo>
                      <a:pt x="23800" y="3952"/>
                      <a:pt x="24043" y="5350"/>
                      <a:pt x="24347" y="6748"/>
                    </a:cubicBezTo>
                    <a:cubicBezTo>
                      <a:pt x="24682" y="8177"/>
                      <a:pt x="25077" y="9636"/>
                      <a:pt x="25411" y="11065"/>
                    </a:cubicBezTo>
                    <a:cubicBezTo>
                      <a:pt x="25685" y="12159"/>
                      <a:pt x="26080" y="13192"/>
                      <a:pt x="26475" y="14226"/>
                    </a:cubicBezTo>
                    <a:cubicBezTo>
                      <a:pt x="26718" y="14864"/>
                      <a:pt x="26901" y="15502"/>
                      <a:pt x="27144" y="16141"/>
                    </a:cubicBezTo>
                    <a:cubicBezTo>
                      <a:pt x="27235" y="16414"/>
                      <a:pt x="27235" y="16657"/>
                      <a:pt x="27144" y="16931"/>
                    </a:cubicBezTo>
                    <a:cubicBezTo>
                      <a:pt x="27083" y="17113"/>
                      <a:pt x="27053" y="17296"/>
                      <a:pt x="27022" y="17478"/>
                    </a:cubicBezTo>
                    <a:cubicBezTo>
                      <a:pt x="26992" y="17478"/>
                      <a:pt x="26961" y="17508"/>
                      <a:pt x="26931" y="17508"/>
                    </a:cubicBezTo>
                    <a:cubicBezTo>
                      <a:pt x="26901" y="17417"/>
                      <a:pt x="26870" y="17326"/>
                      <a:pt x="26840" y="17265"/>
                    </a:cubicBezTo>
                    <a:cubicBezTo>
                      <a:pt x="25502" y="14043"/>
                      <a:pt x="24317" y="10761"/>
                      <a:pt x="23618" y="7356"/>
                    </a:cubicBezTo>
                    <a:cubicBezTo>
                      <a:pt x="23283" y="5745"/>
                      <a:pt x="23283" y="4104"/>
                      <a:pt x="23587" y="2493"/>
                    </a:cubicBezTo>
                    <a:cubicBezTo>
                      <a:pt x="23587" y="2432"/>
                      <a:pt x="23618" y="2371"/>
                      <a:pt x="23679" y="2250"/>
                    </a:cubicBezTo>
                    <a:close/>
                    <a:moveTo>
                      <a:pt x="37326" y="10852"/>
                    </a:moveTo>
                    <a:cubicBezTo>
                      <a:pt x="37357" y="10882"/>
                      <a:pt x="37357" y="10913"/>
                      <a:pt x="37387" y="10943"/>
                    </a:cubicBezTo>
                    <a:cubicBezTo>
                      <a:pt x="37174" y="11034"/>
                      <a:pt x="36962" y="11186"/>
                      <a:pt x="36749" y="11277"/>
                    </a:cubicBezTo>
                    <a:cubicBezTo>
                      <a:pt x="35989" y="11703"/>
                      <a:pt x="35229" y="12128"/>
                      <a:pt x="34530" y="12676"/>
                    </a:cubicBezTo>
                    <a:cubicBezTo>
                      <a:pt x="33861" y="13223"/>
                      <a:pt x="33192" y="13800"/>
                      <a:pt x="32524" y="14378"/>
                    </a:cubicBezTo>
                    <a:cubicBezTo>
                      <a:pt x="31764" y="15046"/>
                      <a:pt x="31004" y="15685"/>
                      <a:pt x="30244" y="16353"/>
                    </a:cubicBezTo>
                    <a:cubicBezTo>
                      <a:pt x="29423" y="17053"/>
                      <a:pt x="28572" y="17721"/>
                      <a:pt x="27934" y="18633"/>
                    </a:cubicBezTo>
                    <a:cubicBezTo>
                      <a:pt x="27873" y="18694"/>
                      <a:pt x="27812" y="18755"/>
                      <a:pt x="27752" y="18815"/>
                    </a:cubicBezTo>
                    <a:lnTo>
                      <a:pt x="27691" y="18815"/>
                    </a:lnTo>
                    <a:cubicBezTo>
                      <a:pt x="27721" y="18755"/>
                      <a:pt x="27721" y="18694"/>
                      <a:pt x="27721" y="18633"/>
                    </a:cubicBezTo>
                    <a:cubicBezTo>
                      <a:pt x="27782" y="18299"/>
                      <a:pt x="27843" y="17934"/>
                      <a:pt x="27934" y="17600"/>
                    </a:cubicBezTo>
                    <a:cubicBezTo>
                      <a:pt x="27934" y="17508"/>
                      <a:pt x="27964" y="17417"/>
                      <a:pt x="28025" y="17326"/>
                    </a:cubicBezTo>
                    <a:cubicBezTo>
                      <a:pt x="29697" y="15472"/>
                      <a:pt x="31612" y="13922"/>
                      <a:pt x="33740" y="12615"/>
                    </a:cubicBezTo>
                    <a:cubicBezTo>
                      <a:pt x="34591" y="12098"/>
                      <a:pt x="35442" y="11612"/>
                      <a:pt x="36354" y="11217"/>
                    </a:cubicBezTo>
                    <a:cubicBezTo>
                      <a:pt x="36688" y="11095"/>
                      <a:pt x="37022" y="10973"/>
                      <a:pt x="37326" y="10852"/>
                    </a:cubicBezTo>
                    <a:close/>
                    <a:moveTo>
                      <a:pt x="21125" y="5745"/>
                    </a:moveTo>
                    <a:cubicBezTo>
                      <a:pt x="21156" y="5837"/>
                      <a:pt x="21186" y="5837"/>
                      <a:pt x="21186" y="5867"/>
                    </a:cubicBezTo>
                    <a:cubicBezTo>
                      <a:pt x="21703" y="7265"/>
                      <a:pt x="22189" y="8663"/>
                      <a:pt x="22736" y="10031"/>
                    </a:cubicBezTo>
                    <a:cubicBezTo>
                      <a:pt x="22949" y="10639"/>
                      <a:pt x="23223" y="11217"/>
                      <a:pt x="23496" y="11794"/>
                    </a:cubicBezTo>
                    <a:cubicBezTo>
                      <a:pt x="24013" y="12949"/>
                      <a:pt x="24560" y="14104"/>
                      <a:pt x="25046" y="15259"/>
                    </a:cubicBezTo>
                    <a:cubicBezTo>
                      <a:pt x="25502" y="16384"/>
                      <a:pt x="26049" y="17417"/>
                      <a:pt x="26688" y="18451"/>
                    </a:cubicBezTo>
                    <a:cubicBezTo>
                      <a:pt x="26749" y="18572"/>
                      <a:pt x="26809" y="18694"/>
                      <a:pt x="26779" y="18846"/>
                    </a:cubicBezTo>
                    <a:cubicBezTo>
                      <a:pt x="26718" y="19059"/>
                      <a:pt x="26688" y="19271"/>
                      <a:pt x="26627" y="19545"/>
                    </a:cubicBezTo>
                    <a:cubicBezTo>
                      <a:pt x="26566" y="19454"/>
                      <a:pt x="26505" y="19393"/>
                      <a:pt x="26475" y="19332"/>
                    </a:cubicBezTo>
                    <a:cubicBezTo>
                      <a:pt x="26262" y="18967"/>
                      <a:pt x="26019" y="18572"/>
                      <a:pt x="25837" y="18208"/>
                    </a:cubicBezTo>
                    <a:cubicBezTo>
                      <a:pt x="25168" y="16840"/>
                      <a:pt x="24530" y="15472"/>
                      <a:pt x="23891" y="14074"/>
                    </a:cubicBezTo>
                    <a:cubicBezTo>
                      <a:pt x="23648" y="13557"/>
                      <a:pt x="23405" y="13010"/>
                      <a:pt x="23192" y="12493"/>
                    </a:cubicBezTo>
                    <a:cubicBezTo>
                      <a:pt x="22828" y="11521"/>
                      <a:pt x="22463" y="10548"/>
                      <a:pt x="22159" y="9545"/>
                    </a:cubicBezTo>
                    <a:cubicBezTo>
                      <a:pt x="21764" y="8359"/>
                      <a:pt x="21460" y="7144"/>
                      <a:pt x="21125" y="5928"/>
                    </a:cubicBezTo>
                    <a:cubicBezTo>
                      <a:pt x="21125" y="5897"/>
                      <a:pt x="21125" y="5837"/>
                      <a:pt x="21125" y="5745"/>
                    </a:cubicBezTo>
                    <a:close/>
                    <a:moveTo>
                      <a:pt x="26323" y="19727"/>
                    </a:moveTo>
                    <a:cubicBezTo>
                      <a:pt x="26414" y="19849"/>
                      <a:pt x="26627" y="19940"/>
                      <a:pt x="26445" y="20183"/>
                    </a:cubicBezTo>
                    <a:cubicBezTo>
                      <a:pt x="26384" y="20031"/>
                      <a:pt x="26323" y="19879"/>
                      <a:pt x="26262" y="19758"/>
                    </a:cubicBezTo>
                    <a:cubicBezTo>
                      <a:pt x="26293" y="19758"/>
                      <a:pt x="26323" y="19727"/>
                      <a:pt x="26323" y="19727"/>
                    </a:cubicBezTo>
                    <a:close/>
                    <a:moveTo>
                      <a:pt x="39207" y="14304"/>
                    </a:moveTo>
                    <a:cubicBezTo>
                      <a:pt x="39229" y="14304"/>
                      <a:pt x="39250" y="14326"/>
                      <a:pt x="39272" y="14347"/>
                    </a:cubicBezTo>
                    <a:cubicBezTo>
                      <a:pt x="39150" y="14408"/>
                      <a:pt x="39028" y="14438"/>
                      <a:pt x="38937" y="14469"/>
                    </a:cubicBezTo>
                    <a:cubicBezTo>
                      <a:pt x="38086" y="14742"/>
                      <a:pt x="37265" y="14986"/>
                      <a:pt x="36445" y="15259"/>
                    </a:cubicBezTo>
                    <a:cubicBezTo>
                      <a:pt x="35867" y="15472"/>
                      <a:pt x="35351" y="15745"/>
                      <a:pt x="34864" y="16080"/>
                    </a:cubicBezTo>
                    <a:cubicBezTo>
                      <a:pt x="34469" y="16353"/>
                      <a:pt x="34044" y="16597"/>
                      <a:pt x="33648" y="16840"/>
                    </a:cubicBezTo>
                    <a:cubicBezTo>
                      <a:pt x="33436" y="16961"/>
                      <a:pt x="33223" y="17113"/>
                      <a:pt x="33010" y="17235"/>
                    </a:cubicBezTo>
                    <a:cubicBezTo>
                      <a:pt x="31916" y="17934"/>
                      <a:pt x="30791" y="18603"/>
                      <a:pt x="29697" y="19332"/>
                    </a:cubicBezTo>
                    <a:cubicBezTo>
                      <a:pt x="29180" y="19667"/>
                      <a:pt x="28664" y="20062"/>
                      <a:pt x="28177" y="20457"/>
                    </a:cubicBezTo>
                    <a:cubicBezTo>
                      <a:pt x="27934" y="20670"/>
                      <a:pt x="27721" y="20974"/>
                      <a:pt x="27508" y="21217"/>
                    </a:cubicBezTo>
                    <a:cubicBezTo>
                      <a:pt x="27448" y="21277"/>
                      <a:pt x="27387" y="21369"/>
                      <a:pt x="27326" y="21429"/>
                    </a:cubicBezTo>
                    <a:cubicBezTo>
                      <a:pt x="27296" y="21429"/>
                      <a:pt x="27265" y="21399"/>
                      <a:pt x="27235" y="21399"/>
                    </a:cubicBezTo>
                    <a:cubicBezTo>
                      <a:pt x="27296" y="21004"/>
                      <a:pt x="27356" y="20578"/>
                      <a:pt x="27417" y="20183"/>
                    </a:cubicBezTo>
                    <a:cubicBezTo>
                      <a:pt x="27448" y="20122"/>
                      <a:pt x="27478" y="20062"/>
                      <a:pt x="27539" y="20031"/>
                    </a:cubicBezTo>
                    <a:cubicBezTo>
                      <a:pt x="27873" y="19727"/>
                      <a:pt x="28208" y="19423"/>
                      <a:pt x="28572" y="19119"/>
                    </a:cubicBezTo>
                    <a:cubicBezTo>
                      <a:pt x="29089" y="18633"/>
                      <a:pt x="29636" y="18147"/>
                      <a:pt x="30183" y="17691"/>
                    </a:cubicBezTo>
                    <a:cubicBezTo>
                      <a:pt x="30366" y="17539"/>
                      <a:pt x="30578" y="17387"/>
                      <a:pt x="30791" y="17296"/>
                    </a:cubicBezTo>
                    <a:cubicBezTo>
                      <a:pt x="31673" y="16779"/>
                      <a:pt x="32554" y="16293"/>
                      <a:pt x="33496" y="15897"/>
                    </a:cubicBezTo>
                    <a:cubicBezTo>
                      <a:pt x="35259" y="15198"/>
                      <a:pt x="37022" y="14621"/>
                      <a:pt x="38907" y="14347"/>
                    </a:cubicBezTo>
                    <a:cubicBezTo>
                      <a:pt x="38998" y="14317"/>
                      <a:pt x="39089" y="14317"/>
                      <a:pt x="39180" y="14317"/>
                    </a:cubicBezTo>
                    <a:cubicBezTo>
                      <a:pt x="39189" y="14308"/>
                      <a:pt x="39198" y="14304"/>
                      <a:pt x="39207" y="14304"/>
                    </a:cubicBezTo>
                    <a:close/>
                    <a:moveTo>
                      <a:pt x="17751" y="3587"/>
                    </a:moveTo>
                    <a:cubicBezTo>
                      <a:pt x="17782" y="3678"/>
                      <a:pt x="17812" y="3709"/>
                      <a:pt x="17812" y="3739"/>
                    </a:cubicBezTo>
                    <a:cubicBezTo>
                      <a:pt x="18025" y="4590"/>
                      <a:pt x="18207" y="5441"/>
                      <a:pt x="18420" y="6262"/>
                    </a:cubicBezTo>
                    <a:cubicBezTo>
                      <a:pt x="18785" y="7539"/>
                      <a:pt x="19362" y="8694"/>
                      <a:pt x="20031" y="9818"/>
                    </a:cubicBezTo>
                    <a:cubicBezTo>
                      <a:pt x="21460" y="12220"/>
                      <a:pt x="22919" y="14651"/>
                      <a:pt x="24378" y="17053"/>
                    </a:cubicBezTo>
                    <a:cubicBezTo>
                      <a:pt x="24864" y="17904"/>
                      <a:pt x="25350" y="18785"/>
                      <a:pt x="25806" y="19667"/>
                    </a:cubicBezTo>
                    <a:cubicBezTo>
                      <a:pt x="26019" y="20092"/>
                      <a:pt x="26141" y="20548"/>
                      <a:pt x="26323" y="20974"/>
                    </a:cubicBezTo>
                    <a:cubicBezTo>
                      <a:pt x="26353" y="21065"/>
                      <a:pt x="26353" y="21156"/>
                      <a:pt x="26353" y="21247"/>
                    </a:cubicBezTo>
                    <a:cubicBezTo>
                      <a:pt x="26293" y="21825"/>
                      <a:pt x="26232" y="22402"/>
                      <a:pt x="26171" y="23010"/>
                    </a:cubicBezTo>
                    <a:cubicBezTo>
                      <a:pt x="26171" y="23040"/>
                      <a:pt x="26171" y="23040"/>
                      <a:pt x="26141" y="23132"/>
                    </a:cubicBezTo>
                    <a:cubicBezTo>
                      <a:pt x="26080" y="23040"/>
                      <a:pt x="26049" y="22980"/>
                      <a:pt x="26049" y="22919"/>
                    </a:cubicBezTo>
                    <a:cubicBezTo>
                      <a:pt x="25502" y="21764"/>
                      <a:pt x="24986" y="20609"/>
                      <a:pt x="24469" y="19454"/>
                    </a:cubicBezTo>
                    <a:cubicBezTo>
                      <a:pt x="23496" y="17296"/>
                      <a:pt x="22341" y="15259"/>
                      <a:pt x="21065" y="13253"/>
                    </a:cubicBezTo>
                    <a:cubicBezTo>
                      <a:pt x="20365" y="12159"/>
                      <a:pt x="19697" y="11034"/>
                      <a:pt x="19058" y="9879"/>
                    </a:cubicBezTo>
                    <a:cubicBezTo>
                      <a:pt x="18329" y="8511"/>
                      <a:pt x="17934" y="7052"/>
                      <a:pt x="17751" y="5502"/>
                    </a:cubicBezTo>
                    <a:cubicBezTo>
                      <a:pt x="17691" y="4955"/>
                      <a:pt x="17721" y="4347"/>
                      <a:pt x="17721" y="3770"/>
                    </a:cubicBezTo>
                    <a:cubicBezTo>
                      <a:pt x="17721" y="3739"/>
                      <a:pt x="17751" y="3678"/>
                      <a:pt x="17751" y="3587"/>
                    </a:cubicBezTo>
                    <a:close/>
                    <a:moveTo>
                      <a:pt x="41582" y="16232"/>
                    </a:moveTo>
                    <a:cubicBezTo>
                      <a:pt x="41612" y="16232"/>
                      <a:pt x="41642" y="16232"/>
                      <a:pt x="41673" y="16262"/>
                    </a:cubicBezTo>
                    <a:cubicBezTo>
                      <a:pt x="41551" y="16323"/>
                      <a:pt x="41430" y="16353"/>
                      <a:pt x="41339" y="16384"/>
                    </a:cubicBezTo>
                    <a:cubicBezTo>
                      <a:pt x="40214" y="16749"/>
                      <a:pt x="39120" y="17113"/>
                      <a:pt x="38025" y="17478"/>
                    </a:cubicBezTo>
                    <a:cubicBezTo>
                      <a:pt x="36718" y="17934"/>
                      <a:pt x="35503" y="18603"/>
                      <a:pt x="34287" y="19211"/>
                    </a:cubicBezTo>
                    <a:cubicBezTo>
                      <a:pt x="33952" y="19393"/>
                      <a:pt x="33618" y="19575"/>
                      <a:pt x="33284" y="19758"/>
                    </a:cubicBezTo>
                    <a:cubicBezTo>
                      <a:pt x="32615" y="20062"/>
                      <a:pt x="31977" y="20457"/>
                      <a:pt x="31338" y="20852"/>
                    </a:cubicBezTo>
                    <a:cubicBezTo>
                      <a:pt x="30639" y="21338"/>
                      <a:pt x="29910" y="21764"/>
                      <a:pt x="29180" y="22189"/>
                    </a:cubicBezTo>
                    <a:cubicBezTo>
                      <a:pt x="28481" y="22584"/>
                      <a:pt x="27904" y="23040"/>
                      <a:pt x="27387" y="23618"/>
                    </a:cubicBezTo>
                    <a:cubicBezTo>
                      <a:pt x="27356" y="23648"/>
                      <a:pt x="27326" y="23709"/>
                      <a:pt x="27235" y="23800"/>
                    </a:cubicBezTo>
                    <a:cubicBezTo>
                      <a:pt x="27235" y="23436"/>
                      <a:pt x="27235" y="23162"/>
                      <a:pt x="27235" y="22888"/>
                    </a:cubicBezTo>
                    <a:cubicBezTo>
                      <a:pt x="27235" y="22828"/>
                      <a:pt x="27296" y="22797"/>
                      <a:pt x="27356" y="22736"/>
                    </a:cubicBezTo>
                    <a:cubicBezTo>
                      <a:pt x="28299" y="21946"/>
                      <a:pt x="29332" y="21247"/>
                      <a:pt x="30396" y="20578"/>
                    </a:cubicBezTo>
                    <a:cubicBezTo>
                      <a:pt x="31338" y="20001"/>
                      <a:pt x="32311" y="19454"/>
                      <a:pt x="33284" y="18907"/>
                    </a:cubicBezTo>
                    <a:cubicBezTo>
                      <a:pt x="33679" y="18694"/>
                      <a:pt x="34044" y="18511"/>
                      <a:pt x="34439" y="18299"/>
                    </a:cubicBezTo>
                    <a:cubicBezTo>
                      <a:pt x="34591" y="18208"/>
                      <a:pt x="34712" y="18116"/>
                      <a:pt x="34864" y="18056"/>
                    </a:cubicBezTo>
                    <a:cubicBezTo>
                      <a:pt x="36931" y="17174"/>
                      <a:pt x="39059" y="16445"/>
                      <a:pt x="41308" y="16232"/>
                    </a:cubicBezTo>
                    <a:close/>
                    <a:moveTo>
                      <a:pt x="16080" y="4286"/>
                    </a:moveTo>
                    <a:cubicBezTo>
                      <a:pt x="16080" y="4378"/>
                      <a:pt x="16110" y="4499"/>
                      <a:pt x="16140" y="4621"/>
                    </a:cubicBezTo>
                    <a:cubicBezTo>
                      <a:pt x="16171" y="5016"/>
                      <a:pt x="16201" y="5381"/>
                      <a:pt x="16292" y="5776"/>
                    </a:cubicBezTo>
                    <a:cubicBezTo>
                      <a:pt x="16596" y="7782"/>
                      <a:pt x="17265" y="9666"/>
                      <a:pt x="18207" y="11460"/>
                    </a:cubicBezTo>
                    <a:cubicBezTo>
                      <a:pt x="19089" y="13192"/>
                      <a:pt x="20122" y="14834"/>
                      <a:pt x="21156" y="16475"/>
                    </a:cubicBezTo>
                    <a:cubicBezTo>
                      <a:pt x="22068" y="17873"/>
                      <a:pt x="22949" y="19302"/>
                      <a:pt x="23831" y="20700"/>
                    </a:cubicBezTo>
                    <a:cubicBezTo>
                      <a:pt x="24499" y="21794"/>
                      <a:pt x="25198" y="22888"/>
                      <a:pt x="25989" y="23892"/>
                    </a:cubicBezTo>
                    <a:cubicBezTo>
                      <a:pt x="26049" y="23983"/>
                      <a:pt x="26110" y="24104"/>
                      <a:pt x="26110" y="24195"/>
                    </a:cubicBezTo>
                    <a:cubicBezTo>
                      <a:pt x="26110" y="24499"/>
                      <a:pt x="26110" y="24803"/>
                      <a:pt x="26110" y="25168"/>
                    </a:cubicBezTo>
                    <a:cubicBezTo>
                      <a:pt x="26019" y="25077"/>
                      <a:pt x="25958" y="25047"/>
                      <a:pt x="25928" y="25016"/>
                    </a:cubicBezTo>
                    <a:cubicBezTo>
                      <a:pt x="24560" y="23284"/>
                      <a:pt x="23192" y="21551"/>
                      <a:pt x="21855" y="19819"/>
                    </a:cubicBezTo>
                    <a:cubicBezTo>
                      <a:pt x="20913" y="18603"/>
                      <a:pt x="20031" y="17356"/>
                      <a:pt x="19180" y="16110"/>
                    </a:cubicBezTo>
                    <a:cubicBezTo>
                      <a:pt x="17873" y="14195"/>
                      <a:pt x="16992" y="12098"/>
                      <a:pt x="16384" y="9849"/>
                    </a:cubicBezTo>
                    <a:cubicBezTo>
                      <a:pt x="15928" y="8055"/>
                      <a:pt x="15837" y="6232"/>
                      <a:pt x="16019" y="4408"/>
                    </a:cubicBezTo>
                    <a:cubicBezTo>
                      <a:pt x="16019" y="4347"/>
                      <a:pt x="16019" y="4317"/>
                      <a:pt x="16049" y="4286"/>
                    </a:cubicBezTo>
                    <a:close/>
                    <a:moveTo>
                      <a:pt x="43557" y="17691"/>
                    </a:moveTo>
                    <a:cubicBezTo>
                      <a:pt x="43557" y="17721"/>
                      <a:pt x="43557" y="17721"/>
                      <a:pt x="43588" y="17752"/>
                    </a:cubicBezTo>
                    <a:cubicBezTo>
                      <a:pt x="43466" y="17782"/>
                      <a:pt x="43375" y="17843"/>
                      <a:pt x="43284" y="17873"/>
                    </a:cubicBezTo>
                    <a:cubicBezTo>
                      <a:pt x="42007" y="18329"/>
                      <a:pt x="40761" y="18815"/>
                      <a:pt x="39515" y="19302"/>
                    </a:cubicBezTo>
                    <a:cubicBezTo>
                      <a:pt x="39484" y="19302"/>
                      <a:pt x="39454" y="19302"/>
                      <a:pt x="39424" y="19332"/>
                    </a:cubicBezTo>
                    <a:cubicBezTo>
                      <a:pt x="37661" y="20153"/>
                      <a:pt x="35867" y="20943"/>
                      <a:pt x="34135" y="21794"/>
                    </a:cubicBezTo>
                    <a:cubicBezTo>
                      <a:pt x="32554" y="22615"/>
                      <a:pt x="31004" y="23527"/>
                      <a:pt x="29454" y="24378"/>
                    </a:cubicBezTo>
                    <a:cubicBezTo>
                      <a:pt x="29028" y="24651"/>
                      <a:pt x="28633" y="24955"/>
                      <a:pt x="28208" y="25229"/>
                    </a:cubicBezTo>
                    <a:cubicBezTo>
                      <a:pt x="27873" y="25472"/>
                      <a:pt x="27569" y="25746"/>
                      <a:pt x="27326" y="26110"/>
                    </a:cubicBezTo>
                    <a:cubicBezTo>
                      <a:pt x="27326" y="25685"/>
                      <a:pt x="27296" y="25290"/>
                      <a:pt x="27296" y="24864"/>
                    </a:cubicBezTo>
                    <a:cubicBezTo>
                      <a:pt x="27752" y="24712"/>
                      <a:pt x="28147" y="24439"/>
                      <a:pt x="28542" y="24165"/>
                    </a:cubicBezTo>
                    <a:cubicBezTo>
                      <a:pt x="29879" y="23223"/>
                      <a:pt x="31217" y="22250"/>
                      <a:pt x="32585" y="21369"/>
                    </a:cubicBezTo>
                    <a:cubicBezTo>
                      <a:pt x="33679" y="20670"/>
                      <a:pt x="34834" y="20062"/>
                      <a:pt x="36050" y="19575"/>
                    </a:cubicBezTo>
                    <a:cubicBezTo>
                      <a:pt x="36597" y="19363"/>
                      <a:pt x="37144" y="19150"/>
                      <a:pt x="37661" y="18907"/>
                    </a:cubicBezTo>
                    <a:cubicBezTo>
                      <a:pt x="38542" y="18572"/>
                      <a:pt x="39454" y="18329"/>
                      <a:pt x="40366" y="18177"/>
                    </a:cubicBezTo>
                    <a:cubicBezTo>
                      <a:pt x="41339" y="17995"/>
                      <a:pt x="42311" y="17873"/>
                      <a:pt x="43284" y="17721"/>
                    </a:cubicBezTo>
                    <a:cubicBezTo>
                      <a:pt x="43375" y="17691"/>
                      <a:pt x="43466" y="17691"/>
                      <a:pt x="43557" y="17691"/>
                    </a:cubicBezTo>
                    <a:close/>
                    <a:moveTo>
                      <a:pt x="42262" y="20353"/>
                    </a:moveTo>
                    <a:cubicBezTo>
                      <a:pt x="42288" y="20353"/>
                      <a:pt x="42315" y="20357"/>
                      <a:pt x="42342" y="20366"/>
                    </a:cubicBezTo>
                    <a:cubicBezTo>
                      <a:pt x="42281" y="20426"/>
                      <a:pt x="42250" y="20457"/>
                      <a:pt x="42190" y="20487"/>
                    </a:cubicBezTo>
                    <a:cubicBezTo>
                      <a:pt x="41916" y="20609"/>
                      <a:pt x="41642" y="20730"/>
                      <a:pt x="41369" y="20882"/>
                    </a:cubicBezTo>
                    <a:cubicBezTo>
                      <a:pt x="41065" y="21034"/>
                      <a:pt x="40731" y="21156"/>
                      <a:pt x="40396" y="21338"/>
                    </a:cubicBezTo>
                    <a:cubicBezTo>
                      <a:pt x="38573" y="22281"/>
                      <a:pt x="36718" y="23162"/>
                      <a:pt x="34803" y="23983"/>
                    </a:cubicBezTo>
                    <a:cubicBezTo>
                      <a:pt x="33132" y="24743"/>
                      <a:pt x="31460" y="25533"/>
                      <a:pt x="29788" y="26323"/>
                    </a:cubicBezTo>
                    <a:cubicBezTo>
                      <a:pt x="28967" y="26718"/>
                      <a:pt x="28268" y="27265"/>
                      <a:pt x="27721" y="27995"/>
                    </a:cubicBezTo>
                    <a:cubicBezTo>
                      <a:pt x="27721" y="28025"/>
                      <a:pt x="27691" y="28056"/>
                      <a:pt x="27630" y="28086"/>
                    </a:cubicBezTo>
                    <a:cubicBezTo>
                      <a:pt x="27569" y="27691"/>
                      <a:pt x="27478" y="27296"/>
                      <a:pt x="27417" y="26961"/>
                    </a:cubicBezTo>
                    <a:cubicBezTo>
                      <a:pt x="27812" y="26658"/>
                      <a:pt x="28177" y="26384"/>
                      <a:pt x="28542" y="26141"/>
                    </a:cubicBezTo>
                    <a:cubicBezTo>
                      <a:pt x="28907" y="25898"/>
                      <a:pt x="29241" y="25654"/>
                      <a:pt x="29606" y="25472"/>
                    </a:cubicBezTo>
                    <a:cubicBezTo>
                      <a:pt x="30882" y="24773"/>
                      <a:pt x="32159" y="24104"/>
                      <a:pt x="33436" y="23466"/>
                    </a:cubicBezTo>
                    <a:cubicBezTo>
                      <a:pt x="35107" y="22645"/>
                      <a:pt x="36779" y="21916"/>
                      <a:pt x="38573" y="21399"/>
                    </a:cubicBezTo>
                    <a:cubicBezTo>
                      <a:pt x="39758" y="21065"/>
                      <a:pt x="40913" y="20730"/>
                      <a:pt x="42098" y="20396"/>
                    </a:cubicBezTo>
                    <a:cubicBezTo>
                      <a:pt x="42141" y="20375"/>
                      <a:pt x="42200" y="20353"/>
                      <a:pt x="42262" y="20353"/>
                    </a:cubicBezTo>
                    <a:close/>
                    <a:moveTo>
                      <a:pt x="14317" y="10153"/>
                    </a:moveTo>
                    <a:cubicBezTo>
                      <a:pt x="14408" y="10365"/>
                      <a:pt x="14499" y="10609"/>
                      <a:pt x="14621" y="10821"/>
                    </a:cubicBezTo>
                    <a:cubicBezTo>
                      <a:pt x="15685" y="12949"/>
                      <a:pt x="16840" y="15016"/>
                      <a:pt x="18177" y="16992"/>
                    </a:cubicBezTo>
                    <a:cubicBezTo>
                      <a:pt x="18815" y="17964"/>
                      <a:pt x="19514" y="18907"/>
                      <a:pt x="20214" y="19849"/>
                    </a:cubicBezTo>
                    <a:cubicBezTo>
                      <a:pt x="21034" y="20882"/>
                      <a:pt x="21824" y="21916"/>
                      <a:pt x="22676" y="22888"/>
                    </a:cubicBezTo>
                    <a:cubicBezTo>
                      <a:pt x="23770" y="24165"/>
                      <a:pt x="24864" y="25411"/>
                      <a:pt x="25958" y="26658"/>
                    </a:cubicBezTo>
                    <a:cubicBezTo>
                      <a:pt x="26019" y="26718"/>
                      <a:pt x="26110" y="26809"/>
                      <a:pt x="26110" y="26901"/>
                    </a:cubicBezTo>
                    <a:cubicBezTo>
                      <a:pt x="26141" y="27296"/>
                      <a:pt x="26171" y="27721"/>
                      <a:pt x="26110" y="28147"/>
                    </a:cubicBezTo>
                    <a:cubicBezTo>
                      <a:pt x="26080" y="28086"/>
                      <a:pt x="26019" y="28025"/>
                      <a:pt x="25989" y="27995"/>
                    </a:cubicBezTo>
                    <a:cubicBezTo>
                      <a:pt x="25654" y="27600"/>
                      <a:pt x="25350" y="27235"/>
                      <a:pt x="25016" y="26870"/>
                    </a:cubicBezTo>
                    <a:cubicBezTo>
                      <a:pt x="23770" y="25533"/>
                      <a:pt x="22554" y="24226"/>
                      <a:pt x="21399" y="22797"/>
                    </a:cubicBezTo>
                    <a:cubicBezTo>
                      <a:pt x="20457" y="21642"/>
                      <a:pt x="19606" y="20426"/>
                      <a:pt x="18785" y="19150"/>
                    </a:cubicBezTo>
                    <a:cubicBezTo>
                      <a:pt x="17539" y="17174"/>
                      <a:pt x="16414" y="15107"/>
                      <a:pt x="15441" y="12979"/>
                    </a:cubicBezTo>
                    <a:cubicBezTo>
                      <a:pt x="15046" y="12128"/>
                      <a:pt x="14681" y="11308"/>
                      <a:pt x="14317" y="10457"/>
                    </a:cubicBezTo>
                    <a:cubicBezTo>
                      <a:pt x="14256" y="10365"/>
                      <a:pt x="14256" y="10274"/>
                      <a:pt x="14195" y="10183"/>
                    </a:cubicBezTo>
                    <a:cubicBezTo>
                      <a:pt x="14256" y="10183"/>
                      <a:pt x="14286" y="10183"/>
                      <a:pt x="14317" y="10153"/>
                    </a:cubicBezTo>
                    <a:close/>
                    <a:moveTo>
                      <a:pt x="43527" y="22937"/>
                    </a:moveTo>
                    <a:cubicBezTo>
                      <a:pt x="43560" y="22937"/>
                      <a:pt x="43604" y="22966"/>
                      <a:pt x="43649" y="23010"/>
                    </a:cubicBezTo>
                    <a:cubicBezTo>
                      <a:pt x="43466" y="23071"/>
                      <a:pt x="43314" y="23132"/>
                      <a:pt x="43132" y="23162"/>
                    </a:cubicBezTo>
                    <a:cubicBezTo>
                      <a:pt x="41369" y="23800"/>
                      <a:pt x="39576" y="24317"/>
                      <a:pt x="37843" y="25047"/>
                    </a:cubicBezTo>
                    <a:cubicBezTo>
                      <a:pt x="35837" y="25867"/>
                      <a:pt x="33831" y="26718"/>
                      <a:pt x="31855" y="27569"/>
                    </a:cubicBezTo>
                    <a:cubicBezTo>
                      <a:pt x="31095" y="27873"/>
                      <a:pt x="30396" y="28238"/>
                      <a:pt x="29697" y="28633"/>
                    </a:cubicBezTo>
                    <a:cubicBezTo>
                      <a:pt x="29059" y="28937"/>
                      <a:pt x="28512" y="29363"/>
                      <a:pt x="27995" y="29971"/>
                    </a:cubicBezTo>
                    <a:cubicBezTo>
                      <a:pt x="27904" y="29636"/>
                      <a:pt x="27843" y="29363"/>
                      <a:pt x="27812" y="29120"/>
                    </a:cubicBezTo>
                    <a:cubicBezTo>
                      <a:pt x="27812" y="29059"/>
                      <a:pt x="27843" y="28968"/>
                      <a:pt x="27873" y="28907"/>
                    </a:cubicBezTo>
                    <a:cubicBezTo>
                      <a:pt x="27995" y="28785"/>
                      <a:pt x="28116" y="28694"/>
                      <a:pt x="28268" y="28572"/>
                    </a:cubicBezTo>
                    <a:cubicBezTo>
                      <a:pt x="29758" y="27448"/>
                      <a:pt x="31430" y="26536"/>
                      <a:pt x="33101" y="25685"/>
                    </a:cubicBezTo>
                    <a:cubicBezTo>
                      <a:pt x="34682" y="24895"/>
                      <a:pt x="36293" y="24256"/>
                      <a:pt x="37995" y="23770"/>
                    </a:cubicBezTo>
                    <a:cubicBezTo>
                      <a:pt x="39788" y="23253"/>
                      <a:pt x="41642" y="23071"/>
                      <a:pt x="43497" y="22949"/>
                    </a:cubicBezTo>
                    <a:cubicBezTo>
                      <a:pt x="43505" y="22941"/>
                      <a:pt x="43515" y="22937"/>
                      <a:pt x="43527" y="22937"/>
                    </a:cubicBezTo>
                    <a:close/>
                    <a:moveTo>
                      <a:pt x="12341" y="13496"/>
                    </a:moveTo>
                    <a:cubicBezTo>
                      <a:pt x="12402" y="13557"/>
                      <a:pt x="12432" y="13648"/>
                      <a:pt x="12493" y="13709"/>
                    </a:cubicBezTo>
                    <a:cubicBezTo>
                      <a:pt x="12919" y="14378"/>
                      <a:pt x="13314" y="15077"/>
                      <a:pt x="13739" y="15715"/>
                    </a:cubicBezTo>
                    <a:cubicBezTo>
                      <a:pt x="14864" y="17356"/>
                      <a:pt x="16110" y="18907"/>
                      <a:pt x="17508" y="20305"/>
                    </a:cubicBezTo>
                    <a:cubicBezTo>
                      <a:pt x="17569" y="20366"/>
                      <a:pt x="17630" y="20426"/>
                      <a:pt x="17691" y="20487"/>
                    </a:cubicBezTo>
                    <a:cubicBezTo>
                      <a:pt x="18755" y="21612"/>
                      <a:pt x="19818" y="22736"/>
                      <a:pt x="20913" y="23861"/>
                    </a:cubicBezTo>
                    <a:cubicBezTo>
                      <a:pt x="21946" y="24925"/>
                      <a:pt x="22980" y="25989"/>
                      <a:pt x="24013" y="27053"/>
                    </a:cubicBezTo>
                    <a:cubicBezTo>
                      <a:pt x="24742" y="27782"/>
                      <a:pt x="25442" y="28542"/>
                      <a:pt x="26171" y="29302"/>
                    </a:cubicBezTo>
                    <a:cubicBezTo>
                      <a:pt x="26293" y="29424"/>
                      <a:pt x="26384" y="29575"/>
                      <a:pt x="26414" y="29758"/>
                    </a:cubicBezTo>
                    <a:cubicBezTo>
                      <a:pt x="26445" y="30031"/>
                      <a:pt x="26475" y="30335"/>
                      <a:pt x="26536" y="30639"/>
                    </a:cubicBezTo>
                    <a:cubicBezTo>
                      <a:pt x="25472" y="29575"/>
                      <a:pt x="24469" y="28542"/>
                      <a:pt x="23435" y="27509"/>
                    </a:cubicBezTo>
                    <a:cubicBezTo>
                      <a:pt x="22493" y="26536"/>
                      <a:pt x="21490" y="25563"/>
                      <a:pt x="20548" y="24591"/>
                    </a:cubicBezTo>
                    <a:cubicBezTo>
                      <a:pt x="19697" y="23709"/>
                      <a:pt x="18755" y="22858"/>
                      <a:pt x="17995" y="21916"/>
                    </a:cubicBezTo>
                    <a:cubicBezTo>
                      <a:pt x="17204" y="20913"/>
                      <a:pt x="16384" y="19910"/>
                      <a:pt x="15624" y="18876"/>
                    </a:cubicBezTo>
                    <a:cubicBezTo>
                      <a:pt x="14985" y="17995"/>
                      <a:pt x="14378" y="17053"/>
                      <a:pt x="13770" y="16110"/>
                    </a:cubicBezTo>
                    <a:cubicBezTo>
                      <a:pt x="13314" y="15411"/>
                      <a:pt x="12919" y="14651"/>
                      <a:pt x="12523" y="13922"/>
                    </a:cubicBezTo>
                    <a:cubicBezTo>
                      <a:pt x="12432" y="13770"/>
                      <a:pt x="12402" y="13648"/>
                      <a:pt x="12341" y="13496"/>
                    </a:cubicBezTo>
                    <a:close/>
                    <a:moveTo>
                      <a:pt x="44257" y="25837"/>
                    </a:moveTo>
                    <a:cubicBezTo>
                      <a:pt x="44257" y="25837"/>
                      <a:pt x="44287" y="25837"/>
                      <a:pt x="44317" y="25867"/>
                    </a:cubicBezTo>
                    <a:cubicBezTo>
                      <a:pt x="44257" y="25898"/>
                      <a:pt x="44165" y="25958"/>
                      <a:pt x="44105" y="25989"/>
                    </a:cubicBezTo>
                    <a:cubicBezTo>
                      <a:pt x="42767" y="26536"/>
                      <a:pt x="41460" y="27113"/>
                      <a:pt x="40123" y="27661"/>
                    </a:cubicBezTo>
                    <a:cubicBezTo>
                      <a:pt x="39728" y="27843"/>
                      <a:pt x="39302" y="27995"/>
                      <a:pt x="38907" y="28116"/>
                    </a:cubicBezTo>
                    <a:cubicBezTo>
                      <a:pt x="37873" y="28481"/>
                      <a:pt x="36840" y="28816"/>
                      <a:pt x="35807" y="29150"/>
                    </a:cubicBezTo>
                    <a:cubicBezTo>
                      <a:pt x="35107" y="29363"/>
                      <a:pt x="34408" y="29606"/>
                      <a:pt x="33709" y="29849"/>
                    </a:cubicBezTo>
                    <a:cubicBezTo>
                      <a:pt x="33040" y="30062"/>
                      <a:pt x="32402" y="30305"/>
                      <a:pt x="31764" y="30548"/>
                    </a:cubicBezTo>
                    <a:cubicBezTo>
                      <a:pt x="31308" y="30700"/>
                      <a:pt x="30852" y="30913"/>
                      <a:pt x="30396" y="31095"/>
                    </a:cubicBezTo>
                    <a:cubicBezTo>
                      <a:pt x="29727" y="31338"/>
                      <a:pt x="29089" y="31642"/>
                      <a:pt x="28512" y="32159"/>
                    </a:cubicBezTo>
                    <a:cubicBezTo>
                      <a:pt x="28390" y="31764"/>
                      <a:pt x="28299" y="31430"/>
                      <a:pt x="28177" y="31065"/>
                    </a:cubicBezTo>
                    <a:cubicBezTo>
                      <a:pt x="28512" y="30852"/>
                      <a:pt x="28846" y="30639"/>
                      <a:pt x="29211" y="30457"/>
                    </a:cubicBezTo>
                    <a:cubicBezTo>
                      <a:pt x="29545" y="30275"/>
                      <a:pt x="29910" y="30123"/>
                      <a:pt x="30274" y="29940"/>
                    </a:cubicBezTo>
                    <a:cubicBezTo>
                      <a:pt x="32159" y="29028"/>
                      <a:pt x="34104" y="28268"/>
                      <a:pt x="36110" y="27691"/>
                    </a:cubicBezTo>
                    <a:cubicBezTo>
                      <a:pt x="36718" y="27509"/>
                      <a:pt x="37326" y="27326"/>
                      <a:pt x="37904" y="27113"/>
                    </a:cubicBezTo>
                    <a:cubicBezTo>
                      <a:pt x="39606" y="26506"/>
                      <a:pt x="41369" y="26171"/>
                      <a:pt x="43162" y="25958"/>
                    </a:cubicBezTo>
                    <a:cubicBezTo>
                      <a:pt x="43527" y="25928"/>
                      <a:pt x="43892" y="25867"/>
                      <a:pt x="44257" y="25837"/>
                    </a:cubicBezTo>
                    <a:close/>
                    <a:moveTo>
                      <a:pt x="9788" y="14742"/>
                    </a:moveTo>
                    <a:cubicBezTo>
                      <a:pt x="9940" y="14925"/>
                      <a:pt x="10122" y="15107"/>
                      <a:pt x="10274" y="15290"/>
                    </a:cubicBezTo>
                    <a:cubicBezTo>
                      <a:pt x="11156" y="16262"/>
                      <a:pt x="12037" y="17204"/>
                      <a:pt x="12888" y="18147"/>
                    </a:cubicBezTo>
                    <a:cubicBezTo>
                      <a:pt x="13861" y="19211"/>
                      <a:pt x="14833" y="20305"/>
                      <a:pt x="15806" y="21369"/>
                    </a:cubicBezTo>
                    <a:cubicBezTo>
                      <a:pt x="17296" y="23010"/>
                      <a:pt x="18815" y="24621"/>
                      <a:pt x="20457" y="26171"/>
                    </a:cubicBezTo>
                    <a:cubicBezTo>
                      <a:pt x="21095" y="26749"/>
                      <a:pt x="21794" y="27296"/>
                      <a:pt x="22463" y="27843"/>
                    </a:cubicBezTo>
                    <a:cubicBezTo>
                      <a:pt x="23283" y="28542"/>
                      <a:pt x="24135" y="29180"/>
                      <a:pt x="25046" y="29758"/>
                    </a:cubicBezTo>
                    <a:cubicBezTo>
                      <a:pt x="25624" y="30123"/>
                      <a:pt x="26080" y="30609"/>
                      <a:pt x="26536" y="31126"/>
                    </a:cubicBezTo>
                    <a:cubicBezTo>
                      <a:pt x="26566" y="31156"/>
                      <a:pt x="26627" y="31217"/>
                      <a:pt x="26657" y="31278"/>
                    </a:cubicBezTo>
                    <a:cubicBezTo>
                      <a:pt x="26718" y="31551"/>
                      <a:pt x="26779" y="31855"/>
                      <a:pt x="26870" y="32220"/>
                    </a:cubicBezTo>
                    <a:cubicBezTo>
                      <a:pt x="26566" y="32038"/>
                      <a:pt x="26323" y="31946"/>
                      <a:pt x="26080" y="31794"/>
                    </a:cubicBezTo>
                    <a:cubicBezTo>
                      <a:pt x="25502" y="31430"/>
                      <a:pt x="24925" y="31065"/>
                      <a:pt x="24347" y="30670"/>
                    </a:cubicBezTo>
                    <a:cubicBezTo>
                      <a:pt x="23861" y="30366"/>
                      <a:pt x="23405" y="30031"/>
                      <a:pt x="22949" y="29697"/>
                    </a:cubicBezTo>
                    <a:cubicBezTo>
                      <a:pt x="21277" y="28299"/>
                      <a:pt x="19636" y="26840"/>
                      <a:pt x="18086" y="25290"/>
                    </a:cubicBezTo>
                    <a:cubicBezTo>
                      <a:pt x="17083" y="24287"/>
                      <a:pt x="16080" y="23284"/>
                      <a:pt x="15107" y="22281"/>
                    </a:cubicBezTo>
                    <a:cubicBezTo>
                      <a:pt x="14833" y="22007"/>
                      <a:pt x="14590" y="21703"/>
                      <a:pt x="14347" y="21399"/>
                    </a:cubicBezTo>
                    <a:cubicBezTo>
                      <a:pt x="14165" y="21217"/>
                      <a:pt x="14013" y="21004"/>
                      <a:pt x="13830" y="20791"/>
                    </a:cubicBezTo>
                    <a:cubicBezTo>
                      <a:pt x="13040" y="19970"/>
                      <a:pt x="12402" y="19028"/>
                      <a:pt x="11763" y="18056"/>
                    </a:cubicBezTo>
                    <a:cubicBezTo>
                      <a:pt x="11216" y="17265"/>
                      <a:pt x="10730" y="16445"/>
                      <a:pt x="10213" y="15624"/>
                    </a:cubicBezTo>
                    <a:cubicBezTo>
                      <a:pt x="10061" y="15350"/>
                      <a:pt x="9879" y="15046"/>
                      <a:pt x="9727" y="14773"/>
                    </a:cubicBezTo>
                    <a:cubicBezTo>
                      <a:pt x="9757" y="14773"/>
                      <a:pt x="9757" y="14773"/>
                      <a:pt x="9788" y="14742"/>
                    </a:cubicBezTo>
                    <a:close/>
                    <a:moveTo>
                      <a:pt x="45503" y="27965"/>
                    </a:moveTo>
                    <a:cubicBezTo>
                      <a:pt x="45503" y="27995"/>
                      <a:pt x="45503" y="27995"/>
                      <a:pt x="45503" y="28025"/>
                    </a:cubicBezTo>
                    <a:cubicBezTo>
                      <a:pt x="45290" y="28086"/>
                      <a:pt x="45077" y="28177"/>
                      <a:pt x="44864" y="28238"/>
                    </a:cubicBezTo>
                    <a:cubicBezTo>
                      <a:pt x="43557" y="28664"/>
                      <a:pt x="42281" y="29180"/>
                      <a:pt x="40974" y="29697"/>
                    </a:cubicBezTo>
                    <a:cubicBezTo>
                      <a:pt x="39241" y="30366"/>
                      <a:pt x="37509" y="30974"/>
                      <a:pt x="35746" y="31521"/>
                    </a:cubicBezTo>
                    <a:cubicBezTo>
                      <a:pt x="35077" y="31734"/>
                      <a:pt x="34408" y="31977"/>
                      <a:pt x="33740" y="32220"/>
                    </a:cubicBezTo>
                    <a:cubicBezTo>
                      <a:pt x="33071" y="32433"/>
                      <a:pt x="32433" y="32706"/>
                      <a:pt x="31764" y="32919"/>
                    </a:cubicBezTo>
                    <a:cubicBezTo>
                      <a:pt x="30882" y="33223"/>
                      <a:pt x="30062" y="33588"/>
                      <a:pt x="29332" y="34135"/>
                    </a:cubicBezTo>
                    <a:cubicBezTo>
                      <a:pt x="29271" y="34165"/>
                      <a:pt x="29211" y="34226"/>
                      <a:pt x="29119" y="34287"/>
                    </a:cubicBezTo>
                    <a:cubicBezTo>
                      <a:pt x="29028" y="34044"/>
                      <a:pt x="28967" y="33831"/>
                      <a:pt x="28907" y="33588"/>
                    </a:cubicBezTo>
                    <a:cubicBezTo>
                      <a:pt x="29332" y="33284"/>
                      <a:pt x="29758" y="32949"/>
                      <a:pt x="30244" y="32706"/>
                    </a:cubicBezTo>
                    <a:cubicBezTo>
                      <a:pt x="31217" y="32190"/>
                      <a:pt x="32220" y="31642"/>
                      <a:pt x="33253" y="31217"/>
                    </a:cubicBezTo>
                    <a:cubicBezTo>
                      <a:pt x="35320" y="30335"/>
                      <a:pt x="37417" y="29545"/>
                      <a:pt x="39576" y="28907"/>
                    </a:cubicBezTo>
                    <a:cubicBezTo>
                      <a:pt x="40822" y="28542"/>
                      <a:pt x="42129" y="28329"/>
                      <a:pt x="43436" y="28177"/>
                    </a:cubicBezTo>
                    <a:cubicBezTo>
                      <a:pt x="44013" y="28116"/>
                      <a:pt x="44621" y="28056"/>
                      <a:pt x="45229" y="27995"/>
                    </a:cubicBezTo>
                    <a:cubicBezTo>
                      <a:pt x="45275" y="27980"/>
                      <a:pt x="45320" y="27980"/>
                      <a:pt x="45366" y="27980"/>
                    </a:cubicBezTo>
                    <a:cubicBezTo>
                      <a:pt x="45412" y="27980"/>
                      <a:pt x="45457" y="27980"/>
                      <a:pt x="45503" y="27965"/>
                    </a:cubicBezTo>
                    <a:close/>
                    <a:moveTo>
                      <a:pt x="6231" y="19697"/>
                    </a:moveTo>
                    <a:cubicBezTo>
                      <a:pt x="6323" y="19758"/>
                      <a:pt x="6414" y="19788"/>
                      <a:pt x="6505" y="19879"/>
                    </a:cubicBezTo>
                    <a:cubicBezTo>
                      <a:pt x="7782" y="20882"/>
                      <a:pt x="9089" y="21885"/>
                      <a:pt x="10365" y="22888"/>
                    </a:cubicBezTo>
                    <a:cubicBezTo>
                      <a:pt x="11368" y="23679"/>
                      <a:pt x="12371" y="24469"/>
                      <a:pt x="13374" y="25229"/>
                    </a:cubicBezTo>
                    <a:cubicBezTo>
                      <a:pt x="14925" y="26414"/>
                      <a:pt x="16475" y="27630"/>
                      <a:pt x="18055" y="28785"/>
                    </a:cubicBezTo>
                    <a:cubicBezTo>
                      <a:pt x="19150" y="29575"/>
                      <a:pt x="20274" y="30335"/>
                      <a:pt x="21521" y="30943"/>
                    </a:cubicBezTo>
                    <a:cubicBezTo>
                      <a:pt x="22402" y="31399"/>
                      <a:pt x="23314" y="31825"/>
                      <a:pt x="24226" y="32250"/>
                    </a:cubicBezTo>
                    <a:cubicBezTo>
                      <a:pt x="25107" y="32615"/>
                      <a:pt x="25989" y="33041"/>
                      <a:pt x="26809" y="33557"/>
                    </a:cubicBezTo>
                    <a:cubicBezTo>
                      <a:pt x="26870" y="33588"/>
                      <a:pt x="26931" y="33679"/>
                      <a:pt x="27022" y="33679"/>
                    </a:cubicBezTo>
                    <a:cubicBezTo>
                      <a:pt x="27326" y="33740"/>
                      <a:pt x="27448" y="33952"/>
                      <a:pt x="27478" y="34226"/>
                    </a:cubicBezTo>
                    <a:cubicBezTo>
                      <a:pt x="27508" y="34348"/>
                      <a:pt x="27539" y="34469"/>
                      <a:pt x="27600" y="34652"/>
                    </a:cubicBezTo>
                    <a:cubicBezTo>
                      <a:pt x="27174" y="34530"/>
                      <a:pt x="26779" y="34469"/>
                      <a:pt x="26414" y="34317"/>
                    </a:cubicBezTo>
                    <a:cubicBezTo>
                      <a:pt x="24013" y="33405"/>
                      <a:pt x="21764" y="32129"/>
                      <a:pt x="19514" y="30913"/>
                    </a:cubicBezTo>
                    <a:cubicBezTo>
                      <a:pt x="17782" y="29971"/>
                      <a:pt x="16171" y="28876"/>
                      <a:pt x="14590" y="27721"/>
                    </a:cubicBezTo>
                    <a:cubicBezTo>
                      <a:pt x="13374" y="26809"/>
                      <a:pt x="12280" y="25806"/>
                      <a:pt x="11186" y="24743"/>
                    </a:cubicBezTo>
                    <a:cubicBezTo>
                      <a:pt x="9605" y="23162"/>
                      <a:pt x="8025" y="21551"/>
                      <a:pt x="6444" y="19970"/>
                    </a:cubicBezTo>
                    <a:cubicBezTo>
                      <a:pt x="6353" y="19879"/>
                      <a:pt x="6292" y="19819"/>
                      <a:pt x="6201" y="19727"/>
                    </a:cubicBezTo>
                    <a:cubicBezTo>
                      <a:pt x="6231" y="19727"/>
                      <a:pt x="6231" y="19697"/>
                      <a:pt x="6231" y="19697"/>
                    </a:cubicBezTo>
                    <a:close/>
                    <a:moveTo>
                      <a:pt x="48147" y="29211"/>
                    </a:moveTo>
                    <a:cubicBezTo>
                      <a:pt x="48086" y="29241"/>
                      <a:pt x="48086" y="29272"/>
                      <a:pt x="48086" y="29272"/>
                    </a:cubicBezTo>
                    <a:cubicBezTo>
                      <a:pt x="47083" y="29697"/>
                      <a:pt x="46141" y="30214"/>
                      <a:pt x="45108" y="30518"/>
                    </a:cubicBezTo>
                    <a:cubicBezTo>
                      <a:pt x="44591" y="30700"/>
                      <a:pt x="44074" y="30913"/>
                      <a:pt x="43557" y="31126"/>
                    </a:cubicBezTo>
                    <a:cubicBezTo>
                      <a:pt x="41490" y="32007"/>
                      <a:pt x="39363" y="32706"/>
                      <a:pt x="37235" y="33405"/>
                    </a:cubicBezTo>
                    <a:cubicBezTo>
                      <a:pt x="35563" y="33952"/>
                      <a:pt x="33892" y="34560"/>
                      <a:pt x="32220" y="35168"/>
                    </a:cubicBezTo>
                    <a:cubicBezTo>
                      <a:pt x="31825" y="35320"/>
                      <a:pt x="31460" y="35563"/>
                      <a:pt x="31095" y="35746"/>
                    </a:cubicBezTo>
                    <a:cubicBezTo>
                      <a:pt x="30639" y="35989"/>
                      <a:pt x="30214" y="36232"/>
                      <a:pt x="29758" y="36475"/>
                    </a:cubicBezTo>
                    <a:cubicBezTo>
                      <a:pt x="29667" y="36202"/>
                      <a:pt x="29575" y="35928"/>
                      <a:pt x="29515" y="35655"/>
                    </a:cubicBezTo>
                    <a:cubicBezTo>
                      <a:pt x="29575" y="35624"/>
                      <a:pt x="29606" y="35563"/>
                      <a:pt x="29667" y="35533"/>
                    </a:cubicBezTo>
                    <a:cubicBezTo>
                      <a:pt x="30518" y="35077"/>
                      <a:pt x="31369" y="34621"/>
                      <a:pt x="32281" y="34256"/>
                    </a:cubicBezTo>
                    <a:cubicBezTo>
                      <a:pt x="32919" y="34044"/>
                      <a:pt x="33496" y="33770"/>
                      <a:pt x="34104" y="33497"/>
                    </a:cubicBezTo>
                    <a:cubicBezTo>
                      <a:pt x="35715" y="32767"/>
                      <a:pt x="37387" y="32220"/>
                      <a:pt x="39028" y="31612"/>
                    </a:cubicBezTo>
                    <a:cubicBezTo>
                      <a:pt x="40062" y="31217"/>
                      <a:pt x="41095" y="30882"/>
                      <a:pt x="42098" y="30487"/>
                    </a:cubicBezTo>
                    <a:cubicBezTo>
                      <a:pt x="43284" y="30062"/>
                      <a:pt x="44500" y="29788"/>
                      <a:pt x="45716" y="29575"/>
                    </a:cubicBezTo>
                    <a:cubicBezTo>
                      <a:pt x="46475" y="29454"/>
                      <a:pt x="47205" y="29332"/>
                      <a:pt x="47965" y="29241"/>
                    </a:cubicBezTo>
                    <a:cubicBezTo>
                      <a:pt x="47995" y="29211"/>
                      <a:pt x="48056" y="29211"/>
                      <a:pt x="48147" y="29211"/>
                    </a:cubicBezTo>
                    <a:close/>
                    <a:moveTo>
                      <a:pt x="5016" y="26718"/>
                    </a:moveTo>
                    <a:cubicBezTo>
                      <a:pt x="5107" y="26779"/>
                      <a:pt x="5198" y="26840"/>
                      <a:pt x="5289" y="26931"/>
                    </a:cubicBezTo>
                    <a:cubicBezTo>
                      <a:pt x="6353" y="27691"/>
                      <a:pt x="7417" y="28481"/>
                      <a:pt x="8572" y="29089"/>
                    </a:cubicBezTo>
                    <a:cubicBezTo>
                      <a:pt x="9514" y="29575"/>
                      <a:pt x="10456" y="30031"/>
                      <a:pt x="11429" y="30487"/>
                    </a:cubicBezTo>
                    <a:cubicBezTo>
                      <a:pt x="12675" y="31065"/>
                      <a:pt x="13952" y="31642"/>
                      <a:pt x="15229" y="32159"/>
                    </a:cubicBezTo>
                    <a:cubicBezTo>
                      <a:pt x="16201" y="32554"/>
                      <a:pt x="17204" y="32889"/>
                      <a:pt x="18207" y="33253"/>
                    </a:cubicBezTo>
                    <a:cubicBezTo>
                      <a:pt x="20700" y="34135"/>
                      <a:pt x="23192" y="34986"/>
                      <a:pt x="25685" y="35898"/>
                    </a:cubicBezTo>
                    <a:cubicBezTo>
                      <a:pt x="26293" y="36111"/>
                      <a:pt x="26870" y="36384"/>
                      <a:pt x="27448" y="36627"/>
                    </a:cubicBezTo>
                    <a:cubicBezTo>
                      <a:pt x="27721" y="36749"/>
                      <a:pt x="27964" y="36901"/>
                      <a:pt x="28238" y="36992"/>
                    </a:cubicBezTo>
                    <a:cubicBezTo>
                      <a:pt x="28542" y="37083"/>
                      <a:pt x="28603" y="37326"/>
                      <a:pt x="28664" y="37600"/>
                    </a:cubicBezTo>
                    <a:cubicBezTo>
                      <a:pt x="28268" y="37509"/>
                      <a:pt x="27904" y="37418"/>
                      <a:pt x="27539" y="37296"/>
                    </a:cubicBezTo>
                    <a:cubicBezTo>
                      <a:pt x="26080" y="36870"/>
                      <a:pt x="24590" y="36414"/>
                      <a:pt x="23131" y="35959"/>
                    </a:cubicBezTo>
                    <a:cubicBezTo>
                      <a:pt x="21551" y="35442"/>
                      <a:pt x="19970" y="34925"/>
                      <a:pt x="18390" y="34439"/>
                    </a:cubicBezTo>
                    <a:cubicBezTo>
                      <a:pt x="15867" y="33679"/>
                      <a:pt x="13466" y="32676"/>
                      <a:pt x="11186" y="31399"/>
                    </a:cubicBezTo>
                    <a:cubicBezTo>
                      <a:pt x="10669" y="31126"/>
                      <a:pt x="10183" y="30852"/>
                      <a:pt x="9697" y="30579"/>
                    </a:cubicBezTo>
                    <a:cubicBezTo>
                      <a:pt x="9119" y="30214"/>
                      <a:pt x="8572" y="29849"/>
                      <a:pt x="8055" y="29454"/>
                    </a:cubicBezTo>
                    <a:cubicBezTo>
                      <a:pt x="7447" y="28998"/>
                      <a:pt x="6900" y="28542"/>
                      <a:pt x="6323" y="28056"/>
                    </a:cubicBezTo>
                    <a:cubicBezTo>
                      <a:pt x="5897" y="27691"/>
                      <a:pt x="5472" y="27265"/>
                      <a:pt x="5046" y="26840"/>
                    </a:cubicBezTo>
                    <a:cubicBezTo>
                      <a:pt x="5016" y="26809"/>
                      <a:pt x="5016" y="26779"/>
                      <a:pt x="4985" y="26749"/>
                    </a:cubicBezTo>
                    <a:cubicBezTo>
                      <a:pt x="4985" y="26749"/>
                      <a:pt x="5016" y="26718"/>
                      <a:pt x="5016" y="26718"/>
                    </a:cubicBezTo>
                    <a:close/>
                    <a:moveTo>
                      <a:pt x="50731" y="31186"/>
                    </a:moveTo>
                    <a:cubicBezTo>
                      <a:pt x="50761" y="31217"/>
                      <a:pt x="50761" y="31217"/>
                      <a:pt x="50761" y="31247"/>
                    </a:cubicBezTo>
                    <a:cubicBezTo>
                      <a:pt x="49880" y="31551"/>
                      <a:pt x="48998" y="31855"/>
                      <a:pt x="48147" y="32159"/>
                    </a:cubicBezTo>
                    <a:cubicBezTo>
                      <a:pt x="46232" y="32858"/>
                      <a:pt x="44317" y="33527"/>
                      <a:pt x="42402" y="34256"/>
                    </a:cubicBezTo>
                    <a:cubicBezTo>
                      <a:pt x="41308" y="34682"/>
                      <a:pt x="40275" y="35199"/>
                      <a:pt x="39180" y="35655"/>
                    </a:cubicBezTo>
                    <a:cubicBezTo>
                      <a:pt x="38421" y="35959"/>
                      <a:pt x="37630" y="36232"/>
                      <a:pt x="36840" y="36536"/>
                    </a:cubicBezTo>
                    <a:cubicBezTo>
                      <a:pt x="36232" y="36779"/>
                      <a:pt x="35624" y="36962"/>
                      <a:pt x="35047" y="37205"/>
                    </a:cubicBezTo>
                    <a:cubicBezTo>
                      <a:pt x="33831" y="37691"/>
                      <a:pt x="32585" y="37995"/>
                      <a:pt x="31308" y="38329"/>
                    </a:cubicBezTo>
                    <a:cubicBezTo>
                      <a:pt x="31065" y="38421"/>
                      <a:pt x="30791" y="38512"/>
                      <a:pt x="30518" y="38603"/>
                    </a:cubicBezTo>
                    <a:cubicBezTo>
                      <a:pt x="30457" y="38421"/>
                      <a:pt x="30366" y="38238"/>
                      <a:pt x="30305" y="38056"/>
                    </a:cubicBezTo>
                    <a:cubicBezTo>
                      <a:pt x="30244" y="37873"/>
                      <a:pt x="30183" y="37691"/>
                      <a:pt x="30123" y="37478"/>
                    </a:cubicBezTo>
                    <a:cubicBezTo>
                      <a:pt x="31095" y="37083"/>
                      <a:pt x="32068" y="36627"/>
                      <a:pt x="33040" y="36293"/>
                    </a:cubicBezTo>
                    <a:cubicBezTo>
                      <a:pt x="35685" y="35320"/>
                      <a:pt x="38329" y="34378"/>
                      <a:pt x="40974" y="33466"/>
                    </a:cubicBezTo>
                    <a:cubicBezTo>
                      <a:pt x="42068" y="33071"/>
                      <a:pt x="43193" y="32737"/>
                      <a:pt x="44317" y="32402"/>
                    </a:cubicBezTo>
                    <a:cubicBezTo>
                      <a:pt x="45837" y="31916"/>
                      <a:pt x="47418" y="31642"/>
                      <a:pt x="48998" y="31430"/>
                    </a:cubicBezTo>
                    <a:cubicBezTo>
                      <a:pt x="49485" y="31338"/>
                      <a:pt x="49971" y="31278"/>
                      <a:pt x="50457" y="31217"/>
                    </a:cubicBezTo>
                    <a:cubicBezTo>
                      <a:pt x="50548" y="31217"/>
                      <a:pt x="50640" y="31186"/>
                      <a:pt x="50731" y="31186"/>
                    </a:cubicBezTo>
                    <a:close/>
                    <a:moveTo>
                      <a:pt x="4639" y="35804"/>
                    </a:moveTo>
                    <a:cubicBezTo>
                      <a:pt x="6342" y="35804"/>
                      <a:pt x="8019" y="36003"/>
                      <a:pt x="9697" y="36202"/>
                    </a:cubicBezTo>
                    <a:cubicBezTo>
                      <a:pt x="12189" y="36506"/>
                      <a:pt x="14651" y="36992"/>
                      <a:pt x="17083" y="37509"/>
                    </a:cubicBezTo>
                    <a:cubicBezTo>
                      <a:pt x="18451" y="37813"/>
                      <a:pt x="19849" y="37995"/>
                      <a:pt x="21217" y="38147"/>
                    </a:cubicBezTo>
                    <a:cubicBezTo>
                      <a:pt x="23071" y="38329"/>
                      <a:pt x="24925" y="38603"/>
                      <a:pt x="26749" y="38785"/>
                    </a:cubicBezTo>
                    <a:cubicBezTo>
                      <a:pt x="27539" y="38877"/>
                      <a:pt x="28329" y="38937"/>
                      <a:pt x="29089" y="39120"/>
                    </a:cubicBezTo>
                    <a:cubicBezTo>
                      <a:pt x="29302" y="39150"/>
                      <a:pt x="29302" y="39150"/>
                      <a:pt x="29363" y="39454"/>
                    </a:cubicBezTo>
                    <a:cubicBezTo>
                      <a:pt x="29241" y="39454"/>
                      <a:pt x="29150" y="39454"/>
                      <a:pt x="29059" y="39424"/>
                    </a:cubicBezTo>
                    <a:cubicBezTo>
                      <a:pt x="27964" y="39393"/>
                      <a:pt x="26870" y="39363"/>
                      <a:pt x="25776" y="39332"/>
                    </a:cubicBezTo>
                    <a:cubicBezTo>
                      <a:pt x="22888" y="39180"/>
                      <a:pt x="19970" y="39029"/>
                      <a:pt x="17083" y="38633"/>
                    </a:cubicBezTo>
                    <a:cubicBezTo>
                      <a:pt x="14773" y="38329"/>
                      <a:pt x="12463" y="37873"/>
                      <a:pt x="10183" y="37326"/>
                    </a:cubicBezTo>
                    <a:cubicBezTo>
                      <a:pt x="8937" y="37022"/>
                      <a:pt x="7660" y="36688"/>
                      <a:pt x="6414" y="36414"/>
                    </a:cubicBezTo>
                    <a:cubicBezTo>
                      <a:pt x="5654" y="36232"/>
                      <a:pt x="4864" y="36111"/>
                      <a:pt x="4104" y="35959"/>
                    </a:cubicBezTo>
                    <a:cubicBezTo>
                      <a:pt x="4013" y="35928"/>
                      <a:pt x="3952" y="35898"/>
                      <a:pt x="3861" y="35837"/>
                    </a:cubicBezTo>
                    <a:cubicBezTo>
                      <a:pt x="4013" y="35837"/>
                      <a:pt x="4134" y="35837"/>
                      <a:pt x="4286" y="35807"/>
                    </a:cubicBezTo>
                    <a:cubicBezTo>
                      <a:pt x="4404" y="35805"/>
                      <a:pt x="4522" y="35804"/>
                      <a:pt x="4639" y="35804"/>
                    </a:cubicBezTo>
                    <a:close/>
                    <a:moveTo>
                      <a:pt x="47235" y="36840"/>
                    </a:moveTo>
                    <a:cubicBezTo>
                      <a:pt x="47296" y="36840"/>
                      <a:pt x="47357" y="36840"/>
                      <a:pt x="47448" y="36870"/>
                    </a:cubicBezTo>
                    <a:cubicBezTo>
                      <a:pt x="47387" y="36901"/>
                      <a:pt x="47326" y="36962"/>
                      <a:pt x="47235" y="36962"/>
                    </a:cubicBezTo>
                    <a:cubicBezTo>
                      <a:pt x="45837" y="37478"/>
                      <a:pt x="44408" y="38025"/>
                      <a:pt x="42980" y="38512"/>
                    </a:cubicBezTo>
                    <a:cubicBezTo>
                      <a:pt x="41825" y="38937"/>
                      <a:pt x="40609" y="39211"/>
                      <a:pt x="39393" y="39424"/>
                    </a:cubicBezTo>
                    <a:cubicBezTo>
                      <a:pt x="38025" y="39636"/>
                      <a:pt x="36658" y="39819"/>
                      <a:pt x="35290" y="40032"/>
                    </a:cubicBezTo>
                    <a:cubicBezTo>
                      <a:pt x="34803" y="40092"/>
                      <a:pt x="34348" y="40153"/>
                      <a:pt x="33861" y="40214"/>
                    </a:cubicBezTo>
                    <a:cubicBezTo>
                      <a:pt x="33101" y="40336"/>
                      <a:pt x="32341" y="40427"/>
                      <a:pt x="31521" y="40518"/>
                    </a:cubicBezTo>
                    <a:cubicBezTo>
                      <a:pt x="31278" y="40092"/>
                      <a:pt x="31034" y="39697"/>
                      <a:pt x="30791" y="39241"/>
                    </a:cubicBezTo>
                    <a:cubicBezTo>
                      <a:pt x="30943" y="39241"/>
                      <a:pt x="31004" y="39211"/>
                      <a:pt x="31095" y="39211"/>
                    </a:cubicBezTo>
                    <a:cubicBezTo>
                      <a:pt x="34530" y="39150"/>
                      <a:pt x="37904" y="38603"/>
                      <a:pt x="41247" y="37782"/>
                    </a:cubicBezTo>
                    <a:cubicBezTo>
                      <a:pt x="41430" y="37752"/>
                      <a:pt x="41642" y="37691"/>
                      <a:pt x="41855" y="37661"/>
                    </a:cubicBezTo>
                    <a:cubicBezTo>
                      <a:pt x="43618" y="37144"/>
                      <a:pt x="45412" y="36962"/>
                      <a:pt x="47235" y="36840"/>
                    </a:cubicBezTo>
                    <a:close/>
                    <a:moveTo>
                      <a:pt x="2858" y="39180"/>
                    </a:moveTo>
                    <a:lnTo>
                      <a:pt x="2858" y="39180"/>
                    </a:lnTo>
                    <a:cubicBezTo>
                      <a:pt x="3131" y="39241"/>
                      <a:pt x="3344" y="39302"/>
                      <a:pt x="3587" y="39332"/>
                    </a:cubicBezTo>
                    <a:cubicBezTo>
                      <a:pt x="6140" y="39910"/>
                      <a:pt x="8694" y="40548"/>
                      <a:pt x="11308" y="40943"/>
                    </a:cubicBezTo>
                    <a:cubicBezTo>
                      <a:pt x="12629" y="41164"/>
                      <a:pt x="13951" y="41320"/>
                      <a:pt x="15273" y="41320"/>
                    </a:cubicBezTo>
                    <a:cubicBezTo>
                      <a:pt x="15775" y="41320"/>
                      <a:pt x="16277" y="41298"/>
                      <a:pt x="16779" y="41247"/>
                    </a:cubicBezTo>
                    <a:cubicBezTo>
                      <a:pt x="16900" y="41217"/>
                      <a:pt x="17022" y="41217"/>
                      <a:pt x="17113" y="41217"/>
                    </a:cubicBezTo>
                    <a:cubicBezTo>
                      <a:pt x="18451" y="41187"/>
                      <a:pt x="19758" y="41035"/>
                      <a:pt x="21095" y="40791"/>
                    </a:cubicBezTo>
                    <a:cubicBezTo>
                      <a:pt x="22436" y="40559"/>
                      <a:pt x="23799" y="40480"/>
                      <a:pt x="25166" y="40480"/>
                    </a:cubicBezTo>
                    <a:cubicBezTo>
                      <a:pt x="25410" y="40480"/>
                      <a:pt x="25654" y="40483"/>
                      <a:pt x="25898" y="40487"/>
                    </a:cubicBezTo>
                    <a:cubicBezTo>
                      <a:pt x="27144" y="40518"/>
                      <a:pt x="28390" y="40548"/>
                      <a:pt x="29636" y="40579"/>
                    </a:cubicBezTo>
                    <a:cubicBezTo>
                      <a:pt x="29849" y="40579"/>
                      <a:pt x="30001" y="40639"/>
                      <a:pt x="30062" y="40852"/>
                    </a:cubicBezTo>
                    <a:cubicBezTo>
                      <a:pt x="30092" y="40974"/>
                      <a:pt x="30153" y="41065"/>
                      <a:pt x="30214" y="41187"/>
                    </a:cubicBezTo>
                    <a:cubicBezTo>
                      <a:pt x="30123" y="41247"/>
                      <a:pt x="30062" y="41278"/>
                      <a:pt x="29971" y="41308"/>
                    </a:cubicBezTo>
                    <a:cubicBezTo>
                      <a:pt x="29119" y="41551"/>
                      <a:pt x="28299" y="41795"/>
                      <a:pt x="27417" y="41916"/>
                    </a:cubicBezTo>
                    <a:cubicBezTo>
                      <a:pt x="25837" y="42190"/>
                      <a:pt x="24256" y="42342"/>
                      <a:pt x="22645" y="42494"/>
                    </a:cubicBezTo>
                    <a:cubicBezTo>
                      <a:pt x="22053" y="42549"/>
                      <a:pt x="21455" y="42566"/>
                      <a:pt x="20853" y="42566"/>
                    </a:cubicBezTo>
                    <a:cubicBezTo>
                      <a:pt x="20126" y="42566"/>
                      <a:pt x="19395" y="42541"/>
                      <a:pt x="18663" y="42524"/>
                    </a:cubicBezTo>
                    <a:cubicBezTo>
                      <a:pt x="16475" y="42494"/>
                      <a:pt x="14317" y="42220"/>
                      <a:pt x="12159" y="41825"/>
                    </a:cubicBezTo>
                    <a:cubicBezTo>
                      <a:pt x="10456" y="41521"/>
                      <a:pt x="8754" y="41187"/>
                      <a:pt x="7052" y="40731"/>
                    </a:cubicBezTo>
                    <a:cubicBezTo>
                      <a:pt x="5654" y="40366"/>
                      <a:pt x="4286" y="39819"/>
                      <a:pt x="2949" y="39241"/>
                    </a:cubicBezTo>
                    <a:cubicBezTo>
                      <a:pt x="2918" y="39241"/>
                      <a:pt x="2888" y="39211"/>
                      <a:pt x="2858" y="39180"/>
                    </a:cubicBezTo>
                    <a:close/>
                    <a:moveTo>
                      <a:pt x="29910" y="1429"/>
                    </a:moveTo>
                    <a:lnTo>
                      <a:pt x="29910" y="1429"/>
                    </a:lnTo>
                    <a:cubicBezTo>
                      <a:pt x="29879" y="2827"/>
                      <a:pt x="29879" y="4226"/>
                      <a:pt x="29849" y="5654"/>
                    </a:cubicBezTo>
                    <a:cubicBezTo>
                      <a:pt x="29819" y="7022"/>
                      <a:pt x="29515" y="8390"/>
                      <a:pt x="29575" y="9788"/>
                    </a:cubicBezTo>
                    <a:cubicBezTo>
                      <a:pt x="29697" y="9454"/>
                      <a:pt x="29819" y="9089"/>
                      <a:pt x="29910" y="8724"/>
                    </a:cubicBezTo>
                    <a:cubicBezTo>
                      <a:pt x="30092" y="7934"/>
                      <a:pt x="30214" y="7113"/>
                      <a:pt x="30396" y="6323"/>
                    </a:cubicBezTo>
                    <a:cubicBezTo>
                      <a:pt x="30639" y="5229"/>
                      <a:pt x="30943" y="4165"/>
                      <a:pt x="31308" y="3101"/>
                    </a:cubicBezTo>
                    <a:cubicBezTo>
                      <a:pt x="31308" y="3071"/>
                      <a:pt x="31338" y="3040"/>
                      <a:pt x="31399" y="3010"/>
                    </a:cubicBezTo>
                    <a:cubicBezTo>
                      <a:pt x="31399" y="3040"/>
                      <a:pt x="31399" y="3101"/>
                      <a:pt x="31399" y="3162"/>
                    </a:cubicBezTo>
                    <a:cubicBezTo>
                      <a:pt x="31308" y="4347"/>
                      <a:pt x="31065" y="5502"/>
                      <a:pt x="30791" y="6688"/>
                    </a:cubicBezTo>
                    <a:cubicBezTo>
                      <a:pt x="30639" y="7356"/>
                      <a:pt x="30518" y="8025"/>
                      <a:pt x="30366" y="8694"/>
                    </a:cubicBezTo>
                    <a:cubicBezTo>
                      <a:pt x="30366" y="8755"/>
                      <a:pt x="30366" y="8846"/>
                      <a:pt x="30396" y="8906"/>
                    </a:cubicBezTo>
                    <a:cubicBezTo>
                      <a:pt x="30578" y="8694"/>
                      <a:pt x="30700" y="8420"/>
                      <a:pt x="30791" y="8177"/>
                    </a:cubicBezTo>
                    <a:cubicBezTo>
                      <a:pt x="31247" y="6900"/>
                      <a:pt x="31733" y="5654"/>
                      <a:pt x="32189" y="4378"/>
                    </a:cubicBezTo>
                    <a:cubicBezTo>
                      <a:pt x="32524" y="3405"/>
                      <a:pt x="32889" y="2402"/>
                      <a:pt x="33223" y="1460"/>
                    </a:cubicBezTo>
                    <a:lnTo>
                      <a:pt x="33223" y="1460"/>
                    </a:lnTo>
                    <a:cubicBezTo>
                      <a:pt x="33284" y="1824"/>
                      <a:pt x="32737" y="4378"/>
                      <a:pt x="32341" y="5381"/>
                    </a:cubicBezTo>
                    <a:cubicBezTo>
                      <a:pt x="31825" y="6657"/>
                      <a:pt x="31490" y="7995"/>
                      <a:pt x="30700" y="9150"/>
                    </a:cubicBezTo>
                    <a:cubicBezTo>
                      <a:pt x="30730" y="9180"/>
                      <a:pt x="30730" y="9180"/>
                      <a:pt x="30761" y="9180"/>
                    </a:cubicBezTo>
                    <a:cubicBezTo>
                      <a:pt x="30822" y="9119"/>
                      <a:pt x="30882" y="9058"/>
                      <a:pt x="30943" y="8967"/>
                    </a:cubicBezTo>
                    <a:cubicBezTo>
                      <a:pt x="31703" y="8025"/>
                      <a:pt x="32341" y="6992"/>
                      <a:pt x="33010" y="5989"/>
                    </a:cubicBezTo>
                    <a:cubicBezTo>
                      <a:pt x="33740" y="4894"/>
                      <a:pt x="34530" y="3861"/>
                      <a:pt x="35381" y="2888"/>
                    </a:cubicBezTo>
                    <a:cubicBezTo>
                      <a:pt x="35411" y="2858"/>
                      <a:pt x="35442" y="2858"/>
                      <a:pt x="35533" y="2797"/>
                    </a:cubicBezTo>
                    <a:lnTo>
                      <a:pt x="35533" y="2797"/>
                    </a:lnTo>
                    <a:cubicBezTo>
                      <a:pt x="35411" y="3010"/>
                      <a:pt x="35320" y="3162"/>
                      <a:pt x="35229" y="3314"/>
                    </a:cubicBezTo>
                    <a:cubicBezTo>
                      <a:pt x="34165" y="4985"/>
                      <a:pt x="33101" y="6627"/>
                      <a:pt x="32007" y="8299"/>
                    </a:cubicBezTo>
                    <a:cubicBezTo>
                      <a:pt x="31825" y="8603"/>
                      <a:pt x="31581" y="8876"/>
                      <a:pt x="31338" y="9180"/>
                    </a:cubicBezTo>
                    <a:cubicBezTo>
                      <a:pt x="30852" y="9758"/>
                      <a:pt x="30426" y="10396"/>
                      <a:pt x="30092" y="11095"/>
                    </a:cubicBezTo>
                    <a:cubicBezTo>
                      <a:pt x="29971" y="11277"/>
                      <a:pt x="29910" y="11521"/>
                      <a:pt x="29819" y="11733"/>
                    </a:cubicBezTo>
                    <a:cubicBezTo>
                      <a:pt x="29849" y="11733"/>
                      <a:pt x="29879" y="11764"/>
                      <a:pt x="29879" y="11764"/>
                    </a:cubicBezTo>
                    <a:cubicBezTo>
                      <a:pt x="30123" y="11490"/>
                      <a:pt x="30366" y="11186"/>
                      <a:pt x="30578" y="10882"/>
                    </a:cubicBezTo>
                    <a:cubicBezTo>
                      <a:pt x="31156" y="10122"/>
                      <a:pt x="31703" y="9362"/>
                      <a:pt x="32311" y="8663"/>
                    </a:cubicBezTo>
                    <a:cubicBezTo>
                      <a:pt x="32797" y="8086"/>
                      <a:pt x="33375" y="7569"/>
                      <a:pt x="33952" y="7113"/>
                    </a:cubicBezTo>
                    <a:cubicBezTo>
                      <a:pt x="34651" y="6566"/>
                      <a:pt x="35503" y="6201"/>
                      <a:pt x="36354" y="5897"/>
                    </a:cubicBezTo>
                    <a:lnTo>
                      <a:pt x="36475" y="5897"/>
                    </a:lnTo>
                    <a:cubicBezTo>
                      <a:pt x="36414" y="5958"/>
                      <a:pt x="36384" y="5989"/>
                      <a:pt x="36354" y="6019"/>
                    </a:cubicBezTo>
                    <a:cubicBezTo>
                      <a:pt x="35655" y="6475"/>
                      <a:pt x="35016" y="7083"/>
                      <a:pt x="34408" y="7660"/>
                    </a:cubicBezTo>
                    <a:cubicBezTo>
                      <a:pt x="33679" y="8329"/>
                      <a:pt x="32919" y="8998"/>
                      <a:pt x="32129" y="9636"/>
                    </a:cubicBezTo>
                    <a:cubicBezTo>
                      <a:pt x="31521" y="10122"/>
                      <a:pt x="31004" y="10730"/>
                      <a:pt x="30518" y="11338"/>
                    </a:cubicBezTo>
                    <a:cubicBezTo>
                      <a:pt x="30882" y="11156"/>
                      <a:pt x="31217" y="10882"/>
                      <a:pt x="31521" y="10609"/>
                    </a:cubicBezTo>
                    <a:cubicBezTo>
                      <a:pt x="32159" y="10001"/>
                      <a:pt x="32889" y="9514"/>
                      <a:pt x="33618" y="9028"/>
                    </a:cubicBezTo>
                    <a:cubicBezTo>
                      <a:pt x="34287" y="8572"/>
                      <a:pt x="35016" y="8329"/>
                      <a:pt x="35807" y="8086"/>
                    </a:cubicBezTo>
                    <a:lnTo>
                      <a:pt x="35807" y="8086"/>
                    </a:lnTo>
                    <a:cubicBezTo>
                      <a:pt x="35746" y="8116"/>
                      <a:pt x="35685" y="8177"/>
                      <a:pt x="35655" y="8207"/>
                    </a:cubicBezTo>
                    <a:cubicBezTo>
                      <a:pt x="35107" y="8663"/>
                      <a:pt x="34591" y="9089"/>
                      <a:pt x="34044" y="9514"/>
                    </a:cubicBezTo>
                    <a:cubicBezTo>
                      <a:pt x="33314" y="10153"/>
                      <a:pt x="32585" y="10791"/>
                      <a:pt x="31885" y="11429"/>
                    </a:cubicBezTo>
                    <a:cubicBezTo>
                      <a:pt x="31551" y="11703"/>
                      <a:pt x="31247" y="12007"/>
                      <a:pt x="30974" y="12311"/>
                    </a:cubicBezTo>
                    <a:cubicBezTo>
                      <a:pt x="30426" y="12888"/>
                      <a:pt x="29879" y="13466"/>
                      <a:pt x="29332" y="14074"/>
                    </a:cubicBezTo>
                    <a:cubicBezTo>
                      <a:pt x="29059" y="14347"/>
                      <a:pt x="28846" y="14682"/>
                      <a:pt x="28603" y="15016"/>
                    </a:cubicBezTo>
                    <a:cubicBezTo>
                      <a:pt x="28542" y="15077"/>
                      <a:pt x="28512" y="15168"/>
                      <a:pt x="28481" y="15259"/>
                    </a:cubicBezTo>
                    <a:cubicBezTo>
                      <a:pt x="28724" y="15229"/>
                      <a:pt x="28815" y="15077"/>
                      <a:pt x="28937" y="14955"/>
                    </a:cubicBezTo>
                    <a:cubicBezTo>
                      <a:pt x="29241" y="14651"/>
                      <a:pt x="29545" y="14317"/>
                      <a:pt x="29879" y="14013"/>
                    </a:cubicBezTo>
                    <a:cubicBezTo>
                      <a:pt x="30518" y="13344"/>
                      <a:pt x="31278" y="12797"/>
                      <a:pt x="32037" y="12280"/>
                    </a:cubicBezTo>
                    <a:cubicBezTo>
                      <a:pt x="33010" y="11612"/>
                      <a:pt x="33952" y="10913"/>
                      <a:pt x="35016" y="10457"/>
                    </a:cubicBezTo>
                    <a:cubicBezTo>
                      <a:pt x="35533" y="10214"/>
                      <a:pt x="36019" y="9910"/>
                      <a:pt x="36506" y="9666"/>
                    </a:cubicBezTo>
                    <a:cubicBezTo>
                      <a:pt x="36840" y="9514"/>
                      <a:pt x="37174" y="9393"/>
                      <a:pt x="37509" y="9271"/>
                    </a:cubicBezTo>
                    <a:cubicBezTo>
                      <a:pt x="37539" y="9256"/>
                      <a:pt x="37569" y="9248"/>
                      <a:pt x="37600" y="9248"/>
                    </a:cubicBezTo>
                    <a:cubicBezTo>
                      <a:pt x="37630" y="9248"/>
                      <a:pt x="37661" y="9256"/>
                      <a:pt x="37691" y="9271"/>
                    </a:cubicBezTo>
                    <a:cubicBezTo>
                      <a:pt x="37114" y="9666"/>
                      <a:pt x="36536" y="10031"/>
                      <a:pt x="35928" y="10426"/>
                    </a:cubicBezTo>
                    <a:cubicBezTo>
                      <a:pt x="35016" y="10973"/>
                      <a:pt x="34165" y="11612"/>
                      <a:pt x="33344" y="12311"/>
                    </a:cubicBezTo>
                    <a:cubicBezTo>
                      <a:pt x="32828" y="12706"/>
                      <a:pt x="32281" y="13101"/>
                      <a:pt x="31764" y="13496"/>
                    </a:cubicBezTo>
                    <a:cubicBezTo>
                      <a:pt x="31065" y="14043"/>
                      <a:pt x="30335" y="14560"/>
                      <a:pt x="29667" y="15138"/>
                    </a:cubicBezTo>
                    <a:cubicBezTo>
                      <a:pt x="29180" y="15563"/>
                      <a:pt x="28755" y="16080"/>
                      <a:pt x="28329" y="16536"/>
                    </a:cubicBezTo>
                    <a:cubicBezTo>
                      <a:pt x="28268" y="16597"/>
                      <a:pt x="28208" y="16657"/>
                      <a:pt x="28116" y="16688"/>
                    </a:cubicBezTo>
                    <a:cubicBezTo>
                      <a:pt x="28208" y="16293"/>
                      <a:pt x="28268" y="15867"/>
                      <a:pt x="28329" y="15472"/>
                    </a:cubicBezTo>
                    <a:cubicBezTo>
                      <a:pt x="28329" y="15472"/>
                      <a:pt x="28299" y="15442"/>
                      <a:pt x="28299" y="15442"/>
                    </a:cubicBezTo>
                    <a:cubicBezTo>
                      <a:pt x="28268" y="15502"/>
                      <a:pt x="28238" y="15533"/>
                      <a:pt x="28238" y="15594"/>
                    </a:cubicBezTo>
                    <a:cubicBezTo>
                      <a:pt x="27660" y="17326"/>
                      <a:pt x="27144" y="19059"/>
                      <a:pt x="26961" y="20882"/>
                    </a:cubicBezTo>
                    <a:cubicBezTo>
                      <a:pt x="26840" y="22159"/>
                      <a:pt x="26749" y="23436"/>
                      <a:pt x="26870" y="24743"/>
                    </a:cubicBezTo>
                    <a:cubicBezTo>
                      <a:pt x="26901" y="24955"/>
                      <a:pt x="26901" y="25138"/>
                      <a:pt x="26901" y="25350"/>
                    </a:cubicBezTo>
                    <a:cubicBezTo>
                      <a:pt x="26870" y="26050"/>
                      <a:pt x="26961" y="26749"/>
                      <a:pt x="27113" y="27448"/>
                    </a:cubicBezTo>
                    <a:cubicBezTo>
                      <a:pt x="27296" y="28512"/>
                      <a:pt x="27478" y="29575"/>
                      <a:pt x="27721" y="30639"/>
                    </a:cubicBezTo>
                    <a:cubicBezTo>
                      <a:pt x="27964" y="31642"/>
                      <a:pt x="28238" y="32645"/>
                      <a:pt x="28542" y="33648"/>
                    </a:cubicBezTo>
                    <a:cubicBezTo>
                      <a:pt x="28815" y="34652"/>
                      <a:pt x="29089" y="35624"/>
                      <a:pt x="29423" y="36566"/>
                    </a:cubicBezTo>
                    <a:cubicBezTo>
                      <a:pt x="29788" y="37782"/>
                      <a:pt x="30183" y="38998"/>
                      <a:pt x="30852" y="40092"/>
                    </a:cubicBezTo>
                    <a:cubicBezTo>
                      <a:pt x="30974" y="40336"/>
                      <a:pt x="31126" y="40579"/>
                      <a:pt x="31247" y="40852"/>
                    </a:cubicBezTo>
                    <a:cubicBezTo>
                      <a:pt x="31642" y="41612"/>
                      <a:pt x="32250" y="42220"/>
                      <a:pt x="32797" y="42858"/>
                    </a:cubicBezTo>
                    <a:cubicBezTo>
                      <a:pt x="33071" y="43193"/>
                      <a:pt x="33314" y="43527"/>
                      <a:pt x="33588" y="43831"/>
                    </a:cubicBezTo>
                    <a:cubicBezTo>
                      <a:pt x="34256" y="44561"/>
                      <a:pt x="34925" y="45290"/>
                      <a:pt x="35594" y="45989"/>
                    </a:cubicBezTo>
                    <a:cubicBezTo>
                      <a:pt x="35898" y="46354"/>
                      <a:pt x="36232" y="46688"/>
                      <a:pt x="36566" y="47023"/>
                    </a:cubicBezTo>
                    <a:cubicBezTo>
                      <a:pt x="37174" y="47661"/>
                      <a:pt x="37782" y="48269"/>
                      <a:pt x="38512" y="48755"/>
                    </a:cubicBezTo>
                    <a:cubicBezTo>
                      <a:pt x="39180" y="49211"/>
                      <a:pt x="39880" y="49637"/>
                      <a:pt x="40548" y="50062"/>
                    </a:cubicBezTo>
                    <a:cubicBezTo>
                      <a:pt x="40791" y="50214"/>
                      <a:pt x="41004" y="50427"/>
                      <a:pt x="41217" y="50609"/>
                    </a:cubicBezTo>
                    <a:cubicBezTo>
                      <a:pt x="41308" y="50670"/>
                      <a:pt x="41308" y="50792"/>
                      <a:pt x="41278" y="50913"/>
                    </a:cubicBezTo>
                    <a:cubicBezTo>
                      <a:pt x="41187" y="51065"/>
                      <a:pt x="41095" y="51248"/>
                      <a:pt x="41004" y="51430"/>
                    </a:cubicBezTo>
                    <a:cubicBezTo>
                      <a:pt x="40670" y="51369"/>
                      <a:pt x="40427" y="51217"/>
                      <a:pt x="40153" y="51096"/>
                    </a:cubicBezTo>
                    <a:cubicBezTo>
                      <a:pt x="38755" y="50396"/>
                      <a:pt x="37539" y="49485"/>
                      <a:pt x="36414" y="48390"/>
                    </a:cubicBezTo>
                    <a:cubicBezTo>
                      <a:pt x="34925" y="46931"/>
                      <a:pt x="33527" y="45412"/>
                      <a:pt x="32311" y="43709"/>
                    </a:cubicBezTo>
                    <a:cubicBezTo>
                      <a:pt x="32007" y="43284"/>
                      <a:pt x="31703" y="42858"/>
                      <a:pt x="31460" y="42402"/>
                    </a:cubicBezTo>
                    <a:cubicBezTo>
                      <a:pt x="30852" y="41339"/>
                      <a:pt x="30244" y="40244"/>
                      <a:pt x="29819" y="39089"/>
                    </a:cubicBezTo>
                    <a:cubicBezTo>
                      <a:pt x="29302" y="37813"/>
                      <a:pt x="28755" y="36536"/>
                      <a:pt x="28299" y="35229"/>
                    </a:cubicBezTo>
                    <a:cubicBezTo>
                      <a:pt x="27660" y="33375"/>
                      <a:pt x="27083" y="31490"/>
                      <a:pt x="26809" y="29515"/>
                    </a:cubicBezTo>
                    <a:cubicBezTo>
                      <a:pt x="26597" y="28147"/>
                      <a:pt x="26566" y="26779"/>
                      <a:pt x="26505" y="25381"/>
                    </a:cubicBezTo>
                    <a:cubicBezTo>
                      <a:pt x="26445" y="23861"/>
                      <a:pt x="26597" y="22341"/>
                      <a:pt x="26809" y="20822"/>
                    </a:cubicBezTo>
                    <a:cubicBezTo>
                      <a:pt x="26901" y="20092"/>
                      <a:pt x="27053" y="19363"/>
                      <a:pt x="27174" y="18633"/>
                    </a:cubicBezTo>
                    <a:cubicBezTo>
                      <a:pt x="27296" y="17934"/>
                      <a:pt x="27417" y="17265"/>
                      <a:pt x="27600" y="16566"/>
                    </a:cubicBezTo>
                    <a:cubicBezTo>
                      <a:pt x="27752" y="15897"/>
                      <a:pt x="27934" y="15229"/>
                      <a:pt x="28147" y="14590"/>
                    </a:cubicBezTo>
                    <a:cubicBezTo>
                      <a:pt x="28420" y="13739"/>
                      <a:pt x="28755" y="12888"/>
                      <a:pt x="29028" y="12007"/>
                    </a:cubicBezTo>
                    <a:cubicBezTo>
                      <a:pt x="29332" y="11156"/>
                      <a:pt x="29758" y="10365"/>
                      <a:pt x="30153" y="9575"/>
                    </a:cubicBezTo>
                    <a:cubicBezTo>
                      <a:pt x="30183" y="9514"/>
                      <a:pt x="30214" y="9454"/>
                      <a:pt x="30214" y="9362"/>
                    </a:cubicBezTo>
                    <a:lnTo>
                      <a:pt x="30214" y="9362"/>
                    </a:lnTo>
                    <a:cubicBezTo>
                      <a:pt x="29849" y="9788"/>
                      <a:pt x="29575" y="10305"/>
                      <a:pt x="29271" y="10852"/>
                    </a:cubicBezTo>
                    <a:cubicBezTo>
                      <a:pt x="29241" y="10761"/>
                      <a:pt x="29241" y="10730"/>
                      <a:pt x="29241" y="10669"/>
                    </a:cubicBezTo>
                    <a:cubicBezTo>
                      <a:pt x="29271" y="9058"/>
                      <a:pt x="29271" y="7417"/>
                      <a:pt x="29332" y="5806"/>
                    </a:cubicBezTo>
                    <a:cubicBezTo>
                      <a:pt x="29332" y="4803"/>
                      <a:pt x="29363" y="3800"/>
                      <a:pt x="29575" y="2797"/>
                    </a:cubicBezTo>
                    <a:cubicBezTo>
                      <a:pt x="29667" y="2341"/>
                      <a:pt x="29758" y="1885"/>
                      <a:pt x="29910" y="1429"/>
                    </a:cubicBezTo>
                    <a:close/>
                    <a:moveTo>
                      <a:pt x="30062" y="1"/>
                    </a:moveTo>
                    <a:cubicBezTo>
                      <a:pt x="29910" y="487"/>
                      <a:pt x="29758" y="973"/>
                      <a:pt x="29606" y="1429"/>
                    </a:cubicBezTo>
                    <a:cubicBezTo>
                      <a:pt x="28998" y="3192"/>
                      <a:pt x="28907" y="4985"/>
                      <a:pt x="28876" y="6840"/>
                    </a:cubicBezTo>
                    <a:cubicBezTo>
                      <a:pt x="28846" y="6779"/>
                      <a:pt x="28815" y="6748"/>
                      <a:pt x="28815" y="6688"/>
                    </a:cubicBezTo>
                    <a:cubicBezTo>
                      <a:pt x="28542" y="5137"/>
                      <a:pt x="28299" y="3618"/>
                      <a:pt x="28329" y="2037"/>
                    </a:cubicBezTo>
                    <a:cubicBezTo>
                      <a:pt x="28329" y="1885"/>
                      <a:pt x="28329" y="1733"/>
                      <a:pt x="28299" y="1581"/>
                    </a:cubicBezTo>
                    <a:cubicBezTo>
                      <a:pt x="28299" y="1429"/>
                      <a:pt x="28329" y="1247"/>
                      <a:pt x="28116" y="1247"/>
                    </a:cubicBezTo>
                    <a:cubicBezTo>
                      <a:pt x="27934" y="1247"/>
                      <a:pt x="27964" y="1429"/>
                      <a:pt x="27934" y="1551"/>
                    </a:cubicBezTo>
                    <a:cubicBezTo>
                      <a:pt x="27448" y="3101"/>
                      <a:pt x="27356" y="4712"/>
                      <a:pt x="27508" y="6323"/>
                    </a:cubicBezTo>
                    <a:cubicBezTo>
                      <a:pt x="27660" y="7782"/>
                      <a:pt x="27843" y="9271"/>
                      <a:pt x="27995" y="10730"/>
                    </a:cubicBezTo>
                    <a:cubicBezTo>
                      <a:pt x="28025" y="10882"/>
                      <a:pt x="28025" y="11004"/>
                      <a:pt x="28025" y="11156"/>
                    </a:cubicBezTo>
                    <a:cubicBezTo>
                      <a:pt x="27964" y="11065"/>
                      <a:pt x="27934" y="10973"/>
                      <a:pt x="27904" y="10852"/>
                    </a:cubicBezTo>
                    <a:cubicBezTo>
                      <a:pt x="27721" y="10183"/>
                      <a:pt x="27539" y="9454"/>
                      <a:pt x="27326" y="8785"/>
                    </a:cubicBezTo>
                    <a:cubicBezTo>
                      <a:pt x="26901" y="7356"/>
                      <a:pt x="26657" y="5928"/>
                      <a:pt x="26566" y="4469"/>
                    </a:cubicBezTo>
                    <a:cubicBezTo>
                      <a:pt x="26566" y="4074"/>
                      <a:pt x="26536" y="3678"/>
                      <a:pt x="26505" y="3283"/>
                    </a:cubicBezTo>
                    <a:cubicBezTo>
                      <a:pt x="26505" y="3192"/>
                      <a:pt x="26536" y="3071"/>
                      <a:pt x="26353" y="2979"/>
                    </a:cubicBezTo>
                    <a:cubicBezTo>
                      <a:pt x="26323" y="3101"/>
                      <a:pt x="26262" y="3192"/>
                      <a:pt x="26262" y="3283"/>
                    </a:cubicBezTo>
                    <a:cubicBezTo>
                      <a:pt x="26201" y="3526"/>
                      <a:pt x="26171" y="3739"/>
                      <a:pt x="26141" y="3982"/>
                    </a:cubicBezTo>
                    <a:cubicBezTo>
                      <a:pt x="25928" y="5137"/>
                      <a:pt x="25837" y="6292"/>
                      <a:pt x="25958" y="7448"/>
                    </a:cubicBezTo>
                    <a:cubicBezTo>
                      <a:pt x="26201" y="9758"/>
                      <a:pt x="26657" y="12037"/>
                      <a:pt x="27265" y="14287"/>
                    </a:cubicBezTo>
                    <a:cubicBezTo>
                      <a:pt x="27356" y="14590"/>
                      <a:pt x="27417" y="14864"/>
                      <a:pt x="27508" y="15138"/>
                    </a:cubicBezTo>
                    <a:cubicBezTo>
                      <a:pt x="27569" y="15350"/>
                      <a:pt x="27508" y="15533"/>
                      <a:pt x="27387" y="15715"/>
                    </a:cubicBezTo>
                    <a:cubicBezTo>
                      <a:pt x="27083" y="14773"/>
                      <a:pt x="26749" y="13891"/>
                      <a:pt x="26445" y="12979"/>
                    </a:cubicBezTo>
                    <a:cubicBezTo>
                      <a:pt x="26293" y="12554"/>
                      <a:pt x="26141" y="12159"/>
                      <a:pt x="26049" y="11733"/>
                    </a:cubicBezTo>
                    <a:cubicBezTo>
                      <a:pt x="25472" y="9636"/>
                      <a:pt x="24925" y="7508"/>
                      <a:pt x="24530" y="5381"/>
                    </a:cubicBezTo>
                    <a:cubicBezTo>
                      <a:pt x="24226" y="3922"/>
                      <a:pt x="24043" y="2463"/>
                      <a:pt x="24013" y="973"/>
                    </a:cubicBezTo>
                    <a:cubicBezTo>
                      <a:pt x="24013" y="791"/>
                      <a:pt x="23983" y="608"/>
                      <a:pt x="23983" y="426"/>
                    </a:cubicBezTo>
                    <a:cubicBezTo>
                      <a:pt x="23861" y="517"/>
                      <a:pt x="23800" y="639"/>
                      <a:pt x="23770" y="730"/>
                    </a:cubicBezTo>
                    <a:cubicBezTo>
                      <a:pt x="23587" y="1338"/>
                      <a:pt x="23375" y="1916"/>
                      <a:pt x="23253" y="2523"/>
                    </a:cubicBezTo>
                    <a:cubicBezTo>
                      <a:pt x="22919" y="4104"/>
                      <a:pt x="22919" y="5715"/>
                      <a:pt x="23253" y="7326"/>
                    </a:cubicBezTo>
                    <a:cubicBezTo>
                      <a:pt x="23527" y="8633"/>
                      <a:pt x="23891" y="9970"/>
                      <a:pt x="24256" y="11277"/>
                    </a:cubicBezTo>
                    <a:cubicBezTo>
                      <a:pt x="24682" y="12888"/>
                      <a:pt x="25320" y="14408"/>
                      <a:pt x="25958" y="15928"/>
                    </a:cubicBezTo>
                    <a:cubicBezTo>
                      <a:pt x="26201" y="16566"/>
                      <a:pt x="26475" y="17204"/>
                      <a:pt x="26840" y="17782"/>
                    </a:cubicBezTo>
                    <a:cubicBezTo>
                      <a:pt x="26931" y="17904"/>
                      <a:pt x="26961" y="17995"/>
                      <a:pt x="26840" y="18086"/>
                    </a:cubicBezTo>
                    <a:cubicBezTo>
                      <a:pt x="26840" y="18086"/>
                      <a:pt x="26809" y="18056"/>
                      <a:pt x="26809" y="18056"/>
                    </a:cubicBezTo>
                    <a:cubicBezTo>
                      <a:pt x="26384" y="17174"/>
                      <a:pt x="25928" y="16293"/>
                      <a:pt x="25533" y="15381"/>
                    </a:cubicBezTo>
                    <a:cubicBezTo>
                      <a:pt x="24925" y="14104"/>
                      <a:pt x="24378" y="12828"/>
                      <a:pt x="23800" y="11521"/>
                    </a:cubicBezTo>
                    <a:cubicBezTo>
                      <a:pt x="23587" y="11095"/>
                      <a:pt x="23375" y="10639"/>
                      <a:pt x="23192" y="10183"/>
                    </a:cubicBezTo>
                    <a:cubicBezTo>
                      <a:pt x="22554" y="8420"/>
                      <a:pt x="21824" y="6657"/>
                      <a:pt x="21247" y="4864"/>
                    </a:cubicBezTo>
                    <a:cubicBezTo>
                      <a:pt x="21095" y="4408"/>
                      <a:pt x="20882" y="3982"/>
                      <a:pt x="20700" y="3557"/>
                    </a:cubicBezTo>
                    <a:cubicBezTo>
                      <a:pt x="20669" y="3496"/>
                      <a:pt x="20609" y="3466"/>
                      <a:pt x="20578" y="3405"/>
                    </a:cubicBezTo>
                    <a:cubicBezTo>
                      <a:pt x="20517" y="3618"/>
                      <a:pt x="20487" y="3830"/>
                      <a:pt x="20517" y="4013"/>
                    </a:cubicBezTo>
                    <a:cubicBezTo>
                      <a:pt x="20578" y="4894"/>
                      <a:pt x="20700" y="5776"/>
                      <a:pt x="20943" y="6657"/>
                    </a:cubicBezTo>
                    <a:cubicBezTo>
                      <a:pt x="21095" y="7144"/>
                      <a:pt x="21186" y="7691"/>
                      <a:pt x="21338" y="8207"/>
                    </a:cubicBezTo>
                    <a:cubicBezTo>
                      <a:pt x="21460" y="8694"/>
                      <a:pt x="21612" y="9210"/>
                      <a:pt x="21764" y="9697"/>
                    </a:cubicBezTo>
                    <a:cubicBezTo>
                      <a:pt x="22037" y="10517"/>
                      <a:pt x="22311" y="11308"/>
                      <a:pt x="22615" y="12098"/>
                    </a:cubicBezTo>
                    <a:cubicBezTo>
                      <a:pt x="22980" y="12979"/>
                      <a:pt x="23375" y="13891"/>
                      <a:pt x="23770" y="14773"/>
                    </a:cubicBezTo>
                    <a:cubicBezTo>
                      <a:pt x="24043" y="15411"/>
                      <a:pt x="24378" y="16019"/>
                      <a:pt x="24651" y="16657"/>
                    </a:cubicBezTo>
                    <a:cubicBezTo>
                      <a:pt x="24682" y="16718"/>
                      <a:pt x="24712" y="16779"/>
                      <a:pt x="24712" y="16840"/>
                    </a:cubicBezTo>
                    <a:cubicBezTo>
                      <a:pt x="24621" y="16749"/>
                      <a:pt x="24560" y="16657"/>
                      <a:pt x="24499" y="16536"/>
                    </a:cubicBezTo>
                    <a:cubicBezTo>
                      <a:pt x="23223" y="14469"/>
                      <a:pt x="22007" y="12341"/>
                      <a:pt x="20730" y="10274"/>
                    </a:cubicBezTo>
                    <a:cubicBezTo>
                      <a:pt x="19575" y="8420"/>
                      <a:pt x="18694" y="6475"/>
                      <a:pt x="18177" y="4347"/>
                    </a:cubicBezTo>
                    <a:cubicBezTo>
                      <a:pt x="18086" y="3891"/>
                      <a:pt x="18025" y="3435"/>
                      <a:pt x="17934" y="2979"/>
                    </a:cubicBezTo>
                    <a:cubicBezTo>
                      <a:pt x="17903" y="2827"/>
                      <a:pt x="17873" y="2675"/>
                      <a:pt x="17843" y="2523"/>
                    </a:cubicBezTo>
                    <a:cubicBezTo>
                      <a:pt x="17539" y="3131"/>
                      <a:pt x="17417" y="3800"/>
                      <a:pt x="17387" y="4499"/>
                    </a:cubicBezTo>
                    <a:cubicBezTo>
                      <a:pt x="17326" y="5441"/>
                      <a:pt x="17508" y="6384"/>
                      <a:pt x="17721" y="7326"/>
                    </a:cubicBezTo>
                    <a:cubicBezTo>
                      <a:pt x="17995" y="8511"/>
                      <a:pt x="18420" y="9666"/>
                      <a:pt x="19028" y="10700"/>
                    </a:cubicBezTo>
                    <a:cubicBezTo>
                      <a:pt x="19362" y="11277"/>
                      <a:pt x="19666" y="11824"/>
                      <a:pt x="20031" y="12372"/>
                    </a:cubicBezTo>
                    <a:cubicBezTo>
                      <a:pt x="20730" y="13527"/>
                      <a:pt x="21460" y="14682"/>
                      <a:pt x="22159" y="15837"/>
                    </a:cubicBezTo>
                    <a:cubicBezTo>
                      <a:pt x="23314" y="17782"/>
                      <a:pt x="24226" y="19879"/>
                      <a:pt x="25168" y="21946"/>
                    </a:cubicBezTo>
                    <a:cubicBezTo>
                      <a:pt x="25168" y="21977"/>
                      <a:pt x="25168" y="22007"/>
                      <a:pt x="25168" y="22037"/>
                    </a:cubicBezTo>
                    <a:cubicBezTo>
                      <a:pt x="24773" y="21490"/>
                      <a:pt x="24408" y="20913"/>
                      <a:pt x="24104" y="20335"/>
                    </a:cubicBezTo>
                    <a:cubicBezTo>
                      <a:pt x="23344" y="19028"/>
                      <a:pt x="22554" y="17752"/>
                      <a:pt x="21703" y="16505"/>
                    </a:cubicBezTo>
                    <a:cubicBezTo>
                      <a:pt x="20548" y="14803"/>
                      <a:pt x="19484" y="13040"/>
                      <a:pt x="18542" y="11217"/>
                    </a:cubicBezTo>
                    <a:cubicBezTo>
                      <a:pt x="17478" y="9180"/>
                      <a:pt x="16718" y="7022"/>
                      <a:pt x="16475" y="4712"/>
                    </a:cubicBezTo>
                    <a:cubicBezTo>
                      <a:pt x="16414" y="4134"/>
                      <a:pt x="16353" y="3557"/>
                      <a:pt x="16323" y="2979"/>
                    </a:cubicBezTo>
                    <a:cubicBezTo>
                      <a:pt x="16292" y="2858"/>
                      <a:pt x="16292" y="2736"/>
                      <a:pt x="16292" y="2645"/>
                    </a:cubicBezTo>
                    <a:cubicBezTo>
                      <a:pt x="16262" y="2584"/>
                      <a:pt x="16232" y="2523"/>
                      <a:pt x="16232" y="2463"/>
                    </a:cubicBezTo>
                    <a:cubicBezTo>
                      <a:pt x="16049" y="2979"/>
                      <a:pt x="15837" y="3466"/>
                      <a:pt x="15776" y="3982"/>
                    </a:cubicBezTo>
                    <a:cubicBezTo>
                      <a:pt x="15654" y="4712"/>
                      <a:pt x="15593" y="5441"/>
                      <a:pt x="15563" y="6201"/>
                    </a:cubicBezTo>
                    <a:cubicBezTo>
                      <a:pt x="15502" y="7508"/>
                      <a:pt x="15715" y="8815"/>
                      <a:pt x="16049" y="10092"/>
                    </a:cubicBezTo>
                    <a:cubicBezTo>
                      <a:pt x="16657" y="12372"/>
                      <a:pt x="17539" y="14499"/>
                      <a:pt x="18876" y="16445"/>
                    </a:cubicBezTo>
                    <a:cubicBezTo>
                      <a:pt x="20669" y="19059"/>
                      <a:pt x="22584" y="21581"/>
                      <a:pt x="24590" y="24013"/>
                    </a:cubicBezTo>
                    <a:cubicBezTo>
                      <a:pt x="24894" y="24378"/>
                      <a:pt x="25198" y="24712"/>
                      <a:pt x="25563" y="25016"/>
                    </a:cubicBezTo>
                    <a:cubicBezTo>
                      <a:pt x="25685" y="25107"/>
                      <a:pt x="25837" y="25259"/>
                      <a:pt x="25958" y="25381"/>
                    </a:cubicBezTo>
                    <a:cubicBezTo>
                      <a:pt x="26019" y="25442"/>
                      <a:pt x="26080" y="25533"/>
                      <a:pt x="26080" y="25624"/>
                    </a:cubicBezTo>
                    <a:cubicBezTo>
                      <a:pt x="26080" y="25806"/>
                      <a:pt x="26049" y="25989"/>
                      <a:pt x="26049" y="26232"/>
                    </a:cubicBezTo>
                    <a:cubicBezTo>
                      <a:pt x="25746" y="25867"/>
                      <a:pt x="25472" y="25594"/>
                      <a:pt x="25229" y="25290"/>
                    </a:cubicBezTo>
                    <a:cubicBezTo>
                      <a:pt x="24469" y="24408"/>
                      <a:pt x="23709" y="23557"/>
                      <a:pt x="23010" y="22676"/>
                    </a:cubicBezTo>
                    <a:cubicBezTo>
                      <a:pt x="22189" y="21703"/>
                      <a:pt x="21369" y="20670"/>
                      <a:pt x="20578" y="19667"/>
                    </a:cubicBezTo>
                    <a:cubicBezTo>
                      <a:pt x="19697" y="18603"/>
                      <a:pt x="18937" y="17508"/>
                      <a:pt x="18177" y="16353"/>
                    </a:cubicBezTo>
                    <a:cubicBezTo>
                      <a:pt x="17265" y="14894"/>
                      <a:pt x="16353" y="13435"/>
                      <a:pt x="15563" y="11916"/>
                    </a:cubicBezTo>
                    <a:cubicBezTo>
                      <a:pt x="15077" y="10943"/>
                      <a:pt x="14560" y="9970"/>
                      <a:pt x="14074" y="8998"/>
                    </a:cubicBezTo>
                    <a:cubicBezTo>
                      <a:pt x="13830" y="8511"/>
                      <a:pt x="13587" y="7995"/>
                      <a:pt x="13344" y="7508"/>
                    </a:cubicBezTo>
                    <a:cubicBezTo>
                      <a:pt x="13222" y="7235"/>
                      <a:pt x="13040" y="6992"/>
                      <a:pt x="12888" y="6748"/>
                    </a:cubicBezTo>
                    <a:cubicBezTo>
                      <a:pt x="12888" y="6748"/>
                      <a:pt x="12858" y="6748"/>
                      <a:pt x="12827" y="6779"/>
                    </a:cubicBezTo>
                    <a:cubicBezTo>
                      <a:pt x="12888" y="7113"/>
                      <a:pt x="12919" y="7448"/>
                      <a:pt x="13010" y="7751"/>
                    </a:cubicBezTo>
                    <a:cubicBezTo>
                      <a:pt x="13466" y="9332"/>
                      <a:pt x="14043" y="10882"/>
                      <a:pt x="14742" y="12372"/>
                    </a:cubicBezTo>
                    <a:cubicBezTo>
                      <a:pt x="15198" y="13375"/>
                      <a:pt x="15685" y="14347"/>
                      <a:pt x="16201" y="15350"/>
                    </a:cubicBezTo>
                    <a:cubicBezTo>
                      <a:pt x="16992" y="16931"/>
                      <a:pt x="17903" y="18481"/>
                      <a:pt x="18876" y="20001"/>
                    </a:cubicBezTo>
                    <a:cubicBezTo>
                      <a:pt x="20517" y="22493"/>
                      <a:pt x="22463" y="24743"/>
                      <a:pt x="24530" y="26901"/>
                    </a:cubicBezTo>
                    <a:cubicBezTo>
                      <a:pt x="25046" y="27448"/>
                      <a:pt x="25594" y="27995"/>
                      <a:pt x="26110" y="28512"/>
                    </a:cubicBezTo>
                    <a:cubicBezTo>
                      <a:pt x="26201" y="28603"/>
                      <a:pt x="26232" y="28694"/>
                      <a:pt x="26201" y="28846"/>
                    </a:cubicBezTo>
                    <a:cubicBezTo>
                      <a:pt x="26141" y="28816"/>
                      <a:pt x="26110" y="28785"/>
                      <a:pt x="26080" y="28755"/>
                    </a:cubicBezTo>
                    <a:cubicBezTo>
                      <a:pt x="25107" y="27721"/>
                      <a:pt x="24195" y="26658"/>
                      <a:pt x="23162" y="25685"/>
                    </a:cubicBezTo>
                    <a:cubicBezTo>
                      <a:pt x="22980" y="25533"/>
                      <a:pt x="22858" y="25350"/>
                      <a:pt x="22676" y="25199"/>
                    </a:cubicBezTo>
                    <a:cubicBezTo>
                      <a:pt x="22372" y="24834"/>
                      <a:pt x="22037" y="24499"/>
                      <a:pt x="21703" y="24135"/>
                    </a:cubicBezTo>
                    <a:cubicBezTo>
                      <a:pt x="20852" y="23284"/>
                      <a:pt x="20001" y="22433"/>
                      <a:pt x="19180" y="21551"/>
                    </a:cubicBezTo>
                    <a:cubicBezTo>
                      <a:pt x="18177" y="20487"/>
                      <a:pt x="17174" y="19393"/>
                      <a:pt x="16201" y="18299"/>
                    </a:cubicBezTo>
                    <a:cubicBezTo>
                      <a:pt x="15320" y="17326"/>
                      <a:pt x="14590" y="16262"/>
                      <a:pt x="13861" y="15198"/>
                    </a:cubicBezTo>
                    <a:cubicBezTo>
                      <a:pt x="13526" y="14712"/>
                      <a:pt x="13192" y="14195"/>
                      <a:pt x="12919" y="13679"/>
                    </a:cubicBezTo>
                    <a:cubicBezTo>
                      <a:pt x="12463" y="12858"/>
                      <a:pt x="12067" y="12007"/>
                      <a:pt x="11612" y="11156"/>
                    </a:cubicBezTo>
                    <a:cubicBezTo>
                      <a:pt x="11247" y="10457"/>
                      <a:pt x="10852" y="9727"/>
                      <a:pt x="10456" y="8998"/>
                    </a:cubicBezTo>
                    <a:cubicBezTo>
                      <a:pt x="10426" y="8937"/>
                      <a:pt x="10365" y="8876"/>
                      <a:pt x="10335" y="8815"/>
                    </a:cubicBezTo>
                    <a:cubicBezTo>
                      <a:pt x="10305" y="8906"/>
                      <a:pt x="10305" y="8998"/>
                      <a:pt x="10305" y="9058"/>
                    </a:cubicBezTo>
                    <a:cubicBezTo>
                      <a:pt x="10365" y="9241"/>
                      <a:pt x="10365" y="9423"/>
                      <a:pt x="10426" y="9575"/>
                    </a:cubicBezTo>
                    <a:cubicBezTo>
                      <a:pt x="10912" y="11277"/>
                      <a:pt x="11551" y="12888"/>
                      <a:pt x="12371" y="14438"/>
                    </a:cubicBezTo>
                    <a:cubicBezTo>
                      <a:pt x="13739" y="16992"/>
                      <a:pt x="15411" y="19332"/>
                      <a:pt x="17235" y="21581"/>
                    </a:cubicBezTo>
                    <a:cubicBezTo>
                      <a:pt x="17721" y="22220"/>
                      <a:pt x="18268" y="22828"/>
                      <a:pt x="18846" y="23405"/>
                    </a:cubicBezTo>
                    <a:cubicBezTo>
                      <a:pt x="20517" y="25107"/>
                      <a:pt x="22250" y="26809"/>
                      <a:pt x="23952" y="28481"/>
                    </a:cubicBezTo>
                    <a:cubicBezTo>
                      <a:pt x="24013" y="28572"/>
                      <a:pt x="24074" y="28664"/>
                      <a:pt x="24165" y="28724"/>
                    </a:cubicBezTo>
                    <a:cubicBezTo>
                      <a:pt x="23861" y="28572"/>
                      <a:pt x="23618" y="28390"/>
                      <a:pt x="23344" y="28177"/>
                    </a:cubicBezTo>
                    <a:cubicBezTo>
                      <a:pt x="21885" y="26901"/>
                      <a:pt x="20365" y="25654"/>
                      <a:pt x="19058" y="24226"/>
                    </a:cubicBezTo>
                    <a:cubicBezTo>
                      <a:pt x="18086" y="23223"/>
                      <a:pt x="17113" y="22220"/>
                      <a:pt x="16171" y="21186"/>
                    </a:cubicBezTo>
                    <a:cubicBezTo>
                      <a:pt x="15137" y="20122"/>
                      <a:pt x="14165" y="18998"/>
                      <a:pt x="13162" y="17904"/>
                    </a:cubicBezTo>
                    <a:cubicBezTo>
                      <a:pt x="12311" y="16961"/>
                      <a:pt x="11460" y="16049"/>
                      <a:pt x="10608" y="15138"/>
                    </a:cubicBezTo>
                    <a:cubicBezTo>
                      <a:pt x="10305" y="14773"/>
                      <a:pt x="9970" y="14469"/>
                      <a:pt x="9636" y="14165"/>
                    </a:cubicBezTo>
                    <a:cubicBezTo>
                      <a:pt x="9332" y="13861"/>
                      <a:pt x="8997" y="13557"/>
                      <a:pt x="8694" y="13253"/>
                    </a:cubicBezTo>
                    <a:cubicBezTo>
                      <a:pt x="8511" y="13101"/>
                      <a:pt x="8359" y="12979"/>
                      <a:pt x="8207" y="12828"/>
                    </a:cubicBezTo>
                    <a:cubicBezTo>
                      <a:pt x="8177" y="12828"/>
                      <a:pt x="8177" y="12858"/>
                      <a:pt x="8146" y="12858"/>
                    </a:cubicBezTo>
                    <a:cubicBezTo>
                      <a:pt x="8177" y="12979"/>
                      <a:pt x="8238" y="13071"/>
                      <a:pt x="8298" y="13192"/>
                    </a:cubicBezTo>
                    <a:cubicBezTo>
                      <a:pt x="8572" y="13679"/>
                      <a:pt x="8876" y="14165"/>
                      <a:pt x="9180" y="14621"/>
                    </a:cubicBezTo>
                    <a:cubicBezTo>
                      <a:pt x="9788" y="15624"/>
                      <a:pt x="10396" y="16597"/>
                      <a:pt x="11004" y="17569"/>
                    </a:cubicBezTo>
                    <a:cubicBezTo>
                      <a:pt x="11581" y="18451"/>
                      <a:pt x="12128" y="19332"/>
                      <a:pt x="12797" y="20122"/>
                    </a:cubicBezTo>
                    <a:cubicBezTo>
                      <a:pt x="13648" y="21186"/>
                      <a:pt x="14530" y="22189"/>
                      <a:pt x="15441" y="23162"/>
                    </a:cubicBezTo>
                    <a:cubicBezTo>
                      <a:pt x="17691" y="25533"/>
                      <a:pt x="20062" y="27752"/>
                      <a:pt x="22554" y="29849"/>
                    </a:cubicBezTo>
                    <a:cubicBezTo>
                      <a:pt x="23131" y="30305"/>
                      <a:pt x="23709" y="30731"/>
                      <a:pt x="24347" y="31126"/>
                    </a:cubicBezTo>
                    <a:cubicBezTo>
                      <a:pt x="25168" y="31642"/>
                      <a:pt x="26049" y="32129"/>
                      <a:pt x="26901" y="32615"/>
                    </a:cubicBezTo>
                    <a:cubicBezTo>
                      <a:pt x="26961" y="32645"/>
                      <a:pt x="27022" y="32706"/>
                      <a:pt x="27053" y="32767"/>
                    </a:cubicBezTo>
                    <a:cubicBezTo>
                      <a:pt x="27113" y="32980"/>
                      <a:pt x="27174" y="33193"/>
                      <a:pt x="27265" y="33466"/>
                    </a:cubicBezTo>
                    <a:cubicBezTo>
                      <a:pt x="27144" y="33405"/>
                      <a:pt x="27083" y="33375"/>
                      <a:pt x="27053" y="33345"/>
                    </a:cubicBezTo>
                    <a:cubicBezTo>
                      <a:pt x="26505" y="33041"/>
                      <a:pt x="25989" y="32676"/>
                      <a:pt x="25411" y="32402"/>
                    </a:cubicBezTo>
                    <a:cubicBezTo>
                      <a:pt x="24378" y="31916"/>
                      <a:pt x="23314" y="31460"/>
                      <a:pt x="22280" y="30943"/>
                    </a:cubicBezTo>
                    <a:cubicBezTo>
                      <a:pt x="20305" y="29940"/>
                      <a:pt x="18481" y="28694"/>
                      <a:pt x="16718" y="27357"/>
                    </a:cubicBezTo>
                    <a:cubicBezTo>
                      <a:pt x="15016" y="26050"/>
                      <a:pt x="13314" y="24743"/>
                      <a:pt x="11612" y="23436"/>
                    </a:cubicBezTo>
                    <a:cubicBezTo>
                      <a:pt x="10700" y="22706"/>
                      <a:pt x="9788" y="21977"/>
                      <a:pt x="8876" y="21277"/>
                    </a:cubicBezTo>
                    <a:cubicBezTo>
                      <a:pt x="7994" y="20639"/>
                      <a:pt x="7143" y="20001"/>
                      <a:pt x="6231" y="19393"/>
                    </a:cubicBezTo>
                    <a:cubicBezTo>
                      <a:pt x="5684" y="18998"/>
                      <a:pt x="5076" y="18633"/>
                      <a:pt x="4499" y="18268"/>
                    </a:cubicBezTo>
                    <a:cubicBezTo>
                      <a:pt x="4469" y="18238"/>
                      <a:pt x="4377" y="18208"/>
                      <a:pt x="4256" y="18177"/>
                    </a:cubicBezTo>
                    <a:lnTo>
                      <a:pt x="4256" y="18177"/>
                    </a:lnTo>
                    <a:cubicBezTo>
                      <a:pt x="4347" y="18329"/>
                      <a:pt x="4377" y="18390"/>
                      <a:pt x="4438" y="18481"/>
                    </a:cubicBezTo>
                    <a:cubicBezTo>
                      <a:pt x="4681" y="18724"/>
                      <a:pt x="4894" y="18937"/>
                      <a:pt x="5137" y="19180"/>
                    </a:cubicBezTo>
                    <a:cubicBezTo>
                      <a:pt x="6171" y="20214"/>
                      <a:pt x="7235" y="21277"/>
                      <a:pt x="8298" y="22311"/>
                    </a:cubicBezTo>
                    <a:cubicBezTo>
                      <a:pt x="9180" y="23192"/>
                      <a:pt x="10031" y="24104"/>
                      <a:pt x="10943" y="25016"/>
                    </a:cubicBezTo>
                    <a:cubicBezTo>
                      <a:pt x="12949" y="26992"/>
                      <a:pt x="15168" y="28724"/>
                      <a:pt x="17569" y="30214"/>
                    </a:cubicBezTo>
                    <a:cubicBezTo>
                      <a:pt x="19028" y="31065"/>
                      <a:pt x="20517" y="31855"/>
                      <a:pt x="21976" y="32676"/>
                    </a:cubicBezTo>
                    <a:cubicBezTo>
                      <a:pt x="23283" y="33405"/>
                      <a:pt x="24651" y="34013"/>
                      <a:pt x="26019" y="34530"/>
                    </a:cubicBezTo>
                    <a:cubicBezTo>
                      <a:pt x="26536" y="34743"/>
                      <a:pt x="27083" y="34834"/>
                      <a:pt x="27600" y="35107"/>
                    </a:cubicBezTo>
                    <a:cubicBezTo>
                      <a:pt x="27721" y="35199"/>
                      <a:pt x="27812" y="35259"/>
                      <a:pt x="27873" y="35411"/>
                    </a:cubicBezTo>
                    <a:cubicBezTo>
                      <a:pt x="27964" y="35715"/>
                      <a:pt x="28116" y="36050"/>
                      <a:pt x="28208" y="36354"/>
                    </a:cubicBezTo>
                    <a:cubicBezTo>
                      <a:pt x="28238" y="36414"/>
                      <a:pt x="28238" y="36506"/>
                      <a:pt x="28268" y="36566"/>
                    </a:cubicBezTo>
                    <a:cubicBezTo>
                      <a:pt x="27995" y="36475"/>
                      <a:pt x="27752" y="36445"/>
                      <a:pt x="27539" y="36323"/>
                    </a:cubicBezTo>
                    <a:cubicBezTo>
                      <a:pt x="26779" y="35898"/>
                      <a:pt x="25989" y="35594"/>
                      <a:pt x="25198" y="35320"/>
                    </a:cubicBezTo>
                    <a:cubicBezTo>
                      <a:pt x="23010" y="34530"/>
                      <a:pt x="20852" y="33770"/>
                      <a:pt x="18663" y="33010"/>
                    </a:cubicBezTo>
                    <a:cubicBezTo>
                      <a:pt x="16961" y="32433"/>
                      <a:pt x="15259" y="31855"/>
                      <a:pt x="13618" y="31095"/>
                    </a:cubicBezTo>
                    <a:cubicBezTo>
                      <a:pt x="12493" y="30579"/>
                      <a:pt x="11368" y="30031"/>
                      <a:pt x="10244" y="29515"/>
                    </a:cubicBezTo>
                    <a:cubicBezTo>
                      <a:pt x="9058" y="28968"/>
                      <a:pt x="7903" y="28329"/>
                      <a:pt x="6839" y="27569"/>
                    </a:cubicBezTo>
                    <a:cubicBezTo>
                      <a:pt x="6171" y="27113"/>
                      <a:pt x="5472" y="26597"/>
                      <a:pt x="4772" y="26141"/>
                    </a:cubicBezTo>
                    <a:cubicBezTo>
                      <a:pt x="4286" y="25806"/>
                      <a:pt x="3800" y="25472"/>
                      <a:pt x="3313" y="25138"/>
                    </a:cubicBezTo>
                    <a:cubicBezTo>
                      <a:pt x="3251" y="25096"/>
                      <a:pt x="3174" y="25011"/>
                      <a:pt x="3073" y="25011"/>
                    </a:cubicBezTo>
                    <a:cubicBezTo>
                      <a:pt x="3027" y="25011"/>
                      <a:pt x="2976" y="25029"/>
                      <a:pt x="2918" y="25077"/>
                    </a:cubicBezTo>
                    <a:cubicBezTo>
                      <a:pt x="2979" y="25199"/>
                      <a:pt x="3070" y="25350"/>
                      <a:pt x="3162" y="25442"/>
                    </a:cubicBezTo>
                    <a:cubicBezTo>
                      <a:pt x="3739" y="26050"/>
                      <a:pt x="4317" y="26627"/>
                      <a:pt x="4894" y="27235"/>
                    </a:cubicBezTo>
                    <a:cubicBezTo>
                      <a:pt x="5441" y="27813"/>
                      <a:pt x="5988" y="28329"/>
                      <a:pt x="6596" y="28816"/>
                    </a:cubicBezTo>
                    <a:cubicBezTo>
                      <a:pt x="6991" y="29120"/>
                      <a:pt x="7356" y="29424"/>
                      <a:pt x="7721" y="29697"/>
                    </a:cubicBezTo>
                    <a:cubicBezTo>
                      <a:pt x="8329" y="30123"/>
                      <a:pt x="8906" y="30548"/>
                      <a:pt x="9514" y="30943"/>
                    </a:cubicBezTo>
                    <a:cubicBezTo>
                      <a:pt x="10001" y="31217"/>
                      <a:pt x="10517" y="31490"/>
                      <a:pt x="11004" y="31764"/>
                    </a:cubicBezTo>
                    <a:cubicBezTo>
                      <a:pt x="13253" y="33010"/>
                      <a:pt x="15593" y="34044"/>
                      <a:pt x="18055" y="34804"/>
                    </a:cubicBezTo>
                    <a:cubicBezTo>
                      <a:pt x="19636" y="35290"/>
                      <a:pt x="21186" y="35837"/>
                      <a:pt x="22736" y="36293"/>
                    </a:cubicBezTo>
                    <a:cubicBezTo>
                      <a:pt x="24378" y="36810"/>
                      <a:pt x="26019" y="37296"/>
                      <a:pt x="27630" y="37782"/>
                    </a:cubicBezTo>
                    <a:cubicBezTo>
                      <a:pt x="28025" y="37873"/>
                      <a:pt x="28420" y="37934"/>
                      <a:pt x="28846" y="38025"/>
                    </a:cubicBezTo>
                    <a:cubicBezTo>
                      <a:pt x="28937" y="38269"/>
                      <a:pt x="29089" y="38512"/>
                      <a:pt x="29119" y="38785"/>
                    </a:cubicBezTo>
                    <a:cubicBezTo>
                      <a:pt x="28724" y="38725"/>
                      <a:pt x="28360" y="38633"/>
                      <a:pt x="27995" y="38573"/>
                    </a:cubicBezTo>
                    <a:cubicBezTo>
                      <a:pt x="27508" y="38481"/>
                      <a:pt x="27022" y="38451"/>
                      <a:pt x="26505" y="38390"/>
                    </a:cubicBezTo>
                    <a:cubicBezTo>
                      <a:pt x="24925" y="38177"/>
                      <a:pt x="23344" y="37965"/>
                      <a:pt x="21733" y="37782"/>
                    </a:cubicBezTo>
                    <a:cubicBezTo>
                      <a:pt x="20214" y="37630"/>
                      <a:pt x="18663" y="37448"/>
                      <a:pt x="17174" y="37144"/>
                    </a:cubicBezTo>
                    <a:cubicBezTo>
                      <a:pt x="14712" y="36597"/>
                      <a:pt x="12280" y="36171"/>
                      <a:pt x="9818" y="35807"/>
                    </a:cubicBezTo>
                    <a:cubicBezTo>
                      <a:pt x="8181" y="35568"/>
                      <a:pt x="6553" y="35473"/>
                      <a:pt x="4929" y="35473"/>
                    </a:cubicBezTo>
                    <a:cubicBezTo>
                      <a:pt x="3660" y="35473"/>
                      <a:pt x="2392" y="35531"/>
                      <a:pt x="1125" y="35624"/>
                    </a:cubicBezTo>
                    <a:cubicBezTo>
                      <a:pt x="912" y="35624"/>
                      <a:pt x="730" y="35655"/>
                      <a:pt x="517" y="35685"/>
                    </a:cubicBezTo>
                    <a:cubicBezTo>
                      <a:pt x="487" y="35685"/>
                      <a:pt x="426" y="35715"/>
                      <a:pt x="304" y="35776"/>
                    </a:cubicBezTo>
                    <a:cubicBezTo>
                      <a:pt x="456" y="35776"/>
                      <a:pt x="547" y="35807"/>
                      <a:pt x="639" y="35807"/>
                    </a:cubicBezTo>
                    <a:cubicBezTo>
                      <a:pt x="2493" y="36019"/>
                      <a:pt x="4317" y="36384"/>
                      <a:pt x="6110" y="36810"/>
                    </a:cubicBezTo>
                    <a:cubicBezTo>
                      <a:pt x="7964" y="37235"/>
                      <a:pt x="9849" y="37691"/>
                      <a:pt x="11703" y="38147"/>
                    </a:cubicBezTo>
                    <a:cubicBezTo>
                      <a:pt x="14438" y="38816"/>
                      <a:pt x="17265" y="39180"/>
                      <a:pt x="20092" y="39424"/>
                    </a:cubicBezTo>
                    <a:cubicBezTo>
                      <a:pt x="22645" y="39636"/>
                      <a:pt x="25229" y="39788"/>
                      <a:pt x="27812" y="39788"/>
                    </a:cubicBezTo>
                    <a:cubicBezTo>
                      <a:pt x="28390" y="39788"/>
                      <a:pt x="28967" y="39819"/>
                      <a:pt x="29575" y="39819"/>
                    </a:cubicBezTo>
                    <a:cubicBezTo>
                      <a:pt x="29636" y="39940"/>
                      <a:pt x="29667" y="40062"/>
                      <a:pt x="29727" y="40184"/>
                    </a:cubicBezTo>
                    <a:cubicBezTo>
                      <a:pt x="29636" y="40184"/>
                      <a:pt x="29575" y="40214"/>
                      <a:pt x="29515" y="40214"/>
                    </a:cubicBezTo>
                    <a:cubicBezTo>
                      <a:pt x="28633" y="40153"/>
                      <a:pt x="27752" y="40123"/>
                      <a:pt x="26870" y="40062"/>
                    </a:cubicBezTo>
                    <a:cubicBezTo>
                      <a:pt x="26396" y="40043"/>
                      <a:pt x="25923" y="40033"/>
                      <a:pt x="25451" y="40033"/>
                    </a:cubicBezTo>
                    <a:cubicBezTo>
                      <a:pt x="23624" y="40033"/>
                      <a:pt x="21812" y="40180"/>
                      <a:pt x="20001" y="40518"/>
                    </a:cubicBezTo>
                    <a:cubicBezTo>
                      <a:pt x="19393" y="40639"/>
                      <a:pt x="18785" y="40670"/>
                      <a:pt x="18177" y="40731"/>
                    </a:cubicBezTo>
                    <a:cubicBezTo>
                      <a:pt x="17539" y="40761"/>
                      <a:pt x="16900" y="40791"/>
                      <a:pt x="16262" y="40822"/>
                    </a:cubicBezTo>
                    <a:cubicBezTo>
                      <a:pt x="15745" y="40822"/>
                      <a:pt x="15229" y="40852"/>
                      <a:pt x="14742" y="40852"/>
                    </a:cubicBezTo>
                    <a:cubicBezTo>
                      <a:pt x="13162" y="40791"/>
                      <a:pt x="11612" y="40579"/>
                      <a:pt x="10092" y="40305"/>
                    </a:cubicBezTo>
                    <a:cubicBezTo>
                      <a:pt x="8906" y="40062"/>
                      <a:pt x="7721" y="39849"/>
                      <a:pt x="6535" y="39576"/>
                    </a:cubicBezTo>
                    <a:cubicBezTo>
                      <a:pt x="5046" y="39272"/>
                      <a:pt x="3557" y="38937"/>
                      <a:pt x="2067" y="38573"/>
                    </a:cubicBezTo>
                    <a:cubicBezTo>
                      <a:pt x="1459" y="38451"/>
                      <a:pt x="882" y="38299"/>
                      <a:pt x="274" y="38147"/>
                    </a:cubicBezTo>
                    <a:cubicBezTo>
                      <a:pt x="224" y="38147"/>
                      <a:pt x="174" y="38120"/>
                      <a:pt x="125" y="38120"/>
                    </a:cubicBezTo>
                    <a:cubicBezTo>
                      <a:pt x="83" y="38120"/>
                      <a:pt x="42" y="38139"/>
                      <a:pt x="0" y="38208"/>
                    </a:cubicBezTo>
                    <a:cubicBezTo>
                      <a:pt x="152" y="38299"/>
                      <a:pt x="304" y="38421"/>
                      <a:pt x="456" y="38481"/>
                    </a:cubicBezTo>
                    <a:cubicBezTo>
                      <a:pt x="1459" y="38937"/>
                      <a:pt x="2432" y="39424"/>
                      <a:pt x="3405" y="39849"/>
                    </a:cubicBezTo>
                    <a:cubicBezTo>
                      <a:pt x="4651" y="40396"/>
                      <a:pt x="5928" y="40883"/>
                      <a:pt x="7265" y="41247"/>
                    </a:cubicBezTo>
                    <a:cubicBezTo>
                      <a:pt x="8815" y="41643"/>
                      <a:pt x="10396" y="42007"/>
                      <a:pt x="12007" y="42281"/>
                    </a:cubicBezTo>
                    <a:cubicBezTo>
                      <a:pt x="14165" y="42646"/>
                      <a:pt x="16353" y="42919"/>
                      <a:pt x="18572" y="42980"/>
                    </a:cubicBezTo>
                    <a:cubicBezTo>
                      <a:pt x="19256" y="43010"/>
                      <a:pt x="19940" y="43033"/>
                      <a:pt x="20624" y="43033"/>
                    </a:cubicBezTo>
                    <a:cubicBezTo>
                      <a:pt x="21308" y="43033"/>
                      <a:pt x="21992" y="43010"/>
                      <a:pt x="22676" y="42950"/>
                    </a:cubicBezTo>
                    <a:cubicBezTo>
                      <a:pt x="24226" y="42798"/>
                      <a:pt x="25806" y="42676"/>
                      <a:pt x="27356" y="42372"/>
                    </a:cubicBezTo>
                    <a:cubicBezTo>
                      <a:pt x="27508" y="42342"/>
                      <a:pt x="27660" y="42342"/>
                      <a:pt x="27812" y="42311"/>
                    </a:cubicBezTo>
                    <a:cubicBezTo>
                      <a:pt x="28299" y="42190"/>
                      <a:pt x="28755" y="42098"/>
                      <a:pt x="29241" y="41977"/>
                    </a:cubicBezTo>
                    <a:cubicBezTo>
                      <a:pt x="29636" y="41855"/>
                      <a:pt x="30031" y="41703"/>
                      <a:pt x="30457" y="41582"/>
                    </a:cubicBezTo>
                    <a:cubicBezTo>
                      <a:pt x="30518" y="41673"/>
                      <a:pt x="30548" y="41795"/>
                      <a:pt x="30609" y="41916"/>
                    </a:cubicBezTo>
                    <a:cubicBezTo>
                      <a:pt x="31034" y="42767"/>
                      <a:pt x="31551" y="43557"/>
                      <a:pt x="32159" y="44348"/>
                    </a:cubicBezTo>
                    <a:cubicBezTo>
                      <a:pt x="33375" y="45928"/>
                      <a:pt x="34712" y="47387"/>
                      <a:pt x="36141" y="48755"/>
                    </a:cubicBezTo>
                    <a:cubicBezTo>
                      <a:pt x="37296" y="49849"/>
                      <a:pt x="38542" y="50761"/>
                      <a:pt x="40001" y="51400"/>
                    </a:cubicBezTo>
                    <a:cubicBezTo>
                      <a:pt x="40244" y="51491"/>
                      <a:pt x="40548" y="51612"/>
                      <a:pt x="40822" y="51673"/>
                    </a:cubicBezTo>
                    <a:cubicBezTo>
                      <a:pt x="40906" y="51693"/>
                      <a:pt x="40981" y="51702"/>
                      <a:pt x="41048" y="51702"/>
                    </a:cubicBezTo>
                    <a:cubicBezTo>
                      <a:pt x="41294" y="51702"/>
                      <a:pt x="41432" y="51571"/>
                      <a:pt x="41551" y="51308"/>
                    </a:cubicBezTo>
                    <a:cubicBezTo>
                      <a:pt x="41642" y="51156"/>
                      <a:pt x="41673" y="50974"/>
                      <a:pt x="41734" y="50792"/>
                    </a:cubicBezTo>
                    <a:cubicBezTo>
                      <a:pt x="41764" y="50609"/>
                      <a:pt x="41673" y="50457"/>
                      <a:pt x="41521" y="50366"/>
                    </a:cubicBezTo>
                    <a:cubicBezTo>
                      <a:pt x="41278" y="50244"/>
                      <a:pt x="41065" y="50153"/>
                      <a:pt x="40852" y="50001"/>
                    </a:cubicBezTo>
                    <a:cubicBezTo>
                      <a:pt x="40305" y="49606"/>
                      <a:pt x="39758" y="49181"/>
                      <a:pt x="39180" y="48785"/>
                    </a:cubicBezTo>
                    <a:cubicBezTo>
                      <a:pt x="38329" y="48178"/>
                      <a:pt x="37539" y="47448"/>
                      <a:pt x="36810" y="46658"/>
                    </a:cubicBezTo>
                    <a:cubicBezTo>
                      <a:pt x="36536" y="46354"/>
                      <a:pt x="36262" y="46050"/>
                      <a:pt x="35958" y="45776"/>
                    </a:cubicBezTo>
                    <a:cubicBezTo>
                      <a:pt x="34895" y="44743"/>
                      <a:pt x="33892" y="43709"/>
                      <a:pt x="32980" y="42524"/>
                    </a:cubicBezTo>
                    <a:cubicBezTo>
                      <a:pt x="32706" y="42159"/>
                      <a:pt x="32372" y="41795"/>
                      <a:pt x="32068" y="41399"/>
                    </a:cubicBezTo>
                    <a:cubicBezTo>
                      <a:pt x="31946" y="41247"/>
                      <a:pt x="31825" y="41065"/>
                      <a:pt x="31703" y="40852"/>
                    </a:cubicBezTo>
                    <a:lnTo>
                      <a:pt x="31916" y="40852"/>
                    </a:lnTo>
                    <a:cubicBezTo>
                      <a:pt x="32433" y="40822"/>
                      <a:pt x="32919" y="40822"/>
                      <a:pt x="33436" y="40761"/>
                    </a:cubicBezTo>
                    <a:cubicBezTo>
                      <a:pt x="34104" y="40670"/>
                      <a:pt x="34773" y="40579"/>
                      <a:pt x="35442" y="40457"/>
                    </a:cubicBezTo>
                    <a:cubicBezTo>
                      <a:pt x="36870" y="40244"/>
                      <a:pt x="38329" y="40062"/>
                      <a:pt x="39728" y="39788"/>
                    </a:cubicBezTo>
                    <a:cubicBezTo>
                      <a:pt x="41308" y="39484"/>
                      <a:pt x="42828" y="39059"/>
                      <a:pt x="44287" y="38421"/>
                    </a:cubicBezTo>
                    <a:cubicBezTo>
                      <a:pt x="45594" y="37843"/>
                      <a:pt x="46962" y="37326"/>
                      <a:pt x="48299" y="36779"/>
                    </a:cubicBezTo>
                    <a:cubicBezTo>
                      <a:pt x="48390" y="36749"/>
                      <a:pt x="48603" y="36749"/>
                      <a:pt x="48573" y="36597"/>
                    </a:cubicBezTo>
                    <a:cubicBezTo>
                      <a:pt x="48573" y="36461"/>
                      <a:pt x="48487" y="36437"/>
                      <a:pt x="48393" y="36437"/>
                    </a:cubicBezTo>
                    <a:cubicBezTo>
                      <a:pt x="48339" y="36437"/>
                      <a:pt x="48283" y="36445"/>
                      <a:pt x="48238" y="36445"/>
                    </a:cubicBezTo>
                    <a:cubicBezTo>
                      <a:pt x="47418" y="36475"/>
                      <a:pt x="46627" y="36506"/>
                      <a:pt x="45807" y="36566"/>
                    </a:cubicBezTo>
                    <a:cubicBezTo>
                      <a:pt x="44804" y="36627"/>
                      <a:pt x="43831" y="36718"/>
                      <a:pt x="42858" y="36962"/>
                    </a:cubicBezTo>
                    <a:cubicBezTo>
                      <a:pt x="42129" y="37144"/>
                      <a:pt x="41369" y="37326"/>
                      <a:pt x="40639" y="37509"/>
                    </a:cubicBezTo>
                    <a:cubicBezTo>
                      <a:pt x="38269" y="38086"/>
                      <a:pt x="35867" y="38512"/>
                      <a:pt x="33436" y="38725"/>
                    </a:cubicBezTo>
                    <a:cubicBezTo>
                      <a:pt x="32585" y="38785"/>
                      <a:pt x="31764" y="38907"/>
                      <a:pt x="30913" y="38998"/>
                    </a:cubicBezTo>
                    <a:lnTo>
                      <a:pt x="30700" y="38998"/>
                    </a:lnTo>
                    <a:cubicBezTo>
                      <a:pt x="30852" y="38877"/>
                      <a:pt x="31004" y="38846"/>
                      <a:pt x="31156" y="38816"/>
                    </a:cubicBezTo>
                    <a:cubicBezTo>
                      <a:pt x="32493" y="38512"/>
                      <a:pt x="33800" y="38147"/>
                      <a:pt x="35047" y="37630"/>
                    </a:cubicBezTo>
                    <a:cubicBezTo>
                      <a:pt x="35746" y="37357"/>
                      <a:pt x="36445" y="37083"/>
                      <a:pt x="37174" y="36840"/>
                    </a:cubicBezTo>
                    <a:cubicBezTo>
                      <a:pt x="38633" y="36293"/>
                      <a:pt x="40062" y="35715"/>
                      <a:pt x="41460" y="35047"/>
                    </a:cubicBezTo>
                    <a:cubicBezTo>
                      <a:pt x="41825" y="34864"/>
                      <a:pt x="42159" y="34712"/>
                      <a:pt x="42524" y="34560"/>
                    </a:cubicBezTo>
                    <a:cubicBezTo>
                      <a:pt x="44226" y="33922"/>
                      <a:pt x="45959" y="33284"/>
                      <a:pt x="47661" y="32645"/>
                    </a:cubicBezTo>
                    <a:cubicBezTo>
                      <a:pt x="49181" y="32098"/>
                      <a:pt x="50700" y="31582"/>
                      <a:pt x="52251" y="31034"/>
                    </a:cubicBezTo>
                    <a:cubicBezTo>
                      <a:pt x="52281" y="31034"/>
                      <a:pt x="52342" y="31004"/>
                      <a:pt x="52403" y="30974"/>
                    </a:cubicBezTo>
                    <a:cubicBezTo>
                      <a:pt x="52433" y="30943"/>
                      <a:pt x="52463" y="30852"/>
                      <a:pt x="52494" y="30791"/>
                    </a:cubicBezTo>
                    <a:cubicBezTo>
                      <a:pt x="52463" y="30761"/>
                      <a:pt x="52403" y="30731"/>
                      <a:pt x="52342" y="30700"/>
                    </a:cubicBezTo>
                    <a:cubicBezTo>
                      <a:pt x="52251" y="30700"/>
                      <a:pt x="52129" y="30700"/>
                      <a:pt x="52038" y="30731"/>
                    </a:cubicBezTo>
                    <a:cubicBezTo>
                      <a:pt x="51308" y="30791"/>
                      <a:pt x="50579" y="30852"/>
                      <a:pt x="49880" y="30943"/>
                    </a:cubicBezTo>
                    <a:cubicBezTo>
                      <a:pt x="47478" y="31186"/>
                      <a:pt x="45108" y="31642"/>
                      <a:pt x="42828" y="32433"/>
                    </a:cubicBezTo>
                    <a:cubicBezTo>
                      <a:pt x="39788" y="33527"/>
                      <a:pt x="36718" y="34560"/>
                      <a:pt x="33679" y="35655"/>
                    </a:cubicBezTo>
                    <a:cubicBezTo>
                      <a:pt x="32706" y="36019"/>
                      <a:pt x="31733" y="36475"/>
                      <a:pt x="30761" y="36870"/>
                    </a:cubicBezTo>
                    <a:cubicBezTo>
                      <a:pt x="30518" y="36992"/>
                      <a:pt x="30274" y="37114"/>
                      <a:pt x="30031" y="37235"/>
                    </a:cubicBezTo>
                    <a:cubicBezTo>
                      <a:pt x="29971" y="37114"/>
                      <a:pt x="29910" y="36992"/>
                      <a:pt x="29879" y="36901"/>
                    </a:cubicBezTo>
                    <a:cubicBezTo>
                      <a:pt x="30578" y="36506"/>
                      <a:pt x="31217" y="36111"/>
                      <a:pt x="31885" y="35746"/>
                    </a:cubicBezTo>
                    <a:cubicBezTo>
                      <a:pt x="32068" y="35624"/>
                      <a:pt x="32311" y="35503"/>
                      <a:pt x="32524" y="35442"/>
                    </a:cubicBezTo>
                    <a:cubicBezTo>
                      <a:pt x="34044" y="34895"/>
                      <a:pt x="35594" y="34317"/>
                      <a:pt x="37144" y="33800"/>
                    </a:cubicBezTo>
                    <a:cubicBezTo>
                      <a:pt x="38724" y="33314"/>
                      <a:pt x="40335" y="32767"/>
                      <a:pt x="41886" y="32159"/>
                    </a:cubicBezTo>
                    <a:cubicBezTo>
                      <a:pt x="42889" y="31764"/>
                      <a:pt x="43861" y="31338"/>
                      <a:pt x="44834" y="30974"/>
                    </a:cubicBezTo>
                    <a:cubicBezTo>
                      <a:pt x="45746" y="30639"/>
                      <a:pt x="46627" y="30305"/>
                      <a:pt x="47478" y="29879"/>
                    </a:cubicBezTo>
                    <a:cubicBezTo>
                      <a:pt x="48178" y="29575"/>
                      <a:pt x="48907" y="29241"/>
                      <a:pt x="49606" y="28937"/>
                    </a:cubicBezTo>
                    <a:cubicBezTo>
                      <a:pt x="49667" y="28907"/>
                      <a:pt x="49728" y="28846"/>
                      <a:pt x="49789" y="28785"/>
                    </a:cubicBezTo>
                    <a:cubicBezTo>
                      <a:pt x="49789" y="28755"/>
                      <a:pt x="49758" y="28755"/>
                      <a:pt x="49758" y="28724"/>
                    </a:cubicBezTo>
                    <a:lnTo>
                      <a:pt x="49454" y="28724"/>
                    </a:lnTo>
                    <a:cubicBezTo>
                      <a:pt x="48208" y="28907"/>
                      <a:pt x="46962" y="29059"/>
                      <a:pt x="45716" y="29241"/>
                    </a:cubicBezTo>
                    <a:cubicBezTo>
                      <a:pt x="44226" y="29454"/>
                      <a:pt x="42737" y="29819"/>
                      <a:pt x="41339" y="30396"/>
                    </a:cubicBezTo>
                    <a:cubicBezTo>
                      <a:pt x="40883" y="30579"/>
                      <a:pt x="40427" y="30731"/>
                      <a:pt x="39971" y="30882"/>
                    </a:cubicBezTo>
                    <a:cubicBezTo>
                      <a:pt x="38238" y="31521"/>
                      <a:pt x="36475" y="32159"/>
                      <a:pt x="34743" y="32828"/>
                    </a:cubicBezTo>
                    <a:cubicBezTo>
                      <a:pt x="33740" y="33223"/>
                      <a:pt x="32767" y="33648"/>
                      <a:pt x="31794" y="34104"/>
                    </a:cubicBezTo>
                    <a:cubicBezTo>
                      <a:pt x="31278" y="34317"/>
                      <a:pt x="30761" y="34560"/>
                      <a:pt x="30274" y="34834"/>
                    </a:cubicBezTo>
                    <a:cubicBezTo>
                      <a:pt x="29971" y="34986"/>
                      <a:pt x="29697" y="35138"/>
                      <a:pt x="29393" y="35320"/>
                    </a:cubicBezTo>
                    <a:cubicBezTo>
                      <a:pt x="29302" y="35047"/>
                      <a:pt x="29241" y="34834"/>
                      <a:pt x="29180" y="34652"/>
                    </a:cubicBezTo>
                    <a:cubicBezTo>
                      <a:pt x="29515" y="34469"/>
                      <a:pt x="29788" y="34287"/>
                      <a:pt x="30092" y="34135"/>
                    </a:cubicBezTo>
                    <a:cubicBezTo>
                      <a:pt x="30457" y="33952"/>
                      <a:pt x="30822" y="33709"/>
                      <a:pt x="31217" y="33557"/>
                    </a:cubicBezTo>
                    <a:cubicBezTo>
                      <a:pt x="32980" y="32919"/>
                      <a:pt x="34682" y="32220"/>
                      <a:pt x="36475" y="31703"/>
                    </a:cubicBezTo>
                    <a:cubicBezTo>
                      <a:pt x="36840" y="31612"/>
                      <a:pt x="37174" y="31490"/>
                      <a:pt x="37539" y="31338"/>
                    </a:cubicBezTo>
                    <a:cubicBezTo>
                      <a:pt x="38177" y="31126"/>
                      <a:pt x="38846" y="30882"/>
                      <a:pt x="39515" y="30639"/>
                    </a:cubicBezTo>
                    <a:cubicBezTo>
                      <a:pt x="40244" y="30335"/>
                      <a:pt x="40974" y="30092"/>
                      <a:pt x="41703" y="29788"/>
                    </a:cubicBezTo>
                    <a:cubicBezTo>
                      <a:pt x="43436" y="29028"/>
                      <a:pt x="45229" y="28451"/>
                      <a:pt x="46992" y="27813"/>
                    </a:cubicBezTo>
                    <a:cubicBezTo>
                      <a:pt x="47023" y="27782"/>
                      <a:pt x="47053" y="27782"/>
                      <a:pt x="47083" y="27782"/>
                    </a:cubicBezTo>
                    <a:cubicBezTo>
                      <a:pt x="47114" y="27721"/>
                      <a:pt x="47174" y="27661"/>
                      <a:pt x="47174" y="27630"/>
                    </a:cubicBezTo>
                    <a:cubicBezTo>
                      <a:pt x="47144" y="27569"/>
                      <a:pt x="47083" y="27509"/>
                      <a:pt x="47023" y="27509"/>
                    </a:cubicBezTo>
                    <a:cubicBezTo>
                      <a:pt x="46871" y="27509"/>
                      <a:pt x="46749" y="27509"/>
                      <a:pt x="46597" y="27539"/>
                    </a:cubicBezTo>
                    <a:cubicBezTo>
                      <a:pt x="45807" y="27600"/>
                      <a:pt x="44986" y="27661"/>
                      <a:pt x="44196" y="27721"/>
                    </a:cubicBezTo>
                    <a:cubicBezTo>
                      <a:pt x="42524" y="27873"/>
                      <a:pt x="40913" y="28147"/>
                      <a:pt x="39332" y="28603"/>
                    </a:cubicBezTo>
                    <a:cubicBezTo>
                      <a:pt x="37265" y="29211"/>
                      <a:pt x="35259" y="29940"/>
                      <a:pt x="33314" y="30791"/>
                    </a:cubicBezTo>
                    <a:cubicBezTo>
                      <a:pt x="32281" y="31247"/>
                      <a:pt x="31278" y="31764"/>
                      <a:pt x="30274" y="32281"/>
                    </a:cubicBezTo>
                    <a:cubicBezTo>
                      <a:pt x="29849" y="32493"/>
                      <a:pt x="29454" y="32797"/>
                      <a:pt x="29028" y="33071"/>
                    </a:cubicBezTo>
                    <a:cubicBezTo>
                      <a:pt x="28967" y="33101"/>
                      <a:pt x="28876" y="33162"/>
                      <a:pt x="28755" y="33253"/>
                    </a:cubicBezTo>
                    <a:cubicBezTo>
                      <a:pt x="28694" y="33010"/>
                      <a:pt x="28633" y="32767"/>
                      <a:pt x="28572" y="32554"/>
                    </a:cubicBezTo>
                    <a:cubicBezTo>
                      <a:pt x="29119" y="32098"/>
                      <a:pt x="29667" y="31794"/>
                      <a:pt x="30274" y="31551"/>
                    </a:cubicBezTo>
                    <a:cubicBezTo>
                      <a:pt x="30822" y="31338"/>
                      <a:pt x="31369" y="31095"/>
                      <a:pt x="31885" y="30882"/>
                    </a:cubicBezTo>
                    <a:cubicBezTo>
                      <a:pt x="32493" y="30670"/>
                      <a:pt x="33071" y="30457"/>
                      <a:pt x="33679" y="30244"/>
                    </a:cubicBezTo>
                    <a:cubicBezTo>
                      <a:pt x="34317" y="30001"/>
                      <a:pt x="34986" y="29788"/>
                      <a:pt x="35624" y="29575"/>
                    </a:cubicBezTo>
                    <a:cubicBezTo>
                      <a:pt x="36718" y="29211"/>
                      <a:pt x="37782" y="28846"/>
                      <a:pt x="38876" y="28481"/>
                    </a:cubicBezTo>
                    <a:cubicBezTo>
                      <a:pt x="39484" y="28268"/>
                      <a:pt x="40123" y="28025"/>
                      <a:pt x="40731" y="27752"/>
                    </a:cubicBezTo>
                    <a:cubicBezTo>
                      <a:pt x="42311" y="27053"/>
                      <a:pt x="43892" y="26262"/>
                      <a:pt x="45533" y="25685"/>
                    </a:cubicBezTo>
                    <a:cubicBezTo>
                      <a:pt x="45655" y="25654"/>
                      <a:pt x="45807" y="25654"/>
                      <a:pt x="45776" y="25502"/>
                    </a:cubicBezTo>
                    <a:cubicBezTo>
                      <a:pt x="45746" y="25350"/>
                      <a:pt x="45594" y="25411"/>
                      <a:pt x="45503" y="25381"/>
                    </a:cubicBezTo>
                    <a:cubicBezTo>
                      <a:pt x="45472" y="25381"/>
                      <a:pt x="45442" y="25411"/>
                      <a:pt x="45412" y="25411"/>
                    </a:cubicBezTo>
                    <a:cubicBezTo>
                      <a:pt x="44560" y="25472"/>
                      <a:pt x="43679" y="25563"/>
                      <a:pt x="42828" y="25654"/>
                    </a:cubicBezTo>
                    <a:cubicBezTo>
                      <a:pt x="41734" y="25776"/>
                      <a:pt x="40639" y="25928"/>
                      <a:pt x="39606" y="26262"/>
                    </a:cubicBezTo>
                    <a:cubicBezTo>
                      <a:pt x="38390" y="26627"/>
                      <a:pt x="37205" y="26992"/>
                      <a:pt x="35989" y="27357"/>
                    </a:cubicBezTo>
                    <a:cubicBezTo>
                      <a:pt x="34135" y="27873"/>
                      <a:pt x="32372" y="28603"/>
                      <a:pt x="30639" y="29393"/>
                    </a:cubicBezTo>
                    <a:cubicBezTo>
                      <a:pt x="29788" y="29788"/>
                      <a:pt x="28907" y="30153"/>
                      <a:pt x="28147" y="30761"/>
                    </a:cubicBezTo>
                    <a:cubicBezTo>
                      <a:pt x="28086" y="30518"/>
                      <a:pt x="28086" y="30518"/>
                      <a:pt x="28147" y="30396"/>
                    </a:cubicBezTo>
                    <a:cubicBezTo>
                      <a:pt x="28268" y="30244"/>
                      <a:pt x="28390" y="30062"/>
                      <a:pt x="28542" y="29940"/>
                    </a:cubicBezTo>
                    <a:cubicBezTo>
                      <a:pt x="28998" y="29575"/>
                      <a:pt x="29423" y="29211"/>
                      <a:pt x="29910" y="28937"/>
                    </a:cubicBezTo>
                    <a:cubicBezTo>
                      <a:pt x="30700" y="28512"/>
                      <a:pt x="31490" y="28116"/>
                      <a:pt x="32311" y="27752"/>
                    </a:cubicBezTo>
                    <a:cubicBezTo>
                      <a:pt x="33192" y="27357"/>
                      <a:pt x="34135" y="26961"/>
                      <a:pt x="35047" y="26566"/>
                    </a:cubicBezTo>
                    <a:cubicBezTo>
                      <a:pt x="36688" y="25898"/>
                      <a:pt x="38329" y="25199"/>
                      <a:pt x="40001" y="24560"/>
                    </a:cubicBezTo>
                    <a:cubicBezTo>
                      <a:pt x="41551" y="23983"/>
                      <a:pt x="43162" y="23436"/>
                      <a:pt x="44743" y="22888"/>
                    </a:cubicBezTo>
                    <a:cubicBezTo>
                      <a:pt x="44864" y="22858"/>
                      <a:pt x="45016" y="22828"/>
                      <a:pt x="45047" y="22615"/>
                    </a:cubicBezTo>
                    <a:cubicBezTo>
                      <a:pt x="44925" y="22615"/>
                      <a:pt x="44834" y="22584"/>
                      <a:pt x="44712" y="22584"/>
                    </a:cubicBezTo>
                    <a:cubicBezTo>
                      <a:pt x="44257" y="22584"/>
                      <a:pt x="43770" y="22615"/>
                      <a:pt x="43314" y="22645"/>
                    </a:cubicBezTo>
                    <a:cubicBezTo>
                      <a:pt x="40700" y="22736"/>
                      <a:pt x="38177" y="23223"/>
                      <a:pt x="35746" y="24135"/>
                    </a:cubicBezTo>
                    <a:cubicBezTo>
                      <a:pt x="34743" y="24530"/>
                      <a:pt x="33740" y="25016"/>
                      <a:pt x="32767" y="25502"/>
                    </a:cubicBezTo>
                    <a:cubicBezTo>
                      <a:pt x="31217" y="26293"/>
                      <a:pt x="29667" y="27113"/>
                      <a:pt x="28299" y="28208"/>
                    </a:cubicBezTo>
                    <a:cubicBezTo>
                      <a:pt x="28238" y="28268"/>
                      <a:pt x="28147" y="28299"/>
                      <a:pt x="28086" y="28360"/>
                    </a:cubicBezTo>
                    <a:cubicBezTo>
                      <a:pt x="28025" y="28390"/>
                      <a:pt x="27964" y="28390"/>
                      <a:pt x="27904" y="28451"/>
                    </a:cubicBezTo>
                    <a:cubicBezTo>
                      <a:pt x="27995" y="28147"/>
                      <a:pt x="28147" y="27995"/>
                      <a:pt x="28329" y="27813"/>
                    </a:cubicBezTo>
                    <a:cubicBezTo>
                      <a:pt x="28937" y="27235"/>
                      <a:pt x="29636" y="26779"/>
                      <a:pt x="30396" y="26414"/>
                    </a:cubicBezTo>
                    <a:cubicBezTo>
                      <a:pt x="32645" y="25381"/>
                      <a:pt x="34895" y="24347"/>
                      <a:pt x="37114" y="23284"/>
                    </a:cubicBezTo>
                    <a:cubicBezTo>
                      <a:pt x="38755" y="22493"/>
                      <a:pt x="40396" y="21703"/>
                      <a:pt x="42007" y="20913"/>
                    </a:cubicBezTo>
                    <a:cubicBezTo>
                      <a:pt x="42494" y="20670"/>
                      <a:pt x="42949" y="20396"/>
                      <a:pt x="43405" y="20122"/>
                    </a:cubicBezTo>
                    <a:cubicBezTo>
                      <a:pt x="43466" y="20062"/>
                      <a:pt x="43527" y="19970"/>
                      <a:pt x="43527" y="19910"/>
                    </a:cubicBezTo>
                    <a:cubicBezTo>
                      <a:pt x="43527" y="19829"/>
                      <a:pt x="43473" y="19802"/>
                      <a:pt x="43410" y="19802"/>
                    </a:cubicBezTo>
                    <a:cubicBezTo>
                      <a:pt x="43378" y="19802"/>
                      <a:pt x="43345" y="19808"/>
                      <a:pt x="43314" y="19819"/>
                    </a:cubicBezTo>
                    <a:cubicBezTo>
                      <a:pt x="43071" y="19849"/>
                      <a:pt x="42828" y="19910"/>
                      <a:pt x="42585" y="19970"/>
                    </a:cubicBezTo>
                    <a:cubicBezTo>
                      <a:pt x="41551" y="20244"/>
                      <a:pt x="40518" y="20548"/>
                      <a:pt x="39484" y="20822"/>
                    </a:cubicBezTo>
                    <a:cubicBezTo>
                      <a:pt x="37144" y="21429"/>
                      <a:pt x="34955" y="22311"/>
                      <a:pt x="32828" y="23405"/>
                    </a:cubicBezTo>
                    <a:cubicBezTo>
                      <a:pt x="31703" y="23983"/>
                      <a:pt x="30609" y="24560"/>
                      <a:pt x="29484" y="25107"/>
                    </a:cubicBezTo>
                    <a:cubicBezTo>
                      <a:pt x="28998" y="25350"/>
                      <a:pt x="28542" y="25654"/>
                      <a:pt x="28116" y="25989"/>
                    </a:cubicBezTo>
                    <a:cubicBezTo>
                      <a:pt x="27995" y="26110"/>
                      <a:pt x="27873" y="26202"/>
                      <a:pt x="27721" y="26293"/>
                    </a:cubicBezTo>
                    <a:cubicBezTo>
                      <a:pt x="27812" y="25989"/>
                      <a:pt x="28025" y="25806"/>
                      <a:pt x="28268" y="25654"/>
                    </a:cubicBezTo>
                    <a:cubicBezTo>
                      <a:pt x="28967" y="25199"/>
                      <a:pt x="29667" y="24712"/>
                      <a:pt x="30396" y="24287"/>
                    </a:cubicBezTo>
                    <a:cubicBezTo>
                      <a:pt x="31217" y="23800"/>
                      <a:pt x="32068" y="23375"/>
                      <a:pt x="32889" y="22888"/>
                    </a:cubicBezTo>
                    <a:cubicBezTo>
                      <a:pt x="34317" y="22037"/>
                      <a:pt x="35776" y="21308"/>
                      <a:pt x="37296" y="20670"/>
                    </a:cubicBezTo>
                    <a:cubicBezTo>
                      <a:pt x="37661" y="20518"/>
                      <a:pt x="38025" y="20305"/>
                      <a:pt x="38421" y="20153"/>
                    </a:cubicBezTo>
                    <a:cubicBezTo>
                      <a:pt x="39059" y="19849"/>
                      <a:pt x="39697" y="19545"/>
                      <a:pt x="40366" y="19271"/>
                    </a:cubicBezTo>
                    <a:cubicBezTo>
                      <a:pt x="41612" y="18755"/>
                      <a:pt x="42889" y="18238"/>
                      <a:pt x="44165" y="17721"/>
                    </a:cubicBezTo>
                    <a:cubicBezTo>
                      <a:pt x="44226" y="17691"/>
                      <a:pt x="44317" y="17660"/>
                      <a:pt x="44378" y="17600"/>
                    </a:cubicBezTo>
                    <a:cubicBezTo>
                      <a:pt x="44439" y="17569"/>
                      <a:pt x="44439" y="17539"/>
                      <a:pt x="44469" y="17478"/>
                    </a:cubicBezTo>
                    <a:cubicBezTo>
                      <a:pt x="44402" y="17394"/>
                      <a:pt x="44325" y="17375"/>
                      <a:pt x="44244" y="17375"/>
                    </a:cubicBezTo>
                    <a:cubicBezTo>
                      <a:pt x="44179" y="17375"/>
                      <a:pt x="44111" y="17387"/>
                      <a:pt x="44044" y="17387"/>
                    </a:cubicBezTo>
                    <a:cubicBezTo>
                      <a:pt x="42919" y="17508"/>
                      <a:pt x="41794" y="17630"/>
                      <a:pt x="40700" y="17782"/>
                    </a:cubicBezTo>
                    <a:cubicBezTo>
                      <a:pt x="39545" y="17964"/>
                      <a:pt x="38390" y="18238"/>
                      <a:pt x="37326" y="18694"/>
                    </a:cubicBezTo>
                    <a:cubicBezTo>
                      <a:pt x="36962" y="18846"/>
                      <a:pt x="36627" y="18967"/>
                      <a:pt x="36262" y="19119"/>
                    </a:cubicBezTo>
                    <a:cubicBezTo>
                      <a:pt x="34925" y="19575"/>
                      <a:pt x="33709" y="20244"/>
                      <a:pt x="32493" y="21004"/>
                    </a:cubicBezTo>
                    <a:cubicBezTo>
                      <a:pt x="31156" y="21885"/>
                      <a:pt x="29849" y="22828"/>
                      <a:pt x="28542" y="23740"/>
                    </a:cubicBezTo>
                    <a:cubicBezTo>
                      <a:pt x="28147" y="24013"/>
                      <a:pt x="27721" y="24317"/>
                      <a:pt x="27265" y="24621"/>
                    </a:cubicBezTo>
                    <a:cubicBezTo>
                      <a:pt x="27265" y="24499"/>
                      <a:pt x="27265" y="24408"/>
                      <a:pt x="27296" y="24347"/>
                    </a:cubicBezTo>
                    <a:cubicBezTo>
                      <a:pt x="27417" y="24195"/>
                      <a:pt x="27508" y="23983"/>
                      <a:pt x="27630" y="23831"/>
                    </a:cubicBezTo>
                    <a:cubicBezTo>
                      <a:pt x="28116" y="23344"/>
                      <a:pt x="28633" y="22919"/>
                      <a:pt x="29211" y="22584"/>
                    </a:cubicBezTo>
                    <a:cubicBezTo>
                      <a:pt x="29484" y="22433"/>
                      <a:pt x="29727" y="22281"/>
                      <a:pt x="29971" y="22129"/>
                    </a:cubicBezTo>
                    <a:cubicBezTo>
                      <a:pt x="31308" y="21308"/>
                      <a:pt x="32554" y="20426"/>
                      <a:pt x="33952" y="19758"/>
                    </a:cubicBezTo>
                    <a:cubicBezTo>
                      <a:pt x="34165" y="19667"/>
                      <a:pt x="34348" y="19545"/>
                      <a:pt x="34530" y="19454"/>
                    </a:cubicBezTo>
                    <a:cubicBezTo>
                      <a:pt x="35958" y="18694"/>
                      <a:pt x="37387" y="17964"/>
                      <a:pt x="38937" y="17448"/>
                    </a:cubicBezTo>
                    <a:cubicBezTo>
                      <a:pt x="40092" y="17053"/>
                      <a:pt x="41217" y="16657"/>
                      <a:pt x="42342" y="16262"/>
                    </a:cubicBezTo>
                    <a:cubicBezTo>
                      <a:pt x="42463" y="16201"/>
                      <a:pt x="42585" y="16141"/>
                      <a:pt x="42706" y="16080"/>
                    </a:cubicBezTo>
                    <a:cubicBezTo>
                      <a:pt x="42668" y="15944"/>
                      <a:pt x="42604" y="15920"/>
                      <a:pt x="42532" y="15920"/>
                    </a:cubicBezTo>
                    <a:cubicBezTo>
                      <a:pt x="42491" y="15920"/>
                      <a:pt x="42447" y="15928"/>
                      <a:pt x="42402" y="15928"/>
                    </a:cubicBezTo>
                    <a:cubicBezTo>
                      <a:pt x="42007" y="15958"/>
                      <a:pt x="41612" y="15989"/>
                      <a:pt x="41217" y="16019"/>
                    </a:cubicBezTo>
                    <a:cubicBezTo>
                      <a:pt x="40335" y="16080"/>
                      <a:pt x="39424" y="16171"/>
                      <a:pt x="38542" y="16445"/>
                    </a:cubicBezTo>
                    <a:cubicBezTo>
                      <a:pt x="37569" y="16718"/>
                      <a:pt x="36627" y="17022"/>
                      <a:pt x="35685" y="17356"/>
                    </a:cubicBezTo>
                    <a:cubicBezTo>
                      <a:pt x="35320" y="17478"/>
                      <a:pt x="34986" y="17630"/>
                      <a:pt x="34651" y="17782"/>
                    </a:cubicBezTo>
                    <a:cubicBezTo>
                      <a:pt x="32645" y="18846"/>
                      <a:pt x="30639" y="19910"/>
                      <a:pt x="28785" y="21186"/>
                    </a:cubicBezTo>
                    <a:cubicBezTo>
                      <a:pt x="28390" y="21460"/>
                      <a:pt x="28056" y="21764"/>
                      <a:pt x="27691" y="22068"/>
                    </a:cubicBezTo>
                    <a:cubicBezTo>
                      <a:pt x="27539" y="22159"/>
                      <a:pt x="27448" y="22281"/>
                      <a:pt x="27296" y="22402"/>
                    </a:cubicBezTo>
                    <a:cubicBezTo>
                      <a:pt x="27265" y="21977"/>
                      <a:pt x="27265" y="21977"/>
                      <a:pt x="27387" y="21794"/>
                    </a:cubicBezTo>
                    <a:cubicBezTo>
                      <a:pt x="28147" y="20882"/>
                      <a:pt x="29028" y="20153"/>
                      <a:pt x="30031" y="19545"/>
                    </a:cubicBezTo>
                    <a:cubicBezTo>
                      <a:pt x="30943" y="18998"/>
                      <a:pt x="31825" y="18420"/>
                      <a:pt x="32706" y="17873"/>
                    </a:cubicBezTo>
                    <a:cubicBezTo>
                      <a:pt x="33162" y="17600"/>
                      <a:pt x="33618" y="17296"/>
                      <a:pt x="34074" y="16992"/>
                    </a:cubicBezTo>
                    <a:cubicBezTo>
                      <a:pt x="34317" y="16840"/>
                      <a:pt x="34560" y="16718"/>
                      <a:pt x="34773" y="16536"/>
                    </a:cubicBezTo>
                    <a:cubicBezTo>
                      <a:pt x="35533" y="15989"/>
                      <a:pt x="36354" y="15594"/>
                      <a:pt x="37235" y="15320"/>
                    </a:cubicBezTo>
                    <a:cubicBezTo>
                      <a:pt x="38633" y="14894"/>
                      <a:pt x="40032" y="14499"/>
                      <a:pt x="41430" y="14074"/>
                    </a:cubicBezTo>
                    <a:cubicBezTo>
                      <a:pt x="41521" y="14043"/>
                      <a:pt x="41734" y="14074"/>
                      <a:pt x="41703" y="13891"/>
                    </a:cubicBezTo>
                    <a:cubicBezTo>
                      <a:pt x="41703" y="13756"/>
                      <a:pt x="41629" y="13731"/>
                      <a:pt x="41537" y="13731"/>
                    </a:cubicBezTo>
                    <a:cubicBezTo>
                      <a:pt x="41483" y="13731"/>
                      <a:pt x="41424" y="13739"/>
                      <a:pt x="41369" y="13739"/>
                    </a:cubicBezTo>
                    <a:cubicBezTo>
                      <a:pt x="40396" y="13831"/>
                      <a:pt x="39454" y="13891"/>
                      <a:pt x="38481" y="14043"/>
                    </a:cubicBezTo>
                    <a:cubicBezTo>
                      <a:pt x="36870" y="14256"/>
                      <a:pt x="35320" y="14742"/>
                      <a:pt x="33831" y="15350"/>
                    </a:cubicBezTo>
                    <a:cubicBezTo>
                      <a:pt x="31825" y="16171"/>
                      <a:pt x="29971" y="17204"/>
                      <a:pt x="28420" y="18755"/>
                    </a:cubicBezTo>
                    <a:cubicBezTo>
                      <a:pt x="28360" y="18815"/>
                      <a:pt x="28299" y="18846"/>
                      <a:pt x="28208" y="18907"/>
                    </a:cubicBezTo>
                    <a:cubicBezTo>
                      <a:pt x="28208" y="18815"/>
                      <a:pt x="28238" y="18785"/>
                      <a:pt x="28268" y="18755"/>
                    </a:cubicBezTo>
                    <a:cubicBezTo>
                      <a:pt x="28937" y="17904"/>
                      <a:pt x="29758" y="17265"/>
                      <a:pt x="30548" y="16566"/>
                    </a:cubicBezTo>
                    <a:cubicBezTo>
                      <a:pt x="31278" y="15928"/>
                      <a:pt x="32007" y="15290"/>
                      <a:pt x="32737" y="14651"/>
                    </a:cubicBezTo>
                    <a:cubicBezTo>
                      <a:pt x="33375" y="14135"/>
                      <a:pt x="33952" y="13557"/>
                      <a:pt x="34621" y="13071"/>
                    </a:cubicBezTo>
                    <a:cubicBezTo>
                      <a:pt x="35320" y="12554"/>
                      <a:pt x="36080" y="12098"/>
                      <a:pt x="36840" y="11612"/>
                    </a:cubicBezTo>
                    <a:cubicBezTo>
                      <a:pt x="37326" y="11308"/>
                      <a:pt x="37813" y="11004"/>
                      <a:pt x="38329" y="10700"/>
                    </a:cubicBezTo>
                    <a:cubicBezTo>
                      <a:pt x="38390" y="10669"/>
                      <a:pt x="38451" y="10639"/>
                      <a:pt x="38481" y="10609"/>
                    </a:cubicBezTo>
                    <a:cubicBezTo>
                      <a:pt x="38512" y="10548"/>
                      <a:pt x="38542" y="10487"/>
                      <a:pt x="38542" y="10426"/>
                    </a:cubicBezTo>
                    <a:cubicBezTo>
                      <a:pt x="38542" y="10396"/>
                      <a:pt x="38451" y="10365"/>
                      <a:pt x="38421" y="10335"/>
                    </a:cubicBezTo>
                    <a:cubicBezTo>
                      <a:pt x="38360" y="10335"/>
                      <a:pt x="38269" y="10335"/>
                      <a:pt x="38208" y="10365"/>
                    </a:cubicBezTo>
                    <a:cubicBezTo>
                      <a:pt x="37539" y="10457"/>
                      <a:pt x="36870" y="10609"/>
                      <a:pt x="36232" y="10882"/>
                    </a:cubicBezTo>
                    <a:cubicBezTo>
                      <a:pt x="36019" y="10973"/>
                      <a:pt x="35807" y="11065"/>
                      <a:pt x="35594" y="11156"/>
                    </a:cubicBezTo>
                    <a:cubicBezTo>
                      <a:pt x="35533" y="11186"/>
                      <a:pt x="35472" y="11186"/>
                      <a:pt x="35411" y="11186"/>
                    </a:cubicBezTo>
                    <a:cubicBezTo>
                      <a:pt x="35563" y="11034"/>
                      <a:pt x="35715" y="10913"/>
                      <a:pt x="35898" y="10791"/>
                    </a:cubicBezTo>
                    <a:cubicBezTo>
                      <a:pt x="36232" y="10578"/>
                      <a:pt x="36597" y="10365"/>
                      <a:pt x="36931" y="10122"/>
                    </a:cubicBezTo>
                    <a:cubicBezTo>
                      <a:pt x="37478" y="9727"/>
                      <a:pt x="38056" y="9423"/>
                      <a:pt x="38633" y="9150"/>
                    </a:cubicBezTo>
                    <a:cubicBezTo>
                      <a:pt x="38724" y="9089"/>
                      <a:pt x="38785" y="9058"/>
                      <a:pt x="38876" y="8998"/>
                    </a:cubicBezTo>
                    <a:cubicBezTo>
                      <a:pt x="38907" y="8998"/>
                      <a:pt x="38937" y="8906"/>
                      <a:pt x="38907" y="8876"/>
                    </a:cubicBezTo>
                    <a:cubicBezTo>
                      <a:pt x="38907" y="8846"/>
                      <a:pt x="38846" y="8785"/>
                      <a:pt x="38816" y="8785"/>
                    </a:cubicBezTo>
                    <a:cubicBezTo>
                      <a:pt x="38755" y="8755"/>
                      <a:pt x="38694" y="8755"/>
                      <a:pt x="38664" y="8755"/>
                    </a:cubicBezTo>
                    <a:cubicBezTo>
                      <a:pt x="37813" y="8846"/>
                      <a:pt x="37022" y="9028"/>
                      <a:pt x="36262" y="9454"/>
                    </a:cubicBezTo>
                    <a:cubicBezTo>
                      <a:pt x="35837" y="9666"/>
                      <a:pt x="35411" y="9910"/>
                      <a:pt x="34955" y="10122"/>
                    </a:cubicBezTo>
                    <a:cubicBezTo>
                      <a:pt x="34226" y="10426"/>
                      <a:pt x="33527" y="10821"/>
                      <a:pt x="32889" y="11308"/>
                    </a:cubicBezTo>
                    <a:cubicBezTo>
                      <a:pt x="32737" y="11399"/>
                      <a:pt x="32585" y="11490"/>
                      <a:pt x="32433" y="11581"/>
                    </a:cubicBezTo>
                    <a:cubicBezTo>
                      <a:pt x="32463" y="11460"/>
                      <a:pt x="32524" y="11369"/>
                      <a:pt x="32615" y="11308"/>
                    </a:cubicBezTo>
                    <a:cubicBezTo>
                      <a:pt x="33618" y="10517"/>
                      <a:pt x="34499" y="9636"/>
                      <a:pt x="35442" y="8815"/>
                    </a:cubicBezTo>
                    <a:cubicBezTo>
                      <a:pt x="35989" y="8329"/>
                      <a:pt x="36627" y="7903"/>
                      <a:pt x="37296" y="7569"/>
                    </a:cubicBezTo>
                    <a:cubicBezTo>
                      <a:pt x="37357" y="7539"/>
                      <a:pt x="37417" y="7478"/>
                      <a:pt x="37478" y="7448"/>
                    </a:cubicBezTo>
                    <a:cubicBezTo>
                      <a:pt x="37478" y="7417"/>
                      <a:pt x="37478" y="7417"/>
                      <a:pt x="37448" y="7387"/>
                    </a:cubicBezTo>
                    <a:cubicBezTo>
                      <a:pt x="36414" y="7448"/>
                      <a:pt x="35411" y="7782"/>
                      <a:pt x="34439" y="8147"/>
                    </a:cubicBezTo>
                    <a:cubicBezTo>
                      <a:pt x="34439" y="8116"/>
                      <a:pt x="34408" y="8086"/>
                      <a:pt x="34408" y="8086"/>
                    </a:cubicBezTo>
                    <a:cubicBezTo>
                      <a:pt x="34439" y="8055"/>
                      <a:pt x="34469" y="8025"/>
                      <a:pt x="34499" y="7995"/>
                    </a:cubicBezTo>
                    <a:cubicBezTo>
                      <a:pt x="35320" y="7174"/>
                      <a:pt x="36141" y="6353"/>
                      <a:pt x="37114" y="5715"/>
                    </a:cubicBezTo>
                    <a:cubicBezTo>
                      <a:pt x="37235" y="5654"/>
                      <a:pt x="37478" y="5593"/>
                      <a:pt x="37387" y="5411"/>
                    </a:cubicBezTo>
                    <a:cubicBezTo>
                      <a:pt x="37350" y="5350"/>
                      <a:pt x="37298" y="5328"/>
                      <a:pt x="37242" y="5328"/>
                    </a:cubicBezTo>
                    <a:cubicBezTo>
                      <a:pt x="37158" y="5328"/>
                      <a:pt x="37064" y="5375"/>
                      <a:pt x="36992" y="5411"/>
                    </a:cubicBezTo>
                    <a:cubicBezTo>
                      <a:pt x="35655" y="5776"/>
                      <a:pt x="34378" y="6323"/>
                      <a:pt x="33314" y="7265"/>
                    </a:cubicBezTo>
                    <a:cubicBezTo>
                      <a:pt x="33284" y="7296"/>
                      <a:pt x="33284" y="7326"/>
                      <a:pt x="33253" y="7326"/>
                    </a:cubicBezTo>
                    <a:cubicBezTo>
                      <a:pt x="33223" y="7326"/>
                      <a:pt x="33223" y="7326"/>
                      <a:pt x="33223" y="7296"/>
                    </a:cubicBezTo>
                    <a:cubicBezTo>
                      <a:pt x="33253" y="7235"/>
                      <a:pt x="33284" y="7204"/>
                      <a:pt x="33314" y="7144"/>
                    </a:cubicBezTo>
                    <a:cubicBezTo>
                      <a:pt x="33770" y="6384"/>
                      <a:pt x="34226" y="5624"/>
                      <a:pt x="34682" y="4864"/>
                    </a:cubicBezTo>
                    <a:cubicBezTo>
                      <a:pt x="35199" y="4013"/>
                      <a:pt x="35776" y="3162"/>
                      <a:pt x="36110" y="2219"/>
                    </a:cubicBezTo>
                    <a:cubicBezTo>
                      <a:pt x="36141" y="2098"/>
                      <a:pt x="36293" y="1946"/>
                      <a:pt x="36141" y="1824"/>
                    </a:cubicBezTo>
                    <a:cubicBezTo>
                      <a:pt x="36112" y="1807"/>
                      <a:pt x="36085" y="1799"/>
                      <a:pt x="36060" y="1799"/>
                    </a:cubicBezTo>
                    <a:cubicBezTo>
                      <a:pt x="35954" y="1799"/>
                      <a:pt x="35880" y="1933"/>
                      <a:pt x="35807" y="2007"/>
                    </a:cubicBezTo>
                    <a:cubicBezTo>
                      <a:pt x="35472" y="2341"/>
                      <a:pt x="35168" y="2706"/>
                      <a:pt x="34834" y="3040"/>
                    </a:cubicBezTo>
                    <a:cubicBezTo>
                      <a:pt x="33983" y="3922"/>
                      <a:pt x="33253" y="4894"/>
                      <a:pt x="32585" y="5928"/>
                    </a:cubicBezTo>
                    <a:cubicBezTo>
                      <a:pt x="32524" y="6049"/>
                      <a:pt x="32433" y="6171"/>
                      <a:pt x="32281" y="6353"/>
                    </a:cubicBezTo>
                    <a:cubicBezTo>
                      <a:pt x="32311" y="6262"/>
                      <a:pt x="32311" y="6232"/>
                      <a:pt x="32311" y="6201"/>
                    </a:cubicBezTo>
                    <a:cubicBezTo>
                      <a:pt x="32341" y="6110"/>
                      <a:pt x="32372" y="6019"/>
                      <a:pt x="32402" y="5958"/>
                    </a:cubicBezTo>
                    <a:cubicBezTo>
                      <a:pt x="32919" y="4833"/>
                      <a:pt x="33284" y="3648"/>
                      <a:pt x="33466" y="2463"/>
                    </a:cubicBezTo>
                    <a:cubicBezTo>
                      <a:pt x="33557" y="1916"/>
                      <a:pt x="33588" y="1399"/>
                      <a:pt x="33648" y="852"/>
                    </a:cubicBezTo>
                    <a:cubicBezTo>
                      <a:pt x="33648" y="700"/>
                      <a:pt x="33618" y="548"/>
                      <a:pt x="33588" y="396"/>
                    </a:cubicBezTo>
                    <a:cubicBezTo>
                      <a:pt x="33588" y="365"/>
                      <a:pt x="33496" y="305"/>
                      <a:pt x="33436" y="305"/>
                    </a:cubicBezTo>
                    <a:cubicBezTo>
                      <a:pt x="33405" y="305"/>
                      <a:pt x="33344" y="365"/>
                      <a:pt x="33314" y="396"/>
                    </a:cubicBezTo>
                    <a:cubicBezTo>
                      <a:pt x="33284" y="426"/>
                      <a:pt x="33284" y="487"/>
                      <a:pt x="33253" y="517"/>
                    </a:cubicBezTo>
                    <a:cubicBezTo>
                      <a:pt x="32797" y="2250"/>
                      <a:pt x="32159" y="3922"/>
                      <a:pt x="31521" y="5563"/>
                    </a:cubicBezTo>
                    <a:cubicBezTo>
                      <a:pt x="31490" y="5685"/>
                      <a:pt x="31430" y="5806"/>
                      <a:pt x="31369" y="5897"/>
                    </a:cubicBezTo>
                    <a:cubicBezTo>
                      <a:pt x="31399" y="5502"/>
                      <a:pt x="31490" y="5107"/>
                      <a:pt x="31521" y="4712"/>
                    </a:cubicBezTo>
                    <a:cubicBezTo>
                      <a:pt x="31612" y="3922"/>
                      <a:pt x="31642" y="3131"/>
                      <a:pt x="31703" y="2341"/>
                    </a:cubicBezTo>
                    <a:cubicBezTo>
                      <a:pt x="31703" y="2219"/>
                      <a:pt x="31733" y="2067"/>
                      <a:pt x="31521" y="1976"/>
                    </a:cubicBezTo>
                    <a:cubicBezTo>
                      <a:pt x="31369" y="2432"/>
                      <a:pt x="31217" y="2888"/>
                      <a:pt x="31065" y="3314"/>
                    </a:cubicBezTo>
                    <a:cubicBezTo>
                      <a:pt x="30913" y="3770"/>
                      <a:pt x="30730" y="4226"/>
                      <a:pt x="30609" y="4682"/>
                    </a:cubicBezTo>
                    <a:cubicBezTo>
                      <a:pt x="30457" y="5137"/>
                      <a:pt x="30366" y="5593"/>
                      <a:pt x="30244" y="6049"/>
                    </a:cubicBezTo>
                    <a:cubicBezTo>
                      <a:pt x="30183" y="5624"/>
                      <a:pt x="30214" y="5229"/>
                      <a:pt x="30214" y="4833"/>
                    </a:cubicBezTo>
                    <a:cubicBezTo>
                      <a:pt x="30183" y="4438"/>
                      <a:pt x="30183" y="4013"/>
                      <a:pt x="30153" y="3618"/>
                    </a:cubicBezTo>
                    <a:cubicBezTo>
                      <a:pt x="30153" y="3192"/>
                      <a:pt x="30153" y="2797"/>
                      <a:pt x="30153" y="2371"/>
                    </a:cubicBezTo>
                    <a:cubicBezTo>
                      <a:pt x="30123" y="1976"/>
                      <a:pt x="30153" y="1551"/>
                      <a:pt x="30153" y="1156"/>
                    </a:cubicBezTo>
                    <a:cubicBezTo>
                      <a:pt x="30123" y="760"/>
                      <a:pt x="30244" y="365"/>
                      <a:pt x="30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5"/>
            <p:cNvGrpSpPr/>
            <p:nvPr/>
          </p:nvGrpSpPr>
          <p:grpSpPr>
            <a:xfrm rot="-973776" flipH="1">
              <a:off x="-248277" y="4083964"/>
              <a:ext cx="1560793" cy="1348898"/>
              <a:chOff x="254075" y="742700"/>
              <a:chExt cx="917975" cy="793350"/>
            </a:xfrm>
          </p:grpSpPr>
          <p:sp>
            <p:nvSpPr>
              <p:cNvPr id="222" name="Google Shape;222;p5"/>
              <p:cNvSpPr/>
              <p:nvPr/>
            </p:nvSpPr>
            <p:spPr>
              <a:xfrm>
                <a:off x="254075" y="742700"/>
                <a:ext cx="917975" cy="793350"/>
              </a:xfrm>
              <a:custGeom>
                <a:avLst/>
                <a:gdLst/>
                <a:ahLst/>
                <a:cxnLst/>
                <a:rect l="l" t="t" r="r" b="b"/>
                <a:pathLst>
                  <a:path w="36719" h="31734" extrusionOk="0">
                    <a:moveTo>
                      <a:pt x="9453" y="943"/>
                    </a:moveTo>
                    <a:cubicBezTo>
                      <a:pt x="9970" y="1733"/>
                      <a:pt x="10487" y="2463"/>
                      <a:pt x="10973" y="3192"/>
                    </a:cubicBezTo>
                    <a:cubicBezTo>
                      <a:pt x="11034" y="3283"/>
                      <a:pt x="11064" y="3435"/>
                      <a:pt x="11034" y="3527"/>
                    </a:cubicBezTo>
                    <a:cubicBezTo>
                      <a:pt x="10973" y="4134"/>
                      <a:pt x="10912" y="4742"/>
                      <a:pt x="10821" y="5350"/>
                    </a:cubicBezTo>
                    <a:cubicBezTo>
                      <a:pt x="10760" y="5745"/>
                      <a:pt x="10760" y="6141"/>
                      <a:pt x="10852" y="6536"/>
                    </a:cubicBezTo>
                    <a:cubicBezTo>
                      <a:pt x="10882" y="6596"/>
                      <a:pt x="10882" y="6688"/>
                      <a:pt x="10882" y="6779"/>
                    </a:cubicBezTo>
                    <a:lnTo>
                      <a:pt x="10821" y="6779"/>
                    </a:lnTo>
                    <a:cubicBezTo>
                      <a:pt x="10578" y="6475"/>
                      <a:pt x="10365" y="6171"/>
                      <a:pt x="10092" y="5897"/>
                    </a:cubicBezTo>
                    <a:cubicBezTo>
                      <a:pt x="9940" y="5685"/>
                      <a:pt x="9818" y="5502"/>
                      <a:pt x="9757" y="5259"/>
                    </a:cubicBezTo>
                    <a:cubicBezTo>
                      <a:pt x="9545" y="4621"/>
                      <a:pt x="9545" y="3982"/>
                      <a:pt x="9545" y="3344"/>
                    </a:cubicBezTo>
                    <a:cubicBezTo>
                      <a:pt x="9545" y="2827"/>
                      <a:pt x="9484" y="2280"/>
                      <a:pt x="9453" y="1764"/>
                    </a:cubicBezTo>
                    <a:cubicBezTo>
                      <a:pt x="9453" y="1551"/>
                      <a:pt x="9423" y="1368"/>
                      <a:pt x="9393" y="1156"/>
                    </a:cubicBezTo>
                    <a:cubicBezTo>
                      <a:pt x="9393" y="1125"/>
                      <a:pt x="9423" y="1064"/>
                      <a:pt x="9453" y="943"/>
                    </a:cubicBezTo>
                    <a:close/>
                    <a:moveTo>
                      <a:pt x="3283" y="3435"/>
                    </a:moveTo>
                    <a:lnTo>
                      <a:pt x="3283" y="3435"/>
                    </a:lnTo>
                    <a:cubicBezTo>
                      <a:pt x="3374" y="3466"/>
                      <a:pt x="3405" y="3496"/>
                      <a:pt x="3465" y="3527"/>
                    </a:cubicBezTo>
                    <a:cubicBezTo>
                      <a:pt x="4195" y="4165"/>
                      <a:pt x="4955" y="4803"/>
                      <a:pt x="5684" y="5441"/>
                    </a:cubicBezTo>
                    <a:cubicBezTo>
                      <a:pt x="6262" y="5958"/>
                      <a:pt x="6870" y="6475"/>
                      <a:pt x="7417" y="7083"/>
                    </a:cubicBezTo>
                    <a:cubicBezTo>
                      <a:pt x="7751" y="7478"/>
                      <a:pt x="7873" y="7964"/>
                      <a:pt x="7903" y="8481"/>
                    </a:cubicBezTo>
                    <a:cubicBezTo>
                      <a:pt x="7873" y="8451"/>
                      <a:pt x="7812" y="8420"/>
                      <a:pt x="7782" y="8390"/>
                    </a:cubicBezTo>
                    <a:cubicBezTo>
                      <a:pt x="7143" y="7600"/>
                      <a:pt x="6475" y="6809"/>
                      <a:pt x="5836" y="6049"/>
                    </a:cubicBezTo>
                    <a:cubicBezTo>
                      <a:pt x="5624" y="5776"/>
                      <a:pt x="5380" y="5533"/>
                      <a:pt x="5137" y="5320"/>
                    </a:cubicBezTo>
                    <a:cubicBezTo>
                      <a:pt x="4712" y="4894"/>
                      <a:pt x="4225" y="4499"/>
                      <a:pt x="3800" y="4104"/>
                    </a:cubicBezTo>
                    <a:cubicBezTo>
                      <a:pt x="3587" y="3922"/>
                      <a:pt x="3405" y="3678"/>
                      <a:pt x="3283" y="3435"/>
                    </a:cubicBezTo>
                    <a:close/>
                    <a:moveTo>
                      <a:pt x="3648" y="7235"/>
                    </a:moveTo>
                    <a:lnTo>
                      <a:pt x="3648" y="7235"/>
                    </a:lnTo>
                    <a:cubicBezTo>
                      <a:pt x="3891" y="7296"/>
                      <a:pt x="4073" y="7356"/>
                      <a:pt x="4286" y="7387"/>
                    </a:cubicBezTo>
                    <a:cubicBezTo>
                      <a:pt x="5411" y="7721"/>
                      <a:pt x="6505" y="8147"/>
                      <a:pt x="7569" y="8633"/>
                    </a:cubicBezTo>
                    <a:cubicBezTo>
                      <a:pt x="7873" y="8755"/>
                      <a:pt x="8116" y="8907"/>
                      <a:pt x="8238" y="9271"/>
                    </a:cubicBezTo>
                    <a:cubicBezTo>
                      <a:pt x="8298" y="9454"/>
                      <a:pt x="8420" y="9636"/>
                      <a:pt x="8542" y="9818"/>
                    </a:cubicBezTo>
                    <a:cubicBezTo>
                      <a:pt x="8572" y="9879"/>
                      <a:pt x="8602" y="9970"/>
                      <a:pt x="8633" y="10062"/>
                    </a:cubicBezTo>
                    <a:cubicBezTo>
                      <a:pt x="8572" y="10031"/>
                      <a:pt x="8542" y="10031"/>
                      <a:pt x="8511" y="10031"/>
                    </a:cubicBezTo>
                    <a:cubicBezTo>
                      <a:pt x="8450" y="10001"/>
                      <a:pt x="8390" y="9940"/>
                      <a:pt x="8298" y="9910"/>
                    </a:cubicBezTo>
                    <a:cubicBezTo>
                      <a:pt x="7386" y="9362"/>
                      <a:pt x="6444" y="8876"/>
                      <a:pt x="5380" y="8633"/>
                    </a:cubicBezTo>
                    <a:cubicBezTo>
                      <a:pt x="5289" y="8603"/>
                      <a:pt x="5168" y="8572"/>
                      <a:pt x="5107" y="8481"/>
                    </a:cubicBezTo>
                    <a:cubicBezTo>
                      <a:pt x="4620" y="8086"/>
                      <a:pt x="4165" y="7691"/>
                      <a:pt x="3648" y="7235"/>
                    </a:cubicBezTo>
                    <a:close/>
                    <a:moveTo>
                      <a:pt x="11368" y="639"/>
                    </a:moveTo>
                    <a:cubicBezTo>
                      <a:pt x="11611" y="1034"/>
                      <a:pt x="11763" y="1429"/>
                      <a:pt x="12007" y="1794"/>
                    </a:cubicBezTo>
                    <a:cubicBezTo>
                      <a:pt x="12615" y="2736"/>
                      <a:pt x="13253" y="3678"/>
                      <a:pt x="13891" y="4621"/>
                    </a:cubicBezTo>
                    <a:cubicBezTo>
                      <a:pt x="14377" y="5320"/>
                      <a:pt x="14651" y="6110"/>
                      <a:pt x="14590" y="6961"/>
                    </a:cubicBezTo>
                    <a:cubicBezTo>
                      <a:pt x="14560" y="7387"/>
                      <a:pt x="14499" y="7812"/>
                      <a:pt x="14408" y="8238"/>
                    </a:cubicBezTo>
                    <a:cubicBezTo>
                      <a:pt x="14225" y="9058"/>
                      <a:pt x="13982" y="9879"/>
                      <a:pt x="13952" y="10761"/>
                    </a:cubicBezTo>
                    <a:cubicBezTo>
                      <a:pt x="13952" y="10761"/>
                      <a:pt x="13952" y="10761"/>
                      <a:pt x="13922" y="10821"/>
                    </a:cubicBezTo>
                    <a:cubicBezTo>
                      <a:pt x="13861" y="10730"/>
                      <a:pt x="13800" y="10669"/>
                      <a:pt x="13770" y="10609"/>
                    </a:cubicBezTo>
                    <a:cubicBezTo>
                      <a:pt x="13253" y="9575"/>
                      <a:pt x="12523" y="8694"/>
                      <a:pt x="11733" y="7843"/>
                    </a:cubicBezTo>
                    <a:cubicBezTo>
                      <a:pt x="11429" y="7478"/>
                      <a:pt x="11247" y="7083"/>
                      <a:pt x="11186" y="6657"/>
                    </a:cubicBezTo>
                    <a:cubicBezTo>
                      <a:pt x="11156" y="6232"/>
                      <a:pt x="11186" y="5837"/>
                      <a:pt x="11216" y="5411"/>
                    </a:cubicBezTo>
                    <a:cubicBezTo>
                      <a:pt x="11247" y="4925"/>
                      <a:pt x="11277" y="4469"/>
                      <a:pt x="11368" y="3982"/>
                    </a:cubicBezTo>
                    <a:cubicBezTo>
                      <a:pt x="11551" y="2979"/>
                      <a:pt x="11551" y="1976"/>
                      <a:pt x="11368" y="973"/>
                    </a:cubicBezTo>
                    <a:cubicBezTo>
                      <a:pt x="11368" y="882"/>
                      <a:pt x="11368" y="761"/>
                      <a:pt x="11368" y="639"/>
                    </a:cubicBezTo>
                    <a:close/>
                    <a:moveTo>
                      <a:pt x="760" y="8390"/>
                    </a:moveTo>
                    <a:cubicBezTo>
                      <a:pt x="1034" y="8420"/>
                      <a:pt x="1277" y="8451"/>
                      <a:pt x="1520" y="8481"/>
                    </a:cubicBezTo>
                    <a:cubicBezTo>
                      <a:pt x="2037" y="8542"/>
                      <a:pt x="2523" y="8663"/>
                      <a:pt x="3040" y="8663"/>
                    </a:cubicBezTo>
                    <a:cubicBezTo>
                      <a:pt x="5016" y="8755"/>
                      <a:pt x="6870" y="9332"/>
                      <a:pt x="8602" y="10274"/>
                    </a:cubicBezTo>
                    <a:cubicBezTo>
                      <a:pt x="8724" y="10335"/>
                      <a:pt x="8815" y="10426"/>
                      <a:pt x="8906" y="10517"/>
                    </a:cubicBezTo>
                    <a:cubicBezTo>
                      <a:pt x="9301" y="11065"/>
                      <a:pt x="9666" y="11612"/>
                      <a:pt x="10061" y="12159"/>
                    </a:cubicBezTo>
                    <a:cubicBezTo>
                      <a:pt x="10092" y="12189"/>
                      <a:pt x="10152" y="12250"/>
                      <a:pt x="10183" y="12280"/>
                    </a:cubicBezTo>
                    <a:cubicBezTo>
                      <a:pt x="10517" y="12706"/>
                      <a:pt x="10943" y="13040"/>
                      <a:pt x="11459" y="13223"/>
                    </a:cubicBezTo>
                    <a:cubicBezTo>
                      <a:pt x="12280" y="13496"/>
                      <a:pt x="13101" y="13739"/>
                      <a:pt x="13922" y="13983"/>
                    </a:cubicBezTo>
                    <a:cubicBezTo>
                      <a:pt x="14134" y="14043"/>
                      <a:pt x="14347" y="14074"/>
                      <a:pt x="14621" y="14165"/>
                    </a:cubicBezTo>
                    <a:cubicBezTo>
                      <a:pt x="14317" y="14378"/>
                      <a:pt x="14104" y="14590"/>
                      <a:pt x="13800" y="14651"/>
                    </a:cubicBezTo>
                    <a:cubicBezTo>
                      <a:pt x="13344" y="14742"/>
                      <a:pt x="12888" y="14834"/>
                      <a:pt x="12432" y="14925"/>
                    </a:cubicBezTo>
                    <a:cubicBezTo>
                      <a:pt x="12392" y="14935"/>
                      <a:pt x="12351" y="14938"/>
                      <a:pt x="12311" y="14938"/>
                    </a:cubicBezTo>
                    <a:cubicBezTo>
                      <a:pt x="12230" y="14938"/>
                      <a:pt x="12148" y="14925"/>
                      <a:pt x="12067" y="14925"/>
                    </a:cubicBezTo>
                    <a:cubicBezTo>
                      <a:pt x="11855" y="14925"/>
                      <a:pt x="11672" y="14864"/>
                      <a:pt x="11490" y="14864"/>
                    </a:cubicBezTo>
                    <a:cubicBezTo>
                      <a:pt x="11216" y="14834"/>
                      <a:pt x="10912" y="14864"/>
                      <a:pt x="10639" y="14803"/>
                    </a:cubicBezTo>
                    <a:cubicBezTo>
                      <a:pt x="9301" y="14560"/>
                      <a:pt x="8086" y="14043"/>
                      <a:pt x="6961" y="13314"/>
                    </a:cubicBezTo>
                    <a:cubicBezTo>
                      <a:pt x="6505" y="13040"/>
                      <a:pt x="6079" y="12706"/>
                      <a:pt x="5715" y="12372"/>
                    </a:cubicBezTo>
                    <a:cubicBezTo>
                      <a:pt x="4955" y="11703"/>
                      <a:pt x="4256" y="10973"/>
                      <a:pt x="3496" y="10335"/>
                    </a:cubicBezTo>
                    <a:cubicBezTo>
                      <a:pt x="2675" y="9697"/>
                      <a:pt x="1915" y="9028"/>
                      <a:pt x="943" y="8572"/>
                    </a:cubicBezTo>
                    <a:cubicBezTo>
                      <a:pt x="882" y="8542"/>
                      <a:pt x="821" y="8511"/>
                      <a:pt x="760" y="8451"/>
                    </a:cubicBezTo>
                    <a:cubicBezTo>
                      <a:pt x="760" y="8451"/>
                      <a:pt x="760" y="8420"/>
                      <a:pt x="760" y="8390"/>
                    </a:cubicBezTo>
                    <a:close/>
                    <a:moveTo>
                      <a:pt x="669" y="13739"/>
                    </a:moveTo>
                    <a:cubicBezTo>
                      <a:pt x="1368" y="13739"/>
                      <a:pt x="2067" y="13739"/>
                      <a:pt x="2736" y="13831"/>
                    </a:cubicBezTo>
                    <a:cubicBezTo>
                      <a:pt x="3161" y="13861"/>
                      <a:pt x="3587" y="13952"/>
                      <a:pt x="3982" y="14135"/>
                    </a:cubicBezTo>
                    <a:cubicBezTo>
                      <a:pt x="4833" y="14530"/>
                      <a:pt x="5715" y="14651"/>
                      <a:pt x="6627" y="14682"/>
                    </a:cubicBezTo>
                    <a:cubicBezTo>
                      <a:pt x="7569" y="14712"/>
                      <a:pt x="8481" y="14742"/>
                      <a:pt x="9362" y="14955"/>
                    </a:cubicBezTo>
                    <a:cubicBezTo>
                      <a:pt x="9849" y="15077"/>
                      <a:pt x="10304" y="15107"/>
                      <a:pt x="10791" y="15198"/>
                    </a:cubicBezTo>
                    <a:cubicBezTo>
                      <a:pt x="10882" y="15229"/>
                      <a:pt x="11004" y="15229"/>
                      <a:pt x="11125" y="15259"/>
                    </a:cubicBezTo>
                    <a:cubicBezTo>
                      <a:pt x="10639" y="15502"/>
                      <a:pt x="10213" y="15746"/>
                      <a:pt x="9757" y="15958"/>
                    </a:cubicBezTo>
                    <a:cubicBezTo>
                      <a:pt x="9697" y="15989"/>
                      <a:pt x="9605" y="15989"/>
                      <a:pt x="9545" y="15989"/>
                    </a:cubicBezTo>
                    <a:cubicBezTo>
                      <a:pt x="8663" y="15928"/>
                      <a:pt x="7782" y="15746"/>
                      <a:pt x="6961" y="15442"/>
                    </a:cubicBezTo>
                    <a:cubicBezTo>
                      <a:pt x="5806" y="15016"/>
                      <a:pt x="4651" y="14651"/>
                      <a:pt x="3435" y="14469"/>
                    </a:cubicBezTo>
                    <a:cubicBezTo>
                      <a:pt x="2979" y="14408"/>
                      <a:pt x="2523" y="14347"/>
                      <a:pt x="2067" y="14287"/>
                    </a:cubicBezTo>
                    <a:cubicBezTo>
                      <a:pt x="1550" y="14226"/>
                      <a:pt x="1095" y="14043"/>
                      <a:pt x="669" y="13739"/>
                    </a:cubicBezTo>
                    <a:close/>
                    <a:moveTo>
                      <a:pt x="12888" y="15138"/>
                    </a:moveTo>
                    <a:cubicBezTo>
                      <a:pt x="12918" y="15168"/>
                      <a:pt x="12918" y="15198"/>
                      <a:pt x="12918" y="15198"/>
                    </a:cubicBezTo>
                    <a:cubicBezTo>
                      <a:pt x="12827" y="15259"/>
                      <a:pt x="12736" y="15320"/>
                      <a:pt x="12645" y="15381"/>
                    </a:cubicBezTo>
                    <a:cubicBezTo>
                      <a:pt x="12219" y="15624"/>
                      <a:pt x="11794" y="15837"/>
                      <a:pt x="11368" y="16110"/>
                    </a:cubicBezTo>
                    <a:cubicBezTo>
                      <a:pt x="10092" y="16840"/>
                      <a:pt x="8997" y="17782"/>
                      <a:pt x="8086" y="18907"/>
                    </a:cubicBezTo>
                    <a:cubicBezTo>
                      <a:pt x="7903" y="19180"/>
                      <a:pt x="7660" y="19332"/>
                      <a:pt x="7356" y="19423"/>
                    </a:cubicBezTo>
                    <a:cubicBezTo>
                      <a:pt x="6961" y="19515"/>
                      <a:pt x="6535" y="19606"/>
                      <a:pt x="6110" y="19727"/>
                    </a:cubicBezTo>
                    <a:cubicBezTo>
                      <a:pt x="5715" y="19819"/>
                      <a:pt x="5289" y="19940"/>
                      <a:pt x="4864" y="20062"/>
                    </a:cubicBezTo>
                    <a:cubicBezTo>
                      <a:pt x="4803" y="20062"/>
                      <a:pt x="4742" y="20092"/>
                      <a:pt x="4681" y="20092"/>
                    </a:cubicBezTo>
                    <a:cubicBezTo>
                      <a:pt x="4833" y="19819"/>
                      <a:pt x="5016" y="19545"/>
                      <a:pt x="5228" y="19332"/>
                    </a:cubicBezTo>
                    <a:cubicBezTo>
                      <a:pt x="6171" y="18512"/>
                      <a:pt x="7174" y="17782"/>
                      <a:pt x="8268" y="17174"/>
                    </a:cubicBezTo>
                    <a:cubicBezTo>
                      <a:pt x="8785" y="16870"/>
                      <a:pt x="9301" y="16566"/>
                      <a:pt x="9818" y="16293"/>
                    </a:cubicBezTo>
                    <a:cubicBezTo>
                      <a:pt x="10335" y="16019"/>
                      <a:pt x="10852" y="15746"/>
                      <a:pt x="11368" y="15533"/>
                    </a:cubicBezTo>
                    <a:cubicBezTo>
                      <a:pt x="11855" y="15350"/>
                      <a:pt x="12371" y="15229"/>
                      <a:pt x="12888" y="15138"/>
                    </a:cubicBezTo>
                    <a:close/>
                    <a:moveTo>
                      <a:pt x="17447" y="8025"/>
                    </a:moveTo>
                    <a:cubicBezTo>
                      <a:pt x="17871" y="8152"/>
                      <a:pt x="18295" y="8205"/>
                      <a:pt x="18719" y="8205"/>
                    </a:cubicBezTo>
                    <a:cubicBezTo>
                      <a:pt x="18903" y="8205"/>
                      <a:pt x="19087" y="8195"/>
                      <a:pt x="19271" y="8177"/>
                    </a:cubicBezTo>
                    <a:cubicBezTo>
                      <a:pt x="19514" y="8177"/>
                      <a:pt x="19758" y="8177"/>
                      <a:pt x="20001" y="8147"/>
                    </a:cubicBezTo>
                    <a:cubicBezTo>
                      <a:pt x="20046" y="8144"/>
                      <a:pt x="20092" y="8143"/>
                      <a:pt x="20137" y="8143"/>
                    </a:cubicBezTo>
                    <a:cubicBezTo>
                      <a:pt x="20721" y="8143"/>
                      <a:pt x="21251" y="8327"/>
                      <a:pt x="21703" y="8694"/>
                    </a:cubicBezTo>
                    <a:cubicBezTo>
                      <a:pt x="22645" y="9454"/>
                      <a:pt x="23679" y="10062"/>
                      <a:pt x="24742" y="10609"/>
                    </a:cubicBezTo>
                    <a:cubicBezTo>
                      <a:pt x="26566" y="11521"/>
                      <a:pt x="28360" y="12463"/>
                      <a:pt x="30122" y="13435"/>
                    </a:cubicBezTo>
                    <a:cubicBezTo>
                      <a:pt x="31916" y="14439"/>
                      <a:pt x="33223" y="15867"/>
                      <a:pt x="34256" y="17569"/>
                    </a:cubicBezTo>
                    <a:cubicBezTo>
                      <a:pt x="34682" y="18268"/>
                      <a:pt x="35077" y="18998"/>
                      <a:pt x="35472" y="19727"/>
                    </a:cubicBezTo>
                    <a:cubicBezTo>
                      <a:pt x="35594" y="19910"/>
                      <a:pt x="35685" y="20122"/>
                      <a:pt x="35776" y="20335"/>
                    </a:cubicBezTo>
                    <a:cubicBezTo>
                      <a:pt x="35746" y="20366"/>
                      <a:pt x="35746" y="20366"/>
                      <a:pt x="35715" y="20366"/>
                    </a:cubicBezTo>
                    <a:cubicBezTo>
                      <a:pt x="35624" y="20274"/>
                      <a:pt x="35563" y="20183"/>
                      <a:pt x="35472" y="20092"/>
                    </a:cubicBezTo>
                    <a:cubicBezTo>
                      <a:pt x="35138" y="19575"/>
                      <a:pt x="34712" y="19089"/>
                      <a:pt x="34256" y="18633"/>
                    </a:cubicBezTo>
                    <a:cubicBezTo>
                      <a:pt x="33496" y="17934"/>
                      <a:pt x="32767" y="17235"/>
                      <a:pt x="32098" y="16445"/>
                    </a:cubicBezTo>
                    <a:cubicBezTo>
                      <a:pt x="31946" y="16262"/>
                      <a:pt x="31733" y="16110"/>
                      <a:pt x="31521" y="15958"/>
                    </a:cubicBezTo>
                    <a:cubicBezTo>
                      <a:pt x="30639" y="15320"/>
                      <a:pt x="29697" y="14742"/>
                      <a:pt x="28724" y="14287"/>
                    </a:cubicBezTo>
                    <a:cubicBezTo>
                      <a:pt x="27204" y="13557"/>
                      <a:pt x="25654" y="12888"/>
                      <a:pt x="24165" y="12159"/>
                    </a:cubicBezTo>
                    <a:cubicBezTo>
                      <a:pt x="22767" y="11460"/>
                      <a:pt x="21429" y="10669"/>
                      <a:pt x="20061" y="9940"/>
                    </a:cubicBezTo>
                    <a:cubicBezTo>
                      <a:pt x="19210" y="9484"/>
                      <a:pt x="18390" y="8967"/>
                      <a:pt x="17630" y="8359"/>
                    </a:cubicBezTo>
                    <a:cubicBezTo>
                      <a:pt x="17508" y="8268"/>
                      <a:pt x="17387" y="8147"/>
                      <a:pt x="17295" y="8055"/>
                    </a:cubicBezTo>
                    <a:cubicBezTo>
                      <a:pt x="17387" y="8025"/>
                      <a:pt x="17417" y="8025"/>
                      <a:pt x="17447" y="8025"/>
                    </a:cubicBezTo>
                    <a:close/>
                    <a:moveTo>
                      <a:pt x="6231" y="2341"/>
                    </a:moveTo>
                    <a:lnTo>
                      <a:pt x="6231" y="2341"/>
                    </a:lnTo>
                    <a:cubicBezTo>
                      <a:pt x="6475" y="2463"/>
                      <a:pt x="6657" y="2645"/>
                      <a:pt x="6839" y="2797"/>
                    </a:cubicBezTo>
                    <a:cubicBezTo>
                      <a:pt x="7083" y="3040"/>
                      <a:pt x="7326" y="3283"/>
                      <a:pt x="7569" y="3527"/>
                    </a:cubicBezTo>
                    <a:cubicBezTo>
                      <a:pt x="8359" y="4347"/>
                      <a:pt x="9180" y="5168"/>
                      <a:pt x="9940" y="6019"/>
                    </a:cubicBezTo>
                    <a:cubicBezTo>
                      <a:pt x="10578" y="6688"/>
                      <a:pt x="11156" y="7387"/>
                      <a:pt x="11733" y="8116"/>
                    </a:cubicBezTo>
                    <a:cubicBezTo>
                      <a:pt x="12219" y="8694"/>
                      <a:pt x="12645" y="9302"/>
                      <a:pt x="13070" y="9910"/>
                    </a:cubicBezTo>
                    <a:cubicBezTo>
                      <a:pt x="13101" y="9940"/>
                      <a:pt x="13101" y="9970"/>
                      <a:pt x="13131" y="10001"/>
                    </a:cubicBezTo>
                    <a:cubicBezTo>
                      <a:pt x="13405" y="10487"/>
                      <a:pt x="13678" y="10973"/>
                      <a:pt x="13952" y="11460"/>
                    </a:cubicBezTo>
                    <a:cubicBezTo>
                      <a:pt x="14317" y="12128"/>
                      <a:pt x="14833" y="12615"/>
                      <a:pt x="15502" y="12980"/>
                    </a:cubicBezTo>
                    <a:cubicBezTo>
                      <a:pt x="15593" y="13010"/>
                      <a:pt x="15684" y="13071"/>
                      <a:pt x="15776" y="13132"/>
                    </a:cubicBezTo>
                    <a:cubicBezTo>
                      <a:pt x="15776" y="13223"/>
                      <a:pt x="15776" y="13314"/>
                      <a:pt x="15776" y="13375"/>
                    </a:cubicBezTo>
                    <a:cubicBezTo>
                      <a:pt x="15806" y="13952"/>
                      <a:pt x="15776" y="14530"/>
                      <a:pt x="16080" y="15077"/>
                    </a:cubicBezTo>
                    <a:cubicBezTo>
                      <a:pt x="16140" y="15138"/>
                      <a:pt x="16110" y="15290"/>
                      <a:pt x="16080" y="15411"/>
                    </a:cubicBezTo>
                    <a:cubicBezTo>
                      <a:pt x="16049" y="15472"/>
                      <a:pt x="15988" y="15563"/>
                      <a:pt x="15928" y="15624"/>
                    </a:cubicBezTo>
                    <a:cubicBezTo>
                      <a:pt x="15472" y="16141"/>
                      <a:pt x="15016" y="16657"/>
                      <a:pt x="14803" y="17326"/>
                    </a:cubicBezTo>
                    <a:cubicBezTo>
                      <a:pt x="14590" y="17873"/>
                      <a:pt x="14256" y="18329"/>
                      <a:pt x="13861" y="18755"/>
                    </a:cubicBezTo>
                    <a:cubicBezTo>
                      <a:pt x="13526" y="19089"/>
                      <a:pt x="13192" y="19393"/>
                      <a:pt x="12858" y="19727"/>
                    </a:cubicBezTo>
                    <a:cubicBezTo>
                      <a:pt x="12250" y="20335"/>
                      <a:pt x="11551" y="20791"/>
                      <a:pt x="10730" y="21065"/>
                    </a:cubicBezTo>
                    <a:cubicBezTo>
                      <a:pt x="10213" y="21247"/>
                      <a:pt x="9697" y="21399"/>
                      <a:pt x="9180" y="21551"/>
                    </a:cubicBezTo>
                    <a:cubicBezTo>
                      <a:pt x="8450" y="21794"/>
                      <a:pt x="7751" y="22037"/>
                      <a:pt x="7083" y="22402"/>
                    </a:cubicBezTo>
                    <a:cubicBezTo>
                      <a:pt x="6596" y="22676"/>
                      <a:pt x="6049" y="22858"/>
                      <a:pt x="5502" y="23071"/>
                    </a:cubicBezTo>
                    <a:cubicBezTo>
                      <a:pt x="5411" y="23132"/>
                      <a:pt x="5289" y="23132"/>
                      <a:pt x="5168" y="23162"/>
                    </a:cubicBezTo>
                    <a:cubicBezTo>
                      <a:pt x="5168" y="23132"/>
                      <a:pt x="5137" y="23101"/>
                      <a:pt x="5137" y="23101"/>
                    </a:cubicBezTo>
                    <a:cubicBezTo>
                      <a:pt x="5563" y="22524"/>
                      <a:pt x="6019" y="21946"/>
                      <a:pt x="6444" y="21369"/>
                    </a:cubicBezTo>
                    <a:cubicBezTo>
                      <a:pt x="6748" y="20974"/>
                      <a:pt x="7083" y="20578"/>
                      <a:pt x="7447" y="20244"/>
                    </a:cubicBezTo>
                    <a:cubicBezTo>
                      <a:pt x="7599" y="20092"/>
                      <a:pt x="7782" y="19940"/>
                      <a:pt x="7873" y="19727"/>
                    </a:cubicBezTo>
                    <a:cubicBezTo>
                      <a:pt x="8572" y="18603"/>
                      <a:pt x="9545" y="17752"/>
                      <a:pt x="10548" y="16901"/>
                    </a:cubicBezTo>
                    <a:cubicBezTo>
                      <a:pt x="10791" y="16718"/>
                      <a:pt x="11064" y="16566"/>
                      <a:pt x="11308" y="16414"/>
                    </a:cubicBezTo>
                    <a:cubicBezTo>
                      <a:pt x="12219" y="15898"/>
                      <a:pt x="13101" y="15411"/>
                      <a:pt x="13982" y="14894"/>
                    </a:cubicBezTo>
                    <a:cubicBezTo>
                      <a:pt x="14256" y="14773"/>
                      <a:pt x="14499" y="14590"/>
                      <a:pt x="14712" y="14408"/>
                    </a:cubicBezTo>
                    <a:cubicBezTo>
                      <a:pt x="14864" y="14287"/>
                      <a:pt x="15046" y="14165"/>
                      <a:pt x="15137" y="13983"/>
                    </a:cubicBezTo>
                    <a:cubicBezTo>
                      <a:pt x="14286" y="13739"/>
                      <a:pt x="13466" y="13496"/>
                      <a:pt x="12675" y="13253"/>
                    </a:cubicBezTo>
                    <a:cubicBezTo>
                      <a:pt x="12189" y="13101"/>
                      <a:pt x="11733" y="12888"/>
                      <a:pt x="11277" y="12676"/>
                    </a:cubicBezTo>
                    <a:cubicBezTo>
                      <a:pt x="10912" y="12554"/>
                      <a:pt x="10639" y="12311"/>
                      <a:pt x="10426" y="12007"/>
                    </a:cubicBezTo>
                    <a:cubicBezTo>
                      <a:pt x="10000" y="11490"/>
                      <a:pt x="9636" y="10943"/>
                      <a:pt x="9241" y="10396"/>
                    </a:cubicBezTo>
                    <a:cubicBezTo>
                      <a:pt x="9180" y="10335"/>
                      <a:pt x="9149" y="10274"/>
                      <a:pt x="9119" y="10214"/>
                    </a:cubicBezTo>
                    <a:cubicBezTo>
                      <a:pt x="8967" y="9940"/>
                      <a:pt x="8785" y="9666"/>
                      <a:pt x="8633" y="9362"/>
                    </a:cubicBezTo>
                    <a:cubicBezTo>
                      <a:pt x="8511" y="9089"/>
                      <a:pt x="8359" y="8815"/>
                      <a:pt x="8298" y="8511"/>
                    </a:cubicBezTo>
                    <a:cubicBezTo>
                      <a:pt x="7964" y="7022"/>
                      <a:pt x="7660" y="5533"/>
                      <a:pt x="7083" y="4104"/>
                    </a:cubicBezTo>
                    <a:cubicBezTo>
                      <a:pt x="6839" y="3557"/>
                      <a:pt x="6627" y="3040"/>
                      <a:pt x="6292" y="2523"/>
                    </a:cubicBezTo>
                    <a:cubicBezTo>
                      <a:pt x="6262" y="2463"/>
                      <a:pt x="6262" y="2402"/>
                      <a:pt x="6231" y="2341"/>
                    </a:cubicBezTo>
                    <a:close/>
                    <a:moveTo>
                      <a:pt x="16384" y="15654"/>
                    </a:moveTo>
                    <a:cubicBezTo>
                      <a:pt x="16536" y="15989"/>
                      <a:pt x="16657" y="16262"/>
                      <a:pt x="16779" y="16505"/>
                    </a:cubicBezTo>
                    <a:cubicBezTo>
                      <a:pt x="17295" y="17539"/>
                      <a:pt x="17782" y="18572"/>
                      <a:pt x="18329" y="19575"/>
                    </a:cubicBezTo>
                    <a:cubicBezTo>
                      <a:pt x="18724" y="20274"/>
                      <a:pt x="18785" y="21004"/>
                      <a:pt x="18572" y="21764"/>
                    </a:cubicBezTo>
                    <a:cubicBezTo>
                      <a:pt x="18329" y="22706"/>
                      <a:pt x="18299" y="23648"/>
                      <a:pt x="18420" y="24591"/>
                    </a:cubicBezTo>
                    <a:cubicBezTo>
                      <a:pt x="18602" y="25867"/>
                      <a:pt x="18390" y="27113"/>
                      <a:pt x="18390" y="28360"/>
                    </a:cubicBezTo>
                    <a:cubicBezTo>
                      <a:pt x="18359" y="28360"/>
                      <a:pt x="18329" y="28390"/>
                      <a:pt x="18299" y="28390"/>
                    </a:cubicBezTo>
                    <a:cubicBezTo>
                      <a:pt x="18268" y="28269"/>
                      <a:pt x="18207" y="28147"/>
                      <a:pt x="18147" y="28025"/>
                    </a:cubicBezTo>
                    <a:cubicBezTo>
                      <a:pt x="17751" y="27113"/>
                      <a:pt x="17569" y="26110"/>
                      <a:pt x="17356" y="25107"/>
                    </a:cubicBezTo>
                    <a:cubicBezTo>
                      <a:pt x="17174" y="24256"/>
                      <a:pt x="17052" y="23375"/>
                      <a:pt x="17143" y="22463"/>
                    </a:cubicBezTo>
                    <a:cubicBezTo>
                      <a:pt x="17143" y="22189"/>
                      <a:pt x="17113" y="21916"/>
                      <a:pt x="17083" y="21642"/>
                    </a:cubicBezTo>
                    <a:cubicBezTo>
                      <a:pt x="16992" y="20639"/>
                      <a:pt x="16809" y="19636"/>
                      <a:pt x="16566" y="18633"/>
                    </a:cubicBezTo>
                    <a:cubicBezTo>
                      <a:pt x="16323" y="17752"/>
                      <a:pt x="16262" y="16870"/>
                      <a:pt x="16323" y="15958"/>
                    </a:cubicBezTo>
                    <a:cubicBezTo>
                      <a:pt x="16323" y="15867"/>
                      <a:pt x="16353" y="15806"/>
                      <a:pt x="16384" y="15654"/>
                    </a:cubicBezTo>
                    <a:close/>
                    <a:moveTo>
                      <a:pt x="19058" y="10366"/>
                    </a:moveTo>
                    <a:cubicBezTo>
                      <a:pt x="19119" y="10366"/>
                      <a:pt x="19210" y="10366"/>
                      <a:pt x="19362" y="10396"/>
                    </a:cubicBezTo>
                    <a:cubicBezTo>
                      <a:pt x="19058" y="10669"/>
                      <a:pt x="18815" y="10882"/>
                      <a:pt x="18572" y="11095"/>
                    </a:cubicBezTo>
                    <a:cubicBezTo>
                      <a:pt x="18329" y="11308"/>
                      <a:pt x="18177" y="11581"/>
                      <a:pt x="18086" y="11885"/>
                    </a:cubicBezTo>
                    <a:cubicBezTo>
                      <a:pt x="18055" y="12037"/>
                      <a:pt x="17995" y="12220"/>
                      <a:pt x="17934" y="12372"/>
                    </a:cubicBezTo>
                    <a:cubicBezTo>
                      <a:pt x="17751" y="12919"/>
                      <a:pt x="17721" y="13466"/>
                      <a:pt x="17903" y="14013"/>
                    </a:cubicBezTo>
                    <a:cubicBezTo>
                      <a:pt x="18177" y="14894"/>
                      <a:pt x="18451" y="15776"/>
                      <a:pt x="18724" y="16627"/>
                    </a:cubicBezTo>
                    <a:cubicBezTo>
                      <a:pt x="18754" y="16718"/>
                      <a:pt x="18785" y="16779"/>
                      <a:pt x="18846" y="16870"/>
                    </a:cubicBezTo>
                    <a:cubicBezTo>
                      <a:pt x="18815" y="16627"/>
                      <a:pt x="18754" y="16445"/>
                      <a:pt x="18724" y="16232"/>
                    </a:cubicBezTo>
                    <a:cubicBezTo>
                      <a:pt x="18542" y="15502"/>
                      <a:pt x="18359" y="14803"/>
                      <a:pt x="18177" y="14074"/>
                    </a:cubicBezTo>
                    <a:cubicBezTo>
                      <a:pt x="17995" y="13405"/>
                      <a:pt x="18177" y="12797"/>
                      <a:pt x="18481" y="12189"/>
                    </a:cubicBezTo>
                    <a:cubicBezTo>
                      <a:pt x="18511" y="12220"/>
                      <a:pt x="18511" y="12220"/>
                      <a:pt x="18542" y="12250"/>
                    </a:cubicBezTo>
                    <a:cubicBezTo>
                      <a:pt x="18694" y="12858"/>
                      <a:pt x="18967" y="13435"/>
                      <a:pt x="19271" y="14013"/>
                    </a:cubicBezTo>
                    <a:cubicBezTo>
                      <a:pt x="19758" y="15016"/>
                      <a:pt x="20274" y="15989"/>
                      <a:pt x="20730" y="16992"/>
                    </a:cubicBezTo>
                    <a:cubicBezTo>
                      <a:pt x="21034" y="17630"/>
                      <a:pt x="21338" y="18299"/>
                      <a:pt x="21399" y="19028"/>
                    </a:cubicBezTo>
                    <a:cubicBezTo>
                      <a:pt x="21520" y="20335"/>
                      <a:pt x="21551" y="21673"/>
                      <a:pt x="21399" y="22980"/>
                    </a:cubicBezTo>
                    <a:cubicBezTo>
                      <a:pt x="21247" y="24044"/>
                      <a:pt x="21217" y="25138"/>
                      <a:pt x="20882" y="26171"/>
                    </a:cubicBezTo>
                    <a:cubicBezTo>
                      <a:pt x="20882" y="26202"/>
                      <a:pt x="20882" y="26202"/>
                      <a:pt x="20882" y="26232"/>
                    </a:cubicBezTo>
                    <a:cubicBezTo>
                      <a:pt x="20700" y="27083"/>
                      <a:pt x="20548" y="27934"/>
                      <a:pt x="20365" y="28755"/>
                    </a:cubicBezTo>
                    <a:cubicBezTo>
                      <a:pt x="20365" y="28816"/>
                      <a:pt x="20335" y="28876"/>
                      <a:pt x="20305" y="28968"/>
                    </a:cubicBezTo>
                    <a:cubicBezTo>
                      <a:pt x="20274" y="28937"/>
                      <a:pt x="20244" y="28937"/>
                      <a:pt x="20213" y="28937"/>
                    </a:cubicBezTo>
                    <a:cubicBezTo>
                      <a:pt x="20153" y="27873"/>
                      <a:pt x="20092" y="26779"/>
                      <a:pt x="20031" y="25715"/>
                    </a:cubicBezTo>
                    <a:cubicBezTo>
                      <a:pt x="20001" y="25259"/>
                      <a:pt x="19940" y="24803"/>
                      <a:pt x="19849" y="24347"/>
                    </a:cubicBezTo>
                    <a:cubicBezTo>
                      <a:pt x="19727" y="23557"/>
                      <a:pt x="19545" y="22767"/>
                      <a:pt x="19423" y="21977"/>
                    </a:cubicBezTo>
                    <a:cubicBezTo>
                      <a:pt x="19271" y="21247"/>
                      <a:pt x="19089" y="20487"/>
                      <a:pt x="18785" y="19788"/>
                    </a:cubicBezTo>
                    <a:cubicBezTo>
                      <a:pt x="18207" y="18572"/>
                      <a:pt x="17599" y="17387"/>
                      <a:pt x="16992" y="16171"/>
                    </a:cubicBezTo>
                    <a:cubicBezTo>
                      <a:pt x="16748" y="15654"/>
                      <a:pt x="16475" y="15168"/>
                      <a:pt x="16232" y="14651"/>
                    </a:cubicBezTo>
                    <a:cubicBezTo>
                      <a:pt x="16201" y="14530"/>
                      <a:pt x="16171" y="14408"/>
                      <a:pt x="16140" y="14317"/>
                    </a:cubicBezTo>
                    <a:cubicBezTo>
                      <a:pt x="16019" y="13283"/>
                      <a:pt x="16140" y="12280"/>
                      <a:pt x="16596" y="11308"/>
                    </a:cubicBezTo>
                    <a:cubicBezTo>
                      <a:pt x="16748" y="10943"/>
                      <a:pt x="17052" y="10669"/>
                      <a:pt x="17447" y="10609"/>
                    </a:cubicBezTo>
                    <a:cubicBezTo>
                      <a:pt x="17964" y="10487"/>
                      <a:pt x="18511" y="10426"/>
                      <a:pt x="19058" y="10366"/>
                    </a:cubicBezTo>
                    <a:close/>
                    <a:moveTo>
                      <a:pt x="15988" y="16505"/>
                    </a:moveTo>
                    <a:cubicBezTo>
                      <a:pt x="15958" y="16779"/>
                      <a:pt x="15988" y="17053"/>
                      <a:pt x="15928" y="17326"/>
                    </a:cubicBezTo>
                    <a:cubicBezTo>
                      <a:pt x="15684" y="18177"/>
                      <a:pt x="15593" y="19059"/>
                      <a:pt x="15441" y="19940"/>
                    </a:cubicBezTo>
                    <a:cubicBezTo>
                      <a:pt x="15229" y="21065"/>
                      <a:pt x="15016" y="22159"/>
                      <a:pt x="15107" y="23314"/>
                    </a:cubicBezTo>
                    <a:cubicBezTo>
                      <a:pt x="15137" y="24135"/>
                      <a:pt x="15046" y="24955"/>
                      <a:pt x="14894" y="25776"/>
                    </a:cubicBezTo>
                    <a:cubicBezTo>
                      <a:pt x="14681" y="27022"/>
                      <a:pt x="14651" y="28299"/>
                      <a:pt x="14864" y="29545"/>
                    </a:cubicBezTo>
                    <a:cubicBezTo>
                      <a:pt x="14925" y="29849"/>
                      <a:pt x="14955" y="30153"/>
                      <a:pt x="15016" y="30457"/>
                    </a:cubicBezTo>
                    <a:cubicBezTo>
                      <a:pt x="15016" y="30518"/>
                      <a:pt x="15016" y="30609"/>
                      <a:pt x="15016" y="30670"/>
                    </a:cubicBezTo>
                    <a:cubicBezTo>
                      <a:pt x="15016" y="30700"/>
                      <a:pt x="14985" y="30700"/>
                      <a:pt x="14955" y="30700"/>
                    </a:cubicBezTo>
                    <a:cubicBezTo>
                      <a:pt x="14894" y="30487"/>
                      <a:pt x="14833" y="30275"/>
                      <a:pt x="14773" y="30062"/>
                    </a:cubicBezTo>
                    <a:cubicBezTo>
                      <a:pt x="14286" y="28238"/>
                      <a:pt x="14408" y="26384"/>
                      <a:pt x="14712" y="24560"/>
                    </a:cubicBezTo>
                    <a:cubicBezTo>
                      <a:pt x="14773" y="23952"/>
                      <a:pt x="14864" y="23375"/>
                      <a:pt x="14833" y="22797"/>
                    </a:cubicBezTo>
                    <a:cubicBezTo>
                      <a:pt x="14803" y="22220"/>
                      <a:pt x="14773" y="21642"/>
                      <a:pt x="14742" y="21065"/>
                    </a:cubicBezTo>
                    <a:cubicBezTo>
                      <a:pt x="14712" y="20943"/>
                      <a:pt x="14742" y="20791"/>
                      <a:pt x="14803" y="20670"/>
                    </a:cubicBezTo>
                    <a:cubicBezTo>
                      <a:pt x="15016" y="20274"/>
                      <a:pt x="15168" y="19849"/>
                      <a:pt x="15229" y="19423"/>
                    </a:cubicBezTo>
                    <a:cubicBezTo>
                      <a:pt x="15350" y="18755"/>
                      <a:pt x="15472" y="18116"/>
                      <a:pt x="15593" y="17478"/>
                    </a:cubicBezTo>
                    <a:cubicBezTo>
                      <a:pt x="15654" y="17144"/>
                      <a:pt x="15715" y="16809"/>
                      <a:pt x="15897" y="16505"/>
                    </a:cubicBezTo>
                    <a:close/>
                    <a:moveTo>
                      <a:pt x="11247" y="1"/>
                    </a:moveTo>
                    <a:cubicBezTo>
                      <a:pt x="11034" y="973"/>
                      <a:pt x="11247" y="1885"/>
                      <a:pt x="11095" y="2797"/>
                    </a:cubicBezTo>
                    <a:cubicBezTo>
                      <a:pt x="11034" y="2706"/>
                      <a:pt x="10973" y="2645"/>
                      <a:pt x="10943" y="2554"/>
                    </a:cubicBezTo>
                    <a:cubicBezTo>
                      <a:pt x="10487" y="1946"/>
                      <a:pt x="10092" y="1308"/>
                      <a:pt x="9636" y="700"/>
                    </a:cubicBezTo>
                    <a:cubicBezTo>
                      <a:pt x="9514" y="548"/>
                      <a:pt x="9332" y="426"/>
                      <a:pt x="9149" y="244"/>
                    </a:cubicBezTo>
                    <a:cubicBezTo>
                      <a:pt x="9149" y="365"/>
                      <a:pt x="9119" y="426"/>
                      <a:pt x="9119" y="517"/>
                    </a:cubicBezTo>
                    <a:cubicBezTo>
                      <a:pt x="9119" y="791"/>
                      <a:pt x="9119" y="1064"/>
                      <a:pt x="9149" y="1338"/>
                    </a:cubicBezTo>
                    <a:cubicBezTo>
                      <a:pt x="9210" y="2068"/>
                      <a:pt x="9210" y="2767"/>
                      <a:pt x="9180" y="3496"/>
                    </a:cubicBezTo>
                    <a:cubicBezTo>
                      <a:pt x="9180" y="3891"/>
                      <a:pt x="9241" y="4317"/>
                      <a:pt x="9271" y="4712"/>
                    </a:cubicBezTo>
                    <a:cubicBezTo>
                      <a:pt x="9301" y="4803"/>
                      <a:pt x="9301" y="4864"/>
                      <a:pt x="9332" y="5016"/>
                    </a:cubicBezTo>
                    <a:cubicBezTo>
                      <a:pt x="8937" y="4590"/>
                      <a:pt x="8633" y="4226"/>
                      <a:pt x="8298" y="3861"/>
                    </a:cubicBezTo>
                    <a:cubicBezTo>
                      <a:pt x="7842" y="3405"/>
                      <a:pt x="7417" y="2979"/>
                      <a:pt x="6961" y="2523"/>
                    </a:cubicBezTo>
                    <a:cubicBezTo>
                      <a:pt x="6657" y="2219"/>
                      <a:pt x="6292" y="1946"/>
                      <a:pt x="5806" y="1764"/>
                    </a:cubicBezTo>
                    <a:lnTo>
                      <a:pt x="5806" y="1764"/>
                    </a:lnTo>
                    <a:cubicBezTo>
                      <a:pt x="5806" y="1885"/>
                      <a:pt x="5836" y="1946"/>
                      <a:pt x="5867" y="2037"/>
                    </a:cubicBezTo>
                    <a:cubicBezTo>
                      <a:pt x="5897" y="2159"/>
                      <a:pt x="5958" y="2250"/>
                      <a:pt x="6019" y="2371"/>
                    </a:cubicBezTo>
                    <a:cubicBezTo>
                      <a:pt x="6535" y="3223"/>
                      <a:pt x="6809" y="4165"/>
                      <a:pt x="7113" y="5077"/>
                    </a:cubicBezTo>
                    <a:cubicBezTo>
                      <a:pt x="7295" y="5624"/>
                      <a:pt x="7417" y="6201"/>
                      <a:pt x="7569" y="6779"/>
                    </a:cubicBezTo>
                    <a:cubicBezTo>
                      <a:pt x="7569" y="6809"/>
                      <a:pt x="7538" y="6809"/>
                      <a:pt x="7538" y="6840"/>
                    </a:cubicBezTo>
                    <a:lnTo>
                      <a:pt x="7478" y="6840"/>
                    </a:lnTo>
                    <a:cubicBezTo>
                      <a:pt x="6900" y="6110"/>
                      <a:pt x="6201" y="5563"/>
                      <a:pt x="5502" y="4985"/>
                    </a:cubicBezTo>
                    <a:cubicBezTo>
                      <a:pt x="4924" y="4530"/>
                      <a:pt x="4438" y="3982"/>
                      <a:pt x="3861" y="3527"/>
                    </a:cubicBezTo>
                    <a:cubicBezTo>
                      <a:pt x="3557" y="3283"/>
                      <a:pt x="3192" y="3101"/>
                      <a:pt x="2827" y="2888"/>
                    </a:cubicBezTo>
                    <a:cubicBezTo>
                      <a:pt x="2797" y="2858"/>
                      <a:pt x="2736" y="2858"/>
                      <a:pt x="2675" y="2858"/>
                    </a:cubicBezTo>
                    <a:cubicBezTo>
                      <a:pt x="2675" y="2949"/>
                      <a:pt x="2675" y="3010"/>
                      <a:pt x="2706" y="3071"/>
                    </a:cubicBezTo>
                    <a:cubicBezTo>
                      <a:pt x="2979" y="3405"/>
                      <a:pt x="3192" y="3739"/>
                      <a:pt x="3465" y="4043"/>
                    </a:cubicBezTo>
                    <a:cubicBezTo>
                      <a:pt x="3861" y="4438"/>
                      <a:pt x="4286" y="4834"/>
                      <a:pt x="4681" y="5229"/>
                    </a:cubicBezTo>
                    <a:cubicBezTo>
                      <a:pt x="4955" y="5502"/>
                      <a:pt x="5228" y="5776"/>
                      <a:pt x="5472" y="6049"/>
                    </a:cubicBezTo>
                    <a:cubicBezTo>
                      <a:pt x="6019" y="6688"/>
                      <a:pt x="6535" y="7326"/>
                      <a:pt x="7052" y="7964"/>
                    </a:cubicBezTo>
                    <a:cubicBezTo>
                      <a:pt x="7083" y="7995"/>
                      <a:pt x="7083" y="8025"/>
                      <a:pt x="7143" y="8086"/>
                    </a:cubicBezTo>
                    <a:cubicBezTo>
                      <a:pt x="6414" y="7812"/>
                      <a:pt x="5745" y="7539"/>
                      <a:pt x="5046" y="7326"/>
                    </a:cubicBezTo>
                    <a:cubicBezTo>
                      <a:pt x="4347" y="7144"/>
                      <a:pt x="3617" y="7022"/>
                      <a:pt x="2888" y="6900"/>
                    </a:cubicBezTo>
                    <a:lnTo>
                      <a:pt x="2888" y="6900"/>
                    </a:lnTo>
                    <a:cubicBezTo>
                      <a:pt x="3435" y="7417"/>
                      <a:pt x="4043" y="7843"/>
                      <a:pt x="4590" y="8420"/>
                    </a:cubicBezTo>
                    <a:cubicBezTo>
                      <a:pt x="3423" y="8420"/>
                      <a:pt x="2275" y="8265"/>
                      <a:pt x="1100" y="8265"/>
                    </a:cubicBezTo>
                    <a:cubicBezTo>
                      <a:pt x="806" y="8265"/>
                      <a:pt x="511" y="8274"/>
                      <a:pt x="213" y="8299"/>
                    </a:cubicBezTo>
                    <a:cubicBezTo>
                      <a:pt x="304" y="8390"/>
                      <a:pt x="335" y="8481"/>
                      <a:pt x="395" y="8511"/>
                    </a:cubicBezTo>
                    <a:cubicBezTo>
                      <a:pt x="487" y="8572"/>
                      <a:pt x="608" y="8663"/>
                      <a:pt x="730" y="8724"/>
                    </a:cubicBezTo>
                    <a:cubicBezTo>
                      <a:pt x="1702" y="9241"/>
                      <a:pt x="2523" y="9940"/>
                      <a:pt x="3313" y="10700"/>
                    </a:cubicBezTo>
                    <a:cubicBezTo>
                      <a:pt x="3982" y="11308"/>
                      <a:pt x="4651" y="11916"/>
                      <a:pt x="5320" y="12554"/>
                    </a:cubicBezTo>
                    <a:cubicBezTo>
                      <a:pt x="6079" y="13253"/>
                      <a:pt x="6931" y="13831"/>
                      <a:pt x="7842" y="14287"/>
                    </a:cubicBezTo>
                    <a:cubicBezTo>
                      <a:pt x="7934" y="14347"/>
                      <a:pt x="8055" y="14408"/>
                      <a:pt x="8146" y="14439"/>
                    </a:cubicBezTo>
                    <a:cubicBezTo>
                      <a:pt x="8146" y="14469"/>
                      <a:pt x="8146" y="14499"/>
                      <a:pt x="8177" y="14530"/>
                    </a:cubicBezTo>
                    <a:cubicBezTo>
                      <a:pt x="7903" y="14499"/>
                      <a:pt x="7630" y="14499"/>
                      <a:pt x="7356" y="14469"/>
                    </a:cubicBezTo>
                    <a:cubicBezTo>
                      <a:pt x="6809" y="14439"/>
                      <a:pt x="6262" y="14408"/>
                      <a:pt x="5745" y="14317"/>
                    </a:cubicBezTo>
                    <a:cubicBezTo>
                      <a:pt x="5320" y="14256"/>
                      <a:pt x="4924" y="14165"/>
                      <a:pt x="4560" y="14013"/>
                    </a:cubicBezTo>
                    <a:cubicBezTo>
                      <a:pt x="3800" y="13679"/>
                      <a:pt x="3009" y="13557"/>
                      <a:pt x="2189" y="13557"/>
                    </a:cubicBezTo>
                    <a:cubicBezTo>
                      <a:pt x="1885" y="13557"/>
                      <a:pt x="1581" y="13587"/>
                      <a:pt x="1247" y="13587"/>
                    </a:cubicBezTo>
                    <a:cubicBezTo>
                      <a:pt x="943" y="13587"/>
                      <a:pt x="608" y="13527"/>
                      <a:pt x="274" y="13527"/>
                    </a:cubicBezTo>
                    <a:cubicBezTo>
                      <a:pt x="183" y="13527"/>
                      <a:pt x="91" y="13496"/>
                      <a:pt x="0" y="13496"/>
                    </a:cubicBezTo>
                    <a:cubicBezTo>
                      <a:pt x="0" y="13709"/>
                      <a:pt x="122" y="13770"/>
                      <a:pt x="213" y="13831"/>
                    </a:cubicBezTo>
                    <a:cubicBezTo>
                      <a:pt x="760" y="14195"/>
                      <a:pt x="1338" y="14469"/>
                      <a:pt x="2006" y="14590"/>
                    </a:cubicBezTo>
                    <a:cubicBezTo>
                      <a:pt x="2675" y="14712"/>
                      <a:pt x="3374" y="14834"/>
                      <a:pt x="4043" y="14925"/>
                    </a:cubicBezTo>
                    <a:cubicBezTo>
                      <a:pt x="4955" y="15077"/>
                      <a:pt x="5836" y="15381"/>
                      <a:pt x="6718" y="15685"/>
                    </a:cubicBezTo>
                    <a:cubicBezTo>
                      <a:pt x="7447" y="15958"/>
                      <a:pt x="8177" y="16171"/>
                      <a:pt x="8937" y="16262"/>
                    </a:cubicBezTo>
                    <a:cubicBezTo>
                      <a:pt x="8967" y="16262"/>
                      <a:pt x="8997" y="16262"/>
                      <a:pt x="9058" y="16293"/>
                    </a:cubicBezTo>
                    <a:cubicBezTo>
                      <a:pt x="8997" y="16353"/>
                      <a:pt x="8937" y="16414"/>
                      <a:pt x="8876" y="16445"/>
                    </a:cubicBezTo>
                    <a:cubicBezTo>
                      <a:pt x="8602" y="16597"/>
                      <a:pt x="8298" y="16779"/>
                      <a:pt x="8025" y="16931"/>
                    </a:cubicBezTo>
                    <a:cubicBezTo>
                      <a:pt x="6931" y="17539"/>
                      <a:pt x="5958" y="18299"/>
                      <a:pt x="5016" y="19119"/>
                    </a:cubicBezTo>
                    <a:cubicBezTo>
                      <a:pt x="4924" y="19211"/>
                      <a:pt x="4864" y="19302"/>
                      <a:pt x="4803" y="19393"/>
                    </a:cubicBezTo>
                    <a:cubicBezTo>
                      <a:pt x="4590" y="19758"/>
                      <a:pt x="4377" y="20092"/>
                      <a:pt x="4165" y="20457"/>
                    </a:cubicBezTo>
                    <a:cubicBezTo>
                      <a:pt x="4134" y="20548"/>
                      <a:pt x="4104" y="20639"/>
                      <a:pt x="4073" y="20730"/>
                    </a:cubicBezTo>
                    <a:cubicBezTo>
                      <a:pt x="4104" y="20730"/>
                      <a:pt x="4134" y="20761"/>
                      <a:pt x="4134" y="20761"/>
                    </a:cubicBezTo>
                    <a:cubicBezTo>
                      <a:pt x="4560" y="20518"/>
                      <a:pt x="5016" y="20396"/>
                      <a:pt x="5472" y="20305"/>
                    </a:cubicBezTo>
                    <a:cubicBezTo>
                      <a:pt x="6019" y="20183"/>
                      <a:pt x="6535" y="20031"/>
                      <a:pt x="7083" y="19879"/>
                    </a:cubicBezTo>
                    <a:cubicBezTo>
                      <a:pt x="7143" y="19849"/>
                      <a:pt x="7234" y="19849"/>
                      <a:pt x="7356" y="19849"/>
                    </a:cubicBezTo>
                    <a:cubicBezTo>
                      <a:pt x="7295" y="19940"/>
                      <a:pt x="7204" y="20031"/>
                      <a:pt x="7143" y="20092"/>
                    </a:cubicBezTo>
                    <a:cubicBezTo>
                      <a:pt x="6839" y="20426"/>
                      <a:pt x="6535" y="20761"/>
                      <a:pt x="6262" y="21095"/>
                    </a:cubicBezTo>
                    <a:cubicBezTo>
                      <a:pt x="5745" y="21764"/>
                      <a:pt x="5259" y="22433"/>
                      <a:pt x="4742" y="23101"/>
                    </a:cubicBezTo>
                    <a:cubicBezTo>
                      <a:pt x="4620" y="23223"/>
                      <a:pt x="4468" y="23344"/>
                      <a:pt x="4317" y="23496"/>
                    </a:cubicBezTo>
                    <a:cubicBezTo>
                      <a:pt x="4423" y="23542"/>
                      <a:pt x="4514" y="23557"/>
                      <a:pt x="4598" y="23557"/>
                    </a:cubicBezTo>
                    <a:cubicBezTo>
                      <a:pt x="4681" y="23557"/>
                      <a:pt x="4757" y="23542"/>
                      <a:pt x="4833" y="23527"/>
                    </a:cubicBezTo>
                    <a:cubicBezTo>
                      <a:pt x="5593" y="23344"/>
                      <a:pt x="6353" y="23101"/>
                      <a:pt x="7052" y="22706"/>
                    </a:cubicBezTo>
                    <a:cubicBezTo>
                      <a:pt x="7690" y="22341"/>
                      <a:pt x="8390" y="22068"/>
                      <a:pt x="9089" y="21885"/>
                    </a:cubicBezTo>
                    <a:cubicBezTo>
                      <a:pt x="9697" y="21733"/>
                      <a:pt x="10304" y="21581"/>
                      <a:pt x="10912" y="21429"/>
                    </a:cubicBezTo>
                    <a:cubicBezTo>
                      <a:pt x="11368" y="21338"/>
                      <a:pt x="11794" y="21156"/>
                      <a:pt x="12159" y="20852"/>
                    </a:cubicBezTo>
                    <a:cubicBezTo>
                      <a:pt x="13070" y="20153"/>
                      <a:pt x="13861" y="19332"/>
                      <a:pt x="14590" y="18451"/>
                    </a:cubicBezTo>
                    <a:cubicBezTo>
                      <a:pt x="14773" y="18208"/>
                      <a:pt x="14925" y="17934"/>
                      <a:pt x="15077" y="17660"/>
                    </a:cubicBezTo>
                    <a:cubicBezTo>
                      <a:pt x="15137" y="17569"/>
                      <a:pt x="15168" y="17478"/>
                      <a:pt x="15259" y="17387"/>
                    </a:cubicBezTo>
                    <a:lnTo>
                      <a:pt x="15259" y="17387"/>
                    </a:lnTo>
                    <a:cubicBezTo>
                      <a:pt x="15137" y="18268"/>
                      <a:pt x="15168" y="19150"/>
                      <a:pt x="14894" y="20001"/>
                    </a:cubicBezTo>
                    <a:cubicBezTo>
                      <a:pt x="14833" y="20183"/>
                      <a:pt x="14742" y="20396"/>
                      <a:pt x="14590" y="20548"/>
                    </a:cubicBezTo>
                    <a:cubicBezTo>
                      <a:pt x="14438" y="20700"/>
                      <a:pt x="14377" y="20852"/>
                      <a:pt x="14408" y="21034"/>
                    </a:cubicBezTo>
                    <a:cubicBezTo>
                      <a:pt x="14469" y="21338"/>
                      <a:pt x="14499" y="21642"/>
                      <a:pt x="14529" y="21946"/>
                    </a:cubicBezTo>
                    <a:cubicBezTo>
                      <a:pt x="14590" y="22797"/>
                      <a:pt x="14529" y="23618"/>
                      <a:pt x="14377" y="24439"/>
                    </a:cubicBezTo>
                    <a:cubicBezTo>
                      <a:pt x="14013" y="26384"/>
                      <a:pt x="14074" y="28360"/>
                      <a:pt x="14621" y="30275"/>
                    </a:cubicBezTo>
                    <a:cubicBezTo>
                      <a:pt x="14742" y="30639"/>
                      <a:pt x="14925" y="30974"/>
                      <a:pt x="15077" y="31308"/>
                    </a:cubicBezTo>
                    <a:cubicBezTo>
                      <a:pt x="15077" y="31338"/>
                      <a:pt x="15137" y="31369"/>
                      <a:pt x="15168" y="31430"/>
                    </a:cubicBezTo>
                    <a:cubicBezTo>
                      <a:pt x="15289" y="31156"/>
                      <a:pt x="15259" y="30883"/>
                      <a:pt x="15229" y="30639"/>
                    </a:cubicBezTo>
                    <a:cubicBezTo>
                      <a:pt x="15137" y="30001"/>
                      <a:pt x="15046" y="29332"/>
                      <a:pt x="14985" y="28694"/>
                    </a:cubicBezTo>
                    <a:cubicBezTo>
                      <a:pt x="14894" y="27965"/>
                      <a:pt x="14894" y="27235"/>
                      <a:pt x="15046" y="26506"/>
                    </a:cubicBezTo>
                    <a:cubicBezTo>
                      <a:pt x="15107" y="26080"/>
                      <a:pt x="15168" y="25654"/>
                      <a:pt x="15259" y="25229"/>
                    </a:cubicBezTo>
                    <a:cubicBezTo>
                      <a:pt x="15350" y="24591"/>
                      <a:pt x="15381" y="23952"/>
                      <a:pt x="15381" y="23284"/>
                    </a:cubicBezTo>
                    <a:cubicBezTo>
                      <a:pt x="15350" y="22524"/>
                      <a:pt x="15411" y="21764"/>
                      <a:pt x="15563" y="21004"/>
                    </a:cubicBezTo>
                    <a:cubicBezTo>
                      <a:pt x="15715" y="20305"/>
                      <a:pt x="15776" y="19606"/>
                      <a:pt x="15897" y="18876"/>
                    </a:cubicBezTo>
                    <a:cubicBezTo>
                      <a:pt x="15928" y="18694"/>
                      <a:pt x="15958" y="18481"/>
                      <a:pt x="16049" y="18268"/>
                    </a:cubicBezTo>
                    <a:cubicBezTo>
                      <a:pt x="16080" y="18329"/>
                      <a:pt x="16110" y="18390"/>
                      <a:pt x="16140" y="18451"/>
                    </a:cubicBezTo>
                    <a:cubicBezTo>
                      <a:pt x="16262" y="18876"/>
                      <a:pt x="16353" y="19332"/>
                      <a:pt x="16475" y="19758"/>
                    </a:cubicBezTo>
                    <a:cubicBezTo>
                      <a:pt x="16779" y="20761"/>
                      <a:pt x="16900" y="21794"/>
                      <a:pt x="16870" y="22888"/>
                    </a:cubicBezTo>
                    <a:cubicBezTo>
                      <a:pt x="16779" y="25107"/>
                      <a:pt x="17295" y="27205"/>
                      <a:pt x="18420" y="29150"/>
                    </a:cubicBezTo>
                    <a:cubicBezTo>
                      <a:pt x="18451" y="29180"/>
                      <a:pt x="18481" y="29241"/>
                      <a:pt x="18511" y="29272"/>
                    </a:cubicBezTo>
                    <a:cubicBezTo>
                      <a:pt x="18511" y="29272"/>
                      <a:pt x="18511" y="29272"/>
                      <a:pt x="18572" y="29302"/>
                    </a:cubicBezTo>
                    <a:cubicBezTo>
                      <a:pt x="18572" y="29059"/>
                      <a:pt x="18572" y="28816"/>
                      <a:pt x="18572" y="28572"/>
                    </a:cubicBezTo>
                    <a:cubicBezTo>
                      <a:pt x="18633" y="28086"/>
                      <a:pt x="18663" y="27630"/>
                      <a:pt x="18724" y="27174"/>
                    </a:cubicBezTo>
                    <a:cubicBezTo>
                      <a:pt x="18846" y="26323"/>
                      <a:pt x="18876" y="25472"/>
                      <a:pt x="18754" y="24621"/>
                    </a:cubicBezTo>
                    <a:cubicBezTo>
                      <a:pt x="18633" y="23648"/>
                      <a:pt x="18754" y="22676"/>
                      <a:pt x="18998" y="21673"/>
                    </a:cubicBezTo>
                    <a:cubicBezTo>
                      <a:pt x="19028" y="21794"/>
                      <a:pt x="19058" y="21855"/>
                      <a:pt x="19089" y="21916"/>
                    </a:cubicBezTo>
                    <a:cubicBezTo>
                      <a:pt x="19241" y="22888"/>
                      <a:pt x="19454" y="23831"/>
                      <a:pt x="19545" y="24803"/>
                    </a:cubicBezTo>
                    <a:cubicBezTo>
                      <a:pt x="19666" y="25594"/>
                      <a:pt x="19636" y="26384"/>
                      <a:pt x="19697" y="27174"/>
                    </a:cubicBezTo>
                    <a:cubicBezTo>
                      <a:pt x="19697" y="27478"/>
                      <a:pt x="19758" y="27813"/>
                      <a:pt x="19758" y="28147"/>
                    </a:cubicBezTo>
                    <a:cubicBezTo>
                      <a:pt x="19788" y="28694"/>
                      <a:pt x="19788" y="29211"/>
                      <a:pt x="19788" y="29758"/>
                    </a:cubicBezTo>
                    <a:cubicBezTo>
                      <a:pt x="19758" y="30335"/>
                      <a:pt x="19758" y="30913"/>
                      <a:pt x="19909" y="31490"/>
                    </a:cubicBezTo>
                    <a:cubicBezTo>
                      <a:pt x="19940" y="31551"/>
                      <a:pt x="19970" y="31642"/>
                      <a:pt x="20061" y="31734"/>
                    </a:cubicBezTo>
                    <a:cubicBezTo>
                      <a:pt x="20153" y="31369"/>
                      <a:pt x="20305" y="31034"/>
                      <a:pt x="20365" y="30670"/>
                    </a:cubicBezTo>
                    <a:cubicBezTo>
                      <a:pt x="20609" y="29484"/>
                      <a:pt x="20821" y="28299"/>
                      <a:pt x="21034" y="27083"/>
                    </a:cubicBezTo>
                    <a:cubicBezTo>
                      <a:pt x="21156" y="26414"/>
                      <a:pt x="21308" y="25746"/>
                      <a:pt x="21429" y="25047"/>
                    </a:cubicBezTo>
                    <a:cubicBezTo>
                      <a:pt x="21460" y="24986"/>
                      <a:pt x="21460" y="24895"/>
                      <a:pt x="21460" y="24803"/>
                    </a:cubicBezTo>
                    <a:cubicBezTo>
                      <a:pt x="21520" y="23496"/>
                      <a:pt x="21794" y="22189"/>
                      <a:pt x="21733" y="20882"/>
                    </a:cubicBezTo>
                    <a:cubicBezTo>
                      <a:pt x="21703" y="20335"/>
                      <a:pt x="21764" y="19788"/>
                      <a:pt x="21733" y="19241"/>
                    </a:cubicBezTo>
                    <a:cubicBezTo>
                      <a:pt x="21733" y="18907"/>
                      <a:pt x="21642" y="18542"/>
                      <a:pt x="21551" y="18177"/>
                    </a:cubicBezTo>
                    <a:cubicBezTo>
                      <a:pt x="21247" y="17113"/>
                      <a:pt x="20791" y="16110"/>
                      <a:pt x="20274" y="15138"/>
                    </a:cubicBezTo>
                    <a:cubicBezTo>
                      <a:pt x="19909" y="14378"/>
                      <a:pt x="19514" y="13587"/>
                      <a:pt x="19150" y="12828"/>
                    </a:cubicBezTo>
                    <a:cubicBezTo>
                      <a:pt x="19119" y="12767"/>
                      <a:pt x="19089" y="12706"/>
                      <a:pt x="19058" y="12645"/>
                    </a:cubicBezTo>
                    <a:cubicBezTo>
                      <a:pt x="18724" y="12007"/>
                      <a:pt x="18846" y="11490"/>
                      <a:pt x="19332" y="11004"/>
                    </a:cubicBezTo>
                    <a:cubicBezTo>
                      <a:pt x="19545" y="10791"/>
                      <a:pt x="19788" y="10609"/>
                      <a:pt x="20031" y="10366"/>
                    </a:cubicBezTo>
                    <a:cubicBezTo>
                      <a:pt x="20821" y="10761"/>
                      <a:pt x="21551" y="11186"/>
                      <a:pt x="22311" y="11581"/>
                    </a:cubicBezTo>
                    <a:cubicBezTo>
                      <a:pt x="23010" y="11946"/>
                      <a:pt x="23709" y="12311"/>
                      <a:pt x="24438" y="12645"/>
                    </a:cubicBezTo>
                    <a:cubicBezTo>
                      <a:pt x="25958" y="13375"/>
                      <a:pt x="27508" y="14074"/>
                      <a:pt x="28998" y="14834"/>
                    </a:cubicBezTo>
                    <a:cubicBezTo>
                      <a:pt x="29727" y="15168"/>
                      <a:pt x="30396" y="15624"/>
                      <a:pt x="31095" y="16019"/>
                    </a:cubicBezTo>
                    <a:cubicBezTo>
                      <a:pt x="31460" y="16262"/>
                      <a:pt x="31794" y="16566"/>
                      <a:pt x="32098" y="16901"/>
                    </a:cubicBezTo>
                    <a:cubicBezTo>
                      <a:pt x="32706" y="17569"/>
                      <a:pt x="33375" y="18208"/>
                      <a:pt x="34013" y="18876"/>
                    </a:cubicBezTo>
                    <a:cubicBezTo>
                      <a:pt x="34347" y="19211"/>
                      <a:pt x="34651" y="19575"/>
                      <a:pt x="34986" y="19940"/>
                    </a:cubicBezTo>
                    <a:cubicBezTo>
                      <a:pt x="35533" y="20548"/>
                      <a:pt x="36080" y="21156"/>
                      <a:pt x="36627" y="21764"/>
                    </a:cubicBezTo>
                    <a:cubicBezTo>
                      <a:pt x="36658" y="21733"/>
                      <a:pt x="36688" y="21733"/>
                      <a:pt x="36718" y="21703"/>
                    </a:cubicBezTo>
                    <a:cubicBezTo>
                      <a:pt x="36688" y="21612"/>
                      <a:pt x="36688" y="21521"/>
                      <a:pt x="36627" y="21429"/>
                    </a:cubicBezTo>
                    <a:cubicBezTo>
                      <a:pt x="36232" y="20639"/>
                      <a:pt x="35806" y="19819"/>
                      <a:pt x="35411" y="19028"/>
                    </a:cubicBezTo>
                    <a:cubicBezTo>
                      <a:pt x="35199" y="18603"/>
                      <a:pt x="34955" y="18208"/>
                      <a:pt x="34712" y="17782"/>
                    </a:cubicBezTo>
                    <a:cubicBezTo>
                      <a:pt x="34135" y="16657"/>
                      <a:pt x="33436" y="15624"/>
                      <a:pt x="32524" y="14742"/>
                    </a:cubicBezTo>
                    <a:cubicBezTo>
                      <a:pt x="31916" y="14135"/>
                      <a:pt x="31186" y="13648"/>
                      <a:pt x="30426" y="13223"/>
                    </a:cubicBezTo>
                    <a:cubicBezTo>
                      <a:pt x="28390" y="12037"/>
                      <a:pt x="26323" y="10943"/>
                      <a:pt x="24226" y="9849"/>
                    </a:cubicBezTo>
                    <a:cubicBezTo>
                      <a:pt x="23587" y="9545"/>
                      <a:pt x="23010" y="9119"/>
                      <a:pt x="22402" y="8724"/>
                    </a:cubicBezTo>
                    <a:cubicBezTo>
                      <a:pt x="22159" y="8572"/>
                      <a:pt x="21916" y="8420"/>
                      <a:pt x="21642" y="8299"/>
                    </a:cubicBezTo>
                    <a:cubicBezTo>
                      <a:pt x="21277" y="8086"/>
                      <a:pt x="20882" y="7964"/>
                      <a:pt x="20457" y="7964"/>
                    </a:cubicBezTo>
                    <a:cubicBezTo>
                      <a:pt x="19970" y="7934"/>
                      <a:pt x="19484" y="7903"/>
                      <a:pt x="18998" y="7873"/>
                    </a:cubicBezTo>
                    <a:cubicBezTo>
                      <a:pt x="18390" y="7812"/>
                      <a:pt x="17782" y="7751"/>
                      <a:pt x="17174" y="7691"/>
                    </a:cubicBezTo>
                    <a:cubicBezTo>
                      <a:pt x="17052" y="7691"/>
                      <a:pt x="16931" y="7660"/>
                      <a:pt x="16718" y="7660"/>
                    </a:cubicBezTo>
                    <a:cubicBezTo>
                      <a:pt x="17083" y="8177"/>
                      <a:pt x="17508" y="8542"/>
                      <a:pt x="17934" y="8907"/>
                    </a:cubicBezTo>
                    <a:cubicBezTo>
                      <a:pt x="18359" y="9241"/>
                      <a:pt x="18785" y="9606"/>
                      <a:pt x="19210" y="9940"/>
                    </a:cubicBezTo>
                    <a:cubicBezTo>
                      <a:pt x="19210" y="9940"/>
                      <a:pt x="19180" y="9970"/>
                      <a:pt x="19150" y="9970"/>
                    </a:cubicBezTo>
                    <a:cubicBezTo>
                      <a:pt x="18633" y="9970"/>
                      <a:pt x="18086" y="10062"/>
                      <a:pt x="17569" y="10153"/>
                    </a:cubicBezTo>
                    <a:cubicBezTo>
                      <a:pt x="16931" y="10305"/>
                      <a:pt x="16444" y="10639"/>
                      <a:pt x="16232" y="11277"/>
                    </a:cubicBezTo>
                    <a:cubicBezTo>
                      <a:pt x="16110" y="11612"/>
                      <a:pt x="16019" y="11946"/>
                      <a:pt x="15897" y="12280"/>
                    </a:cubicBezTo>
                    <a:cubicBezTo>
                      <a:pt x="15867" y="12402"/>
                      <a:pt x="15867" y="12524"/>
                      <a:pt x="15836" y="12676"/>
                    </a:cubicBezTo>
                    <a:cubicBezTo>
                      <a:pt x="15229" y="12402"/>
                      <a:pt x="14742" y="12098"/>
                      <a:pt x="14377" y="11551"/>
                    </a:cubicBezTo>
                    <a:cubicBezTo>
                      <a:pt x="14256" y="11399"/>
                      <a:pt x="14225" y="11217"/>
                      <a:pt x="14225" y="11034"/>
                    </a:cubicBezTo>
                    <a:cubicBezTo>
                      <a:pt x="14286" y="10426"/>
                      <a:pt x="14377" y="9818"/>
                      <a:pt x="14560" y="9241"/>
                    </a:cubicBezTo>
                    <a:cubicBezTo>
                      <a:pt x="14712" y="8633"/>
                      <a:pt x="14833" y="8055"/>
                      <a:pt x="14955" y="7448"/>
                    </a:cubicBezTo>
                    <a:cubicBezTo>
                      <a:pt x="15137" y="6384"/>
                      <a:pt x="14833" y="5411"/>
                      <a:pt x="14225" y="4560"/>
                    </a:cubicBezTo>
                    <a:cubicBezTo>
                      <a:pt x="13435" y="3405"/>
                      <a:pt x="12675" y="2280"/>
                      <a:pt x="11885" y="1156"/>
                    </a:cubicBezTo>
                    <a:cubicBezTo>
                      <a:pt x="11733" y="912"/>
                      <a:pt x="11611" y="639"/>
                      <a:pt x="11490" y="396"/>
                    </a:cubicBezTo>
                    <a:cubicBezTo>
                      <a:pt x="11429" y="274"/>
                      <a:pt x="11338" y="183"/>
                      <a:pt x="112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382500" y="801225"/>
                <a:ext cx="275100" cy="520550"/>
              </a:xfrm>
              <a:custGeom>
                <a:avLst/>
                <a:gdLst/>
                <a:ahLst/>
                <a:cxnLst/>
                <a:rect l="l" t="t" r="r" b="b"/>
                <a:pathLst>
                  <a:path w="11004" h="20822" extrusionOk="0">
                    <a:moveTo>
                      <a:pt x="1094" y="0"/>
                    </a:moveTo>
                    <a:cubicBezTo>
                      <a:pt x="1125" y="61"/>
                      <a:pt x="1125" y="122"/>
                      <a:pt x="1155" y="182"/>
                    </a:cubicBezTo>
                    <a:cubicBezTo>
                      <a:pt x="1490" y="699"/>
                      <a:pt x="1702" y="1216"/>
                      <a:pt x="1946" y="1763"/>
                    </a:cubicBezTo>
                    <a:cubicBezTo>
                      <a:pt x="2523" y="3192"/>
                      <a:pt x="2827" y="4681"/>
                      <a:pt x="3161" y="6170"/>
                    </a:cubicBezTo>
                    <a:cubicBezTo>
                      <a:pt x="3222" y="6474"/>
                      <a:pt x="3374" y="6748"/>
                      <a:pt x="3496" y="7021"/>
                    </a:cubicBezTo>
                    <a:cubicBezTo>
                      <a:pt x="3648" y="7325"/>
                      <a:pt x="3830" y="7599"/>
                      <a:pt x="3982" y="7873"/>
                    </a:cubicBezTo>
                    <a:cubicBezTo>
                      <a:pt x="4012" y="7933"/>
                      <a:pt x="4043" y="7994"/>
                      <a:pt x="4104" y="8055"/>
                    </a:cubicBezTo>
                    <a:cubicBezTo>
                      <a:pt x="4499" y="8602"/>
                      <a:pt x="4863" y="9149"/>
                      <a:pt x="5289" y="9666"/>
                    </a:cubicBezTo>
                    <a:cubicBezTo>
                      <a:pt x="5502" y="9970"/>
                      <a:pt x="5775" y="10213"/>
                      <a:pt x="6140" y="10335"/>
                    </a:cubicBezTo>
                    <a:cubicBezTo>
                      <a:pt x="6596" y="10547"/>
                      <a:pt x="7052" y="10760"/>
                      <a:pt x="7538" y="10912"/>
                    </a:cubicBezTo>
                    <a:cubicBezTo>
                      <a:pt x="8329" y="11155"/>
                      <a:pt x="9149" y="11398"/>
                      <a:pt x="10000" y="11642"/>
                    </a:cubicBezTo>
                    <a:cubicBezTo>
                      <a:pt x="9909" y="11824"/>
                      <a:pt x="9727" y="11946"/>
                      <a:pt x="9575" y="12067"/>
                    </a:cubicBezTo>
                    <a:cubicBezTo>
                      <a:pt x="9362" y="12249"/>
                      <a:pt x="9119" y="12432"/>
                      <a:pt x="8845" y="12553"/>
                    </a:cubicBezTo>
                    <a:cubicBezTo>
                      <a:pt x="7964" y="13070"/>
                      <a:pt x="7082" y="13557"/>
                      <a:pt x="6171" y="14073"/>
                    </a:cubicBezTo>
                    <a:cubicBezTo>
                      <a:pt x="5927" y="14225"/>
                      <a:pt x="5654" y="14377"/>
                      <a:pt x="5411" y="14560"/>
                    </a:cubicBezTo>
                    <a:cubicBezTo>
                      <a:pt x="4408" y="15411"/>
                      <a:pt x="3435" y="16262"/>
                      <a:pt x="2736" y="17386"/>
                    </a:cubicBezTo>
                    <a:cubicBezTo>
                      <a:pt x="2645" y="17599"/>
                      <a:pt x="2462" y="17751"/>
                      <a:pt x="2310" y="17903"/>
                    </a:cubicBezTo>
                    <a:cubicBezTo>
                      <a:pt x="1946" y="18237"/>
                      <a:pt x="1611" y="18633"/>
                      <a:pt x="1307" y="19028"/>
                    </a:cubicBezTo>
                    <a:cubicBezTo>
                      <a:pt x="882" y="19605"/>
                      <a:pt x="426" y="20183"/>
                      <a:pt x="0" y="20760"/>
                    </a:cubicBezTo>
                    <a:cubicBezTo>
                      <a:pt x="0" y="20760"/>
                      <a:pt x="31" y="20791"/>
                      <a:pt x="31" y="20821"/>
                    </a:cubicBezTo>
                    <a:cubicBezTo>
                      <a:pt x="152" y="20791"/>
                      <a:pt x="274" y="20791"/>
                      <a:pt x="365" y="20730"/>
                    </a:cubicBezTo>
                    <a:cubicBezTo>
                      <a:pt x="912" y="20517"/>
                      <a:pt x="1459" y="20335"/>
                      <a:pt x="1946" y="20061"/>
                    </a:cubicBezTo>
                    <a:cubicBezTo>
                      <a:pt x="2614" y="19696"/>
                      <a:pt x="3313" y="19453"/>
                      <a:pt x="4043" y="19210"/>
                    </a:cubicBezTo>
                    <a:cubicBezTo>
                      <a:pt x="4560" y="19058"/>
                      <a:pt x="5076" y="18906"/>
                      <a:pt x="5593" y="18724"/>
                    </a:cubicBezTo>
                    <a:cubicBezTo>
                      <a:pt x="6414" y="18450"/>
                      <a:pt x="7113" y="17994"/>
                      <a:pt x="7721" y="17386"/>
                    </a:cubicBezTo>
                    <a:cubicBezTo>
                      <a:pt x="8055" y="17052"/>
                      <a:pt x="8389" y="16748"/>
                      <a:pt x="8724" y="16414"/>
                    </a:cubicBezTo>
                    <a:cubicBezTo>
                      <a:pt x="9119" y="15988"/>
                      <a:pt x="9453" y="15532"/>
                      <a:pt x="9666" y="14985"/>
                    </a:cubicBezTo>
                    <a:cubicBezTo>
                      <a:pt x="9879" y="14316"/>
                      <a:pt x="10335" y="13800"/>
                      <a:pt x="10791" y="13283"/>
                    </a:cubicBezTo>
                    <a:cubicBezTo>
                      <a:pt x="10851" y="13222"/>
                      <a:pt x="10912" y="13131"/>
                      <a:pt x="10943" y="13070"/>
                    </a:cubicBezTo>
                    <a:cubicBezTo>
                      <a:pt x="10973" y="12949"/>
                      <a:pt x="11003" y="12797"/>
                      <a:pt x="10943" y="12736"/>
                    </a:cubicBezTo>
                    <a:cubicBezTo>
                      <a:pt x="10639" y="12189"/>
                      <a:pt x="10669" y="11611"/>
                      <a:pt x="10639" y="11034"/>
                    </a:cubicBezTo>
                    <a:cubicBezTo>
                      <a:pt x="10639" y="10973"/>
                      <a:pt x="10639" y="10882"/>
                      <a:pt x="10639" y="10791"/>
                    </a:cubicBezTo>
                    <a:cubicBezTo>
                      <a:pt x="10547" y="10730"/>
                      <a:pt x="10456" y="10669"/>
                      <a:pt x="10365" y="10639"/>
                    </a:cubicBezTo>
                    <a:cubicBezTo>
                      <a:pt x="9696" y="10274"/>
                      <a:pt x="9180" y="9787"/>
                      <a:pt x="8815" y="9119"/>
                    </a:cubicBezTo>
                    <a:cubicBezTo>
                      <a:pt x="8541" y="8632"/>
                      <a:pt x="8268" y="8146"/>
                      <a:pt x="7994" y="7660"/>
                    </a:cubicBezTo>
                    <a:cubicBezTo>
                      <a:pt x="7964" y="7629"/>
                      <a:pt x="7964" y="7599"/>
                      <a:pt x="7933" y="7569"/>
                    </a:cubicBezTo>
                    <a:cubicBezTo>
                      <a:pt x="7478" y="6961"/>
                      <a:pt x="7082" y="6353"/>
                      <a:pt x="6596" y="5775"/>
                    </a:cubicBezTo>
                    <a:cubicBezTo>
                      <a:pt x="6019" y="5046"/>
                      <a:pt x="5441" y="4347"/>
                      <a:pt x="4803" y="3678"/>
                    </a:cubicBezTo>
                    <a:cubicBezTo>
                      <a:pt x="4043" y="2827"/>
                      <a:pt x="3222" y="2006"/>
                      <a:pt x="2432" y="1186"/>
                    </a:cubicBezTo>
                    <a:cubicBezTo>
                      <a:pt x="2189" y="942"/>
                      <a:pt x="1946" y="699"/>
                      <a:pt x="1702" y="456"/>
                    </a:cubicBezTo>
                    <a:cubicBezTo>
                      <a:pt x="1520" y="304"/>
                      <a:pt x="1338" y="122"/>
                      <a:pt x="10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654525" y="1001825"/>
                <a:ext cx="13832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5533" h="18603" extrusionOk="0">
                    <a:moveTo>
                      <a:pt x="974" y="3618"/>
                    </a:moveTo>
                    <a:cubicBezTo>
                      <a:pt x="1065" y="3861"/>
                      <a:pt x="1156" y="4134"/>
                      <a:pt x="1247" y="4377"/>
                    </a:cubicBezTo>
                    <a:cubicBezTo>
                      <a:pt x="1703" y="5350"/>
                      <a:pt x="2159" y="6292"/>
                      <a:pt x="2615" y="7265"/>
                    </a:cubicBezTo>
                    <a:cubicBezTo>
                      <a:pt x="2645" y="7326"/>
                      <a:pt x="2676" y="7417"/>
                      <a:pt x="2706" y="7478"/>
                    </a:cubicBezTo>
                    <a:cubicBezTo>
                      <a:pt x="2615" y="7447"/>
                      <a:pt x="2584" y="7356"/>
                      <a:pt x="2524" y="7265"/>
                    </a:cubicBezTo>
                    <a:cubicBezTo>
                      <a:pt x="2037" y="6292"/>
                      <a:pt x="1551" y="5320"/>
                      <a:pt x="1065" y="4347"/>
                    </a:cubicBezTo>
                    <a:cubicBezTo>
                      <a:pt x="974" y="4134"/>
                      <a:pt x="943" y="3891"/>
                      <a:pt x="882" y="3648"/>
                    </a:cubicBezTo>
                    <a:cubicBezTo>
                      <a:pt x="913" y="3648"/>
                      <a:pt x="943" y="3648"/>
                      <a:pt x="974" y="3618"/>
                    </a:cubicBezTo>
                    <a:close/>
                    <a:moveTo>
                      <a:pt x="3040" y="1"/>
                    </a:moveTo>
                    <a:cubicBezTo>
                      <a:pt x="2493" y="61"/>
                      <a:pt x="1946" y="122"/>
                      <a:pt x="1429" y="244"/>
                    </a:cubicBezTo>
                    <a:cubicBezTo>
                      <a:pt x="1034" y="304"/>
                      <a:pt x="761" y="578"/>
                      <a:pt x="578" y="943"/>
                    </a:cubicBezTo>
                    <a:cubicBezTo>
                      <a:pt x="122" y="1915"/>
                      <a:pt x="1" y="2918"/>
                      <a:pt x="122" y="3952"/>
                    </a:cubicBezTo>
                    <a:cubicBezTo>
                      <a:pt x="153" y="4043"/>
                      <a:pt x="183" y="4165"/>
                      <a:pt x="214" y="4286"/>
                    </a:cubicBezTo>
                    <a:cubicBezTo>
                      <a:pt x="457" y="4803"/>
                      <a:pt x="730" y="5289"/>
                      <a:pt x="974" y="5806"/>
                    </a:cubicBezTo>
                    <a:cubicBezTo>
                      <a:pt x="1581" y="7022"/>
                      <a:pt x="2189" y="8207"/>
                      <a:pt x="2767" y="9423"/>
                    </a:cubicBezTo>
                    <a:cubicBezTo>
                      <a:pt x="3071" y="10122"/>
                      <a:pt x="3284" y="10882"/>
                      <a:pt x="3405" y="11612"/>
                    </a:cubicBezTo>
                    <a:cubicBezTo>
                      <a:pt x="3527" y="12402"/>
                      <a:pt x="3709" y="13192"/>
                      <a:pt x="3831" y="13982"/>
                    </a:cubicBezTo>
                    <a:cubicBezTo>
                      <a:pt x="3922" y="14438"/>
                      <a:pt x="3983" y="14894"/>
                      <a:pt x="4013" y="15350"/>
                    </a:cubicBezTo>
                    <a:cubicBezTo>
                      <a:pt x="4074" y="16414"/>
                      <a:pt x="4135" y="17508"/>
                      <a:pt x="4195" y="18572"/>
                    </a:cubicBezTo>
                    <a:cubicBezTo>
                      <a:pt x="4226" y="18572"/>
                      <a:pt x="4256" y="18572"/>
                      <a:pt x="4287" y="18603"/>
                    </a:cubicBezTo>
                    <a:cubicBezTo>
                      <a:pt x="4317" y="18511"/>
                      <a:pt x="4347" y="18451"/>
                      <a:pt x="4347" y="18390"/>
                    </a:cubicBezTo>
                    <a:cubicBezTo>
                      <a:pt x="4530" y="17569"/>
                      <a:pt x="4682" y="16718"/>
                      <a:pt x="4864" y="15867"/>
                    </a:cubicBezTo>
                    <a:cubicBezTo>
                      <a:pt x="4864" y="15837"/>
                      <a:pt x="4864" y="15837"/>
                      <a:pt x="4864" y="15806"/>
                    </a:cubicBezTo>
                    <a:cubicBezTo>
                      <a:pt x="5199" y="14773"/>
                      <a:pt x="5229" y="13679"/>
                      <a:pt x="5381" y="12615"/>
                    </a:cubicBezTo>
                    <a:cubicBezTo>
                      <a:pt x="5533" y="11308"/>
                      <a:pt x="5502" y="9970"/>
                      <a:pt x="5381" y="8663"/>
                    </a:cubicBezTo>
                    <a:cubicBezTo>
                      <a:pt x="5320" y="7934"/>
                      <a:pt x="5016" y="7265"/>
                      <a:pt x="4712" y="6627"/>
                    </a:cubicBezTo>
                    <a:cubicBezTo>
                      <a:pt x="4256" y="5624"/>
                      <a:pt x="3740" y="4651"/>
                      <a:pt x="3253" y="3648"/>
                    </a:cubicBezTo>
                    <a:cubicBezTo>
                      <a:pt x="2949" y="3070"/>
                      <a:pt x="2676" y="2493"/>
                      <a:pt x="2524" y="1885"/>
                    </a:cubicBezTo>
                    <a:cubicBezTo>
                      <a:pt x="2493" y="1855"/>
                      <a:pt x="2493" y="1855"/>
                      <a:pt x="2463" y="1824"/>
                    </a:cubicBezTo>
                    <a:cubicBezTo>
                      <a:pt x="2159" y="2432"/>
                      <a:pt x="1977" y="3040"/>
                      <a:pt x="2159" y="3709"/>
                    </a:cubicBezTo>
                    <a:cubicBezTo>
                      <a:pt x="2341" y="4438"/>
                      <a:pt x="2524" y="5137"/>
                      <a:pt x="2706" y="5867"/>
                    </a:cubicBezTo>
                    <a:cubicBezTo>
                      <a:pt x="2736" y="6080"/>
                      <a:pt x="2797" y="6262"/>
                      <a:pt x="2828" y="6505"/>
                    </a:cubicBezTo>
                    <a:cubicBezTo>
                      <a:pt x="2767" y="6414"/>
                      <a:pt x="2736" y="6353"/>
                      <a:pt x="2706" y="6262"/>
                    </a:cubicBezTo>
                    <a:cubicBezTo>
                      <a:pt x="2433" y="5411"/>
                      <a:pt x="2159" y="4529"/>
                      <a:pt x="1885" y="3648"/>
                    </a:cubicBezTo>
                    <a:cubicBezTo>
                      <a:pt x="1703" y="3101"/>
                      <a:pt x="1733" y="2554"/>
                      <a:pt x="1916" y="2007"/>
                    </a:cubicBezTo>
                    <a:cubicBezTo>
                      <a:pt x="1977" y="1855"/>
                      <a:pt x="2037" y="1672"/>
                      <a:pt x="2068" y="1520"/>
                    </a:cubicBezTo>
                    <a:cubicBezTo>
                      <a:pt x="2159" y="1216"/>
                      <a:pt x="2311" y="943"/>
                      <a:pt x="2554" y="730"/>
                    </a:cubicBezTo>
                    <a:cubicBezTo>
                      <a:pt x="2797" y="517"/>
                      <a:pt x="3040" y="304"/>
                      <a:pt x="3344" y="31"/>
                    </a:cubicBezTo>
                    <a:cubicBezTo>
                      <a:pt x="3192" y="1"/>
                      <a:pt x="3101" y="1"/>
                      <a:pt x="30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273075" y="952425"/>
                <a:ext cx="346525" cy="163750"/>
              </a:xfrm>
              <a:custGeom>
                <a:avLst/>
                <a:gdLst/>
                <a:ahLst/>
                <a:cxnLst/>
                <a:rect l="l" t="t" r="r" b="b"/>
                <a:pathLst>
                  <a:path w="13861" h="6550" extrusionOk="0">
                    <a:moveTo>
                      <a:pt x="0" y="1"/>
                    </a:moveTo>
                    <a:cubicBezTo>
                      <a:pt x="0" y="31"/>
                      <a:pt x="0" y="62"/>
                      <a:pt x="0" y="62"/>
                    </a:cubicBezTo>
                    <a:cubicBezTo>
                      <a:pt x="61" y="122"/>
                      <a:pt x="122" y="153"/>
                      <a:pt x="183" y="183"/>
                    </a:cubicBezTo>
                    <a:cubicBezTo>
                      <a:pt x="1155" y="639"/>
                      <a:pt x="1915" y="1308"/>
                      <a:pt x="2736" y="1946"/>
                    </a:cubicBezTo>
                    <a:cubicBezTo>
                      <a:pt x="3496" y="2584"/>
                      <a:pt x="4195" y="3314"/>
                      <a:pt x="4955" y="3983"/>
                    </a:cubicBezTo>
                    <a:cubicBezTo>
                      <a:pt x="5319" y="4317"/>
                      <a:pt x="5745" y="4651"/>
                      <a:pt x="6201" y="4925"/>
                    </a:cubicBezTo>
                    <a:cubicBezTo>
                      <a:pt x="7326" y="5654"/>
                      <a:pt x="8541" y="6171"/>
                      <a:pt x="9848" y="6414"/>
                    </a:cubicBezTo>
                    <a:cubicBezTo>
                      <a:pt x="10152" y="6475"/>
                      <a:pt x="10456" y="6445"/>
                      <a:pt x="10730" y="6475"/>
                    </a:cubicBezTo>
                    <a:cubicBezTo>
                      <a:pt x="10912" y="6475"/>
                      <a:pt x="11095" y="6536"/>
                      <a:pt x="11277" y="6536"/>
                    </a:cubicBezTo>
                    <a:cubicBezTo>
                      <a:pt x="11378" y="6536"/>
                      <a:pt x="11466" y="6549"/>
                      <a:pt x="11549" y="6549"/>
                    </a:cubicBezTo>
                    <a:cubicBezTo>
                      <a:pt x="11591" y="6549"/>
                      <a:pt x="11632" y="6546"/>
                      <a:pt x="11672" y="6536"/>
                    </a:cubicBezTo>
                    <a:cubicBezTo>
                      <a:pt x="12128" y="6445"/>
                      <a:pt x="12584" y="6353"/>
                      <a:pt x="13040" y="6262"/>
                    </a:cubicBezTo>
                    <a:cubicBezTo>
                      <a:pt x="13344" y="6201"/>
                      <a:pt x="13557" y="5989"/>
                      <a:pt x="13861" y="5776"/>
                    </a:cubicBezTo>
                    <a:cubicBezTo>
                      <a:pt x="13587" y="5685"/>
                      <a:pt x="13374" y="5654"/>
                      <a:pt x="13162" y="5594"/>
                    </a:cubicBezTo>
                    <a:cubicBezTo>
                      <a:pt x="12341" y="5350"/>
                      <a:pt x="11520" y="5107"/>
                      <a:pt x="10699" y="4834"/>
                    </a:cubicBezTo>
                    <a:cubicBezTo>
                      <a:pt x="10183" y="4651"/>
                      <a:pt x="9757" y="4317"/>
                      <a:pt x="9423" y="3891"/>
                    </a:cubicBezTo>
                    <a:cubicBezTo>
                      <a:pt x="9392" y="3861"/>
                      <a:pt x="9332" y="3800"/>
                      <a:pt x="9301" y="3770"/>
                    </a:cubicBezTo>
                    <a:cubicBezTo>
                      <a:pt x="8906" y="3223"/>
                      <a:pt x="8541" y="2676"/>
                      <a:pt x="8146" y="2128"/>
                    </a:cubicBezTo>
                    <a:cubicBezTo>
                      <a:pt x="8055" y="2037"/>
                      <a:pt x="7964" y="1946"/>
                      <a:pt x="7842" y="1885"/>
                    </a:cubicBezTo>
                    <a:cubicBezTo>
                      <a:pt x="6110" y="943"/>
                      <a:pt x="4256" y="366"/>
                      <a:pt x="2280" y="274"/>
                    </a:cubicBezTo>
                    <a:cubicBezTo>
                      <a:pt x="1763" y="274"/>
                      <a:pt x="1277" y="153"/>
                      <a:pt x="760" y="92"/>
                    </a:cubicBezTo>
                    <a:cubicBezTo>
                      <a:pt x="517" y="62"/>
                      <a:pt x="274" y="3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686450" y="943325"/>
                <a:ext cx="462050" cy="308525"/>
              </a:xfrm>
              <a:custGeom>
                <a:avLst/>
                <a:gdLst/>
                <a:ahLst/>
                <a:cxnLst/>
                <a:rect l="l" t="t" r="r" b="b"/>
                <a:pathLst>
                  <a:path w="18482" h="12341" extrusionOk="0">
                    <a:moveTo>
                      <a:pt x="152" y="0"/>
                    </a:moveTo>
                    <a:cubicBezTo>
                      <a:pt x="122" y="0"/>
                      <a:pt x="92" y="0"/>
                      <a:pt x="0" y="30"/>
                    </a:cubicBezTo>
                    <a:cubicBezTo>
                      <a:pt x="92" y="122"/>
                      <a:pt x="213" y="243"/>
                      <a:pt x="335" y="334"/>
                    </a:cubicBezTo>
                    <a:cubicBezTo>
                      <a:pt x="1095" y="942"/>
                      <a:pt x="1915" y="1459"/>
                      <a:pt x="2766" y="1915"/>
                    </a:cubicBezTo>
                    <a:cubicBezTo>
                      <a:pt x="4134" y="2644"/>
                      <a:pt x="5472" y="3435"/>
                      <a:pt x="6870" y="4134"/>
                    </a:cubicBezTo>
                    <a:cubicBezTo>
                      <a:pt x="8359" y="4863"/>
                      <a:pt x="9909" y="5532"/>
                      <a:pt x="11429" y="6262"/>
                    </a:cubicBezTo>
                    <a:cubicBezTo>
                      <a:pt x="12402" y="6717"/>
                      <a:pt x="13344" y="7295"/>
                      <a:pt x="14226" y="7933"/>
                    </a:cubicBezTo>
                    <a:cubicBezTo>
                      <a:pt x="14438" y="8085"/>
                      <a:pt x="14651" y="8237"/>
                      <a:pt x="14803" y="8420"/>
                    </a:cubicBezTo>
                    <a:cubicBezTo>
                      <a:pt x="15472" y="9210"/>
                      <a:pt x="16201" y="9909"/>
                      <a:pt x="16961" y="10608"/>
                    </a:cubicBezTo>
                    <a:cubicBezTo>
                      <a:pt x="17417" y="11064"/>
                      <a:pt x="17843" y="11550"/>
                      <a:pt x="18177" y="12067"/>
                    </a:cubicBezTo>
                    <a:cubicBezTo>
                      <a:pt x="18268" y="12158"/>
                      <a:pt x="18329" y="12249"/>
                      <a:pt x="18420" y="12341"/>
                    </a:cubicBezTo>
                    <a:cubicBezTo>
                      <a:pt x="18451" y="12341"/>
                      <a:pt x="18451" y="12341"/>
                      <a:pt x="18481" y="12310"/>
                    </a:cubicBezTo>
                    <a:cubicBezTo>
                      <a:pt x="18390" y="12097"/>
                      <a:pt x="18299" y="11885"/>
                      <a:pt x="18177" y="11702"/>
                    </a:cubicBezTo>
                    <a:cubicBezTo>
                      <a:pt x="17782" y="10973"/>
                      <a:pt x="17387" y="10243"/>
                      <a:pt x="16961" y="9544"/>
                    </a:cubicBezTo>
                    <a:cubicBezTo>
                      <a:pt x="15928" y="7842"/>
                      <a:pt x="14621" y="6414"/>
                      <a:pt x="12827" y="5410"/>
                    </a:cubicBezTo>
                    <a:cubicBezTo>
                      <a:pt x="11065" y="4438"/>
                      <a:pt x="9271" y="3496"/>
                      <a:pt x="7447" y="2584"/>
                    </a:cubicBezTo>
                    <a:cubicBezTo>
                      <a:pt x="6384" y="2037"/>
                      <a:pt x="5350" y="1429"/>
                      <a:pt x="4408" y="669"/>
                    </a:cubicBezTo>
                    <a:cubicBezTo>
                      <a:pt x="3956" y="302"/>
                      <a:pt x="3426" y="118"/>
                      <a:pt x="2842" y="118"/>
                    </a:cubicBezTo>
                    <a:cubicBezTo>
                      <a:pt x="2797" y="118"/>
                      <a:pt x="2751" y="119"/>
                      <a:pt x="2706" y="122"/>
                    </a:cubicBezTo>
                    <a:cubicBezTo>
                      <a:pt x="2463" y="152"/>
                      <a:pt x="2219" y="152"/>
                      <a:pt x="1976" y="152"/>
                    </a:cubicBezTo>
                    <a:cubicBezTo>
                      <a:pt x="1792" y="170"/>
                      <a:pt x="1608" y="180"/>
                      <a:pt x="1424" y="180"/>
                    </a:cubicBezTo>
                    <a:cubicBezTo>
                      <a:pt x="1000" y="180"/>
                      <a:pt x="576" y="127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532950" y="758650"/>
                <a:ext cx="87425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3497" h="10184" extrusionOk="0">
                    <a:moveTo>
                      <a:pt x="213" y="1"/>
                    </a:moveTo>
                    <a:cubicBezTo>
                      <a:pt x="213" y="123"/>
                      <a:pt x="213" y="244"/>
                      <a:pt x="213" y="335"/>
                    </a:cubicBezTo>
                    <a:cubicBezTo>
                      <a:pt x="396" y="1338"/>
                      <a:pt x="396" y="2341"/>
                      <a:pt x="213" y="3344"/>
                    </a:cubicBezTo>
                    <a:cubicBezTo>
                      <a:pt x="122" y="3831"/>
                      <a:pt x="92" y="4287"/>
                      <a:pt x="61" y="4773"/>
                    </a:cubicBezTo>
                    <a:cubicBezTo>
                      <a:pt x="31" y="5199"/>
                      <a:pt x="1" y="5594"/>
                      <a:pt x="31" y="6019"/>
                    </a:cubicBezTo>
                    <a:cubicBezTo>
                      <a:pt x="92" y="6445"/>
                      <a:pt x="274" y="6840"/>
                      <a:pt x="578" y="7205"/>
                    </a:cubicBezTo>
                    <a:cubicBezTo>
                      <a:pt x="1368" y="8056"/>
                      <a:pt x="2098" y="8937"/>
                      <a:pt x="2615" y="9971"/>
                    </a:cubicBezTo>
                    <a:cubicBezTo>
                      <a:pt x="2645" y="10031"/>
                      <a:pt x="2706" y="10092"/>
                      <a:pt x="2767" y="10183"/>
                    </a:cubicBezTo>
                    <a:cubicBezTo>
                      <a:pt x="2797" y="10123"/>
                      <a:pt x="2797" y="10123"/>
                      <a:pt x="2797" y="10123"/>
                    </a:cubicBezTo>
                    <a:cubicBezTo>
                      <a:pt x="2827" y="9241"/>
                      <a:pt x="3070" y="8420"/>
                      <a:pt x="3253" y="7600"/>
                    </a:cubicBezTo>
                    <a:cubicBezTo>
                      <a:pt x="3344" y="7174"/>
                      <a:pt x="3405" y="6749"/>
                      <a:pt x="3435" y="6323"/>
                    </a:cubicBezTo>
                    <a:cubicBezTo>
                      <a:pt x="3496" y="5472"/>
                      <a:pt x="3222" y="4682"/>
                      <a:pt x="2736" y="3983"/>
                    </a:cubicBezTo>
                    <a:cubicBezTo>
                      <a:pt x="2098" y="3040"/>
                      <a:pt x="1460" y="2098"/>
                      <a:pt x="852" y="1156"/>
                    </a:cubicBezTo>
                    <a:cubicBezTo>
                      <a:pt x="608" y="791"/>
                      <a:pt x="456" y="396"/>
                      <a:pt x="2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660625" y="1134050"/>
                <a:ext cx="63075" cy="318425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12737" extrusionOk="0">
                    <a:moveTo>
                      <a:pt x="122" y="0"/>
                    </a:moveTo>
                    <a:cubicBezTo>
                      <a:pt x="91" y="152"/>
                      <a:pt x="61" y="213"/>
                      <a:pt x="61" y="304"/>
                    </a:cubicBezTo>
                    <a:cubicBezTo>
                      <a:pt x="0" y="1216"/>
                      <a:pt x="61" y="2098"/>
                      <a:pt x="304" y="2979"/>
                    </a:cubicBezTo>
                    <a:cubicBezTo>
                      <a:pt x="547" y="3982"/>
                      <a:pt x="730" y="4985"/>
                      <a:pt x="821" y="5988"/>
                    </a:cubicBezTo>
                    <a:cubicBezTo>
                      <a:pt x="851" y="6262"/>
                      <a:pt x="881" y="6535"/>
                      <a:pt x="881" y="6809"/>
                    </a:cubicBezTo>
                    <a:cubicBezTo>
                      <a:pt x="790" y="7721"/>
                      <a:pt x="912" y="8602"/>
                      <a:pt x="1094" y="9453"/>
                    </a:cubicBezTo>
                    <a:cubicBezTo>
                      <a:pt x="1307" y="10456"/>
                      <a:pt x="1489" y="11459"/>
                      <a:pt x="1885" y="12371"/>
                    </a:cubicBezTo>
                    <a:cubicBezTo>
                      <a:pt x="1945" y="12493"/>
                      <a:pt x="2006" y="12615"/>
                      <a:pt x="2037" y="12736"/>
                    </a:cubicBezTo>
                    <a:cubicBezTo>
                      <a:pt x="2067" y="12736"/>
                      <a:pt x="2097" y="12706"/>
                      <a:pt x="2128" y="12706"/>
                    </a:cubicBezTo>
                    <a:cubicBezTo>
                      <a:pt x="2128" y="11459"/>
                      <a:pt x="2340" y="10213"/>
                      <a:pt x="2158" y="8937"/>
                    </a:cubicBezTo>
                    <a:cubicBezTo>
                      <a:pt x="2037" y="7994"/>
                      <a:pt x="2067" y="7052"/>
                      <a:pt x="2310" y="6110"/>
                    </a:cubicBezTo>
                    <a:cubicBezTo>
                      <a:pt x="2523" y="5350"/>
                      <a:pt x="2462" y="4620"/>
                      <a:pt x="2067" y="3921"/>
                    </a:cubicBezTo>
                    <a:cubicBezTo>
                      <a:pt x="1520" y="2918"/>
                      <a:pt x="1033" y="1885"/>
                      <a:pt x="517" y="851"/>
                    </a:cubicBezTo>
                    <a:cubicBezTo>
                      <a:pt x="395" y="608"/>
                      <a:pt x="274" y="335"/>
                      <a:pt x="1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371100" y="1121125"/>
                <a:ext cx="205950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8238" h="4956" extrusionOk="0">
                    <a:moveTo>
                      <a:pt x="8207" y="1"/>
                    </a:moveTo>
                    <a:cubicBezTo>
                      <a:pt x="7690" y="122"/>
                      <a:pt x="7174" y="213"/>
                      <a:pt x="6687" y="396"/>
                    </a:cubicBezTo>
                    <a:cubicBezTo>
                      <a:pt x="6171" y="609"/>
                      <a:pt x="5654" y="882"/>
                      <a:pt x="5137" y="1156"/>
                    </a:cubicBezTo>
                    <a:cubicBezTo>
                      <a:pt x="4620" y="1429"/>
                      <a:pt x="4104" y="1733"/>
                      <a:pt x="3587" y="2037"/>
                    </a:cubicBezTo>
                    <a:cubicBezTo>
                      <a:pt x="2493" y="2645"/>
                      <a:pt x="1490" y="3375"/>
                      <a:pt x="547" y="4195"/>
                    </a:cubicBezTo>
                    <a:cubicBezTo>
                      <a:pt x="335" y="4408"/>
                      <a:pt x="152" y="4682"/>
                      <a:pt x="0" y="4955"/>
                    </a:cubicBezTo>
                    <a:cubicBezTo>
                      <a:pt x="61" y="4955"/>
                      <a:pt x="122" y="4925"/>
                      <a:pt x="183" y="4925"/>
                    </a:cubicBezTo>
                    <a:cubicBezTo>
                      <a:pt x="608" y="4803"/>
                      <a:pt x="1034" y="4682"/>
                      <a:pt x="1429" y="4590"/>
                    </a:cubicBezTo>
                    <a:cubicBezTo>
                      <a:pt x="1854" y="4469"/>
                      <a:pt x="2280" y="4378"/>
                      <a:pt x="2675" y="4286"/>
                    </a:cubicBezTo>
                    <a:cubicBezTo>
                      <a:pt x="2979" y="4195"/>
                      <a:pt x="3222" y="4043"/>
                      <a:pt x="3405" y="3770"/>
                    </a:cubicBezTo>
                    <a:cubicBezTo>
                      <a:pt x="4316" y="2645"/>
                      <a:pt x="5411" y="1703"/>
                      <a:pt x="6687" y="973"/>
                    </a:cubicBezTo>
                    <a:cubicBezTo>
                      <a:pt x="7113" y="700"/>
                      <a:pt x="7538" y="487"/>
                      <a:pt x="7964" y="244"/>
                    </a:cubicBezTo>
                    <a:cubicBezTo>
                      <a:pt x="8055" y="183"/>
                      <a:pt x="8146" y="122"/>
                      <a:pt x="8237" y="61"/>
                    </a:cubicBezTo>
                    <a:cubicBezTo>
                      <a:pt x="8237" y="61"/>
                      <a:pt x="8237" y="31"/>
                      <a:pt x="82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270800" y="1086175"/>
                <a:ext cx="261425" cy="56250"/>
              </a:xfrm>
              <a:custGeom>
                <a:avLst/>
                <a:gdLst/>
                <a:ahLst/>
                <a:cxnLst/>
                <a:rect l="l" t="t" r="r" b="b"/>
                <a:pathLst>
                  <a:path w="10457" h="2250" extrusionOk="0">
                    <a:moveTo>
                      <a:pt x="0" y="0"/>
                    </a:moveTo>
                    <a:cubicBezTo>
                      <a:pt x="426" y="304"/>
                      <a:pt x="881" y="487"/>
                      <a:pt x="1398" y="548"/>
                    </a:cubicBezTo>
                    <a:cubicBezTo>
                      <a:pt x="1854" y="608"/>
                      <a:pt x="2310" y="669"/>
                      <a:pt x="2766" y="730"/>
                    </a:cubicBezTo>
                    <a:cubicBezTo>
                      <a:pt x="3982" y="912"/>
                      <a:pt x="5137" y="1277"/>
                      <a:pt x="6292" y="1703"/>
                    </a:cubicBezTo>
                    <a:cubicBezTo>
                      <a:pt x="7113" y="2007"/>
                      <a:pt x="7994" y="2189"/>
                      <a:pt x="8876" y="2250"/>
                    </a:cubicBezTo>
                    <a:cubicBezTo>
                      <a:pt x="8936" y="2250"/>
                      <a:pt x="9028" y="2250"/>
                      <a:pt x="9088" y="2219"/>
                    </a:cubicBezTo>
                    <a:cubicBezTo>
                      <a:pt x="9544" y="2007"/>
                      <a:pt x="9970" y="1763"/>
                      <a:pt x="10456" y="1520"/>
                    </a:cubicBezTo>
                    <a:cubicBezTo>
                      <a:pt x="10335" y="1490"/>
                      <a:pt x="10213" y="1490"/>
                      <a:pt x="10122" y="1459"/>
                    </a:cubicBezTo>
                    <a:cubicBezTo>
                      <a:pt x="9635" y="1368"/>
                      <a:pt x="9180" y="1338"/>
                      <a:pt x="8693" y="1216"/>
                    </a:cubicBezTo>
                    <a:cubicBezTo>
                      <a:pt x="7812" y="1003"/>
                      <a:pt x="6900" y="973"/>
                      <a:pt x="5958" y="943"/>
                    </a:cubicBezTo>
                    <a:cubicBezTo>
                      <a:pt x="5046" y="912"/>
                      <a:pt x="4164" y="791"/>
                      <a:pt x="3313" y="396"/>
                    </a:cubicBezTo>
                    <a:cubicBezTo>
                      <a:pt x="2918" y="213"/>
                      <a:pt x="2492" y="122"/>
                      <a:pt x="2067" y="92"/>
                    </a:cubicBezTo>
                    <a:cubicBezTo>
                      <a:pt x="1398" y="0"/>
                      <a:pt x="699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488875" y="766250"/>
                <a:ext cx="41825" cy="14592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5837" extrusionOk="0">
                    <a:moveTo>
                      <a:pt x="61" y="1"/>
                    </a:moveTo>
                    <a:cubicBezTo>
                      <a:pt x="31" y="122"/>
                      <a:pt x="1" y="183"/>
                      <a:pt x="1" y="214"/>
                    </a:cubicBezTo>
                    <a:cubicBezTo>
                      <a:pt x="31" y="426"/>
                      <a:pt x="61" y="609"/>
                      <a:pt x="61" y="822"/>
                    </a:cubicBezTo>
                    <a:cubicBezTo>
                      <a:pt x="92" y="1338"/>
                      <a:pt x="153" y="1885"/>
                      <a:pt x="153" y="2402"/>
                    </a:cubicBezTo>
                    <a:cubicBezTo>
                      <a:pt x="153" y="3040"/>
                      <a:pt x="153" y="3679"/>
                      <a:pt x="365" y="4317"/>
                    </a:cubicBezTo>
                    <a:cubicBezTo>
                      <a:pt x="426" y="4560"/>
                      <a:pt x="548" y="4743"/>
                      <a:pt x="700" y="4955"/>
                    </a:cubicBezTo>
                    <a:cubicBezTo>
                      <a:pt x="973" y="5229"/>
                      <a:pt x="1186" y="5533"/>
                      <a:pt x="1429" y="5837"/>
                    </a:cubicBezTo>
                    <a:lnTo>
                      <a:pt x="1490" y="5837"/>
                    </a:lnTo>
                    <a:cubicBezTo>
                      <a:pt x="1490" y="5746"/>
                      <a:pt x="1490" y="5654"/>
                      <a:pt x="1460" y="5594"/>
                    </a:cubicBezTo>
                    <a:cubicBezTo>
                      <a:pt x="1368" y="5199"/>
                      <a:pt x="1368" y="4803"/>
                      <a:pt x="1429" y="4408"/>
                    </a:cubicBezTo>
                    <a:cubicBezTo>
                      <a:pt x="1520" y="3800"/>
                      <a:pt x="1581" y="3192"/>
                      <a:pt x="1642" y="2585"/>
                    </a:cubicBezTo>
                    <a:cubicBezTo>
                      <a:pt x="1672" y="2493"/>
                      <a:pt x="1642" y="2341"/>
                      <a:pt x="1581" y="2250"/>
                    </a:cubicBezTo>
                    <a:cubicBezTo>
                      <a:pt x="1095" y="1521"/>
                      <a:pt x="578" y="791"/>
                      <a:pt x="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611225" y="1155325"/>
                <a:ext cx="42575" cy="3549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196" extrusionOk="0">
                    <a:moveTo>
                      <a:pt x="1611" y="0"/>
                    </a:moveTo>
                    <a:cubicBezTo>
                      <a:pt x="1429" y="304"/>
                      <a:pt x="1368" y="639"/>
                      <a:pt x="1307" y="973"/>
                    </a:cubicBezTo>
                    <a:cubicBezTo>
                      <a:pt x="1186" y="1611"/>
                      <a:pt x="1064" y="2250"/>
                      <a:pt x="943" y="2918"/>
                    </a:cubicBezTo>
                    <a:cubicBezTo>
                      <a:pt x="882" y="3344"/>
                      <a:pt x="730" y="3769"/>
                      <a:pt x="517" y="4165"/>
                    </a:cubicBezTo>
                    <a:cubicBezTo>
                      <a:pt x="456" y="4286"/>
                      <a:pt x="426" y="4438"/>
                      <a:pt x="456" y="4560"/>
                    </a:cubicBezTo>
                    <a:cubicBezTo>
                      <a:pt x="487" y="5137"/>
                      <a:pt x="517" y="5715"/>
                      <a:pt x="547" y="6292"/>
                    </a:cubicBezTo>
                    <a:cubicBezTo>
                      <a:pt x="578" y="6870"/>
                      <a:pt x="487" y="7447"/>
                      <a:pt x="426" y="8055"/>
                    </a:cubicBezTo>
                    <a:cubicBezTo>
                      <a:pt x="122" y="9879"/>
                      <a:pt x="0" y="11733"/>
                      <a:pt x="487" y="13557"/>
                    </a:cubicBezTo>
                    <a:cubicBezTo>
                      <a:pt x="547" y="13770"/>
                      <a:pt x="608" y="13982"/>
                      <a:pt x="669" y="14195"/>
                    </a:cubicBezTo>
                    <a:cubicBezTo>
                      <a:pt x="699" y="14195"/>
                      <a:pt x="730" y="14195"/>
                      <a:pt x="730" y="14165"/>
                    </a:cubicBezTo>
                    <a:cubicBezTo>
                      <a:pt x="730" y="14104"/>
                      <a:pt x="730" y="14013"/>
                      <a:pt x="730" y="13952"/>
                    </a:cubicBezTo>
                    <a:cubicBezTo>
                      <a:pt x="669" y="13648"/>
                      <a:pt x="639" y="13344"/>
                      <a:pt x="578" y="13040"/>
                    </a:cubicBezTo>
                    <a:cubicBezTo>
                      <a:pt x="365" y="11794"/>
                      <a:pt x="395" y="10517"/>
                      <a:pt x="608" y="9271"/>
                    </a:cubicBezTo>
                    <a:cubicBezTo>
                      <a:pt x="760" y="8450"/>
                      <a:pt x="851" y="7630"/>
                      <a:pt x="821" y="6809"/>
                    </a:cubicBezTo>
                    <a:cubicBezTo>
                      <a:pt x="730" y="5654"/>
                      <a:pt x="943" y="4560"/>
                      <a:pt x="1155" y="3435"/>
                    </a:cubicBezTo>
                    <a:cubicBezTo>
                      <a:pt x="1307" y="2554"/>
                      <a:pt x="1398" y="1672"/>
                      <a:pt x="1642" y="821"/>
                    </a:cubicBezTo>
                    <a:cubicBezTo>
                      <a:pt x="1702" y="548"/>
                      <a:pt x="1672" y="274"/>
                      <a:pt x="17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345250" y="923550"/>
                <a:ext cx="124650" cy="70700"/>
              </a:xfrm>
              <a:custGeom>
                <a:avLst/>
                <a:gdLst/>
                <a:ahLst/>
                <a:cxnLst/>
                <a:rect l="l" t="t" r="r" b="b"/>
                <a:pathLst>
                  <a:path w="4986" h="282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8" y="457"/>
                      <a:pt x="973" y="852"/>
                      <a:pt x="1460" y="1247"/>
                    </a:cubicBezTo>
                    <a:cubicBezTo>
                      <a:pt x="1521" y="1338"/>
                      <a:pt x="1642" y="1369"/>
                      <a:pt x="1733" y="1399"/>
                    </a:cubicBezTo>
                    <a:cubicBezTo>
                      <a:pt x="2767" y="1642"/>
                      <a:pt x="3739" y="2128"/>
                      <a:pt x="4651" y="2676"/>
                    </a:cubicBezTo>
                    <a:cubicBezTo>
                      <a:pt x="4743" y="2706"/>
                      <a:pt x="4803" y="2767"/>
                      <a:pt x="4864" y="2797"/>
                    </a:cubicBezTo>
                    <a:cubicBezTo>
                      <a:pt x="4895" y="2797"/>
                      <a:pt x="4925" y="2797"/>
                      <a:pt x="4986" y="2828"/>
                    </a:cubicBezTo>
                    <a:cubicBezTo>
                      <a:pt x="4925" y="2736"/>
                      <a:pt x="4925" y="2645"/>
                      <a:pt x="4895" y="2584"/>
                    </a:cubicBezTo>
                    <a:cubicBezTo>
                      <a:pt x="4773" y="2402"/>
                      <a:pt x="4651" y="2220"/>
                      <a:pt x="4591" y="2037"/>
                    </a:cubicBezTo>
                    <a:cubicBezTo>
                      <a:pt x="4469" y="1673"/>
                      <a:pt x="4226" y="1521"/>
                      <a:pt x="3922" y="1399"/>
                    </a:cubicBezTo>
                    <a:cubicBezTo>
                      <a:pt x="2858" y="913"/>
                      <a:pt x="1764" y="487"/>
                      <a:pt x="639" y="153"/>
                    </a:cubicBezTo>
                    <a:cubicBezTo>
                      <a:pt x="426" y="122"/>
                      <a:pt x="244" y="6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336150" y="828575"/>
                <a:ext cx="115525" cy="126150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5046" extrusionOk="0">
                    <a:moveTo>
                      <a:pt x="0" y="0"/>
                    </a:moveTo>
                    <a:cubicBezTo>
                      <a:pt x="122" y="243"/>
                      <a:pt x="304" y="487"/>
                      <a:pt x="517" y="669"/>
                    </a:cubicBezTo>
                    <a:cubicBezTo>
                      <a:pt x="942" y="1064"/>
                      <a:pt x="1429" y="1459"/>
                      <a:pt x="1854" y="1885"/>
                    </a:cubicBezTo>
                    <a:cubicBezTo>
                      <a:pt x="2097" y="2098"/>
                      <a:pt x="2341" y="2341"/>
                      <a:pt x="2553" y="2614"/>
                    </a:cubicBezTo>
                    <a:cubicBezTo>
                      <a:pt x="3192" y="3374"/>
                      <a:pt x="3860" y="4165"/>
                      <a:pt x="4499" y="4955"/>
                    </a:cubicBezTo>
                    <a:cubicBezTo>
                      <a:pt x="4529" y="4985"/>
                      <a:pt x="4590" y="5016"/>
                      <a:pt x="4620" y="5046"/>
                    </a:cubicBezTo>
                    <a:cubicBezTo>
                      <a:pt x="4590" y="4529"/>
                      <a:pt x="4468" y="4043"/>
                      <a:pt x="4134" y="3648"/>
                    </a:cubicBezTo>
                    <a:cubicBezTo>
                      <a:pt x="3587" y="3040"/>
                      <a:pt x="2979" y="2523"/>
                      <a:pt x="2401" y="2006"/>
                    </a:cubicBezTo>
                    <a:cubicBezTo>
                      <a:pt x="1672" y="1368"/>
                      <a:pt x="912" y="730"/>
                      <a:pt x="182" y="92"/>
                    </a:cubicBezTo>
                    <a:cubicBezTo>
                      <a:pt x="122" y="61"/>
                      <a:pt x="61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676575" y="1092250"/>
                <a:ext cx="45625" cy="965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3861" extrusionOk="0">
                    <a:moveTo>
                      <a:pt x="92" y="1"/>
                    </a:moveTo>
                    <a:cubicBezTo>
                      <a:pt x="61" y="31"/>
                      <a:pt x="31" y="31"/>
                      <a:pt x="0" y="31"/>
                    </a:cubicBezTo>
                    <a:cubicBezTo>
                      <a:pt x="61" y="274"/>
                      <a:pt x="92" y="517"/>
                      <a:pt x="183" y="730"/>
                    </a:cubicBezTo>
                    <a:cubicBezTo>
                      <a:pt x="669" y="1703"/>
                      <a:pt x="1155" y="2675"/>
                      <a:pt x="1642" y="3648"/>
                    </a:cubicBezTo>
                    <a:cubicBezTo>
                      <a:pt x="1702" y="3739"/>
                      <a:pt x="1733" y="3830"/>
                      <a:pt x="1824" y="3861"/>
                    </a:cubicBezTo>
                    <a:cubicBezTo>
                      <a:pt x="1794" y="3800"/>
                      <a:pt x="1763" y="3709"/>
                      <a:pt x="1733" y="3648"/>
                    </a:cubicBezTo>
                    <a:cubicBezTo>
                      <a:pt x="1277" y="2675"/>
                      <a:pt x="821" y="1733"/>
                      <a:pt x="365" y="760"/>
                    </a:cubicBezTo>
                    <a:cubicBezTo>
                      <a:pt x="274" y="517"/>
                      <a:pt x="183" y="24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2049858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6"/>
          <p:cNvSpPr/>
          <p:nvPr/>
        </p:nvSpPr>
        <p:spPr>
          <a:xfrm flipH="1">
            <a:off x="-32864" y="1451972"/>
            <a:ext cx="12257597" cy="1100425"/>
          </a:xfrm>
          <a:custGeom>
            <a:avLst/>
            <a:gdLst/>
            <a:ahLst/>
            <a:cxnLst/>
            <a:rect l="l" t="t" r="r" b="b"/>
            <a:pathLst>
              <a:path w="293478" h="57968" extrusionOk="0">
                <a:moveTo>
                  <a:pt x="117551" y="0"/>
                </a:moveTo>
                <a:cubicBezTo>
                  <a:pt x="113907" y="0"/>
                  <a:pt x="109291" y="389"/>
                  <a:pt x="103311" y="1342"/>
                </a:cubicBezTo>
                <a:cubicBezTo>
                  <a:pt x="81924" y="4764"/>
                  <a:pt x="40157" y="16097"/>
                  <a:pt x="25056" y="16097"/>
                </a:cubicBezTo>
                <a:cubicBezTo>
                  <a:pt x="19510" y="16097"/>
                  <a:pt x="17560" y="14568"/>
                  <a:pt x="21539" y="10557"/>
                </a:cubicBezTo>
                <a:cubicBezTo>
                  <a:pt x="29917" y="2099"/>
                  <a:pt x="21907" y="264"/>
                  <a:pt x="13379" y="264"/>
                </a:cubicBezTo>
                <a:cubicBezTo>
                  <a:pt x="6842" y="264"/>
                  <a:pt x="1" y="1342"/>
                  <a:pt x="1" y="1342"/>
                </a:cubicBezTo>
                <a:lnTo>
                  <a:pt x="1" y="57968"/>
                </a:lnTo>
                <a:lnTo>
                  <a:pt x="293478" y="57968"/>
                </a:lnTo>
                <a:lnTo>
                  <a:pt x="293478" y="5723"/>
                </a:lnTo>
                <a:cubicBezTo>
                  <a:pt x="293478" y="5723"/>
                  <a:pt x="256845" y="13833"/>
                  <a:pt x="233620" y="13833"/>
                </a:cubicBezTo>
                <a:cubicBezTo>
                  <a:pt x="225534" y="13833"/>
                  <a:pt x="219073" y="12851"/>
                  <a:pt x="216349" y="10200"/>
                </a:cubicBezTo>
                <a:cubicBezTo>
                  <a:pt x="210383" y="4395"/>
                  <a:pt x="199329" y="2604"/>
                  <a:pt x="187763" y="2604"/>
                </a:cubicBezTo>
                <a:cubicBezTo>
                  <a:pt x="172785" y="2604"/>
                  <a:pt x="156950" y="5607"/>
                  <a:pt x="150198" y="6783"/>
                </a:cubicBezTo>
                <a:cubicBezTo>
                  <a:pt x="147070" y="7327"/>
                  <a:pt x="144569" y="7559"/>
                  <a:pt x="142514" y="7559"/>
                </a:cubicBezTo>
                <a:cubicBezTo>
                  <a:pt x="130775" y="7559"/>
                  <a:pt x="133623" y="0"/>
                  <a:pt x="1175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8" name="Google Shape;238;p6"/>
          <p:cNvGrpSpPr/>
          <p:nvPr/>
        </p:nvGrpSpPr>
        <p:grpSpPr>
          <a:xfrm rot="-2364826">
            <a:off x="10701360" y="-764086"/>
            <a:ext cx="2144771" cy="2125457"/>
            <a:chOff x="1881750" y="575525"/>
            <a:chExt cx="1010700" cy="1001550"/>
          </a:xfrm>
        </p:grpSpPr>
        <p:sp>
          <p:nvSpPr>
            <p:cNvPr id="239" name="Google Shape;239;p6"/>
            <p:cNvSpPr/>
            <p:nvPr/>
          </p:nvSpPr>
          <p:spPr>
            <a:xfrm>
              <a:off x="1881750" y="575525"/>
              <a:ext cx="891400" cy="1001550"/>
            </a:xfrm>
            <a:custGeom>
              <a:avLst/>
              <a:gdLst/>
              <a:ahLst/>
              <a:cxnLst/>
              <a:rect l="l" t="t" r="r" b="b"/>
              <a:pathLst>
                <a:path w="35656" h="40062" extrusionOk="0"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69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269" y="19484"/>
                    <a:pt x="28299" y="19241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2172800" y="851375"/>
              <a:ext cx="446075" cy="468875"/>
            </a:xfrm>
            <a:custGeom>
              <a:avLst/>
              <a:gdLst/>
              <a:ahLst/>
              <a:cxnLst/>
              <a:rect l="l" t="t" r="r" b="b"/>
              <a:pathLst>
                <a:path w="17843" h="18755" extrusionOk="0">
                  <a:moveTo>
                    <a:pt x="17821" y="16377"/>
                  </a:moveTo>
                  <a:cubicBezTo>
                    <a:pt x="17826" y="16391"/>
                    <a:pt x="17833" y="16404"/>
                    <a:pt x="17843" y="16414"/>
                  </a:cubicBezTo>
                  <a:cubicBezTo>
                    <a:pt x="17835" y="16402"/>
                    <a:pt x="17828" y="16389"/>
                    <a:pt x="17821" y="16377"/>
                  </a:cubicBezTo>
                  <a:close/>
                  <a:moveTo>
                    <a:pt x="12098" y="0"/>
                  </a:moveTo>
                  <a:lnTo>
                    <a:pt x="12098" y="0"/>
                  </a:lnTo>
                  <a:cubicBezTo>
                    <a:pt x="12311" y="2341"/>
                    <a:pt x="12827" y="4620"/>
                    <a:pt x="13861" y="6778"/>
                  </a:cubicBezTo>
                  <a:cubicBezTo>
                    <a:pt x="13770" y="6718"/>
                    <a:pt x="13709" y="6657"/>
                    <a:pt x="13618" y="6566"/>
                  </a:cubicBezTo>
                  <a:cubicBezTo>
                    <a:pt x="12979" y="5867"/>
                    <a:pt x="12311" y="5167"/>
                    <a:pt x="11672" y="4438"/>
                  </a:cubicBezTo>
                  <a:cubicBezTo>
                    <a:pt x="10669" y="3253"/>
                    <a:pt x="9697" y="2067"/>
                    <a:pt x="8724" y="882"/>
                  </a:cubicBezTo>
                  <a:cubicBezTo>
                    <a:pt x="8663" y="790"/>
                    <a:pt x="8572" y="699"/>
                    <a:pt x="8481" y="638"/>
                  </a:cubicBezTo>
                  <a:lnTo>
                    <a:pt x="8481" y="638"/>
                  </a:lnTo>
                  <a:cubicBezTo>
                    <a:pt x="8481" y="699"/>
                    <a:pt x="8511" y="730"/>
                    <a:pt x="8542" y="760"/>
                  </a:cubicBezTo>
                  <a:cubicBezTo>
                    <a:pt x="9818" y="2645"/>
                    <a:pt x="11216" y="4438"/>
                    <a:pt x="12736" y="6140"/>
                  </a:cubicBezTo>
                  <a:cubicBezTo>
                    <a:pt x="13162" y="6596"/>
                    <a:pt x="13618" y="6991"/>
                    <a:pt x="14043" y="7417"/>
                  </a:cubicBezTo>
                  <a:cubicBezTo>
                    <a:pt x="14074" y="7447"/>
                    <a:pt x="14104" y="7477"/>
                    <a:pt x="14134" y="7538"/>
                  </a:cubicBezTo>
                  <a:cubicBezTo>
                    <a:pt x="14043" y="7508"/>
                    <a:pt x="13952" y="7447"/>
                    <a:pt x="13861" y="7417"/>
                  </a:cubicBezTo>
                  <a:cubicBezTo>
                    <a:pt x="11976" y="6474"/>
                    <a:pt x="10153" y="5380"/>
                    <a:pt x="8420" y="4195"/>
                  </a:cubicBezTo>
                  <a:cubicBezTo>
                    <a:pt x="6931" y="3192"/>
                    <a:pt x="5411" y="2158"/>
                    <a:pt x="3922" y="1125"/>
                  </a:cubicBezTo>
                  <a:cubicBezTo>
                    <a:pt x="3861" y="1064"/>
                    <a:pt x="3770" y="1003"/>
                    <a:pt x="3648" y="942"/>
                  </a:cubicBezTo>
                  <a:lnTo>
                    <a:pt x="3648" y="942"/>
                  </a:lnTo>
                  <a:cubicBezTo>
                    <a:pt x="3800" y="1186"/>
                    <a:pt x="5320" y="2401"/>
                    <a:pt x="7022" y="3587"/>
                  </a:cubicBezTo>
                  <a:cubicBezTo>
                    <a:pt x="8207" y="4438"/>
                    <a:pt x="9423" y="5228"/>
                    <a:pt x="10639" y="6019"/>
                  </a:cubicBezTo>
                  <a:cubicBezTo>
                    <a:pt x="11824" y="6809"/>
                    <a:pt x="13101" y="7447"/>
                    <a:pt x="14408" y="8085"/>
                  </a:cubicBezTo>
                  <a:cubicBezTo>
                    <a:pt x="14408" y="8116"/>
                    <a:pt x="14378" y="8116"/>
                    <a:pt x="14378" y="8146"/>
                  </a:cubicBezTo>
                  <a:cubicBezTo>
                    <a:pt x="13952" y="8055"/>
                    <a:pt x="13496" y="7994"/>
                    <a:pt x="13071" y="7873"/>
                  </a:cubicBezTo>
                  <a:cubicBezTo>
                    <a:pt x="11855" y="7508"/>
                    <a:pt x="10639" y="7174"/>
                    <a:pt x="9423" y="6778"/>
                  </a:cubicBezTo>
                  <a:cubicBezTo>
                    <a:pt x="7235" y="6049"/>
                    <a:pt x="5046" y="5289"/>
                    <a:pt x="2858" y="4529"/>
                  </a:cubicBezTo>
                  <a:cubicBezTo>
                    <a:pt x="2736" y="4499"/>
                    <a:pt x="2645" y="4499"/>
                    <a:pt x="2523" y="4468"/>
                  </a:cubicBezTo>
                  <a:lnTo>
                    <a:pt x="2493" y="4499"/>
                  </a:lnTo>
                  <a:cubicBezTo>
                    <a:pt x="2614" y="4560"/>
                    <a:pt x="2706" y="4590"/>
                    <a:pt x="2797" y="4651"/>
                  </a:cubicBezTo>
                  <a:cubicBezTo>
                    <a:pt x="4681" y="5471"/>
                    <a:pt x="6657" y="6110"/>
                    <a:pt x="8602" y="6809"/>
                  </a:cubicBezTo>
                  <a:cubicBezTo>
                    <a:pt x="9940" y="7326"/>
                    <a:pt x="11277" y="7781"/>
                    <a:pt x="12675" y="8146"/>
                  </a:cubicBezTo>
                  <a:cubicBezTo>
                    <a:pt x="13162" y="8268"/>
                    <a:pt x="13648" y="8359"/>
                    <a:pt x="14134" y="8450"/>
                  </a:cubicBezTo>
                  <a:cubicBezTo>
                    <a:pt x="14195" y="8481"/>
                    <a:pt x="14256" y="8481"/>
                    <a:pt x="14317" y="8541"/>
                  </a:cubicBezTo>
                  <a:cubicBezTo>
                    <a:pt x="14043" y="8572"/>
                    <a:pt x="13800" y="8572"/>
                    <a:pt x="13527" y="8602"/>
                  </a:cubicBezTo>
                  <a:cubicBezTo>
                    <a:pt x="13186" y="8610"/>
                    <a:pt x="12846" y="8614"/>
                    <a:pt x="12506" y="8614"/>
                  </a:cubicBezTo>
                  <a:cubicBezTo>
                    <a:pt x="10239" y="8614"/>
                    <a:pt x="7992" y="8445"/>
                    <a:pt x="5745" y="8207"/>
                  </a:cubicBezTo>
                  <a:cubicBezTo>
                    <a:pt x="4165" y="8025"/>
                    <a:pt x="2584" y="7873"/>
                    <a:pt x="1034" y="7690"/>
                  </a:cubicBezTo>
                  <a:cubicBezTo>
                    <a:pt x="973" y="7690"/>
                    <a:pt x="912" y="7690"/>
                    <a:pt x="821" y="7751"/>
                  </a:cubicBezTo>
                  <a:cubicBezTo>
                    <a:pt x="943" y="7751"/>
                    <a:pt x="1034" y="7781"/>
                    <a:pt x="1125" y="7812"/>
                  </a:cubicBezTo>
                  <a:cubicBezTo>
                    <a:pt x="2736" y="8146"/>
                    <a:pt x="4377" y="8298"/>
                    <a:pt x="6019" y="8511"/>
                  </a:cubicBezTo>
                  <a:cubicBezTo>
                    <a:pt x="7660" y="8693"/>
                    <a:pt x="9271" y="8876"/>
                    <a:pt x="10943" y="8936"/>
                  </a:cubicBezTo>
                  <a:cubicBezTo>
                    <a:pt x="11672" y="8967"/>
                    <a:pt x="12432" y="8967"/>
                    <a:pt x="13192" y="8967"/>
                  </a:cubicBezTo>
                  <a:cubicBezTo>
                    <a:pt x="13314" y="8967"/>
                    <a:pt x="13405" y="8967"/>
                    <a:pt x="13557" y="8997"/>
                  </a:cubicBezTo>
                  <a:cubicBezTo>
                    <a:pt x="13435" y="9058"/>
                    <a:pt x="13314" y="9088"/>
                    <a:pt x="13192" y="9149"/>
                  </a:cubicBezTo>
                  <a:cubicBezTo>
                    <a:pt x="11764" y="9544"/>
                    <a:pt x="10365" y="9970"/>
                    <a:pt x="8937" y="10395"/>
                  </a:cubicBezTo>
                  <a:cubicBezTo>
                    <a:pt x="6080" y="11186"/>
                    <a:pt x="3192" y="11794"/>
                    <a:pt x="304" y="12493"/>
                  </a:cubicBezTo>
                  <a:cubicBezTo>
                    <a:pt x="213" y="12523"/>
                    <a:pt x="92" y="12554"/>
                    <a:pt x="0" y="12584"/>
                  </a:cubicBezTo>
                  <a:cubicBezTo>
                    <a:pt x="4529" y="11915"/>
                    <a:pt x="8937" y="10821"/>
                    <a:pt x="13314" y="9484"/>
                  </a:cubicBezTo>
                  <a:lnTo>
                    <a:pt x="13314" y="9484"/>
                  </a:lnTo>
                  <a:cubicBezTo>
                    <a:pt x="12372" y="10274"/>
                    <a:pt x="11247" y="10851"/>
                    <a:pt x="10244" y="11551"/>
                  </a:cubicBezTo>
                  <a:cubicBezTo>
                    <a:pt x="9241" y="12280"/>
                    <a:pt x="8207" y="12979"/>
                    <a:pt x="7174" y="13678"/>
                  </a:cubicBezTo>
                  <a:cubicBezTo>
                    <a:pt x="6140" y="14377"/>
                    <a:pt x="5107" y="15076"/>
                    <a:pt x="4073" y="15775"/>
                  </a:cubicBezTo>
                  <a:cubicBezTo>
                    <a:pt x="4256" y="15684"/>
                    <a:pt x="4469" y="15593"/>
                    <a:pt x="4651" y="15472"/>
                  </a:cubicBezTo>
                  <a:cubicBezTo>
                    <a:pt x="5897" y="14833"/>
                    <a:pt x="7052" y="14073"/>
                    <a:pt x="8238" y="13283"/>
                  </a:cubicBezTo>
                  <a:cubicBezTo>
                    <a:pt x="9575" y="12402"/>
                    <a:pt x="10943" y="11490"/>
                    <a:pt x="12280" y="10608"/>
                  </a:cubicBezTo>
                  <a:cubicBezTo>
                    <a:pt x="12858" y="10213"/>
                    <a:pt x="13405" y="9848"/>
                    <a:pt x="13952" y="9453"/>
                  </a:cubicBezTo>
                  <a:cubicBezTo>
                    <a:pt x="14165" y="9332"/>
                    <a:pt x="14378" y="9210"/>
                    <a:pt x="14590" y="9088"/>
                  </a:cubicBezTo>
                  <a:lnTo>
                    <a:pt x="14590" y="9088"/>
                  </a:lnTo>
                  <a:cubicBezTo>
                    <a:pt x="13770" y="10000"/>
                    <a:pt x="12949" y="10882"/>
                    <a:pt x="12128" y="11794"/>
                  </a:cubicBezTo>
                  <a:cubicBezTo>
                    <a:pt x="11308" y="12706"/>
                    <a:pt x="10517" y="13678"/>
                    <a:pt x="9818" y="14712"/>
                  </a:cubicBezTo>
                  <a:cubicBezTo>
                    <a:pt x="9119" y="15715"/>
                    <a:pt x="8420" y="16718"/>
                    <a:pt x="7903" y="17842"/>
                  </a:cubicBezTo>
                  <a:cubicBezTo>
                    <a:pt x="7934" y="17812"/>
                    <a:pt x="7964" y="17782"/>
                    <a:pt x="7995" y="17751"/>
                  </a:cubicBezTo>
                  <a:cubicBezTo>
                    <a:pt x="8390" y="17204"/>
                    <a:pt x="8846" y="16687"/>
                    <a:pt x="9210" y="16140"/>
                  </a:cubicBezTo>
                  <a:cubicBezTo>
                    <a:pt x="10305" y="14590"/>
                    <a:pt x="11460" y="13070"/>
                    <a:pt x="12767" y="11672"/>
                  </a:cubicBezTo>
                  <a:cubicBezTo>
                    <a:pt x="13435" y="10912"/>
                    <a:pt x="14134" y="10152"/>
                    <a:pt x="14834" y="9392"/>
                  </a:cubicBezTo>
                  <a:cubicBezTo>
                    <a:pt x="14894" y="9332"/>
                    <a:pt x="14986" y="9240"/>
                    <a:pt x="15107" y="9180"/>
                  </a:cubicBezTo>
                  <a:lnTo>
                    <a:pt x="15107" y="9180"/>
                  </a:lnTo>
                  <a:cubicBezTo>
                    <a:pt x="15107" y="9271"/>
                    <a:pt x="15077" y="9332"/>
                    <a:pt x="15077" y="9392"/>
                  </a:cubicBezTo>
                  <a:cubicBezTo>
                    <a:pt x="14955" y="9666"/>
                    <a:pt x="14864" y="9940"/>
                    <a:pt x="14773" y="10183"/>
                  </a:cubicBezTo>
                  <a:cubicBezTo>
                    <a:pt x="13800" y="12523"/>
                    <a:pt x="13131" y="14924"/>
                    <a:pt x="12645" y="17417"/>
                  </a:cubicBezTo>
                  <a:cubicBezTo>
                    <a:pt x="12554" y="17842"/>
                    <a:pt x="12493" y="18298"/>
                    <a:pt x="12493" y="18754"/>
                  </a:cubicBezTo>
                  <a:cubicBezTo>
                    <a:pt x="12858" y="17234"/>
                    <a:pt x="13223" y="15745"/>
                    <a:pt x="13618" y="14256"/>
                  </a:cubicBezTo>
                  <a:cubicBezTo>
                    <a:pt x="14013" y="12736"/>
                    <a:pt x="14530" y="11277"/>
                    <a:pt x="15198" y="9818"/>
                  </a:cubicBezTo>
                  <a:cubicBezTo>
                    <a:pt x="15621" y="12235"/>
                    <a:pt x="16615" y="14352"/>
                    <a:pt x="17821" y="16377"/>
                  </a:cubicBezTo>
                  <a:lnTo>
                    <a:pt x="17821" y="16377"/>
                  </a:lnTo>
                  <a:cubicBezTo>
                    <a:pt x="17809" y="16347"/>
                    <a:pt x="17803" y="16313"/>
                    <a:pt x="17782" y="16292"/>
                  </a:cubicBezTo>
                  <a:cubicBezTo>
                    <a:pt x="17782" y="16231"/>
                    <a:pt x="17752" y="16201"/>
                    <a:pt x="17721" y="16140"/>
                  </a:cubicBezTo>
                  <a:cubicBezTo>
                    <a:pt x="17144" y="14620"/>
                    <a:pt x="16566" y="13131"/>
                    <a:pt x="16019" y="11611"/>
                  </a:cubicBezTo>
                  <a:cubicBezTo>
                    <a:pt x="15776" y="10943"/>
                    <a:pt x="15624" y="10213"/>
                    <a:pt x="15593" y="9484"/>
                  </a:cubicBezTo>
                  <a:cubicBezTo>
                    <a:pt x="15593" y="9423"/>
                    <a:pt x="15593" y="9362"/>
                    <a:pt x="15624" y="9271"/>
                  </a:cubicBezTo>
                  <a:cubicBezTo>
                    <a:pt x="16049" y="10000"/>
                    <a:pt x="16505" y="10699"/>
                    <a:pt x="17174" y="11247"/>
                  </a:cubicBezTo>
                  <a:cubicBezTo>
                    <a:pt x="17113" y="11186"/>
                    <a:pt x="17083" y="11125"/>
                    <a:pt x="17022" y="11064"/>
                  </a:cubicBezTo>
                  <a:cubicBezTo>
                    <a:pt x="16536" y="10456"/>
                    <a:pt x="16141" y="9788"/>
                    <a:pt x="15806" y="9088"/>
                  </a:cubicBezTo>
                  <a:cubicBezTo>
                    <a:pt x="15745" y="8997"/>
                    <a:pt x="15290" y="8511"/>
                    <a:pt x="15593" y="7933"/>
                  </a:cubicBezTo>
                  <a:cubicBezTo>
                    <a:pt x="15776" y="7629"/>
                    <a:pt x="15776" y="7234"/>
                    <a:pt x="15897" y="6900"/>
                  </a:cubicBezTo>
                  <a:cubicBezTo>
                    <a:pt x="16110" y="6292"/>
                    <a:pt x="16323" y="5715"/>
                    <a:pt x="16536" y="5107"/>
                  </a:cubicBezTo>
                  <a:lnTo>
                    <a:pt x="16536" y="5107"/>
                  </a:lnTo>
                  <a:cubicBezTo>
                    <a:pt x="16323" y="5380"/>
                    <a:pt x="16171" y="5684"/>
                    <a:pt x="16049" y="5988"/>
                  </a:cubicBezTo>
                  <a:cubicBezTo>
                    <a:pt x="15897" y="6292"/>
                    <a:pt x="15745" y="6626"/>
                    <a:pt x="15624" y="6930"/>
                  </a:cubicBezTo>
                  <a:cubicBezTo>
                    <a:pt x="15502" y="7265"/>
                    <a:pt x="15411" y="7569"/>
                    <a:pt x="15290" y="7933"/>
                  </a:cubicBezTo>
                  <a:cubicBezTo>
                    <a:pt x="14986" y="7721"/>
                    <a:pt x="14682" y="7508"/>
                    <a:pt x="14469" y="7174"/>
                  </a:cubicBezTo>
                  <a:cubicBezTo>
                    <a:pt x="13648" y="5684"/>
                    <a:pt x="13040" y="4134"/>
                    <a:pt x="12675" y="2462"/>
                  </a:cubicBezTo>
                  <a:cubicBezTo>
                    <a:pt x="12523" y="1763"/>
                    <a:pt x="12372" y="1064"/>
                    <a:pt x="12220" y="365"/>
                  </a:cubicBezTo>
                  <a:cubicBezTo>
                    <a:pt x="12189" y="243"/>
                    <a:pt x="12159" y="122"/>
                    <a:pt x="120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6"/>
            <p:cNvSpPr/>
            <p:nvPr/>
          </p:nvSpPr>
          <p:spPr>
            <a:xfrm>
              <a:off x="1881750" y="575525"/>
              <a:ext cx="1010700" cy="1001550"/>
            </a:xfrm>
            <a:custGeom>
              <a:avLst/>
              <a:gdLst/>
              <a:ahLst/>
              <a:cxnLst/>
              <a:rect l="l" t="t" r="r" b="b"/>
              <a:pathLst>
                <a:path w="40428" h="40062" extrusionOk="0">
                  <a:moveTo>
                    <a:pt x="24074" y="1216"/>
                  </a:moveTo>
                  <a:cubicBezTo>
                    <a:pt x="24105" y="1277"/>
                    <a:pt x="24135" y="1338"/>
                    <a:pt x="24165" y="1399"/>
                  </a:cubicBezTo>
                  <a:cubicBezTo>
                    <a:pt x="24561" y="3192"/>
                    <a:pt x="25138" y="4894"/>
                    <a:pt x="25776" y="6627"/>
                  </a:cubicBezTo>
                  <a:cubicBezTo>
                    <a:pt x="25898" y="6961"/>
                    <a:pt x="26020" y="7296"/>
                    <a:pt x="26141" y="7599"/>
                  </a:cubicBezTo>
                  <a:cubicBezTo>
                    <a:pt x="26567" y="8694"/>
                    <a:pt x="26749" y="9818"/>
                    <a:pt x="26810" y="11004"/>
                  </a:cubicBezTo>
                  <a:cubicBezTo>
                    <a:pt x="26901" y="12250"/>
                    <a:pt x="26840" y="13496"/>
                    <a:pt x="26749" y="14742"/>
                  </a:cubicBezTo>
                  <a:cubicBezTo>
                    <a:pt x="26688" y="15350"/>
                    <a:pt x="26719" y="15958"/>
                    <a:pt x="26719" y="16536"/>
                  </a:cubicBezTo>
                  <a:cubicBezTo>
                    <a:pt x="26719" y="16627"/>
                    <a:pt x="26749" y="16688"/>
                    <a:pt x="26780" y="16779"/>
                  </a:cubicBezTo>
                  <a:cubicBezTo>
                    <a:pt x="26840" y="16718"/>
                    <a:pt x="26901" y="16657"/>
                    <a:pt x="26932" y="16597"/>
                  </a:cubicBezTo>
                  <a:cubicBezTo>
                    <a:pt x="27175" y="16232"/>
                    <a:pt x="27418" y="15867"/>
                    <a:pt x="27631" y="15533"/>
                  </a:cubicBezTo>
                  <a:cubicBezTo>
                    <a:pt x="27722" y="15411"/>
                    <a:pt x="27813" y="15290"/>
                    <a:pt x="27874" y="15198"/>
                  </a:cubicBezTo>
                  <a:cubicBezTo>
                    <a:pt x="28421" y="14226"/>
                    <a:pt x="29211" y="13557"/>
                    <a:pt x="30062" y="12888"/>
                  </a:cubicBezTo>
                  <a:cubicBezTo>
                    <a:pt x="30123" y="12828"/>
                    <a:pt x="30184" y="12797"/>
                    <a:pt x="30245" y="12736"/>
                  </a:cubicBezTo>
                  <a:cubicBezTo>
                    <a:pt x="30275" y="12736"/>
                    <a:pt x="30305" y="12736"/>
                    <a:pt x="30366" y="12706"/>
                  </a:cubicBezTo>
                  <a:lnTo>
                    <a:pt x="30366" y="12706"/>
                  </a:lnTo>
                  <a:cubicBezTo>
                    <a:pt x="30275" y="13071"/>
                    <a:pt x="30184" y="13375"/>
                    <a:pt x="30062" y="13709"/>
                  </a:cubicBezTo>
                  <a:cubicBezTo>
                    <a:pt x="29880" y="14195"/>
                    <a:pt x="29667" y="14682"/>
                    <a:pt x="29454" y="15168"/>
                  </a:cubicBezTo>
                  <a:cubicBezTo>
                    <a:pt x="29424" y="15259"/>
                    <a:pt x="29394" y="15350"/>
                    <a:pt x="29363" y="15442"/>
                  </a:cubicBezTo>
                  <a:cubicBezTo>
                    <a:pt x="29120" y="16232"/>
                    <a:pt x="28725" y="16961"/>
                    <a:pt x="28390" y="17691"/>
                  </a:cubicBezTo>
                  <a:cubicBezTo>
                    <a:pt x="28269" y="17934"/>
                    <a:pt x="28117" y="18147"/>
                    <a:pt x="27965" y="18360"/>
                  </a:cubicBezTo>
                  <a:cubicBezTo>
                    <a:pt x="27783" y="18633"/>
                    <a:pt x="27570" y="18876"/>
                    <a:pt x="27357" y="19180"/>
                  </a:cubicBezTo>
                  <a:cubicBezTo>
                    <a:pt x="27083" y="19515"/>
                    <a:pt x="27479" y="19727"/>
                    <a:pt x="27479" y="19727"/>
                  </a:cubicBezTo>
                  <a:cubicBezTo>
                    <a:pt x="27570" y="19788"/>
                    <a:pt x="27661" y="19849"/>
                    <a:pt x="27752" y="19910"/>
                  </a:cubicBezTo>
                  <a:cubicBezTo>
                    <a:pt x="28421" y="20366"/>
                    <a:pt x="28998" y="20913"/>
                    <a:pt x="29576" y="21460"/>
                  </a:cubicBezTo>
                  <a:cubicBezTo>
                    <a:pt x="29880" y="21703"/>
                    <a:pt x="30153" y="21946"/>
                    <a:pt x="30457" y="22189"/>
                  </a:cubicBezTo>
                  <a:cubicBezTo>
                    <a:pt x="31187" y="22858"/>
                    <a:pt x="31886" y="23557"/>
                    <a:pt x="32464" y="24347"/>
                  </a:cubicBezTo>
                  <a:cubicBezTo>
                    <a:pt x="33223" y="25411"/>
                    <a:pt x="33953" y="26475"/>
                    <a:pt x="34561" y="27630"/>
                  </a:cubicBezTo>
                  <a:cubicBezTo>
                    <a:pt x="34622" y="27752"/>
                    <a:pt x="34652" y="27843"/>
                    <a:pt x="34743" y="27995"/>
                  </a:cubicBezTo>
                  <a:cubicBezTo>
                    <a:pt x="34652" y="27934"/>
                    <a:pt x="34622" y="27934"/>
                    <a:pt x="34591" y="27904"/>
                  </a:cubicBezTo>
                  <a:cubicBezTo>
                    <a:pt x="33983" y="27448"/>
                    <a:pt x="33375" y="26992"/>
                    <a:pt x="32767" y="26566"/>
                  </a:cubicBezTo>
                  <a:cubicBezTo>
                    <a:pt x="31977" y="26019"/>
                    <a:pt x="31278" y="25381"/>
                    <a:pt x="30640" y="24712"/>
                  </a:cubicBezTo>
                  <a:cubicBezTo>
                    <a:pt x="30488" y="24591"/>
                    <a:pt x="30397" y="24469"/>
                    <a:pt x="30245" y="24347"/>
                  </a:cubicBezTo>
                  <a:cubicBezTo>
                    <a:pt x="29910" y="24043"/>
                    <a:pt x="29546" y="23770"/>
                    <a:pt x="29150" y="23496"/>
                  </a:cubicBezTo>
                  <a:cubicBezTo>
                    <a:pt x="29150" y="23527"/>
                    <a:pt x="29150" y="23557"/>
                    <a:pt x="29150" y="23588"/>
                  </a:cubicBezTo>
                  <a:cubicBezTo>
                    <a:pt x="29606" y="24165"/>
                    <a:pt x="29880" y="24834"/>
                    <a:pt x="30214" y="25442"/>
                  </a:cubicBezTo>
                  <a:cubicBezTo>
                    <a:pt x="30640" y="26293"/>
                    <a:pt x="31065" y="27174"/>
                    <a:pt x="31400" y="28086"/>
                  </a:cubicBezTo>
                  <a:cubicBezTo>
                    <a:pt x="31673" y="28907"/>
                    <a:pt x="31795" y="29758"/>
                    <a:pt x="31886" y="30609"/>
                  </a:cubicBezTo>
                  <a:cubicBezTo>
                    <a:pt x="32038" y="31703"/>
                    <a:pt x="32008" y="32797"/>
                    <a:pt x="32008" y="33892"/>
                  </a:cubicBezTo>
                  <a:cubicBezTo>
                    <a:pt x="32008" y="34104"/>
                    <a:pt x="31977" y="34348"/>
                    <a:pt x="31977" y="34560"/>
                  </a:cubicBezTo>
                  <a:cubicBezTo>
                    <a:pt x="31947" y="34560"/>
                    <a:pt x="31947" y="34560"/>
                    <a:pt x="31947" y="34530"/>
                  </a:cubicBezTo>
                  <a:cubicBezTo>
                    <a:pt x="31491" y="33466"/>
                    <a:pt x="30761" y="32554"/>
                    <a:pt x="30032" y="31673"/>
                  </a:cubicBezTo>
                  <a:cubicBezTo>
                    <a:pt x="29272" y="30731"/>
                    <a:pt x="28664" y="29727"/>
                    <a:pt x="28178" y="28664"/>
                  </a:cubicBezTo>
                  <a:cubicBezTo>
                    <a:pt x="27843" y="27934"/>
                    <a:pt x="27631" y="27174"/>
                    <a:pt x="27327" y="26445"/>
                  </a:cubicBezTo>
                  <a:cubicBezTo>
                    <a:pt x="27205" y="26171"/>
                    <a:pt x="27053" y="25898"/>
                    <a:pt x="26932" y="25594"/>
                  </a:cubicBezTo>
                  <a:cubicBezTo>
                    <a:pt x="26901" y="25594"/>
                    <a:pt x="26871" y="25594"/>
                    <a:pt x="26840" y="25624"/>
                  </a:cubicBezTo>
                  <a:cubicBezTo>
                    <a:pt x="26840" y="25715"/>
                    <a:pt x="26810" y="25837"/>
                    <a:pt x="26810" y="25958"/>
                  </a:cubicBezTo>
                  <a:cubicBezTo>
                    <a:pt x="26780" y="27144"/>
                    <a:pt x="26749" y="28299"/>
                    <a:pt x="26749" y="29484"/>
                  </a:cubicBezTo>
                  <a:cubicBezTo>
                    <a:pt x="26719" y="30761"/>
                    <a:pt x="26476" y="32007"/>
                    <a:pt x="26141" y="33223"/>
                  </a:cubicBezTo>
                  <a:cubicBezTo>
                    <a:pt x="26141" y="33314"/>
                    <a:pt x="26111" y="33405"/>
                    <a:pt x="26050" y="33527"/>
                  </a:cubicBezTo>
                  <a:cubicBezTo>
                    <a:pt x="25655" y="34348"/>
                    <a:pt x="25351" y="35199"/>
                    <a:pt x="24834" y="35989"/>
                  </a:cubicBezTo>
                  <a:cubicBezTo>
                    <a:pt x="24348" y="36718"/>
                    <a:pt x="23892" y="37448"/>
                    <a:pt x="23436" y="38177"/>
                  </a:cubicBezTo>
                  <a:cubicBezTo>
                    <a:pt x="23406" y="38208"/>
                    <a:pt x="23375" y="38238"/>
                    <a:pt x="23314" y="38299"/>
                  </a:cubicBezTo>
                  <a:cubicBezTo>
                    <a:pt x="23314" y="38238"/>
                    <a:pt x="23284" y="38208"/>
                    <a:pt x="23284" y="38177"/>
                  </a:cubicBezTo>
                  <a:cubicBezTo>
                    <a:pt x="23345" y="36718"/>
                    <a:pt x="23223" y="35290"/>
                    <a:pt x="22919" y="33861"/>
                  </a:cubicBezTo>
                  <a:cubicBezTo>
                    <a:pt x="22706" y="32858"/>
                    <a:pt x="22615" y="31825"/>
                    <a:pt x="22646" y="30822"/>
                  </a:cubicBezTo>
                  <a:cubicBezTo>
                    <a:pt x="22676" y="30153"/>
                    <a:pt x="22767" y="29484"/>
                    <a:pt x="22828" y="28846"/>
                  </a:cubicBezTo>
                  <a:cubicBezTo>
                    <a:pt x="22919" y="27873"/>
                    <a:pt x="23010" y="26931"/>
                    <a:pt x="23102" y="25989"/>
                  </a:cubicBezTo>
                  <a:cubicBezTo>
                    <a:pt x="23102" y="25958"/>
                    <a:pt x="23102" y="25928"/>
                    <a:pt x="23102" y="25837"/>
                  </a:cubicBezTo>
                  <a:cubicBezTo>
                    <a:pt x="23010" y="25867"/>
                    <a:pt x="22950" y="25898"/>
                    <a:pt x="22889" y="25928"/>
                  </a:cubicBezTo>
                  <a:cubicBezTo>
                    <a:pt x="22858" y="25989"/>
                    <a:pt x="22828" y="26080"/>
                    <a:pt x="22767" y="26141"/>
                  </a:cubicBezTo>
                  <a:cubicBezTo>
                    <a:pt x="22099" y="27417"/>
                    <a:pt x="21430" y="28694"/>
                    <a:pt x="20761" y="30001"/>
                  </a:cubicBezTo>
                  <a:cubicBezTo>
                    <a:pt x="20700" y="30062"/>
                    <a:pt x="20670" y="30123"/>
                    <a:pt x="20640" y="30214"/>
                  </a:cubicBezTo>
                  <a:cubicBezTo>
                    <a:pt x="20032" y="31673"/>
                    <a:pt x="19120" y="32980"/>
                    <a:pt x="18269" y="34317"/>
                  </a:cubicBezTo>
                  <a:cubicBezTo>
                    <a:pt x="17448" y="35715"/>
                    <a:pt x="16323" y="36870"/>
                    <a:pt x="15108" y="37904"/>
                  </a:cubicBezTo>
                  <a:cubicBezTo>
                    <a:pt x="14621" y="38299"/>
                    <a:pt x="14165" y="38694"/>
                    <a:pt x="13618" y="39150"/>
                  </a:cubicBezTo>
                  <a:cubicBezTo>
                    <a:pt x="13679" y="38998"/>
                    <a:pt x="13709" y="38907"/>
                    <a:pt x="13770" y="38785"/>
                  </a:cubicBezTo>
                  <a:cubicBezTo>
                    <a:pt x="14105" y="38086"/>
                    <a:pt x="14439" y="37387"/>
                    <a:pt x="14743" y="36658"/>
                  </a:cubicBezTo>
                  <a:cubicBezTo>
                    <a:pt x="14925" y="36232"/>
                    <a:pt x="15077" y="35807"/>
                    <a:pt x="15229" y="35381"/>
                  </a:cubicBezTo>
                  <a:cubicBezTo>
                    <a:pt x="15624" y="34378"/>
                    <a:pt x="15989" y="33375"/>
                    <a:pt x="16384" y="32402"/>
                  </a:cubicBezTo>
                  <a:cubicBezTo>
                    <a:pt x="16536" y="31977"/>
                    <a:pt x="16749" y="31551"/>
                    <a:pt x="16962" y="31126"/>
                  </a:cubicBezTo>
                  <a:cubicBezTo>
                    <a:pt x="17539" y="29940"/>
                    <a:pt x="18147" y="28755"/>
                    <a:pt x="18725" y="27569"/>
                  </a:cubicBezTo>
                  <a:cubicBezTo>
                    <a:pt x="18998" y="27022"/>
                    <a:pt x="19211" y="26414"/>
                    <a:pt x="19454" y="25867"/>
                  </a:cubicBezTo>
                  <a:cubicBezTo>
                    <a:pt x="19454" y="25837"/>
                    <a:pt x="19424" y="25806"/>
                    <a:pt x="19424" y="25806"/>
                  </a:cubicBezTo>
                  <a:cubicBezTo>
                    <a:pt x="19390" y="25789"/>
                    <a:pt x="19361" y="25782"/>
                    <a:pt x="19335" y="25782"/>
                  </a:cubicBezTo>
                  <a:cubicBezTo>
                    <a:pt x="19268" y="25782"/>
                    <a:pt x="19224" y="25832"/>
                    <a:pt x="19181" y="25898"/>
                  </a:cubicBezTo>
                  <a:cubicBezTo>
                    <a:pt x="18269" y="26779"/>
                    <a:pt x="17266" y="27569"/>
                    <a:pt x="16293" y="28360"/>
                  </a:cubicBezTo>
                  <a:cubicBezTo>
                    <a:pt x="15199" y="29241"/>
                    <a:pt x="14135" y="30183"/>
                    <a:pt x="13041" y="31065"/>
                  </a:cubicBezTo>
                  <a:cubicBezTo>
                    <a:pt x="11764" y="32098"/>
                    <a:pt x="10518" y="33101"/>
                    <a:pt x="9089" y="33861"/>
                  </a:cubicBezTo>
                  <a:cubicBezTo>
                    <a:pt x="8451" y="34226"/>
                    <a:pt x="7843" y="34682"/>
                    <a:pt x="7235" y="35107"/>
                  </a:cubicBezTo>
                  <a:cubicBezTo>
                    <a:pt x="7083" y="35199"/>
                    <a:pt x="6962" y="35290"/>
                    <a:pt x="6779" y="35351"/>
                  </a:cubicBezTo>
                  <a:cubicBezTo>
                    <a:pt x="6810" y="35290"/>
                    <a:pt x="6840" y="35229"/>
                    <a:pt x="6870" y="35199"/>
                  </a:cubicBezTo>
                  <a:cubicBezTo>
                    <a:pt x="7661" y="33983"/>
                    <a:pt x="8421" y="32737"/>
                    <a:pt x="9241" y="31551"/>
                  </a:cubicBezTo>
                  <a:cubicBezTo>
                    <a:pt x="10031" y="30366"/>
                    <a:pt x="10913" y="29241"/>
                    <a:pt x="11916" y="28268"/>
                  </a:cubicBezTo>
                  <a:cubicBezTo>
                    <a:pt x="12129" y="28086"/>
                    <a:pt x="12342" y="27873"/>
                    <a:pt x="12554" y="27721"/>
                  </a:cubicBezTo>
                  <a:cubicBezTo>
                    <a:pt x="13801" y="26840"/>
                    <a:pt x="14956" y="25867"/>
                    <a:pt x="16293" y="25107"/>
                  </a:cubicBezTo>
                  <a:cubicBezTo>
                    <a:pt x="16597" y="24925"/>
                    <a:pt x="16871" y="24682"/>
                    <a:pt x="17144" y="24439"/>
                  </a:cubicBezTo>
                  <a:cubicBezTo>
                    <a:pt x="17144" y="24439"/>
                    <a:pt x="17114" y="24408"/>
                    <a:pt x="17114" y="24378"/>
                  </a:cubicBezTo>
                  <a:cubicBezTo>
                    <a:pt x="17053" y="24408"/>
                    <a:pt x="16962" y="24408"/>
                    <a:pt x="16901" y="24408"/>
                  </a:cubicBezTo>
                  <a:cubicBezTo>
                    <a:pt x="15989" y="24712"/>
                    <a:pt x="15108" y="24955"/>
                    <a:pt x="14196" y="25290"/>
                  </a:cubicBezTo>
                  <a:cubicBezTo>
                    <a:pt x="12919" y="25746"/>
                    <a:pt x="11582" y="26050"/>
                    <a:pt x="10214" y="26202"/>
                  </a:cubicBezTo>
                  <a:cubicBezTo>
                    <a:pt x="9484" y="26293"/>
                    <a:pt x="8724" y="26445"/>
                    <a:pt x="7965" y="26475"/>
                  </a:cubicBezTo>
                  <a:cubicBezTo>
                    <a:pt x="6931" y="26566"/>
                    <a:pt x="5898" y="26566"/>
                    <a:pt x="4834" y="26597"/>
                  </a:cubicBezTo>
                  <a:lnTo>
                    <a:pt x="1399" y="26597"/>
                  </a:lnTo>
                  <a:cubicBezTo>
                    <a:pt x="1338" y="26597"/>
                    <a:pt x="1278" y="26597"/>
                    <a:pt x="1156" y="26566"/>
                  </a:cubicBezTo>
                  <a:cubicBezTo>
                    <a:pt x="1278" y="26506"/>
                    <a:pt x="1308" y="26475"/>
                    <a:pt x="1369" y="26445"/>
                  </a:cubicBezTo>
                  <a:cubicBezTo>
                    <a:pt x="3071" y="25533"/>
                    <a:pt x="4743" y="24621"/>
                    <a:pt x="6414" y="23770"/>
                  </a:cubicBezTo>
                  <a:cubicBezTo>
                    <a:pt x="7813" y="23071"/>
                    <a:pt x="9272" y="22524"/>
                    <a:pt x="10791" y="22068"/>
                  </a:cubicBezTo>
                  <a:cubicBezTo>
                    <a:pt x="11126" y="21977"/>
                    <a:pt x="11460" y="21885"/>
                    <a:pt x="11764" y="21764"/>
                  </a:cubicBezTo>
                  <a:cubicBezTo>
                    <a:pt x="12858" y="21399"/>
                    <a:pt x="13983" y="21247"/>
                    <a:pt x="15108" y="21034"/>
                  </a:cubicBezTo>
                  <a:cubicBezTo>
                    <a:pt x="15351" y="20974"/>
                    <a:pt x="15594" y="20943"/>
                    <a:pt x="15837" y="20852"/>
                  </a:cubicBezTo>
                  <a:cubicBezTo>
                    <a:pt x="15776" y="20822"/>
                    <a:pt x="15685" y="20791"/>
                    <a:pt x="15624" y="20761"/>
                  </a:cubicBezTo>
                  <a:cubicBezTo>
                    <a:pt x="14773" y="20578"/>
                    <a:pt x="13892" y="20578"/>
                    <a:pt x="13041" y="20578"/>
                  </a:cubicBezTo>
                  <a:cubicBezTo>
                    <a:pt x="12068" y="20578"/>
                    <a:pt x="11095" y="20518"/>
                    <a:pt x="10153" y="20335"/>
                  </a:cubicBezTo>
                  <a:cubicBezTo>
                    <a:pt x="9728" y="20274"/>
                    <a:pt x="9302" y="20214"/>
                    <a:pt x="8876" y="20153"/>
                  </a:cubicBezTo>
                  <a:cubicBezTo>
                    <a:pt x="7387" y="19940"/>
                    <a:pt x="5989" y="19454"/>
                    <a:pt x="4591" y="18998"/>
                  </a:cubicBezTo>
                  <a:cubicBezTo>
                    <a:pt x="3709" y="18724"/>
                    <a:pt x="2858" y="18420"/>
                    <a:pt x="1977" y="18116"/>
                  </a:cubicBezTo>
                  <a:cubicBezTo>
                    <a:pt x="1885" y="18086"/>
                    <a:pt x="1794" y="18025"/>
                    <a:pt x="1642" y="17964"/>
                  </a:cubicBezTo>
                  <a:cubicBezTo>
                    <a:pt x="1764" y="17934"/>
                    <a:pt x="1825" y="17934"/>
                    <a:pt x="1885" y="17934"/>
                  </a:cubicBezTo>
                  <a:cubicBezTo>
                    <a:pt x="2858" y="17904"/>
                    <a:pt x="3861" y="17721"/>
                    <a:pt x="4834" y="17569"/>
                  </a:cubicBezTo>
                  <a:cubicBezTo>
                    <a:pt x="6141" y="17356"/>
                    <a:pt x="7448" y="17113"/>
                    <a:pt x="8785" y="17113"/>
                  </a:cubicBezTo>
                  <a:cubicBezTo>
                    <a:pt x="10396" y="17113"/>
                    <a:pt x="12007" y="17235"/>
                    <a:pt x="13588" y="17600"/>
                  </a:cubicBezTo>
                  <a:cubicBezTo>
                    <a:pt x="14256" y="17752"/>
                    <a:pt x="14986" y="17812"/>
                    <a:pt x="15685" y="17934"/>
                  </a:cubicBezTo>
                  <a:cubicBezTo>
                    <a:pt x="15715" y="17944"/>
                    <a:pt x="15743" y="17947"/>
                    <a:pt x="15771" y="17947"/>
                  </a:cubicBezTo>
                  <a:cubicBezTo>
                    <a:pt x="15827" y="17947"/>
                    <a:pt x="15888" y="17934"/>
                    <a:pt x="15989" y="17934"/>
                  </a:cubicBezTo>
                  <a:cubicBezTo>
                    <a:pt x="15898" y="17873"/>
                    <a:pt x="15837" y="17812"/>
                    <a:pt x="15807" y="17782"/>
                  </a:cubicBezTo>
                  <a:cubicBezTo>
                    <a:pt x="14591" y="17235"/>
                    <a:pt x="13405" y="16657"/>
                    <a:pt x="12220" y="16080"/>
                  </a:cubicBezTo>
                  <a:cubicBezTo>
                    <a:pt x="11399" y="15654"/>
                    <a:pt x="10639" y="15198"/>
                    <a:pt x="9849" y="14773"/>
                  </a:cubicBezTo>
                  <a:cubicBezTo>
                    <a:pt x="8937" y="14226"/>
                    <a:pt x="8025" y="13709"/>
                    <a:pt x="7114" y="13192"/>
                  </a:cubicBezTo>
                  <a:cubicBezTo>
                    <a:pt x="6354" y="12736"/>
                    <a:pt x="5594" y="12311"/>
                    <a:pt x="4803" y="11885"/>
                  </a:cubicBezTo>
                  <a:cubicBezTo>
                    <a:pt x="4803" y="11855"/>
                    <a:pt x="4773" y="11824"/>
                    <a:pt x="4712" y="11794"/>
                  </a:cubicBezTo>
                  <a:cubicBezTo>
                    <a:pt x="4803" y="11794"/>
                    <a:pt x="4834" y="11764"/>
                    <a:pt x="4895" y="11764"/>
                  </a:cubicBezTo>
                  <a:cubicBezTo>
                    <a:pt x="6475" y="11824"/>
                    <a:pt x="8086" y="11946"/>
                    <a:pt x="9667" y="12098"/>
                  </a:cubicBezTo>
                  <a:cubicBezTo>
                    <a:pt x="10457" y="12189"/>
                    <a:pt x="11187" y="12341"/>
                    <a:pt x="11916" y="12645"/>
                  </a:cubicBezTo>
                  <a:cubicBezTo>
                    <a:pt x="12615" y="12919"/>
                    <a:pt x="13345" y="13131"/>
                    <a:pt x="14044" y="13344"/>
                  </a:cubicBezTo>
                  <a:cubicBezTo>
                    <a:pt x="14105" y="13375"/>
                    <a:pt x="14135" y="13375"/>
                    <a:pt x="14226" y="13375"/>
                  </a:cubicBezTo>
                  <a:cubicBezTo>
                    <a:pt x="14196" y="13314"/>
                    <a:pt x="14196" y="13253"/>
                    <a:pt x="14165" y="13192"/>
                  </a:cubicBezTo>
                  <a:cubicBezTo>
                    <a:pt x="13983" y="13010"/>
                    <a:pt x="13801" y="12767"/>
                    <a:pt x="13588" y="12584"/>
                  </a:cubicBezTo>
                  <a:cubicBezTo>
                    <a:pt x="12311" y="11369"/>
                    <a:pt x="11187" y="10031"/>
                    <a:pt x="10062" y="8663"/>
                  </a:cubicBezTo>
                  <a:cubicBezTo>
                    <a:pt x="9667" y="8147"/>
                    <a:pt x="9363" y="7569"/>
                    <a:pt x="8998" y="7052"/>
                  </a:cubicBezTo>
                  <a:cubicBezTo>
                    <a:pt x="8968" y="7022"/>
                    <a:pt x="8968" y="6961"/>
                    <a:pt x="8968" y="6900"/>
                  </a:cubicBezTo>
                  <a:lnTo>
                    <a:pt x="8968" y="6900"/>
                  </a:lnTo>
                  <a:cubicBezTo>
                    <a:pt x="9120" y="6961"/>
                    <a:pt x="9272" y="7052"/>
                    <a:pt x="9424" y="7113"/>
                  </a:cubicBezTo>
                  <a:cubicBezTo>
                    <a:pt x="9940" y="7417"/>
                    <a:pt x="10487" y="7660"/>
                    <a:pt x="11065" y="7903"/>
                  </a:cubicBezTo>
                  <a:cubicBezTo>
                    <a:pt x="11825" y="8238"/>
                    <a:pt x="12615" y="8603"/>
                    <a:pt x="13314" y="9058"/>
                  </a:cubicBezTo>
                  <a:cubicBezTo>
                    <a:pt x="14408" y="9727"/>
                    <a:pt x="15412" y="10457"/>
                    <a:pt x="16475" y="11186"/>
                  </a:cubicBezTo>
                  <a:cubicBezTo>
                    <a:pt x="17296" y="11764"/>
                    <a:pt x="18086" y="12372"/>
                    <a:pt x="18937" y="12919"/>
                  </a:cubicBezTo>
                  <a:cubicBezTo>
                    <a:pt x="19302" y="13162"/>
                    <a:pt x="19728" y="13344"/>
                    <a:pt x="20123" y="13557"/>
                  </a:cubicBezTo>
                  <a:cubicBezTo>
                    <a:pt x="20123" y="13527"/>
                    <a:pt x="20153" y="13527"/>
                    <a:pt x="20153" y="13496"/>
                  </a:cubicBezTo>
                  <a:cubicBezTo>
                    <a:pt x="20123" y="13435"/>
                    <a:pt x="20092" y="13344"/>
                    <a:pt x="20062" y="13283"/>
                  </a:cubicBezTo>
                  <a:cubicBezTo>
                    <a:pt x="19333" y="12007"/>
                    <a:pt x="18603" y="10761"/>
                    <a:pt x="17782" y="9545"/>
                  </a:cubicBezTo>
                  <a:cubicBezTo>
                    <a:pt x="17661" y="9393"/>
                    <a:pt x="17570" y="9210"/>
                    <a:pt x="17509" y="9028"/>
                  </a:cubicBezTo>
                  <a:cubicBezTo>
                    <a:pt x="17114" y="8086"/>
                    <a:pt x="16719" y="7174"/>
                    <a:pt x="16354" y="6232"/>
                  </a:cubicBezTo>
                  <a:cubicBezTo>
                    <a:pt x="16202" y="5867"/>
                    <a:pt x="16050" y="5502"/>
                    <a:pt x="15898" y="5137"/>
                  </a:cubicBezTo>
                  <a:cubicBezTo>
                    <a:pt x="15594" y="4286"/>
                    <a:pt x="15381" y="3405"/>
                    <a:pt x="15229" y="2523"/>
                  </a:cubicBezTo>
                  <a:cubicBezTo>
                    <a:pt x="15199" y="2463"/>
                    <a:pt x="15199" y="2432"/>
                    <a:pt x="15199" y="2341"/>
                  </a:cubicBezTo>
                  <a:lnTo>
                    <a:pt x="15199" y="2341"/>
                  </a:lnTo>
                  <a:cubicBezTo>
                    <a:pt x="15290" y="2371"/>
                    <a:pt x="15351" y="2371"/>
                    <a:pt x="15412" y="2402"/>
                  </a:cubicBezTo>
                  <a:cubicBezTo>
                    <a:pt x="16293" y="2919"/>
                    <a:pt x="17114" y="3587"/>
                    <a:pt x="17874" y="4286"/>
                  </a:cubicBezTo>
                  <a:cubicBezTo>
                    <a:pt x="19302" y="5563"/>
                    <a:pt x="20427" y="7083"/>
                    <a:pt x="21339" y="8785"/>
                  </a:cubicBezTo>
                  <a:cubicBezTo>
                    <a:pt x="21825" y="9666"/>
                    <a:pt x="22281" y="10517"/>
                    <a:pt x="22767" y="11399"/>
                  </a:cubicBezTo>
                  <a:cubicBezTo>
                    <a:pt x="22798" y="11490"/>
                    <a:pt x="22858" y="11581"/>
                    <a:pt x="22980" y="11642"/>
                  </a:cubicBezTo>
                  <a:cubicBezTo>
                    <a:pt x="22980" y="11551"/>
                    <a:pt x="23010" y="11460"/>
                    <a:pt x="23010" y="11338"/>
                  </a:cubicBezTo>
                  <a:cubicBezTo>
                    <a:pt x="22980" y="9666"/>
                    <a:pt x="22858" y="7995"/>
                    <a:pt x="22950" y="6323"/>
                  </a:cubicBezTo>
                  <a:cubicBezTo>
                    <a:pt x="23010" y="5624"/>
                    <a:pt x="23132" y="4925"/>
                    <a:pt x="23254" y="4256"/>
                  </a:cubicBezTo>
                  <a:cubicBezTo>
                    <a:pt x="23406" y="3526"/>
                    <a:pt x="23588" y="2797"/>
                    <a:pt x="23770" y="2098"/>
                  </a:cubicBezTo>
                  <a:cubicBezTo>
                    <a:pt x="23831" y="1794"/>
                    <a:pt x="23922" y="1490"/>
                    <a:pt x="24074" y="1216"/>
                  </a:cubicBezTo>
                  <a:close/>
                  <a:moveTo>
                    <a:pt x="23983" y="1"/>
                  </a:moveTo>
                  <a:cubicBezTo>
                    <a:pt x="23801" y="1"/>
                    <a:pt x="23801" y="183"/>
                    <a:pt x="23770" y="305"/>
                  </a:cubicBezTo>
                  <a:cubicBezTo>
                    <a:pt x="23679" y="609"/>
                    <a:pt x="23618" y="943"/>
                    <a:pt x="23527" y="1247"/>
                  </a:cubicBezTo>
                  <a:cubicBezTo>
                    <a:pt x="23466" y="1520"/>
                    <a:pt x="23345" y="1824"/>
                    <a:pt x="23284" y="2098"/>
                  </a:cubicBezTo>
                  <a:cubicBezTo>
                    <a:pt x="23132" y="2736"/>
                    <a:pt x="22980" y="3344"/>
                    <a:pt x="22828" y="3982"/>
                  </a:cubicBezTo>
                  <a:cubicBezTo>
                    <a:pt x="22585" y="4864"/>
                    <a:pt x="22463" y="5745"/>
                    <a:pt x="22463" y="6627"/>
                  </a:cubicBezTo>
                  <a:cubicBezTo>
                    <a:pt x="22463" y="7721"/>
                    <a:pt x="22494" y="8785"/>
                    <a:pt x="22524" y="9849"/>
                  </a:cubicBezTo>
                  <a:cubicBezTo>
                    <a:pt x="22524" y="9910"/>
                    <a:pt x="22524" y="10001"/>
                    <a:pt x="22524" y="10122"/>
                  </a:cubicBezTo>
                  <a:cubicBezTo>
                    <a:pt x="22463" y="10062"/>
                    <a:pt x="22433" y="10031"/>
                    <a:pt x="22433" y="10001"/>
                  </a:cubicBezTo>
                  <a:cubicBezTo>
                    <a:pt x="22099" y="9119"/>
                    <a:pt x="21612" y="8299"/>
                    <a:pt x="21126" y="7478"/>
                  </a:cubicBezTo>
                  <a:cubicBezTo>
                    <a:pt x="20396" y="6262"/>
                    <a:pt x="19515" y="5198"/>
                    <a:pt x="18512" y="4195"/>
                  </a:cubicBezTo>
                  <a:cubicBezTo>
                    <a:pt x="17934" y="3618"/>
                    <a:pt x="17266" y="3131"/>
                    <a:pt x="16597" y="2615"/>
                  </a:cubicBezTo>
                  <a:cubicBezTo>
                    <a:pt x="16111" y="2250"/>
                    <a:pt x="15533" y="2067"/>
                    <a:pt x="14986" y="1764"/>
                  </a:cubicBezTo>
                  <a:cubicBezTo>
                    <a:pt x="14948" y="1748"/>
                    <a:pt x="14912" y="1741"/>
                    <a:pt x="14879" y="1741"/>
                  </a:cubicBezTo>
                  <a:cubicBezTo>
                    <a:pt x="14779" y="1741"/>
                    <a:pt x="14705" y="1809"/>
                    <a:pt x="14682" y="1946"/>
                  </a:cubicBezTo>
                  <a:cubicBezTo>
                    <a:pt x="14682" y="2007"/>
                    <a:pt x="14682" y="2067"/>
                    <a:pt x="14712" y="2128"/>
                  </a:cubicBezTo>
                  <a:cubicBezTo>
                    <a:pt x="14895" y="3040"/>
                    <a:pt x="15047" y="3982"/>
                    <a:pt x="15351" y="4864"/>
                  </a:cubicBezTo>
                  <a:cubicBezTo>
                    <a:pt x="15715" y="6019"/>
                    <a:pt x="16202" y="7144"/>
                    <a:pt x="16658" y="8299"/>
                  </a:cubicBezTo>
                  <a:cubicBezTo>
                    <a:pt x="16871" y="8815"/>
                    <a:pt x="17114" y="9302"/>
                    <a:pt x="17387" y="9788"/>
                  </a:cubicBezTo>
                  <a:cubicBezTo>
                    <a:pt x="17904" y="10639"/>
                    <a:pt x="18481" y="11460"/>
                    <a:pt x="19029" y="12311"/>
                  </a:cubicBezTo>
                  <a:cubicBezTo>
                    <a:pt x="19059" y="12372"/>
                    <a:pt x="19089" y="12402"/>
                    <a:pt x="19120" y="12463"/>
                  </a:cubicBezTo>
                  <a:cubicBezTo>
                    <a:pt x="18877" y="12372"/>
                    <a:pt x="18694" y="12250"/>
                    <a:pt x="18481" y="12098"/>
                  </a:cubicBezTo>
                  <a:cubicBezTo>
                    <a:pt x="17539" y="11399"/>
                    <a:pt x="16567" y="10700"/>
                    <a:pt x="15594" y="10001"/>
                  </a:cubicBezTo>
                  <a:cubicBezTo>
                    <a:pt x="14348" y="9119"/>
                    <a:pt x="13071" y="8268"/>
                    <a:pt x="11673" y="7660"/>
                  </a:cubicBezTo>
                  <a:cubicBezTo>
                    <a:pt x="10852" y="7326"/>
                    <a:pt x="10062" y="7022"/>
                    <a:pt x="9302" y="6596"/>
                  </a:cubicBezTo>
                  <a:cubicBezTo>
                    <a:pt x="9028" y="6444"/>
                    <a:pt x="8755" y="6353"/>
                    <a:pt x="8481" y="6232"/>
                  </a:cubicBezTo>
                  <a:cubicBezTo>
                    <a:pt x="8411" y="6197"/>
                    <a:pt x="8341" y="6161"/>
                    <a:pt x="8271" y="6161"/>
                  </a:cubicBezTo>
                  <a:cubicBezTo>
                    <a:pt x="8219" y="6161"/>
                    <a:pt x="8168" y="6180"/>
                    <a:pt x="8117" y="6232"/>
                  </a:cubicBezTo>
                  <a:cubicBezTo>
                    <a:pt x="8025" y="6353"/>
                    <a:pt x="8086" y="6475"/>
                    <a:pt x="8147" y="6596"/>
                  </a:cubicBezTo>
                  <a:cubicBezTo>
                    <a:pt x="8177" y="6627"/>
                    <a:pt x="8208" y="6657"/>
                    <a:pt x="8208" y="6688"/>
                  </a:cubicBezTo>
                  <a:cubicBezTo>
                    <a:pt x="8421" y="6992"/>
                    <a:pt x="8633" y="7296"/>
                    <a:pt x="8816" y="7599"/>
                  </a:cubicBezTo>
                  <a:cubicBezTo>
                    <a:pt x="9120" y="8055"/>
                    <a:pt x="9393" y="8542"/>
                    <a:pt x="9758" y="8967"/>
                  </a:cubicBezTo>
                  <a:cubicBezTo>
                    <a:pt x="10670" y="10092"/>
                    <a:pt x="11642" y="11156"/>
                    <a:pt x="12585" y="12250"/>
                  </a:cubicBezTo>
                  <a:cubicBezTo>
                    <a:pt x="12646" y="12311"/>
                    <a:pt x="12706" y="12372"/>
                    <a:pt x="12737" y="12432"/>
                  </a:cubicBezTo>
                  <a:cubicBezTo>
                    <a:pt x="12706" y="12463"/>
                    <a:pt x="12706" y="12463"/>
                    <a:pt x="12676" y="12463"/>
                  </a:cubicBezTo>
                  <a:cubicBezTo>
                    <a:pt x="12554" y="12432"/>
                    <a:pt x="12433" y="12372"/>
                    <a:pt x="12311" y="12341"/>
                  </a:cubicBezTo>
                  <a:cubicBezTo>
                    <a:pt x="11612" y="12037"/>
                    <a:pt x="10913" y="11764"/>
                    <a:pt x="10153" y="11703"/>
                  </a:cubicBezTo>
                  <a:cubicBezTo>
                    <a:pt x="8816" y="11581"/>
                    <a:pt x="7478" y="11460"/>
                    <a:pt x="6141" y="11369"/>
                  </a:cubicBezTo>
                  <a:cubicBezTo>
                    <a:pt x="5168" y="11308"/>
                    <a:pt x="4165" y="11308"/>
                    <a:pt x="3223" y="11095"/>
                  </a:cubicBezTo>
                  <a:cubicBezTo>
                    <a:pt x="3132" y="11065"/>
                    <a:pt x="3040" y="11065"/>
                    <a:pt x="2949" y="11065"/>
                  </a:cubicBezTo>
                  <a:cubicBezTo>
                    <a:pt x="2858" y="11095"/>
                    <a:pt x="2767" y="11156"/>
                    <a:pt x="2767" y="11217"/>
                  </a:cubicBezTo>
                  <a:cubicBezTo>
                    <a:pt x="2737" y="11277"/>
                    <a:pt x="2767" y="11399"/>
                    <a:pt x="2828" y="11460"/>
                  </a:cubicBezTo>
                  <a:cubicBezTo>
                    <a:pt x="2889" y="11521"/>
                    <a:pt x="2980" y="11551"/>
                    <a:pt x="3071" y="11581"/>
                  </a:cubicBezTo>
                  <a:cubicBezTo>
                    <a:pt x="3557" y="11794"/>
                    <a:pt x="4074" y="11976"/>
                    <a:pt x="4560" y="12220"/>
                  </a:cubicBezTo>
                  <a:cubicBezTo>
                    <a:pt x="5715" y="12858"/>
                    <a:pt x="6840" y="13527"/>
                    <a:pt x="7965" y="14165"/>
                  </a:cubicBezTo>
                  <a:cubicBezTo>
                    <a:pt x="8724" y="14621"/>
                    <a:pt x="9484" y="15107"/>
                    <a:pt x="10244" y="15502"/>
                  </a:cubicBezTo>
                  <a:cubicBezTo>
                    <a:pt x="11156" y="16019"/>
                    <a:pt x="12098" y="16445"/>
                    <a:pt x="13010" y="16931"/>
                  </a:cubicBezTo>
                  <a:cubicBezTo>
                    <a:pt x="13071" y="16961"/>
                    <a:pt x="13132" y="16992"/>
                    <a:pt x="13193" y="17053"/>
                  </a:cubicBezTo>
                  <a:cubicBezTo>
                    <a:pt x="13162" y="17063"/>
                    <a:pt x="13135" y="17066"/>
                    <a:pt x="13109" y="17066"/>
                  </a:cubicBezTo>
                  <a:cubicBezTo>
                    <a:pt x="13058" y="17066"/>
                    <a:pt x="13010" y="17053"/>
                    <a:pt x="12949" y="17053"/>
                  </a:cubicBezTo>
                  <a:cubicBezTo>
                    <a:pt x="11748" y="16803"/>
                    <a:pt x="10529" y="16672"/>
                    <a:pt x="9306" y="16672"/>
                  </a:cubicBezTo>
                  <a:cubicBezTo>
                    <a:pt x="8890" y="16672"/>
                    <a:pt x="8473" y="16687"/>
                    <a:pt x="8056" y="16718"/>
                  </a:cubicBezTo>
                  <a:cubicBezTo>
                    <a:pt x="6962" y="16779"/>
                    <a:pt x="5867" y="16992"/>
                    <a:pt x="4773" y="17144"/>
                  </a:cubicBezTo>
                  <a:cubicBezTo>
                    <a:pt x="3952" y="17235"/>
                    <a:pt x="3162" y="17387"/>
                    <a:pt x="2372" y="17478"/>
                  </a:cubicBezTo>
                  <a:cubicBezTo>
                    <a:pt x="1703" y="17539"/>
                    <a:pt x="1065" y="17508"/>
                    <a:pt x="426" y="17539"/>
                  </a:cubicBezTo>
                  <a:cubicBezTo>
                    <a:pt x="335" y="17539"/>
                    <a:pt x="244" y="17539"/>
                    <a:pt x="183" y="17569"/>
                  </a:cubicBezTo>
                  <a:cubicBezTo>
                    <a:pt x="92" y="17630"/>
                    <a:pt x="1" y="17691"/>
                    <a:pt x="1" y="17782"/>
                  </a:cubicBezTo>
                  <a:cubicBezTo>
                    <a:pt x="1" y="17843"/>
                    <a:pt x="62" y="17934"/>
                    <a:pt x="122" y="17995"/>
                  </a:cubicBezTo>
                  <a:cubicBezTo>
                    <a:pt x="214" y="18056"/>
                    <a:pt x="305" y="18056"/>
                    <a:pt x="426" y="18086"/>
                  </a:cubicBezTo>
                  <a:cubicBezTo>
                    <a:pt x="852" y="18208"/>
                    <a:pt x="1278" y="18329"/>
                    <a:pt x="1733" y="18481"/>
                  </a:cubicBezTo>
                  <a:cubicBezTo>
                    <a:pt x="3253" y="18998"/>
                    <a:pt x="4773" y="19515"/>
                    <a:pt x="6323" y="20001"/>
                  </a:cubicBezTo>
                  <a:cubicBezTo>
                    <a:pt x="7083" y="20274"/>
                    <a:pt x="7873" y="20426"/>
                    <a:pt x="8664" y="20548"/>
                  </a:cubicBezTo>
                  <a:cubicBezTo>
                    <a:pt x="9180" y="20639"/>
                    <a:pt x="9697" y="20700"/>
                    <a:pt x="10214" y="20791"/>
                  </a:cubicBezTo>
                  <a:cubicBezTo>
                    <a:pt x="10847" y="20897"/>
                    <a:pt x="11481" y="20979"/>
                    <a:pt x="12135" y="20979"/>
                  </a:cubicBezTo>
                  <a:cubicBezTo>
                    <a:pt x="12233" y="20979"/>
                    <a:pt x="12333" y="20978"/>
                    <a:pt x="12433" y="20974"/>
                  </a:cubicBezTo>
                  <a:cubicBezTo>
                    <a:pt x="12524" y="20974"/>
                    <a:pt x="12646" y="21004"/>
                    <a:pt x="12737" y="21004"/>
                  </a:cubicBezTo>
                  <a:cubicBezTo>
                    <a:pt x="12068" y="21247"/>
                    <a:pt x="11399" y="21460"/>
                    <a:pt x="10731" y="21642"/>
                  </a:cubicBezTo>
                  <a:cubicBezTo>
                    <a:pt x="9302" y="22037"/>
                    <a:pt x="7934" y="22554"/>
                    <a:pt x="6597" y="23223"/>
                  </a:cubicBezTo>
                  <a:cubicBezTo>
                    <a:pt x="5503" y="23740"/>
                    <a:pt x="4439" y="24317"/>
                    <a:pt x="3375" y="24895"/>
                  </a:cubicBezTo>
                  <a:cubicBezTo>
                    <a:pt x="2433" y="25381"/>
                    <a:pt x="1521" y="25898"/>
                    <a:pt x="578" y="26384"/>
                  </a:cubicBezTo>
                  <a:cubicBezTo>
                    <a:pt x="487" y="26445"/>
                    <a:pt x="396" y="26506"/>
                    <a:pt x="335" y="26566"/>
                  </a:cubicBezTo>
                  <a:cubicBezTo>
                    <a:pt x="274" y="26658"/>
                    <a:pt x="244" y="26749"/>
                    <a:pt x="244" y="26840"/>
                  </a:cubicBezTo>
                  <a:cubicBezTo>
                    <a:pt x="244" y="26901"/>
                    <a:pt x="366" y="26961"/>
                    <a:pt x="457" y="26992"/>
                  </a:cubicBezTo>
                  <a:cubicBezTo>
                    <a:pt x="548" y="27022"/>
                    <a:pt x="639" y="27022"/>
                    <a:pt x="730" y="27022"/>
                  </a:cubicBezTo>
                  <a:lnTo>
                    <a:pt x="4864" y="27022"/>
                  </a:lnTo>
                  <a:cubicBezTo>
                    <a:pt x="5958" y="26992"/>
                    <a:pt x="7083" y="27022"/>
                    <a:pt x="8177" y="26901"/>
                  </a:cubicBezTo>
                  <a:cubicBezTo>
                    <a:pt x="9028" y="26779"/>
                    <a:pt x="9910" y="26658"/>
                    <a:pt x="10761" y="26566"/>
                  </a:cubicBezTo>
                  <a:cubicBezTo>
                    <a:pt x="11673" y="26445"/>
                    <a:pt x="12585" y="26262"/>
                    <a:pt x="13497" y="25958"/>
                  </a:cubicBezTo>
                  <a:cubicBezTo>
                    <a:pt x="13892" y="25837"/>
                    <a:pt x="14317" y="25685"/>
                    <a:pt x="14743" y="25533"/>
                  </a:cubicBezTo>
                  <a:lnTo>
                    <a:pt x="14743" y="25533"/>
                  </a:lnTo>
                  <a:cubicBezTo>
                    <a:pt x="14712" y="25594"/>
                    <a:pt x="14712" y="25624"/>
                    <a:pt x="14682" y="25624"/>
                  </a:cubicBezTo>
                  <a:cubicBezTo>
                    <a:pt x="14074" y="26080"/>
                    <a:pt x="13466" y="26536"/>
                    <a:pt x="12828" y="26961"/>
                  </a:cubicBezTo>
                  <a:cubicBezTo>
                    <a:pt x="12250" y="27357"/>
                    <a:pt x="11734" y="27813"/>
                    <a:pt x="11278" y="28299"/>
                  </a:cubicBezTo>
                  <a:cubicBezTo>
                    <a:pt x="9880" y="29697"/>
                    <a:pt x="8816" y="31338"/>
                    <a:pt x="7782" y="33010"/>
                  </a:cubicBezTo>
                  <a:cubicBezTo>
                    <a:pt x="7174" y="33952"/>
                    <a:pt x="6566" y="34895"/>
                    <a:pt x="5898" y="35807"/>
                  </a:cubicBezTo>
                  <a:cubicBezTo>
                    <a:pt x="5806" y="35867"/>
                    <a:pt x="5746" y="35959"/>
                    <a:pt x="5715" y="36050"/>
                  </a:cubicBezTo>
                  <a:cubicBezTo>
                    <a:pt x="5685" y="36141"/>
                    <a:pt x="5715" y="36232"/>
                    <a:pt x="5746" y="36293"/>
                  </a:cubicBezTo>
                  <a:cubicBezTo>
                    <a:pt x="5768" y="36337"/>
                    <a:pt x="5839" y="36366"/>
                    <a:pt x="5899" y="36366"/>
                  </a:cubicBezTo>
                  <a:cubicBezTo>
                    <a:pt x="5922" y="36366"/>
                    <a:pt x="5942" y="36362"/>
                    <a:pt x="5958" y="36354"/>
                  </a:cubicBezTo>
                  <a:cubicBezTo>
                    <a:pt x="6050" y="36354"/>
                    <a:pt x="6141" y="36293"/>
                    <a:pt x="6232" y="36263"/>
                  </a:cubicBezTo>
                  <a:cubicBezTo>
                    <a:pt x="6810" y="35867"/>
                    <a:pt x="7417" y="35442"/>
                    <a:pt x="7995" y="35047"/>
                  </a:cubicBezTo>
                  <a:cubicBezTo>
                    <a:pt x="8451" y="34773"/>
                    <a:pt x="8876" y="34469"/>
                    <a:pt x="9332" y="34165"/>
                  </a:cubicBezTo>
                  <a:cubicBezTo>
                    <a:pt x="10001" y="33770"/>
                    <a:pt x="10670" y="33375"/>
                    <a:pt x="11308" y="32919"/>
                  </a:cubicBezTo>
                  <a:cubicBezTo>
                    <a:pt x="12858" y="31794"/>
                    <a:pt x="14256" y="30487"/>
                    <a:pt x="15746" y="29302"/>
                  </a:cubicBezTo>
                  <a:cubicBezTo>
                    <a:pt x="16627" y="28603"/>
                    <a:pt x="17509" y="27873"/>
                    <a:pt x="18390" y="27144"/>
                  </a:cubicBezTo>
                  <a:cubicBezTo>
                    <a:pt x="18421" y="27174"/>
                    <a:pt x="18421" y="27174"/>
                    <a:pt x="18451" y="27174"/>
                  </a:cubicBezTo>
                  <a:cubicBezTo>
                    <a:pt x="18330" y="27417"/>
                    <a:pt x="18208" y="27630"/>
                    <a:pt x="18086" y="27843"/>
                  </a:cubicBezTo>
                  <a:cubicBezTo>
                    <a:pt x="17630" y="28785"/>
                    <a:pt x="17174" y="29727"/>
                    <a:pt x="16719" y="30639"/>
                  </a:cubicBezTo>
                  <a:cubicBezTo>
                    <a:pt x="16445" y="31217"/>
                    <a:pt x="16171" y="31764"/>
                    <a:pt x="15928" y="32341"/>
                  </a:cubicBezTo>
                  <a:cubicBezTo>
                    <a:pt x="15503" y="33466"/>
                    <a:pt x="15108" y="34591"/>
                    <a:pt x="14682" y="35685"/>
                  </a:cubicBezTo>
                  <a:cubicBezTo>
                    <a:pt x="14408" y="36414"/>
                    <a:pt x="14105" y="37114"/>
                    <a:pt x="13801" y="37813"/>
                  </a:cubicBezTo>
                  <a:cubicBezTo>
                    <a:pt x="13527" y="38390"/>
                    <a:pt x="13253" y="38968"/>
                    <a:pt x="12980" y="39545"/>
                  </a:cubicBezTo>
                  <a:cubicBezTo>
                    <a:pt x="12949" y="39606"/>
                    <a:pt x="12919" y="39697"/>
                    <a:pt x="12919" y="39758"/>
                  </a:cubicBezTo>
                  <a:cubicBezTo>
                    <a:pt x="12889" y="39880"/>
                    <a:pt x="12858" y="40001"/>
                    <a:pt x="13010" y="40062"/>
                  </a:cubicBezTo>
                  <a:cubicBezTo>
                    <a:pt x="13041" y="40062"/>
                    <a:pt x="13162" y="40001"/>
                    <a:pt x="13223" y="39971"/>
                  </a:cubicBezTo>
                  <a:cubicBezTo>
                    <a:pt x="13284" y="39940"/>
                    <a:pt x="13284" y="39910"/>
                    <a:pt x="13345" y="39880"/>
                  </a:cubicBezTo>
                  <a:cubicBezTo>
                    <a:pt x="14044" y="39302"/>
                    <a:pt x="14743" y="38725"/>
                    <a:pt x="15442" y="38117"/>
                  </a:cubicBezTo>
                  <a:cubicBezTo>
                    <a:pt x="16415" y="37266"/>
                    <a:pt x="17357" y="36384"/>
                    <a:pt x="18056" y="35320"/>
                  </a:cubicBezTo>
                  <a:cubicBezTo>
                    <a:pt x="18664" y="34439"/>
                    <a:pt x="19211" y="33557"/>
                    <a:pt x="19789" y="32645"/>
                  </a:cubicBezTo>
                  <a:cubicBezTo>
                    <a:pt x="20092" y="32159"/>
                    <a:pt x="20366" y="31673"/>
                    <a:pt x="20609" y="31156"/>
                  </a:cubicBezTo>
                  <a:cubicBezTo>
                    <a:pt x="21187" y="29971"/>
                    <a:pt x="21795" y="28755"/>
                    <a:pt x="22433" y="27600"/>
                  </a:cubicBezTo>
                  <a:cubicBezTo>
                    <a:pt x="22463" y="27539"/>
                    <a:pt x="22524" y="27478"/>
                    <a:pt x="22555" y="27417"/>
                  </a:cubicBezTo>
                  <a:lnTo>
                    <a:pt x="22555" y="27417"/>
                  </a:lnTo>
                  <a:cubicBezTo>
                    <a:pt x="22524" y="27934"/>
                    <a:pt x="22463" y="28481"/>
                    <a:pt x="22372" y="28998"/>
                  </a:cubicBezTo>
                  <a:cubicBezTo>
                    <a:pt x="22129" y="30731"/>
                    <a:pt x="22190" y="32463"/>
                    <a:pt x="22555" y="34165"/>
                  </a:cubicBezTo>
                  <a:cubicBezTo>
                    <a:pt x="22767" y="35047"/>
                    <a:pt x="22889" y="35959"/>
                    <a:pt x="22919" y="36870"/>
                  </a:cubicBezTo>
                  <a:cubicBezTo>
                    <a:pt x="22919" y="37448"/>
                    <a:pt x="22889" y="38056"/>
                    <a:pt x="22858" y="38633"/>
                  </a:cubicBezTo>
                  <a:cubicBezTo>
                    <a:pt x="22858" y="38785"/>
                    <a:pt x="22828" y="38937"/>
                    <a:pt x="23010" y="39059"/>
                  </a:cubicBezTo>
                  <a:cubicBezTo>
                    <a:pt x="23071" y="39029"/>
                    <a:pt x="23102" y="38998"/>
                    <a:pt x="23132" y="38968"/>
                  </a:cubicBezTo>
                  <a:cubicBezTo>
                    <a:pt x="23466" y="38573"/>
                    <a:pt x="23801" y="38208"/>
                    <a:pt x="24105" y="37813"/>
                  </a:cubicBezTo>
                  <a:cubicBezTo>
                    <a:pt x="24469" y="37296"/>
                    <a:pt x="24773" y="36749"/>
                    <a:pt x="25138" y="36202"/>
                  </a:cubicBezTo>
                  <a:cubicBezTo>
                    <a:pt x="25685" y="35411"/>
                    <a:pt x="25989" y="34530"/>
                    <a:pt x="26415" y="33679"/>
                  </a:cubicBezTo>
                  <a:cubicBezTo>
                    <a:pt x="26476" y="33588"/>
                    <a:pt x="26506" y="33466"/>
                    <a:pt x="26536" y="33345"/>
                  </a:cubicBezTo>
                  <a:cubicBezTo>
                    <a:pt x="26810" y="32372"/>
                    <a:pt x="27023" y="31399"/>
                    <a:pt x="27083" y="30427"/>
                  </a:cubicBezTo>
                  <a:cubicBezTo>
                    <a:pt x="27144" y="29545"/>
                    <a:pt x="27144" y="28664"/>
                    <a:pt x="27144" y="27782"/>
                  </a:cubicBezTo>
                  <a:cubicBezTo>
                    <a:pt x="27144" y="27661"/>
                    <a:pt x="27175" y="27539"/>
                    <a:pt x="27175" y="27417"/>
                  </a:cubicBezTo>
                  <a:cubicBezTo>
                    <a:pt x="27235" y="27478"/>
                    <a:pt x="27266" y="27509"/>
                    <a:pt x="27296" y="27569"/>
                  </a:cubicBezTo>
                  <a:cubicBezTo>
                    <a:pt x="27539" y="28147"/>
                    <a:pt x="27783" y="28755"/>
                    <a:pt x="28056" y="29332"/>
                  </a:cubicBezTo>
                  <a:cubicBezTo>
                    <a:pt x="28542" y="30366"/>
                    <a:pt x="29150" y="31308"/>
                    <a:pt x="29880" y="32159"/>
                  </a:cubicBezTo>
                  <a:cubicBezTo>
                    <a:pt x="30731" y="33223"/>
                    <a:pt x="31460" y="34378"/>
                    <a:pt x="32160" y="35533"/>
                  </a:cubicBezTo>
                  <a:cubicBezTo>
                    <a:pt x="32190" y="35594"/>
                    <a:pt x="32220" y="35624"/>
                    <a:pt x="32281" y="35715"/>
                  </a:cubicBezTo>
                  <a:cubicBezTo>
                    <a:pt x="32433" y="35503"/>
                    <a:pt x="32433" y="35290"/>
                    <a:pt x="32433" y="35077"/>
                  </a:cubicBezTo>
                  <a:cubicBezTo>
                    <a:pt x="32433" y="34712"/>
                    <a:pt x="32403" y="34348"/>
                    <a:pt x="32403" y="33983"/>
                  </a:cubicBezTo>
                  <a:cubicBezTo>
                    <a:pt x="32433" y="32797"/>
                    <a:pt x="32464" y="31612"/>
                    <a:pt x="32312" y="30427"/>
                  </a:cubicBezTo>
                  <a:cubicBezTo>
                    <a:pt x="32190" y="29545"/>
                    <a:pt x="32068" y="28694"/>
                    <a:pt x="31764" y="27873"/>
                  </a:cubicBezTo>
                  <a:cubicBezTo>
                    <a:pt x="31521" y="27144"/>
                    <a:pt x="31217" y="26445"/>
                    <a:pt x="30853" y="25776"/>
                  </a:cubicBezTo>
                  <a:cubicBezTo>
                    <a:pt x="30822" y="25685"/>
                    <a:pt x="30792" y="25624"/>
                    <a:pt x="30761" y="25563"/>
                  </a:cubicBezTo>
                  <a:lnTo>
                    <a:pt x="30761" y="25563"/>
                  </a:lnTo>
                  <a:cubicBezTo>
                    <a:pt x="30883" y="25594"/>
                    <a:pt x="30974" y="25654"/>
                    <a:pt x="31035" y="25715"/>
                  </a:cubicBezTo>
                  <a:cubicBezTo>
                    <a:pt x="31552" y="26202"/>
                    <a:pt x="32099" y="26658"/>
                    <a:pt x="32707" y="27053"/>
                  </a:cubicBezTo>
                  <a:cubicBezTo>
                    <a:pt x="32828" y="27113"/>
                    <a:pt x="32950" y="27205"/>
                    <a:pt x="33041" y="27265"/>
                  </a:cubicBezTo>
                  <a:cubicBezTo>
                    <a:pt x="33831" y="27873"/>
                    <a:pt x="34622" y="28451"/>
                    <a:pt x="35412" y="29028"/>
                  </a:cubicBezTo>
                  <a:cubicBezTo>
                    <a:pt x="35473" y="29089"/>
                    <a:pt x="35533" y="29089"/>
                    <a:pt x="35655" y="29180"/>
                  </a:cubicBezTo>
                  <a:cubicBezTo>
                    <a:pt x="35594" y="28998"/>
                    <a:pt x="35594" y="28876"/>
                    <a:pt x="35564" y="28755"/>
                  </a:cubicBezTo>
                  <a:cubicBezTo>
                    <a:pt x="35412" y="28420"/>
                    <a:pt x="35260" y="28116"/>
                    <a:pt x="35108" y="27782"/>
                  </a:cubicBezTo>
                  <a:cubicBezTo>
                    <a:pt x="34561" y="26658"/>
                    <a:pt x="33892" y="25624"/>
                    <a:pt x="33163" y="24621"/>
                  </a:cubicBezTo>
                  <a:cubicBezTo>
                    <a:pt x="32798" y="24104"/>
                    <a:pt x="32403" y="23618"/>
                    <a:pt x="32008" y="23162"/>
                  </a:cubicBezTo>
                  <a:cubicBezTo>
                    <a:pt x="31491" y="22554"/>
                    <a:pt x="30913" y="22037"/>
                    <a:pt x="30305" y="21551"/>
                  </a:cubicBezTo>
                  <a:cubicBezTo>
                    <a:pt x="29637" y="21004"/>
                    <a:pt x="28968" y="20366"/>
                    <a:pt x="28299" y="19788"/>
                  </a:cubicBezTo>
                  <a:cubicBezTo>
                    <a:pt x="28299" y="19788"/>
                    <a:pt x="28299" y="19758"/>
                    <a:pt x="28299" y="19697"/>
                  </a:cubicBezTo>
                  <a:cubicBezTo>
                    <a:pt x="28816" y="19636"/>
                    <a:pt x="29302" y="19575"/>
                    <a:pt x="29819" y="19515"/>
                  </a:cubicBezTo>
                  <a:cubicBezTo>
                    <a:pt x="31552" y="19271"/>
                    <a:pt x="33315" y="19089"/>
                    <a:pt x="35078" y="18815"/>
                  </a:cubicBezTo>
                  <a:cubicBezTo>
                    <a:pt x="36841" y="18511"/>
                    <a:pt x="38512" y="17934"/>
                    <a:pt x="40123" y="17144"/>
                  </a:cubicBezTo>
                  <a:cubicBezTo>
                    <a:pt x="40184" y="17113"/>
                    <a:pt x="40275" y="17083"/>
                    <a:pt x="40336" y="17022"/>
                  </a:cubicBezTo>
                  <a:cubicBezTo>
                    <a:pt x="40366" y="16961"/>
                    <a:pt x="40427" y="16840"/>
                    <a:pt x="40397" y="16779"/>
                  </a:cubicBezTo>
                  <a:cubicBezTo>
                    <a:pt x="40366" y="16718"/>
                    <a:pt x="40245" y="16688"/>
                    <a:pt x="40154" y="16688"/>
                  </a:cubicBezTo>
                  <a:cubicBezTo>
                    <a:pt x="40148" y="16682"/>
                    <a:pt x="40140" y="16679"/>
                    <a:pt x="40132" y="16679"/>
                  </a:cubicBezTo>
                  <a:cubicBezTo>
                    <a:pt x="40099" y="16679"/>
                    <a:pt x="40050" y="16718"/>
                    <a:pt x="40002" y="16718"/>
                  </a:cubicBezTo>
                  <a:cubicBezTo>
                    <a:pt x="39758" y="16809"/>
                    <a:pt x="39546" y="16931"/>
                    <a:pt x="39303" y="17022"/>
                  </a:cubicBezTo>
                  <a:cubicBezTo>
                    <a:pt x="37783" y="17660"/>
                    <a:pt x="36233" y="18147"/>
                    <a:pt x="34622" y="18390"/>
                  </a:cubicBezTo>
                  <a:cubicBezTo>
                    <a:pt x="33679" y="18542"/>
                    <a:pt x="32767" y="18663"/>
                    <a:pt x="31856" y="18785"/>
                  </a:cubicBezTo>
                  <a:cubicBezTo>
                    <a:pt x="30609" y="18967"/>
                    <a:pt x="29394" y="19089"/>
                    <a:pt x="28147" y="19241"/>
                  </a:cubicBezTo>
                  <a:cubicBezTo>
                    <a:pt x="28127" y="19251"/>
                    <a:pt x="28107" y="19254"/>
                    <a:pt x="28084" y="19254"/>
                  </a:cubicBezTo>
                  <a:cubicBezTo>
                    <a:pt x="28039" y="19254"/>
                    <a:pt x="27985" y="19241"/>
                    <a:pt x="27904" y="19241"/>
                  </a:cubicBezTo>
                  <a:cubicBezTo>
                    <a:pt x="28026" y="19089"/>
                    <a:pt x="28117" y="18967"/>
                    <a:pt x="28208" y="18846"/>
                  </a:cubicBezTo>
                  <a:cubicBezTo>
                    <a:pt x="28390" y="18603"/>
                    <a:pt x="28603" y="18390"/>
                    <a:pt x="28725" y="18116"/>
                  </a:cubicBezTo>
                  <a:cubicBezTo>
                    <a:pt x="29090" y="17326"/>
                    <a:pt x="29515" y="16597"/>
                    <a:pt x="29698" y="15745"/>
                  </a:cubicBezTo>
                  <a:cubicBezTo>
                    <a:pt x="29728" y="15594"/>
                    <a:pt x="29819" y="15442"/>
                    <a:pt x="29880" y="15290"/>
                  </a:cubicBezTo>
                  <a:cubicBezTo>
                    <a:pt x="29971" y="14986"/>
                    <a:pt x="30093" y="14682"/>
                    <a:pt x="30214" y="14378"/>
                  </a:cubicBezTo>
                  <a:cubicBezTo>
                    <a:pt x="30488" y="13709"/>
                    <a:pt x="30518" y="12949"/>
                    <a:pt x="30883" y="12311"/>
                  </a:cubicBezTo>
                  <a:cubicBezTo>
                    <a:pt x="30963" y="12152"/>
                    <a:pt x="30880" y="12062"/>
                    <a:pt x="30736" y="12062"/>
                  </a:cubicBezTo>
                  <a:cubicBezTo>
                    <a:pt x="30716" y="12062"/>
                    <a:pt x="30693" y="12064"/>
                    <a:pt x="30670" y="12068"/>
                  </a:cubicBezTo>
                  <a:cubicBezTo>
                    <a:pt x="30609" y="12068"/>
                    <a:pt x="30518" y="12098"/>
                    <a:pt x="30457" y="12128"/>
                  </a:cubicBezTo>
                  <a:cubicBezTo>
                    <a:pt x="30214" y="12250"/>
                    <a:pt x="29971" y="12402"/>
                    <a:pt x="29698" y="12554"/>
                  </a:cubicBezTo>
                  <a:cubicBezTo>
                    <a:pt x="29211" y="12858"/>
                    <a:pt x="28846" y="13314"/>
                    <a:pt x="28451" y="13679"/>
                  </a:cubicBezTo>
                  <a:cubicBezTo>
                    <a:pt x="28026" y="14074"/>
                    <a:pt x="27661" y="14530"/>
                    <a:pt x="27418" y="15046"/>
                  </a:cubicBezTo>
                  <a:cubicBezTo>
                    <a:pt x="27357" y="15198"/>
                    <a:pt x="27296" y="15320"/>
                    <a:pt x="27205" y="15442"/>
                  </a:cubicBezTo>
                  <a:cubicBezTo>
                    <a:pt x="27175" y="15442"/>
                    <a:pt x="27175" y="15442"/>
                    <a:pt x="27144" y="15411"/>
                  </a:cubicBezTo>
                  <a:cubicBezTo>
                    <a:pt x="27144" y="15229"/>
                    <a:pt x="27144" y="15046"/>
                    <a:pt x="27175" y="14864"/>
                  </a:cubicBezTo>
                  <a:cubicBezTo>
                    <a:pt x="27235" y="13922"/>
                    <a:pt x="27357" y="13010"/>
                    <a:pt x="27327" y="12068"/>
                  </a:cubicBezTo>
                  <a:cubicBezTo>
                    <a:pt x="27296" y="11612"/>
                    <a:pt x="27266" y="11125"/>
                    <a:pt x="27235" y="10669"/>
                  </a:cubicBezTo>
                  <a:cubicBezTo>
                    <a:pt x="27175" y="9606"/>
                    <a:pt x="26992" y="8572"/>
                    <a:pt x="26597" y="7599"/>
                  </a:cubicBezTo>
                  <a:cubicBezTo>
                    <a:pt x="26293" y="6809"/>
                    <a:pt x="26020" y="6049"/>
                    <a:pt x="25746" y="5259"/>
                  </a:cubicBezTo>
                  <a:cubicBezTo>
                    <a:pt x="25473" y="4438"/>
                    <a:pt x="25199" y="3618"/>
                    <a:pt x="24956" y="2797"/>
                  </a:cubicBezTo>
                  <a:cubicBezTo>
                    <a:pt x="24682" y="2037"/>
                    <a:pt x="24439" y="1277"/>
                    <a:pt x="24196" y="517"/>
                  </a:cubicBezTo>
                  <a:cubicBezTo>
                    <a:pt x="24165" y="457"/>
                    <a:pt x="24165" y="396"/>
                    <a:pt x="24165" y="335"/>
                  </a:cubicBezTo>
                  <a:cubicBezTo>
                    <a:pt x="24135" y="213"/>
                    <a:pt x="24165" y="1"/>
                    <a:pt x="23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" name="Google Shape;242;p6"/>
          <p:cNvSpPr/>
          <p:nvPr/>
        </p:nvSpPr>
        <p:spPr>
          <a:xfrm>
            <a:off x="-4333" y="2053300"/>
            <a:ext cx="12257600" cy="4123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" name="Google Shape;243;p6"/>
          <p:cNvSpPr/>
          <p:nvPr/>
        </p:nvSpPr>
        <p:spPr>
          <a:xfrm>
            <a:off x="-67074" y="2045801"/>
            <a:ext cx="12331273" cy="617321"/>
          </a:xfrm>
          <a:custGeom>
            <a:avLst/>
            <a:gdLst/>
            <a:ahLst/>
            <a:cxnLst/>
            <a:rect l="l" t="t" r="r" b="b"/>
            <a:pathLst>
              <a:path w="295525" h="15341" extrusionOk="0">
                <a:moveTo>
                  <a:pt x="1036" y="0"/>
                </a:moveTo>
                <a:lnTo>
                  <a:pt x="1036" y="14157"/>
                </a:lnTo>
                <a:cubicBezTo>
                  <a:pt x="1036" y="14157"/>
                  <a:pt x="9171" y="12109"/>
                  <a:pt x="13062" y="12109"/>
                </a:cubicBezTo>
                <a:cubicBezTo>
                  <a:pt x="13228" y="12109"/>
                  <a:pt x="13387" y="12113"/>
                  <a:pt x="13537" y="12121"/>
                </a:cubicBezTo>
                <a:cubicBezTo>
                  <a:pt x="13630" y="12126"/>
                  <a:pt x="13719" y="12129"/>
                  <a:pt x="13803" y="12129"/>
                </a:cubicBezTo>
                <a:cubicBezTo>
                  <a:pt x="16952" y="12129"/>
                  <a:pt x="14043" y="8626"/>
                  <a:pt x="7491" y="8626"/>
                </a:cubicBezTo>
                <a:cubicBezTo>
                  <a:pt x="7326" y="8626"/>
                  <a:pt x="7158" y="8628"/>
                  <a:pt x="6989" y="8632"/>
                </a:cubicBezTo>
                <a:cubicBezTo>
                  <a:pt x="6852" y="8636"/>
                  <a:pt x="6718" y="8638"/>
                  <a:pt x="6589" y="8638"/>
                </a:cubicBezTo>
                <a:cubicBezTo>
                  <a:pt x="0" y="8638"/>
                  <a:pt x="2405" y="3989"/>
                  <a:pt x="2405" y="3989"/>
                </a:cubicBezTo>
                <a:lnTo>
                  <a:pt x="2405" y="3989"/>
                </a:lnTo>
                <a:cubicBezTo>
                  <a:pt x="4728" y="4731"/>
                  <a:pt x="7149" y="5007"/>
                  <a:pt x="9622" y="5007"/>
                </a:cubicBezTo>
                <a:cubicBezTo>
                  <a:pt x="16839" y="5007"/>
                  <a:pt x="24493" y="2655"/>
                  <a:pt x="31402" y="2655"/>
                </a:cubicBezTo>
                <a:cubicBezTo>
                  <a:pt x="35425" y="2655"/>
                  <a:pt x="39196" y="3452"/>
                  <a:pt x="42481" y="5977"/>
                </a:cubicBezTo>
                <a:cubicBezTo>
                  <a:pt x="33409" y="7025"/>
                  <a:pt x="24277" y="7585"/>
                  <a:pt x="15133" y="7644"/>
                </a:cubicBezTo>
                <a:cubicBezTo>
                  <a:pt x="14561" y="9204"/>
                  <a:pt x="16799" y="10228"/>
                  <a:pt x="18466" y="10347"/>
                </a:cubicBezTo>
                <a:cubicBezTo>
                  <a:pt x="20386" y="10489"/>
                  <a:pt x="22305" y="10553"/>
                  <a:pt x="24223" y="10553"/>
                </a:cubicBezTo>
                <a:cubicBezTo>
                  <a:pt x="43281" y="10553"/>
                  <a:pt x="62294" y="4204"/>
                  <a:pt x="81232" y="4204"/>
                </a:cubicBezTo>
                <a:cubicBezTo>
                  <a:pt x="84749" y="4204"/>
                  <a:pt x="88262" y="4423"/>
                  <a:pt x="91773" y="4941"/>
                </a:cubicBezTo>
                <a:cubicBezTo>
                  <a:pt x="92940" y="5108"/>
                  <a:pt x="94440" y="5799"/>
                  <a:pt x="94154" y="6942"/>
                </a:cubicBezTo>
                <a:cubicBezTo>
                  <a:pt x="84367" y="7025"/>
                  <a:pt x="74580" y="7120"/>
                  <a:pt x="64793" y="7204"/>
                </a:cubicBezTo>
                <a:cubicBezTo>
                  <a:pt x="61198" y="7239"/>
                  <a:pt x="56614" y="7989"/>
                  <a:pt x="55769" y="11502"/>
                </a:cubicBezTo>
                <a:cubicBezTo>
                  <a:pt x="56782" y="11527"/>
                  <a:pt x="57796" y="11540"/>
                  <a:pt x="58809" y="11540"/>
                </a:cubicBezTo>
                <a:cubicBezTo>
                  <a:pt x="64979" y="11540"/>
                  <a:pt x="71153" y="11072"/>
                  <a:pt x="77247" y="10121"/>
                </a:cubicBezTo>
                <a:lnTo>
                  <a:pt x="77247" y="10121"/>
                </a:lnTo>
                <a:cubicBezTo>
                  <a:pt x="73175" y="11252"/>
                  <a:pt x="69092" y="12371"/>
                  <a:pt x="65020" y="13502"/>
                </a:cubicBezTo>
                <a:cubicBezTo>
                  <a:pt x="68534" y="14048"/>
                  <a:pt x="72094" y="14322"/>
                  <a:pt x="75655" y="14322"/>
                </a:cubicBezTo>
                <a:cubicBezTo>
                  <a:pt x="78934" y="14322"/>
                  <a:pt x="82215" y="14089"/>
                  <a:pt x="85463" y="13621"/>
                </a:cubicBezTo>
                <a:cubicBezTo>
                  <a:pt x="84419" y="12681"/>
                  <a:pt x="83013" y="12166"/>
                  <a:pt x="81616" y="12166"/>
                </a:cubicBezTo>
                <a:cubicBezTo>
                  <a:pt x="81085" y="12166"/>
                  <a:pt x="80554" y="12241"/>
                  <a:pt x="80045" y="12395"/>
                </a:cubicBezTo>
                <a:cubicBezTo>
                  <a:pt x="80045" y="10037"/>
                  <a:pt x="82928" y="9328"/>
                  <a:pt x="85450" y="9328"/>
                </a:cubicBezTo>
                <a:cubicBezTo>
                  <a:pt x="85818" y="9328"/>
                  <a:pt x="86179" y="9343"/>
                  <a:pt x="86522" y="9371"/>
                </a:cubicBezTo>
                <a:cubicBezTo>
                  <a:pt x="88314" y="9513"/>
                  <a:pt x="90110" y="9583"/>
                  <a:pt x="91907" y="9583"/>
                </a:cubicBezTo>
                <a:cubicBezTo>
                  <a:pt x="100188" y="9583"/>
                  <a:pt x="108468" y="8081"/>
                  <a:pt x="116217" y="5156"/>
                </a:cubicBezTo>
                <a:lnTo>
                  <a:pt x="116217" y="5156"/>
                </a:lnTo>
                <a:cubicBezTo>
                  <a:pt x="110502" y="5763"/>
                  <a:pt x="104787" y="6370"/>
                  <a:pt x="99060" y="6989"/>
                </a:cubicBezTo>
                <a:cubicBezTo>
                  <a:pt x="98143" y="4858"/>
                  <a:pt x="101310" y="3406"/>
                  <a:pt x="103632" y="3322"/>
                </a:cubicBezTo>
                <a:cubicBezTo>
                  <a:pt x="104567" y="3290"/>
                  <a:pt x="105504" y="3274"/>
                  <a:pt x="106442" y="3274"/>
                </a:cubicBezTo>
                <a:cubicBezTo>
                  <a:pt x="118922" y="3274"/>
                  <a:pt x="131643" y="5967"/>
                  <a:pt x="143956" y="5967"/>
                </a:cubicBezTo>
                <a:cubicBezTo>
                  <a:pt x="150256" y="5967"/>
                  <a:pt x="156449" y="5262"/>
                  <a:pt x="162449" y="3132"/>
                </a:cubicBezTo>
                <a:lnTo>
                  <a:pt x="162449" y="3132"/>
                </a:lnTo>
                <a:cubicBezTo>
                  <a:pt x="157376" y="3962"/>
                  <a:pt x="152237" y="4377"/>
                  <a:pt x="147097" y="4377"/>
                </a:cubicBezTo>
                <a:cubicBezTo>
                  <a:pt x="145383" y="4377"/>
                  <a:pt x="143669" y="4331"/>
                  <a:pt x="141958" y="4239"/>
                </a:cubicBezTo>
                <a:cubicBezTo>
                  <a:pt x="151630" y="2535"/>
                  <a:pt x="161450" y="1677"/>
                  <a:pt x="171275" y="1677"/>
                </a:cubicBezTo>
                <a:cubicBezTo>
                  <a:pt x="176411" y="1677"/>
                  <a:pt x="181548" y="1912"/>
                  <a:pt x="186666" y="2382"/>
                </a:cubicBezTo>
                <a:cubicBezTo>
                  <a:pt x="169094" y="6571"/>
                  <a:pt x="151047" y="8696"/>
                  <a:pt x="132989" y="8696"/>
                </a:cubicBezTo>
                <a:cubicBezTo>
                  <a:pt x="131029" y="8696"/>
                  <a:pt x="129070" y="8671"/>
                  <a:pt x="127111" y="8621"/>
                </a:cubicBezTo>
                <a:cubicBezTo>
                  <a:pt x="126908" y="8616"/>
                  <a:pt x="126702" y="8613"/>
                  <a:pt x="126495" y="8613"/>
                </a:cubicBezTo>
                <a:cubicBezTo>
                  <a:pt x="125490" y="8613"/>
                  <a:pt x="124468" y="8701"/>
                  <a:pt x="123658" y="9263"/>
                </a:cubicBezTo>
                <a:cubicBezTo>
                  <a:pt x="122694" y="9942"/>
                  <a:pt x="122360" y="11621"/>
                  <a:pt x="123348" y="12276"/>
                </a:cubicBezTo>
                <a:cubicBezTo>
                  <a:pt x="123711" y="12521"/>
                  <a:pt x="124165" y="12572"/>
                  <a:pt x="124613" y="12572"/>
                </a:cubicBezTo>
                <a:cubicBezTo>
                  <a:pt x="124752" y="12572"/>
                  <a:pt x="124891" y="12567"/>
                  <a:pt x="125027" y="12561"/>
                </a:cubicBezTo>
                <a:cubicBezTo>
                  <a:pt x="150393" y="11373"/>
                  <a:pt x="175601" y="6519"/>
                  <a:pt x="200938" y="6519"/>
                </a:cubicBezTo>
                <a:cubicBezTo>
                  <a:pt x="203525" y="6519"/>
                  <a:pt x="206114" y="6569"/>
                  <a:pt x="208704" y="6680"/>
                </a:cubicBezTo>
                <a:cubicBezTo>
                  <a:pt x="203858" y="6073"/>
                  <a:pt x="199001" y="5453"/>
                  <a:pt x="194155" y="4846"/>
                </a:cubicBezTo>
                <a:cubicBezTo>
                  <a:pt x="196619" y="2358"/>
                  <a:pt x="200453" y="2001"/>
                  <a:pt x="203954" y="1834"/>
                </a:cubicBezTo>
                <a:cubicBezTo>
                  <a:pt x="210617" y="1516"/>
                  <a:pt x="217286" y="1358"/>
                  <a:pt x="223955" y="1358"/>
                </a:cubicBezTo>
                <a:cubicBezTo>
                  <a:pt x="233290" y="1358"/>
                  <a:pt x="242623" y="1668"/>
                  <a:pt x="251936" y="2286"/>
                </a:cubicBezTo>
                <a:cubicBezTo>
                  <a:pt x="240863" y="3632"/>
                  <a:pt x="229790" y="4965"/>
                  <a:pt x="218706" y="6299"/>
                </a:cubicBezTo>
                <a:cubicBezTo>
                  <a:pt x="222313" y="8299"/>
                  <a:pt x="226623" y="8454"/>
                  <a:pt x="230743" y="8561"/>
                </a:cubicBezTo>
                <a:cubicBezTo>
                  <a:pt x="224784" y="10616"/>
                  <a:pt x="218504" y="11034"/>
                  <a:pt x="212146" y="11034"/>
                </a:cubicBezTo>
                <a:cubicBezTo>
                  <a:pt x="207782" y="11034"/>
                  <a:pt x="203382" y="10837"/>
                  <a:pt x="199023" y="10837"/>
                </a:cubicBezTo>
                <a:cubicBezTo>
                  <a:pt x="192395" y="10837"/>
                  <a:pt x="185863" y="11292"/>
                  <a:pt x="179701" y="13585"/>
                </a:cubicBezTo>
                <a:cubicBezTo>
                  <a:pt x="185473" y="13743"/>
                  <a:pt x="191248" y="13822"/>
                  <a:pt x="197023" y="13822"/>
                </a:cubicBezTo>
                <a:cubicBezTo>
                  <a:pt x="214320" y="13822"/>
                  <a:pt x="231619" y="13115"/>
                  <a:pt x="248864" y="11704"/>
                </a:cubicBezTo>
                <a:cubicBezTo>
                  <a:pt x="245385" y="10329"/>
                  <a:pt x="241649" y="9621"/>
                  <a:pt x="237911" y="9621"/>
                </a:cubicBezTo>
                <a:cubicBezTo>
                  <a:pt x="236633" y="9621"/>
                  <a:pt x="235356" y="9704"/>
                  <a:pt x="234088" y="9871"/>
                </a:cubicBezTo>
                <a:cubicBezTo>
                  <a:pt x="237165" y="6951"/>
                  <a:pt x="241066" y="6204"/>
                  <a:pt x="245297" y="6204"/>
                </a:cubicBezTo>
                <a:cubicBezTo>
                  <a:pt x="249735" y="6204"/>
                  <a:pt x="254535" y="7026"/>
                  <a:pt x="259127" y="7026"/>
                </a:cubicBezTo>
                <a:cubicBezTo>
                  <a:pt x="262118" y="7026"/>
                  <a:pt x="265020" y="6677"/>
                  <a:pt x="267676" y="5525"/>
                </a:cubicBezTo>
                <a:cubicBezTo>
                  <a:pt x="264009" y="4557"/>
                  <a:pt x="260222" y="4057"/>
                  <a:pt x="256430" y="4057"/>
                </a:cubicBezTo>
                <a:cubicBezTo>
                  <a:pt x="256258" y="4057"/>
                  <a:pt x="256085" y="4058"/>
                  <a:pt x="255913" y="4060"/>
                </a:cubicBezTo>
                <a:cubicBezTo>
                  <a:pt x="260609" y="2170"/>
                  <a:pt x="265677" y="1220"/>
                  <a:pt x="270744" y="1220"/>
                </a:cubicBezTo>
                <a:cubicBezTo>
                  <a:pt x="275027" y="1220"/>
                  <a:pt x="279310" y="1899"/>
                  <a:pt x="283368" y="3263"/>
                </a:cubicBezTo>
                <a:cubicBezTo>
                  <a:pt x="278689" y="4620"/>
                  <a:pt x="273998" y="5965"/>
                  <a:pt x="269307" y="7311"/>
                </a:cubicBezTo>
                <a:cubicBezTo>
                  <a:pt x="265871" y="8653"/>
                  <a:pt x="266233" y="8961"/>
                  <a:pt x="267728" y="8961"/>
                </a:cubicBezTo>
                <a:cubicBezTo>
                  <a:pt x="268996" y="8961"/>
                  <a:pt x="271079" y="8740"/>
                  <a:pt x="272352" y="8740"/>
                </a:cubicBezTo>
                <a:cubicBezTo>
                  <a:pt x="272787" y="8740"/>
                  <a:pt x="273127" y="8765"/>
                  <a:pt x="273308" y="8835"/>
                </a:cubicBezTo>
                <a:cubicBezTo>
                  <a:pt x="266688" y="10085"/>
                  <a:pt x="260068" y="11323"/>
                  <a:pt x="253448" y="12573"/>
                </a:cubicBezTo>
                <a:cubicBezTo>
                  <a:pt x="254645" y="14498"/>
                  <a:pt x="256930" y="15341"/>
                  <a:pt x="259252" y="15341"/>
                </a:cubicBezTo>
                <a:cubicBezTo>
                  <a:pt x="260234" y="15341"/>
                  <a:pt x="261223" y="15190"/>
                  <a:pt x="262140" y="14907"/>
                </a:cubicBezTo>
                <a:cubicBezTo>
                  <a:pt x="265223" y="13955"/>
                  <a:pt x="270438" y="11692"/>
                  <a:pt x="273617" y="11145"/>
                </a:cubicBezTo>
                <a:cubicBezTo>
                  <a:pt x="281328" y="9843"/>
                  <a:pt x="285343" y="8005"/>
                  <a:pt x="289461" y="8005"/>
                </a:cubicBezTo>
                <a:cubicBezTo>
                  <a:pt x="290729" y="8005"/>
                  <a:pt x="292007" y="8179"/>
                  <a:pt x="293405" y="8597"/>
                </a:cubicBezTo>
                <a:cubicBezTo>
                  <a:pt x="292858" y="9537"/>
                  <a:pt x="291667" y="9847"/>
                  <a:pt x="290596" y="10073"/>
                </a:cubicBezTo>
                <a:cubicBezTo>
                  <a:pt x="285690" y="11097"/>
                  <a:pt x="280785" y="12109"/>
                  <a:pt x="275879" y="13133"/>
                </a:cubicBezTo>
                <a:cubicBezTo>
                  <a:pt x="277989" y="13664"/>
                  <a:pt x="280162" y="13926"/>
                  <a:pt x="282335" y="13926"/>
                </a:cubicBezTo>
                <a:cubicBezTo>
                  <a:pt x="286929" y="13926"/>
                  <a:pt x="291523" y="12757"/>
                  <a:pt x="295525" y="10502"/>
                </a:cubicBezTo>
                <a:lnTo>
                  <a:pt x="29552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6"/>
          <p:cNvSpPr/>
          <p:nvPr/>
        </p:nvSpPr>
        <p:spPr>
          <a:xfrm rot="10800000" flipH="1">
            <a:off x="-12700" y="49829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" name="Google Shape;245;p6"/>
          <p:cNvSpPr/>
          <p:nvPr/>
        </p:nvSpPr>
        <p:spPr>
          <a:xfrm rot="10800000" flipH="1">
            <a:off x="-12700" y="5111376"/>
            <a:ext cx="12199272" cy="1746624"/>
          </a:xfrm>
          <a:custGeom>
            <a:avLst/>
            <a:gdLst/>
            <a:ahLst/>
            <a:cxnLst/>
            <a:rect l="l" t="t" r="r" b="b"/>
            <a:pathLst>
              <a:path w="182715" h="96748" extrusionOk="0">
                <a:moveTo>
                  <a:pt x="0" y="1"/>
                </a:moveTo>
                <a:lnTo>
                  <a:pt x="0" y="42929"/>
                </a:lnTo>
                <a:cubicBezTo>
                  <a:pt x="4038" y="41736"/>
                  <a:pt x="7937" y="40144"/>
                  <a:pt x="11816" y="38632"/>
                </a:cubicBezTo>
                <a:cubicBezTo>
                  <a:pt x="17801" y="36301"/>
                  <a:pt x="24090" y="33874"/>
                  <a:pt x="30682" y="33874"/>
                </a:cubicBezTo>
                <a:cubicBezTo>
                  <a:pt x="30839" y="33874"/>
                  <a:pt x="30995" y="33875"/>
                  <a:pt x="31152" y="33878"/>
                </a:cubicBezTo>
                <a:cubicBezTo>
                  <a:pt x="37756" y="33977"/>
                  <a:pt x="43287" y="37061"/>
                  <a:pt x="47961" y="41258"/>
                </a:cubicBezTo>
                <a:cubicBezTo>
                  <a:pt x="52497" y="45336"/>
                  <a:pt x="56257" y="50110"/>
                  <a:pt x="60931" y="54049"/>
                </a:cubicBezTo>
                <a:cubicBezTo>
                  <a:pt x="65885" y="58247"/>
                  <a:pt x="71654" y="60634"/>
                  <a:pt x="78238" y="61569"/>
                </a:cubicBezTo>
                <a:cubicBezTo>
                  <a:pt x="85240" y="62563"/>
                  <a:pt x="92402" y="62205"/>
                  <a:pt x="99404" y="63240"/>
                </a:cubicBezTo>
                <a:cubicBezTo>
                  <a:pt x="102885" y="63757"/>
                  <a:pt x="106307" y="64652"/>
                  <a:pt x="109430" y="66243"/>
                </a:cubicBezTo>
                <a:cubicBezTo>
                  <a:pt x="112712" y="67914"/>
                  <a:pt x="115437" y="70381"/>
                  <a:pt x="117824" y="73067"/>
                </a:cubicBezTo>
                <a:cubicBezTo>
                  <a:pt x="122539" y="78398"/>
                  <a:pt x="126199" y="84485"/>
                  <a:pt x="131650" y="89239"/>
                </a:cubicBezTo>
                <a:cubicBezTo>
                  <a:pt x="136631" y="93603"/>
                  <a:pt x="142942" y="96748"/>
                  <a:pt x="149838" y="96748"/>
                </a:cubicBezTo>
                <a:cubicBezTo>
                  <a:pt x="150047" y="96748"/>
                  <a:pt x="150258" y="96745"/>
                  <a:pt x="150468" y="96739"/>
                </a:cubicBezTo>
                <a:cubicBezTo>
                  <a:pt x="153790" y="96640"/>
                  <a:pt x="157132" y="95784"/>
                  <a:pt x="159937" y="94034"/>
                </a:cubicBezTo>
                <a:cubicBezTo>
                  <a:pt x="162782" y="92263"/>
                  <a:pt x="164851" y="89657"/>
                  <a:pt x="166900" y="87111"/>
                </a:cubicBezTo>
                <a:cubicBezTo>
                  <a:pt x="169028" y="84445"/>
                  <a:pt x="171236" y="81839"/>
                  <a:pt x="174359" y="80168"/>
                </a:cubicBezTo>
                <a:cubicBezTo>
                  <a:pt x="176926" y="78816"/>
                  <a:pt x="179830" y="78100"/>
                  <a:pt x="182714" y="77523"/>
                </a:cubicBezTo>
                <a:lnTo>
                  <a:pt x="18271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" name="Google Shape;246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7" name="Google Shape;247;p6"/>
          <p:cNvGrpSpPr/>
          <p:nvPr/>
        </p:nvGrpSpPr>
        <p:grpSpPr>
          <a:xfrm rot="5839121">
            <a:off x="21480" y="-1102419"/>
            <a:ext cx="1967405" cy="2989097"/>
            <a:chOff x="3047425" y="3463875"/>
            <a:chExt cx="948375" cy="1440875"/>
          </a:xfrm>
        </p:grpSpPr>
        <p:sp>
          <p:nvSpPr>
            <p:cNvPr id="248" name="Google Shape;248;p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" name="Google Shape;250;p6"/>
          <p:cNvGrpSpPr/>
          <p:nvPr/>
        </p:nvGrpSpPr>
        <p:grpSpPr>
          <a:xfrm rot="8645582">
            <a:off x="-1067819" y="-549281"/>
            <a:ext cx="2269313" cy="3447789"/>
            <a:chOff x="3047425" y="3463875"/>
            <a:chExt cx="948375" cy="1440875"/>
          </a:xfrm>
        </p:grpSpPr>
        <p:sp>
          <p:nvSpPr>
            <p:cNvPr id="251" name="Google Shape;251;p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3047425" y="3463875"/>
              <a:ext cx="948375" cy="1440875"/>
            </a:xfrm>
            <a:custGeom>
              <a:avLst/>
              <a:gdLst/>
              <a:ahLst/>
              <a:cxnLst/>
              <a:rect l="l" t="t" r="r" b="b"/>
              <a:pathLst>
                <a:path w="37935" h="57635" extrusionOk="0">
                  <a:moveTo>
                    <a:pt x="28451" y="1429"/>
                  </a:moveTo>
                  <a:cubicBezTo>
                    <a:pt x="28299" y="1915"/>
                    <a:pt x="28147" y="2401"/>
                    <a:pt x="27995" y="2918"/>
                  </a:cubicBezTo>
                  <a:cubicBezTo>
                    <a:pt x="27570" y="4073"/>
                    <a:pt x="27175" y="5259"/>
                    <a:pt x="26536" y="6322"/>
                  </a:cubicBezTo>
                  <a:cubicBezTo>
                    <a:pt x="26111" y="6991"/>
                    <a:pt x="25685" y="7629"/>
                    <a:pt x="25138" y="8237"/>
                  </a:cubicBezTo>
                  <a:cubicBezTo>
                    <a:pt x="24682" y="8724"/>
                    <a:pt x="24257" y="9210"/>
                    <a:pt x="23801" y="9696"/>
                  </a:cubicBezTo>
                  <a:lnTo>
                    <a:pt x="23740" y="9696"/>
                  </a:lnTo>
                  <a:cubicBezTo>
                    <a:pt x="23801" y="9423"/>
                    <a:pt x="23892" y="9149"/>
                    <a:pt x="23983" y="8876"/>
                  </a:cubicBezTo>
                  <a:cubicBezTo>
                    <a:pt x="24135" y="8359"/>
                    <a:pt x="24287" y="7873"/>
                    <a:pt x="24409" y="7356"/>
                  </a:cubicBezTo>
                  <a:cubicBezTo>
                    <a:pt x="24561" y="6718"/>
                    <a:pt x="24804" y="6170"/>
                    <a:pt x="25169" y="5654"/>
                  </a:cubicBezTo>
                  <a:cubicBezTo>
                    <a:pt x="25503" y="5167"/>
                    <a:pt x="25868" y="4711"/>
                    <a:pt x="26232" y="4256"/>
                  </a:cubicBezTo>
                  <a:cubicBezTo>
                    <a:pt x="26932" y="3374"/>
                    <a:pt x="27661" y="2493"/>
                    <a:pt x="28269" y="1520"/>
                  </a:cubicBezTo>
                  <a:cubicBezTo>
                    <a:pt x="28330" y="1490"/>
                    <a:pt x="28360" y="1429"/>
                    <a:pt x="28451" y="1429"/>
                  </a:cubicBezTo>
                  <a:close/>
                  <a:moveTo>
                    <a:pt x="17691" y="821"/>
                  </a:moveTo>
                  <a:cubicBezTo>
                    <a:pt x="17722" y="882"/>
                    <a:pt x="17752" y="912"/>
                    <a:pt x="17752" y="973"/>
                  </a:cubicBezTo>
                  <a:cubicBezTo>
                    <a:pt x="18086" y="1854"/>
                    <a:pt x="18573" y="2645"/>
                    <a:pt x="19120" y="3404"/>
                  </a:cubicBezTo>
                  <a:cubicBezTo>
                    <a:pt x="19697" y="4195"/>
                    <a:pt x="20244" y="5015"/>
                    <a:pt x="20822" y="5836"/>
                  </a:cubicBezTo>
                  <a:cubicBezTo>
                    <a:pt x="21187" y="6383"/>
                    <a:pt x="21491" y="6961"/>
                    <a:pt x="21703" y="7569"/>
                  </a:cubicBezTo>
                  <a:cubicBezTo>
                    <a:pt x="21947" y="8329"/>
                    <a:pt x="22190" y="9088"/>
                    <a:pt x="22463" y="9909"/>
                  </a:cubicBezTo>
                  <a:cubicBezTo>
                    <a:pt x="22372" y="9818"/>
                    <a:pt x="22342" y="9788"/>
                    <a:pt x="22311" y="9757"/>
                  </a:cubicBezTo>
                  <a:cubicBezTo>
                    <a:pt x="21582" y="8967"/>
                    <a:pt x="20913" y="8177"/>
                    <a:pt x="20184" y="7386"/>
                  </a:cubicBezTo>
                  <a:cubicBezTo>
                    <a:pt x="19150" y="6201"/>
                    <a:pt x="18482" y="4833"/>
                    <a:pt x="18147" y="3313"/>
                  </a:cubicBezTo>
                  <a:cubicBezTo>
                    <a:pt x="17995" y="2523"/>
                    <a:pt x="17813" y="1733"/>
                    <a:pt x="17661" y="942"/>
                  </a:cubicBezTo>
                  <a:cubicBezTo>
                    <a:pt x="17661" y="912"/>
                    <a:pt x="17661" y="851"/>
                    <a:pt x="17630" y="821"/>
                  </a:cubicBezTo>
                  <a:close/>
                  <a:moveTo>
                    <a:pt x="30288" y="7604"/>
                  </a:moveTo>
                  <a:cubicBezTo>
                    <a:pt x="30257" y="7636"/>
                    <a:pt x="30235" y="7678"/>
                    <a:pt x="30214" y="7721"/>
                  </a:cubicBezTo>
                  <a:cubicBezTo>
                    <a:pt x="29850" y="8116"/>
                    <a:pt x="29485" y="8541"/>
                    <a:pt x="29120" y="8936"/>
                  </a:cubicBezTo>
                  <a:cubicBezTo>
                    <a:pt x="28694" y="9423"/>
                    <a:pt x="28208" y="9848"/>
                    <a:pt x="27661" y="10183"/>
                  </a:cubicBezTo>
                  <a:cubicBezTo>
                    <a:pt x="26871" y="10639"/>
                    <a:pt x="26080" y="11034"/>
                    <a:pt x="25229" y="11368"/>
                  </a:cubicBezTo>
                  <a:cubicBezTo>
                    <a:pt x="24743" y="11520"/>
                    <a:pt x="24287" y="11702"/>
                    <a:pt x="23801" y="11885"/>
                  </a:cubicBezTo>
                  <a:cubicBezTo>
                    <a:pt x="23801" y="11885"/>
                    <a:pt x="23770" y="11854"/>
                    <a:pt x="23770" y="11854"/>
                  </a:cubicBezTo>
                  <a:cubicBezTo>
                    <a:pt x="23862" y="11763"/>
                    <a:pt x="23922" y="11642"/>
                    <a:pt x="24014" y="11581"/>
                  </a:cubicBezTo>
                  <a:cubicBezTo>
                    <a:pt x="24439" y="11247"/>
                    <a:pt x="24834" y="10882"/>
                    <a:pt x="25290" y="10608"/>
                  </a:cubicBezTo>
                  <a:cubicBezTo>
                    <a:pt x="26080" y="10092"/>
                    <a:pt x="26901" y="9605"/>
                    <a:pt x="27752" y="9119"/>
                  </a:cubicBezTo>
                  <a:cubicBezTo>
                    <a:pt x="28587" y="8612"/>
                    <a:pt x="29480" y="8193"/>
                    <a:pt x="30288" y="7604"/>
                  </a:cubicBezTo>
                  <a:close/>
                  <a:moveTo>
                    <a:pt x="15624" y="4742"/>
                  </a:moveTo>
                  <a:cubicBezTo>
                    <a:pt x="15655" y="4772"/>
                    <a:pt x="15685" y="4833"/>
                    <a:pt x="15715" y="4863"/>
                  </a:cubicBezTo>
                  <a:cubicBezTo>
                    <a:pt x="16323" y="5988"/>
                    <a:pt x="17053" y="7022"/>
                    <a:pt x="17843" y="8025"/>
                  </a:cubicBezTo>
                  <a:cubicBezTo>
                    <a:pt x="18269" y="8541"/>
                    <a:pt x="18664" y="9058"/>
                    <a:pt x="19059" y="9605"/>
                  </a:cubicBezTo>
                  <a:cubicBezTo>
                    <a:pt x="19637" y="10395"/>
                    <a:pt x="20123" y="11277"/>
                    <a:pt x="20427" y="12219"/>
                  </a:cubicBezTo>
                  <a:cubicBezTo>
                    <a:pt x="20640" y="12888"/>
                    <a:pt x="20852" y="13557"/>
                    <a:pt x="21096" y="14316"/>
                  </a:cubicBezTo>
                  <a:cubicBezTo>
                    <a:pt x="21004" y="14225"/>
                    <a:pt x="20944" y="14195"/>
                    <a:pt x="20883" y="14134"/>
                  </a:cubicBezTo>
                  <a:cubicBezTo>
                    <a:pt x="20457" y="13678"/>
                    <a:pt x="20032" y="13222"/>
                    <a:pt x="19637" y="12766"/>
                  </a:cubicBezTo>
                  <a:cubicBezTo>
                    <a:pt x="18785" y="11885"/>
                    <a:pt x="18117" y="10882"/>
                    <a:pt x="17539" y="9757"/>
                  </a:cubicBezTo>
                  <a:cubicBezTo>
                    <a:pt x="16871" y="8420"/>
                    <a:pt x="16293" y="6991"/>
                    <a:pt x="15837" y="5532"/>
                  </a:cubicBezTo>
                  <a:cubicBezTo>
                    <a:pt x="15746" y="5289"/>
                    <a:pt x="15655" y="5015"/>
                    <a:pt x="15594" y="4772"/>
                  </a:cubicBezTo>
                  <a:cubicBezTo>
                    <a:pt x="15594" y="4772"/>
                    <a:pt x="15624" y="4742"/>
                    <a:pt x="15624" y="4742"/>
                  </a:cubicBezTo>
                  <a:close/>
                  <a:moveTo>
                    <a:pt x="33345" y="9575"/>
                  </a:moveTo>
                  <a:cubicBezTo>
                    <a:pt x="33345" y="9575"/>
                    <a:pt x="33345" y="9605"/>
                    <a:pt x="33375" y="9605"/>
                  </a:cubicBezTo>
                  <a:cubicBezTo>
                    <a:pt x="33315" y="9666"/>
                    <a:pt x="33254" y="9757"/>
                    <a:pt x="33193" y="9818"/>
                  </a:cubicBezTo>
                  <a:cubicBezTo>
                    <a:pt x="31673" y="11307"/>
                    <a:pt x="30032" y="12614"/>
                    <a:pt x="28056" y="13435"/>
                  </a:cubicBezTo>
                  <a:cubicBezTo>
                    <a:pt x="27387" y="13709"/>
                    <a:pt x="26688" y="13921"/>
                    <a:pt x="25989" y="14165"/>
                  </a:cubicBezTo>
                  <a:cubicBezTo>
                    <a:pt x="25290" y="14408"/>
                    <a:pt x="24561" y="14620"/>
                    <a:pt x="23862" y="14864"/>
                  </a:cubicBezTo>
                  <a:cubicBezTo>
                    <a:pt x="23375" y="15046"/>
                    <a:pt x="22889" y="15259"/>
                    <a:pt x="22372" y="15472"/>
                  </a:cubicBezTo>
                  <a:cubicBezTo>
                    <a:pt x="22403" y="15259"/>
                    <a:pt x="22463" y="15016"/>
                    <a:pt x="22615" y="14833"/>
                  </a:cubicBezTo>
                  <a:cubicBezTo>
                    <a:pt x="22889" y="14560"/>
                    <a:pt x="23162" y="14286"/>
                    <a:pt x="23466" y="14043"/>
                  </a:cubicBezTo>
                  <a:cubicBezTo>
                    <a:pt x="24409" y="13313"/>
                    <a:pt x="25473" y="12766"/>
                    <a:pt x="26567" y="12341"/>
                  </a:cubicBezTo>
                  <a:cubicBezTo>
                    <a:pt x="27448" y="11976"/>
                    <a:pt x="28391" y="11672"/>
                    <a:pt x="29302" y="11338"/>
                  </a:cubicBezTo>
                  <a:cubicBezTo>
                    <a:pt x="30032" y="11064"/>
                    <a:pt x="30792" y="10821"/>
                    <a:pt x="31521" y="10547"/>
                  </a:cubicBezTo>
                  <a:cubicBezTo>
                    <a:pt x="32129" y="10304"/>
                    <a:pt x="32676" y="10031"/>
                    <a:pt x="33193" y="9666"/>
                  </a:cubicBezTo>
                  <a:cubicBezTo>
                    <a:pt x="33254" y="9636"/>
                    <a:pt x="33284" y="9605"/>
                    <a:pt x="33345" y="9575"/>
                  </a:cubicBezTo>
                  <a:close/>
                  <a:moveTo>
                    <a:pt x="14287" y="7538"/>
                  </a:moveTo>
                  <a:cubicBezTo>
                    <a:pt x="14348" y="7629"/>
                    <a:pt x="14408" y="7721"/>
                    <a:pt x="14439" y="7812"/>
                  </a:cubicBezTo>
                  <a:cubicBezTo>
                    <a:pt x="14652" y="8146"/>
                    <a:pt x="14834" y="8481"/>
                    <a:pt x="15016" y="8815"/>
                  </a:cubicBezTo>
                  <a:cubicBezTo>
                    <a:pt x="15472" y="9666"/>
                    <a:pt x="16050" y="10456"/>
                    <a:pt x="16688" y="11155"/>
                  </a:cubicBezTo>
                  <a:cubicBezTo>
                    <a:pt x="17539" y="12037"/>
                    <a:pt x="18178" y="13070"/>
                    <a:pt x="18785" y="14104"/>
                  </a:cubicBezTo>
                  <a:cubicBezTo>
                    <a:pt x="19211" y="14864"/>
                    <a:pt x="19424" y="15684"/>
                    <a:pt x="19728" y="16444"/>
                  </a:cubicBezTo>
                  <a:cubicBezTo>
                    <a:pt x="19029" y="15745"/>
                    <a:pt x="18299" y="15046"/>
                    <a:pt x="17630" y="14316"/>
                  </a:cubicBezTo>
                  <a:cubicBezTo>
                    <a:pt x="16323" y="12949"/>
                    <a:pt x="15381" y="11368"/>
                    <a:pt x="14834" y="9575"/>
                  </a:cubicBezTo>
                  <a:cubicBezTo>
                    <a:pt x="14652" y="8967"/>
                    <a:pt x="14469" y="8389"/>
                    <a:pt x="14287" y="7781"/>
                  </a:cubicBezTo>
                  <a:cubicBezTo>
                    <a:pt x="14287" y="7721"/>
                    <a:pt x="14257" y="7629"/>
                    <a:pt x="14287" y="7538"/>
                  </a:cubicBezTo>
                  <a:close/>
                  <a:moveTo>
                    <a:pt x="34591" y="12219"/>
                  </a:moveTo>
                  <a:lnTo>
                    <a:pt x="34591" y="12219"/>
                  </a:lnTo>
                  <a:cubicBezTo>
                    <a:pt x="34561" y="12280"/>
                    <a:pt x="34530" y="12341"/>
                    <a:pt x="34470" y="12402"/>
                  </a:cubicBezTo>
                  <a:cubicBezTo>
                    <a:pt x="32767" y="14316"/>
                    <a:pt x="30792" y="15806"/>
                    <a:pt x="28299" y="16566"/>
                  </a:cubicBezTo>
                  <a:cubicBezTo>
                    <a:pt x="26749" y="17082"/>
                    <a:pt x="25169" y="17478"/>
                    <a:pt x="23558" y="17782"/>
                  </a:cubicBezTo>
                  <a:cubicBezTo>
                    <a:pt x="23375" y="17812"/>
                    <a:pt x="23223" y="17842"/>
                    <a:pt x="23041" y="17903"/>
                  </a:cubicBezTo>
                  <a:cubicBezTo>
                    <a:pt x="23862" y="17113"/>
                    <a:pt x="24743" y="16475"/>
                    <a:pt x="25685" y="15988"/>
                  </a:cubicBezTo>
                  <a:cubicBezTo>
                    <a:pt x="26749" y="15441"/>
                    <a:pt x="27843" y="14985"/>
                    <a:pt x="28938" y="14560"/>
                  </a:cubicBezTo>
                  <a:cubicBezTo>
                    <a:pt x="30093" y="14104"/>
                    <a:pt x="31278" y="13678"/>
                    <a:pt x="32464" y="13253"/>
                  </a:cubicBezTo>
                  <a:cubicBezTo>
                    <a:pt x="33132" y="13009"/>
                    <a:pt x="33801" y="12736"/>
                    <a:pt x="34378" y="12310"/>
                  </a:cubicBezTo>
                  <a:cubicBezTo>
                    <a:pt x="34439" y="12280"/>
                    <a:pt x="34500" y="12250"/>
                    <a:pt x="34591" y="12219"/>
                  </a:cubicBezTo>
                  <a:close/>
                  <a:moveTo>
                    <a:pt x="12706" y="9879"/>
                  </a:moveTo>
                  <a:cubicBezTo>
                    <a:pt x="12767" y="10000"/>
                    <a:pt x="12828" y="10092"/>
                    <a:pt x="12919" y="10213"/>
                  </a:cubicBezTo>
                  <a:cubicBezTo>
                    <a:pt x="14013" y="11946"/>
                    <a:pt x="15138" y="13648"/>
                    <a:pt x="16445" y="15198"/>
                  </a:cubicBezTo>
                  <a:cubicBezTo>
                    <a:pt x="17357" y="16262"/>
                    <a:pt x="17995" y="17538"/>
                    <a:pt x="18633" y="18785"/>
                  </a:cubicBezTo>
                  <a:cubicBezTo>
                    <a:pt x="18664" y="18785"/>
                    <a:pt x="18664" y="18815"/>
                    <a:pt x="18664" y="18876"/>
                  </a:cubicBezTo>
                  <a:cubicBezTo>
                    <a:pt x="18573" y="18845"/>
                    <a:pt x="18512" y="18785"/>
                    <a:pt x="18482" y="18754"/>
                  </a:cubicBezTo>
                  <a:cubicBezTo>
                    <a:pt x="18178" y="18541"/>
                    <a:pt x="17874" y="18329"/>
                    <a:pt x="17570" y="18116"/>
                  </a:cubicBezTo>
                  <a:cubicBezTo>
                    <a:pt x="15898" y="17022"/>
                    <a:pt x="14712" y="15563"/>
                    <a:pt x="13983" y="13709"/>
                  </a:cubicBezTo>
                  <a:cubicBezTo>
                    <a:pt x="13770" y="13101"/>
                    <a:pt x="13557" y="12523"/>
                    <a:pt x="13345" y="11915"/>
                  </a:cubicBezTo>
                  <a:cubicBezTo>
                    <a:pt x="13101" y="11247"/>
                    <a:pt x="12889" y="10578"/>
                    <a:pt x="12646" y="9909"/>
                  </a:cubicBezTo>
                  <a:cubicBezTo>
                    <a:pt x="12676" y="9909"/>
                    <a:pt x="12676" y="9879"/>
                    <a:pt x="12706" y="9879"/>
                  </a:cubicBezTo>
                  <a:close/>
                  <a:moveTo>
                    <a:pt x="35959" y="15958"/>
                  </a:moveTo>
                  <a:lnTo>
                    <a:pt x="35959" y="15958"/>
                  </a:lnTo>
                  <a:cubicBezTo>
                    <a:pt x="34956" y="16900"/>
                    <a:pt x="33892" y="17751"/>
                    <a:pt x="32737" y="18511"/>
                  </a:cubicBezTo>
                  <a:cubicBezTo>
                    <a:pt x="32251" y="18785"/>
                    <a:pt x="31764" y="19058"/>
                    <a:pt x="31248" y="19301"/>
                  </a:cubicBezTo>
                  <a:cubicBezTo>
                    <a:pt x="30275" y="19788"/>
                    <a:pt x="29211" y="20031"/>
                    <a:pt x="28117" y="20183"/>
                  </a:cubicBezTo>
                  <a:cubicBezTo>
                    <a:pt x="26992" y="20335"/>
                    <a:pt x="25837" y="20456"/>
                    <a:pt x="24682" y="20487"/>
                  </a:cubicBezTo>
                  <a:cubicBezTo>
                    <a:pt x="24074" y="20517"/>
                    <a:pt x="23436" y="20608"/>
                    <a:pt x="22828" y="20700"/>
                  </a:cubicBezTo>
                  <a:cubicBezTo>
                    <a:pt x="22737" y="20700"/>
                    <a:pt x="22615" y="20700"/>
                    <a:pt x="22524" y="20730"/>
                  </a:cubicBezTo>
                  <a:cubicBezTo>
                    <a:pt x="22494" y="20700"/>
                    <a:pt x="22494" y="20669"/>
                    <a:pt x="22463" y="20639"/>
                  </a:cubicBezTo>
                  <a:cubicBezTo>
                    <a:pt x="22555" y="20608"/>
                    <a:pt x="22615" y="20578"/>
                    <a:pt x="22707" y="20548"/>
                  </a:cubicBezTo>
                  <a:cubicBezTo>
                    <a:pt x="23406" y="20152"/>
                    <a:pt x="24135" y="19727"/>
                    <a:pt x="24865" y="19332"/>
                  </a:cubicBezTo>
                  <a:cubicBezTo>
                    <a:pt x="25959" y="18754"/>
                    <a:pt x="27114" y="18359"/>
                    <a:pt x="28299" y="18086"/>
                  </a:cubicBezTo>
                  <a:cubicBezTo>
                    <a:pt x="29758" y="17751"/>
                    <a:pt x="31217" y="17417"/>
                    <a:pt x="32676" y="17082"/>
                  </a:cubicBezTo>
                  <a:cubicBezTo>
                    <a:pt x="33710" y="16839"/>
                    <a:pt x="34682" y="16505"/>
                    <a:pt x="35625" y="16110"/>
                  </a:cubicBezTo>
                  <a:cubicBezTo>
                    <a:pt x="35746" y="16049"/>
                    <a:pt x="35837" y="15988"/>
                    <a:pt x="35959" y="15958"/>
                  </a:cubicBezTo>
                  <a:close/>
                  <a:moveTo>
                    <a:pt x="10153" y="10213"/>
                  </a:moveTo>
                  <a:cubicBezTo>
                    <a:pt x="10244" y="10395"/>
                    <a:pt x="10335" y="10578"/>
                    <a:pt x="10427" y="10760"/>
                  </a:cubicBezTo>
                  <a:cubicBezTo>
                    <a:pt x="10974" y="11733"/>
                    <a:pt x="11490" y="12706"/>
                    <a:pt x="12038" y="13678"/>
                  </a:cubicBezTo>
                  <a:cubicBezTo>
                    <a:pt x="12463" y="14438"/>
                    <a:pt x="12980" y="15137"/>
                    <a:pt x="13588" y="15775"/>
                  </a:cubicBezTo>
                  <a:cubicBezTo>
                    <a:pt x="13709" y="15958"/>
                    <a:pt x="13861" y="16110"/>
                    <a:pt x="14013" y="16262"/>
                  </a:cubicBezTo>
                  <a:cubicBezTo>
                    <a:pt x="15533" y="17873"/>
                    <a:pt x="16719" y="19666"/>
                    <a:pt x="17843" y="21551"/>
                  </a:cubicBezTo>
                  <a:cubicBezTo>
                    <a:pt x="17874" y="21551"/>
                    <a:pt x="17874" y="21581"/>
                    <a:pt x="17874" y="21642"/>
                  </a:cubicBezTo>
                  <a:cubicBezTo>
                    <a:pt x="16962" y="20943"/>
                    <a:pt x="16080" y="20274"/>
                    <a:pt x="15199" y="19605"/>
                  </a:cubicBezTo>
                  <a:cubicBezTo>
                    <a:pt x="13588" y="18389"/>
                    <a:pt x="12433" y="16809"/>
                    <a:pt x="11642" y="14955"/>
                  </a:cubicBezTo>
                  <a:cubicBezTo>
                    <a:pt x="11095" y="13709"/>
                    <a:pt x="10700" y="12432"/>
                    <a:pt x="10335" y="11125"/>
                  </a:cubicBezTo>
                  <a:cubicBezTo>
                    <a:pt x="10275" y="10821"/>
                    <a:pt x="10183" y="10517"/>
                    <a:pt x="10153" y="10213"/>
                  </a:cubicBezTo>
                  <a:close/>
                  <a:moveTo>
                    <a:pt x="35807" y="20548"/>
                  </a:moveTo>
                  <a:cubicBezTo>
                    <a:pt x="35807" y="20578"/>
                    <a:pt x="35837" y="20578"/>
                    <a:pt x="35837" y="20608"/>
                  </a:cubicBezTo>
                  <a:cubicBezTo>
                    <a:pt x="35716" y="20669"/>
                    <a:pt x="35625" y="20730"/>
                    <a:pt x="35533" y="20791"/>
                  </a:cubicBezTo>
                  <a:cubicBezTo>
                    <a:pt x="34743" y="21247"/>
                    <a:pt x="33953" y="21611"/>
                    <a:pt x="33102" y="21885"/>
                  </a:cubicBezTo>
                  <a:cubicBezTo>
                    <a:pt x="32099" y="22219"/>
                    <a:pt x="31096" y="22554"/>
                    <a:pt x="30032" y="22675"/>
                  </a:cubicBezTo>
                  <a:cubicBezTo>
                    <a:pt x="29547" y="22725"/>
                    <a:pt x="29061" y="22748"/>
                    <a:pt x="28576" y="22748"/>
                  </a:cubicBezTo>
                  <a:cubicBezTo>
                    <a:pt x="28180" y="22748"/>
                    <a:pt x="27784" y="22733"/>
                    <a:pt x="27387" y="22706"/>
                  </a:cubicBezTo>
                  <a:cubicBezTo>
                    <a:pt x="27060" y="22683"/>
                    <a:pt x="26732" y="22672"/>
                    <a:pt x="26405" y="22672"/>
                  </a:cubicBezTo>
                  <a:cubicBezTo>
                    <a:pt x="25397" y="22672"/>
                    <a:pt x="24392" y="22780"/>
                    <a:pt x="23406" y="23010"/>
                  </a:cubicBezTo>
                  <a:cubicBezTo>
                    <a:pt x="23132" y="23070"/>
                    <a:pt x="22858" y="23131"/>
                    <a:pt x="22585" y="23162"/>
                  </a:cubicBezTo>
                  <a:cubicBezTo>
                    <a:pt x="22615" y="23131"/>
                    <a:pt x="22676" y="23070"/>
                    <a:pt x="22737" y="23040"/>
                  </a:cubicBezTo>
                  <a:cubicBezTo>
                    <a:pt x="23679" y="22463"/>
                    <a:pt x="24652" y="21976"/>
                    <a:pt x="25685" y="21581"/>
                  </a:cubicBezTo>
                  <a:cubicBezTo>
                    <a:pt x="26324" y="21338"/>
                    <a:pt x="27023" y="21277"/>
                    <a:pt x="27722" y="21247"/>
                  </a:cubicBezTo>
                  <a:cubicBezTo>
                    <a:pt x="28664" y="21186"/>
                    <a:pt x="29606" y="21186"/>
                    <a:pt x="30549" y="21155"/>
                  </a:cubicBezTo>
                  <a:cubicBezTo>
                    <a:pt x="32220" y="21125"/>
                    <a:pt x="33862" y="20973"/>
                    <a:pt x="35503" y="20608"/>
                  </a:cubicBezTo>
                  <a:cubicBezTo>
                    <a:pt x="35594" y="20578"/>
                    <a:pt x="35716" y="20578"/>
                    <a:pt x="35807" y="20548"/>
                  </a:cubicBezTo>
                  <a:close/>
                  <a:moveTo>
                    <a:pt x="7721" y="13192"/>
                  </a:moveTo>
                  <a:cubicBezTo>
                    <a:pt x="7782" y="13253"/>
                    <a:pt x="7843" y="13344"/>
                    <a:pt x="7904" y="13435"/>
                  </a:cubicBezTo>
                  <a:cubicBezTo>
                    <a:pt x="8177" y="13769"/>
                    <a:pt x="8451" y="14134"/>
                    <a:pt x="8694" y="14499"/>
                  </a:cubicBezTo>
                  <a:cubicBezTo>
                    <a:pt x="9059" y="14985"/>
                    <a:pt x="9393" y="15472"/>
                    <a:pt x="9728" y="15958"/>
                  </a:cubicBezTo>
                  <a:cubicBezTo>
                    <a:pt x="10670" y="17265"/>
                    <a:pt x="11734" y="18481"/>
                    <a:pt x="12980" y="19514"/>
                  </a:cubicBezTo>
                  <a:cubicBezTo>
                    <a:pt x="14135" y="20456"/>
                    <a:pt x="15199" y="21520"/>
                    <a:pt x="16171" y="22675"/>
                  </a:cubicBezTo>
                  <a:cubicBezTo>
                    <a:pt x="16506" y="23040"/>
                    <a:pt x="16840" y="23374"/>
                    <a:pt x="17144" y="23739"/>
                  </a:cubicBezTo>
                  <a:cubicBezTo>
                    <a:pt x="17205" y="23800"/>
                    <a:pt x="17266" y="23891"/>
                    <a:pt x="17357" y="24013"/>
                  </a:cubicBezTo>
                  <a:cubicBezTo>
                    <a:pt x="16992" y="23861"/>
                    <a:pt x="16658" y="23709"/>
                    <a:pt x="16323" y="23618"/>
                  </a:cubicBezTo>
                  <a:cubicBezTo>
                    <a:pt x="14956" y="23222"/>
                    <a:pt x="13679" y="22584"/>
                    <a:pt x="12494" y="21733"/>
                  </a:cubicBezTo>
                  <a:cubicBezTo>
                    <a:pt x="11642" y="21155"/>
                    <a:pt x="10913" y="20426"/>
                    <a:pt x="10335" y="19575"/>
                  </a:cubicBezTo>
                  <a:cubicBezTo>
                    <a:pt x="9393" y="18207"/>
                    <a:pt x="8724" y="16748"/>
                    <a:pt x="8360" y="15137"/>
                  </a:cubicBezTo>
                  <a:cubicBezTo>
                    <a:pt x="8238" y="14560"/>
                    <a:pt x="7995" y="14043"/>
                    <a:pt x="7782" y="13465"/>
                  </a:cubicBezTo>
                  <a:cubicBezTo>
                    <a:pt x="7752" y="13374"/>
                    <a:pt x="7721" y="13313"/>
                    <a:pt x="7721" y="13192"/>
                  </a:cubicBezTo>
                  <a:close/>
                  <a:moveTo>
                    <a:pt x="28793" y="24071"/>
                  </a:moveTo>
                  <a:cubicBezTo>
                    <a:pt x="28851" y="24071"/>
                    <a:pt x="28910" y="24072"/>
                    <a:pt x="28968" y="24073"/>
                  </a:cubicBezTo>
                  <a:cubicBezTo>
                    <a:pt x="29941" y="24073"/>
                    <a:pt x="30883" y="24195"/>
                    <a:pt x="31825" y="24347"/>
                  </a:cubicBezTo>
                  <a:cubicBezTo>
                    <a:pt x="32464" y="24469"/>
                    <a:pt x="33071" y="24529"/>
                    <a:pt x="33710" y="24590"/>
                  </a:cubicBezTo>
                  <a:cubicBezTo>
                    <a:pt x="33934" y="24604"/>
                    <a:pt x="34156" y="24612"/>
                    <a:pt x="34377" y="24612"/>
                  </a:cubicBezTo>
                  <a:cubicBezTo>
                    <a:pt x="35116" y="24612"/>
                    <a:pt x="35842" y="24527"/>
                    <a:pt x="36567" y="24317"/>
                  </a:cubicBezTo>
                  <a:lnTo>
                    <a:pt x="36567" y="24317"/>
                  </a:lnTo>
                  <a:cubicBezTo>
                    <a:pt x="36506" y="24347"/>
                    <a:pt x="36445" y="24408"/>
                    <a:pt x="36385" y="24438"/>
                  </a:cubicBezTo>
                  <a:cubicBezTo>
                    <a:pt x="36020" y="24621"/>
                    <a:pt x="35625" y="24833"/>
                    <a:pt x="35230" y="24985"/>
                  </a:cubicBezTo>
                  <a:cubicBezTo>
                    <a:pt x="33527" y="25624"/>
                    <a:pt x="31764" y="26080"/>
                    <a:pt x="29941" y="26262"/>
                  </a:cubicBezTo>
                  <a:cubicBezTo>
                    <a:pt x="29674" y="26282"/>
                    <a:pt x="29408" y="26292"/>
                    <a:pt x="29144" y="26292"/>
                  </a:cubicBezTo>
                  <a:cubicBezTo>
                    <a:pt x="28235" y="26292"/>
                    <a:pt x="27340" y="26177"/>
                    <a:pt x="26445" y="25988"/>
                  </a:cubicBezTo>
                  <a:cubicBezTo>
                    <a:pt x="25700" y="25844"/>
                    <a:pt x="24973" y="25757"/>
                    <a:pt x="24235" y="25757"/>
                  </a:cubicBezTo>
                  <a:cubicBezTo>
                    <a:pt x="24041" y="25757"/>
                    <a:pt x="23845" y="25763"/>
                    <a:pt x="23649" y="25776"/>
                  </a:cubicBezTo>
                  <a:cubicBezTo>
                    <a:pt x="23406" y="25776"/>
                    <a:pt x="23193" y="25806"/>
                    <a:pt x="22980" y="25836"/>
                  </a:cubicBezTo>
                  <a:lnTo>
                    <a:pt x="22950" y="25806"/>
                  </a:lnTo>
                  <a:cubicBezTo>
                    <a:pt x="22980" y="25776"/>
                    <a:pt x="23010" y="25776"/>
                    <a:pt x="23041" y="25745"/>
                  </a:cubicBezTo>
                  <a:cubicBezTo>
                    <a:pt x="24014" y="25380"/>
                    <a:pt x="24986" y="24955"/>
                    <a:pt x="25959" y="24621"/>
                  </a:cubicBezTo>
                  <a:cubicBezTo>
                    <a:pt x="26876" y="24305"/>
                    <a:pt x="27821" y="24071"/>
                    <a:pt x="28793" y="24071"/>
                  </a:cubicBezTo>
                  <a:close/>
                  <a:moveTo>
                    <a:pt x="4682" y="18450"/>
                  </a:moveTo>
                  <a:cubicBezTo>
                    <a:pt x="4803" y="18663"/>
                    <a:pt x="4955" y="18876"/>
                    <a:pt x="5107" y="19058"/>
                  </a:cubicBezTo>
                  <a:cubicBezTo>
                    <a:pt x="5715" y="19909"/>
                    <a:pt x="6354" y="20730"/>
                    <a:pt x="7114" y="21429"/>
                  </a:cubicBezTo>
                  <a:cubicBezTo>
                    <a:pt x="8269" y="22554"/>
                    <a:pt x="9636" y="23374"/>
                    <a:pt x="11126" y="23952"/>
                  </a:cubicBezTo>
                  <a:cubicBezTo>
                    <a:pt x="11582" y="24134"/>
                    <a:pt x="12038" y="24347"/>
                    <a:pt x="12494" y="24560"/>
                  </a:cubicBezTo>
                  <a:cubicBezTo>
                    <a:pt x="14408" y="25441"/>
                    <a:pt x="15928" y="26809"/>
                    <a:pt x="17235" y="28420"/>
                  </a:cubicBezTo>
                  <a:cubicBezTo>
                    <a:pt x="17266" y="28450"/>
                    <a:pt x="17266" y="28481"/>
                    <a:pt x="17296" y="28511"/>
                  </a:cubicBezTo>
                  <a:cubicBezTo>
                    <a:pt x="17296" y="28511"/>
                    <a:pt x="17296" y="28542"/>
                    <a:pt x="17296" y="28572"/>
                  </a:cubicBezTo>
                  <a:cubicBezTo>
                    <a:pt x="17235" y="28542"/>
                    <a:pt x="17205" y="28542"/>
                    <a:pt x="17174" y="28542"/>
                  </a:cubicBezTo>
                  <a:cubicBezTo>
                    <a:pt x="16050" y="27812"/>
                    <a:pt x="14834" y="27326"/>
                    <a:pt x="13588" y="26870"/>
                  </a:cubicBezTo>
                  <a:cubicBezTo>
                    <a:pt x="12615" y="26505"/>
                    <a:pt x="11642" y="26080"/>
                    <a:pt x="10731" y="25593"/>
                  </a:cubicBezTo>
                  <a:cubicBezTo>
                    <a:pt x="9028" y="24651"/>
                    <a:pt x="7630" y="23374"/>
                    <a:pt x="6475" y="21794"/>
                  </a:cubicBezTo>
                  <a:cubicBezTo>
                    <a:pt x="5715" y="20791"/>
                    <a:pt x="5168" y="19666"/>
                    <a:pt x="4651" y="18541"/>
                  </a:cubicBezTo>
                  <a:cubicBezTo>
                    <a:pt x="4651" y="18511"/>
                    <a:pt x="4651" y="18481"/>
                    <a:pt x="4621" y="18450"/>
                  </a:cubicBezTo>
                  <a:close/>
                  <a:moveTo>
                    <a:pt x="26698" y="28187"/>
                  </a:moveTo>
                  <a:cubicBezTo>
                    <a:pt x="27810" y="28187"/>
                    <a:pt x="28912" y="28252"/>
                    <a:pt x="30032" y="28298"/>
                  </a:cubicBezTo>
                  <a:cubicBezTo>
                    <a:pt x="30944" y="28329"/>
                    <a:pt x="31886" y="28420"/>
                    <a:pt x="32828" y="28420"/>
                  </a:cubicBezTo>
                  <a:cubicBezTo>
                    <a:pt x="33649" y="28420"/>
                    <a:pt x="34470" y="28329"/>
                    <a:pt x="35290" y="28268"/>
                  </a:cubicBezTo>
                  <a:cubicBezTo>
                    <a:pt x="35382" y="28238"/>
                    <a:pt x="35503" y="28238"/>
                    <a:pt x="35594" y="28207"/>
                  </a:cubicBezTo>
                  <a:cubicBezTo>
                    <a:pt x="35594" y="28238"/>
                    <a:pt x="35594" y="28238"/>
                    <a:pt x="35594" y="28268"/>
                  </a:cubicBezTo>
                  <a:cubicBezTo>
                    <a:pt x="35564" y="28298"/>
                    <a:pt x="35503" y="28329"/>
                    <a:pt x="35473" y="28359"/>
                  </a:cubicBezTo>
                  <a:cubicBezTo>
                    <a:pt x="33862" y="29180"/>
                    <a:pt x="32160" y="29727"/>
                    <a:pt x="30397" y="30031"/>
                  </a:cubicBezTo>
                  <a:cubicBezTo>
                    <a:pt x="29896" y="30110"/>
                    <a:pt x="29394" y="30143"/>
                    <a:pt x="28893" y="30143"/>
                  </a:cubicBezTo>
                  <a:cubicBezTo>
                    <a:pt x="28239" y="30143"/>
                    <a:pt x="27585" y="30087"/>
                    <a:pt x="26932" y="30001"/>
                  </a:cubicBezTo>
                  <a:cubicBezTo>
                    <a:pt x="26172" y="29879"/>
                    <a:pt x="25412" y="29757"/>
                    <a:pt x="24652" y="29636"/>
                  </a:cubicBezTo>
                  <a:cubicBezTo>
                    <a:pt x="24409" y="29605"/>
                    <a:pt x="24167" y="29592"/>
                    <a:pt x="23928" y="29592"/>
                  </a:cubicBezTo>
                  <a:cubicBezTo>
                    <a:pt x="23208" y="29592"/>
                    <a:pt x="22501" y="29712"/>
                    <a:pt x="21795" y="29849"/>
                  </a:cubicBezTo>
                  <a:cubicBezTo>
                    <a:pt x="21643" y="29879"/>
                    <a:pt x="21521" y="29940"/>
                    <a:pt x="21339" y="29940"/>
                  </a:cubicBezTo>
                  <a:cubicBezTo>
                    <a:pt x="21399" y="29879"/>
                    <a:pt x="21460" y="29849"/>
                    <a:pt x="21521" y="29788"/>
                  </a:cubicBezTo>
                  <a:cubicBezTo>
                    <a:pt x="21855" y="29575"/>
                    <a:pt x="22220" y="29362"/>
                    <a:pt x="22555" y="29150"/>
                  </a:cubicBezTo>
                  <a:cubicBezTo>
                    <a:pt x="23527" y="28572"/>
                    <a:pt x="24561" y="28268"/>
                    <a:pt x="25685" y="28207"/>
                  </a:cubicBezTo>
                  <a:cubicBezTo>
                    <a:pt x="26024" y="28193"/>
                    <a:pt x="26362" y="28187"/>
                    <a:pt x="26698" y="28187"/>
                  </a:cubicBezTo>
                  <a:close/>
                  <a:moveTo>
                    <a:pt x="3253" y="21946"/>
                  </a:moveTo>
                  <a:cubicBezTo>
                    <a:pt x="3527" y="22250"/>
                    <a:pt x="3831" y="22584"/>
                    <a:pt x="4104" y="22888"/>
                  </a:cubicBezTo>
                  <a:cubicBezTo>
                    <a:pt x="5594" y="24560"/>
                    <a:pt x="7296" y="25897"/>
                    <a:pt x="9363" y="26839"/>
                  </a:cubicBezTo>
                  <a:cubicBezTo>
                    <a:pt x="9971" y="27113"/>
                    <a:pt x="10548" y="27417"/>
                    <a:pt x="11156" y="27691"/>
                  </a:cubicBezTo>
                  <a:cubicBezTo>
                    <a:pt x="12615" y="28329"/>
                    <a:pt x="13801" y="29302"/>
                    <a:pt x="14804" y="30487"/>
                  </a:cubicBezTo>
                  <a:cubicBezTo>
                    <a:pt x="15442" y="31247"/>
                    <a:pt x="16019" y="32068"/>
                    <a:pt x="16597" y="32858"/>
                  </a:cubicBezTo>
                  <a:cubicBezTo>
                    <a:pt x="16688" y="32979"/>
                    <a:pt x="16749" y="33101"/>
                    <a:pt x="16779" y="33253"/>
                  </a:cubicBezTo>
                  <a:cubicBezTo>
                    <a:pt x="16749" y="33223"/>
                    <a:pt x="16719" y="33223"/>
                    <a:pt x="16688" y="33192"/>
                  </a:cubicBezTo>
                  <a:cubicBezTo>
                    <a:pt x="15959" y="32371"/>
                    <a:pt x="15047" y="31794"/>
                    <a:pt x="14074" y="31277"/>
                  </a:cubicBezTo>
                  <a:cubicBezTo>
                    <a:pt x="13223" y="30821"/>
                    <a:pt x="12342" y="30426"/>
                    <a:pt x="11460" y="30031"/>
                  </a:cubicBezTo>
                  <a:cubicBezTo>
                    <a:pt x="9332" y="29058"/>
                    <a:pt x="7509" y="27691"/>
                    <a:pt x="6019" y="25928"/>
                  </a:cubicBezTo>
                  <a:cubicBezTo>
                    <a:pt x="5047" y="24742"/>
                    <a:pt x="4165" y="23496"/>
                    <a:pt x="3344" y="22219"/>
                  </a:cubicBezTo>
                  <a:cubicBezTo>
                    <a:pt x="3314" y="22128"/>
                    <a:pt x="3253" y="22067"/>
                    <a:pt x="3223" y="21976"/>
                  </a:cubicBezTo>
                  <a:lnTo>
                    <a:pt x="3253" y="21946"/>
                  </a:lnTo>
                  <a:close/>
                  <a:moveTo>
                    <a:pt x="35837" y="30943"/>
                  </a:moveTo>
                  <a:cubicBezTo>
                    <a:pt x="35777" y="31004"/>
                    <a:pt x="35716" y="31034"/>
                    <a:pt x="35655" y="31064"/>
                  </a:cubicBezTo>
                  <a:cubicBezTo>
                    <a:pt x="33223" y="32159"/>
                    <a:pt x="30731" y="33131"/>
                    <a:pt x="28087" y="33678"/>
                  </a:cubicBezTo>
                  <a:cubicBezTo>
                    <a:pt x="27219" y="33847"/>
                    <a:pt x="26332" y="33901"/>
                    <a:pt x="25442" y="33901"/>
                  </a:cubicBezTo>
                  <a:cubicBezTo>
                    <a:pt x="25209" y="33901"/>
                    <a:pt x="24976" y="33898"/>
                    <a:pt x="24743" y="33891"/>
                  </a:cubicBezTo>
                  <a:cubicBezTo>
                    <a:pt x="24230" y="33867"/>
                    <a:pt x="23713" y="33844"/>
                    <a:pt x="23195" y="33844"/>
                  </a:cubicBezTo>
                  <a:cubicBezTo>
                    <a:pt x="22392" y="33844"/>
                    <a:pt x="21586" y="33901"/>
                    <a:pt x="20792" y="34104"/>
                  </a:cubicBezTo>
                  <a:cubicBezTo>
                    <a:pt x="20731" y="34134"/>
                    <a:pt x="20670" y="34134"/>
                    <a:pt x="20579" y="34134"/>
                  </a:cubicBezTo>
                  <a:cubicBezTo>
                    <a:pt x="20609" y="34104"/>
                    <a:pt x="20640" y="34074"/>
                    <a:pt x="20640" y="34074"/>
                  </a:cubicBezTo>
                  <a:cubicBezTo>
                    <a:pt x="22281" y="33131"/>
                    <a:pt x="23983" y="32493"/>
                    <a:pt x="25868" y="32311"/>
                  </a:cubicBezTo>
                  <a:cubicBezTo>
                    <a:pt x="27357" y="32159"/>
                    <a:pt x="28846" y="32037"/>
                    <a:pt x="30366" y="31885"/>
                  </a:cubicBezTo>
                  <a:cubicBezTo>
                    <a:pt x="32038" y="31764"/>
                    <a:pt x="33679" y="31490"/>
                    <a:pt x="35321" y="31034"/>
                  </a:cubicBezTo>
                  <a:cubicBezTo>
                    <a:pt x="35473" y="31004"/>
                    <a:pt x="35655" y="30943"/>
                    <a:pt x="35837" y="30943"/>
                  </a:cubicBezTo>
                  <a:close/>
                  <a:moveTo>
                    <a:pt x="1430" y="24955"/>
                  </a:moveTo>
                  <a:cubicBezTo>
                    <a:pt x="1916" y="25441"/>
                    <a:pt x="2402" y="25928"/>
                    <a:pt x="2889" y="26384"/>
                  </a:cubicBezTo>
                  <a:cubicBezTo>
                    <a:pt x="4135" y="27630"/>
                    <a:pt x="5533" y="28724"/>
                    <a:pt x="7083" y="29575"/>
                  </a:cubicBezTo>
                  <a:cubicBezTo>
                    <a:pt x="7965" y="30061"/>
                    <a:pt x="8846" y="30609"/>
                    <a:pt x="9697" y="31156"/>
                  </a:cubicBezTo>
                  <a:cubicBezTo>
                    <a:pt x="10214" y="31520"/>
                    <a:pt x="10731" y="31916"/>
                    <a:pt x="11187" y="32341"/>
                  </a:cubicBezTo>
                  <a:cubicBezTo>
                    <a:pt x="11977" y="33040"/>
                    <a:pt x="12737" y="33770"/>
                    <a:pt x="13497" y="34499"/>
                  </a:cubicBezTo>
                  <a:cubicBezTo>
                    <a:pt x="13527" y="34530"/>
                    <a:pt x="13557" y="34590"/>
                    <a:pt x="13649" y="34682"/>
                  </a:cubicBezTo>
                  <a:cubicBezTo>
                    <a:pt x="13557" y="34651"/>
                    <a:pt x="13497" y="34651"/>
                    <a:pt x="13466" y="34621"/>
                  </a:cubicBezTo>
                  <a:cubicBezTo>
                    <a:pt x="12615" y="34043"/>
                    <a:pt x="11673" y="33587"/>
                    <a:pt x="10731" y="33131"/>
                  </a:cubicBezTo>
                  <a:cubicBezTo>
                    <a:pt x="8512" y="32128"/>
                    <a:pt x="6475" y="30821"/>
                    <a:pt x="4651" y="29180"/>
                  </a:cubicBezTo>
                  <a:cubicBezTo>
                    <a:pt x="3618" y="28268"/>
                    <a:pt x="2737" y="27204"/>
                    <a:pt x="2007" y="26019"/>
                  </a:cubicBezTo>
                  <a:cubicBezTo>
                    <a:pt x="1794" y="25684"/>
                    <a:pt x="1581" y="25320"/>
                    <a:pt x="1399" y="24985"/>
                  </a:cubicBezTo>
                  <a:cubicBezTo>
                    <a:pt x="1399" y="24985"/>
                    <a:pt x="1430" y="24985"/>
                    <a:pt x="1430" y="24955"/>
                  </a:cubicBezTo>
                  <a:close/>
                  <a:moveTo>
                    <a:pt x="36719" y="33952"/>
                  </a:moveTo>
                  <a:cubicBezTo>
                    <a:pt x="36749" y="33982"/>
                    <a:pt x="36749" y="34013"/>
                    <a:pt x="36780" y="34013"/>
                  </a:cubicBezTo>
                  <a:cubicBezTo>
                    <a:pt x="36689" y="34074"/>
                    <a:pt x="36597" y="34104"/>
                    <a:pt x="36506" y="34134"/>
                  </a:cubicBezTo>
                  <a:cubicBezTo>
                    <a:pt x="35169" y="34925"/>
                    <a:pt x="33771" y="35502"/>
                    <a:pt x="32251" y="35867"/>
                  </a:cubicBezTo>
                  <a:cubicBezTo>
                    <a:pt x="30609" y="36262"/>
                    <a:pt x="28907" y="36414"/>
                    <a:pt x="27205" y="36475"/>
                  </a:cubicBezTo>
                  <a:cubicBezTo>
                    <a:pt x="25442" y="36566"/>
                    <a:pt x="23679" y="36870"/>
                    <a:pt x="21947" y="37204"/>
                  </a:cubicBezTo>
                  <a:cubicBezTo>
                    <a:pt x="21339" y="37296"/>
                    <a:pt x="20761" y="37508"/>
                    <a:pt x="20184" y="37691"/>
                  </a:cubicBezTo>
                  <a:cubicBezTo>
                    <a:pt x="20092" y="37721"/>
                    <a:pt x="20001" y="37721"/>
                    <a:pt x="19880" y="37721"/>
                  </a:cubicBezTo>
                  <a:cubicBezTo>
                    <a:pt x="19941" y="37660"/>
                    <a:pt x="20001" y="37600"/>
                    <a:pt x="20062" y="37539"/>
                  </a:cubicBezTo>
                  <a:cubicBezTo>
                    <a:pt x="20640" y="37022"/>
                    <a:pt x="21248" y="36566"/>
                    <a:pt x="21916" y="36171"/>
                  </a:cubicBezTo>
                  <a:cubicBezTo>
                    <a:pt x="22463" y="35837"/>
                    <a:pt x="23041" y="35593"/>
                    <a:pt x="23649" y="35441"/>
                  </a:cubicBezTo>
                  <a:cubicBezTo>
                    <a:pt x="25138" y="35046"/>
                    <a:pt x="26658" y="34742"/>
                    <a:pt x="28208" y="34682"/>
                  </a:cubicBezTo>
                  <a:cubicBezTo>
                    <a:pt x="28796" y="34682"/>
                    <a:pt x="29383" y="34695"/>
                    <a:pt x="29971" y="34695"/>
                  </a:cubicBezTo>
                  <a:cubicBezTo>
                    <a:pt x="30265" y="34695"/>
                    <a:pt x="30559" y="34692"/>
                    <a:pt x="30853" y="34682"/>
                  </a:cubicBezTo>
                  <a:cubicBezTo>
                    <a:pt x="32464" y="34621"/>
                    <a:pt x="34075" y="34530"/>
                    <a:pt x="35655" y="34165"/>
                  </a:cubicBezTo>
                  <a:cubicBezTo>
                    <a:pt x="35989" y="34074"/>
                    <a:pt x="36354" y="34013"/>
                    <a:pt x="36719" y="33952"/>
                  </a:cubicBezTo>
                  <a:close/>
                  <a:moveTo>
                    <a:pt x="1703" y="31095"/>
                  </a:moveTo>
                  <a:cubicBezTo>
                    <a:pt x="1764" y="31125"/>
                    <a:pt x="1825" y="31186"/>
                    <a:pt x="1885" y="31247"/>
                  </a:cubicBezTo>
                  <a:cubicBezTo>
                    <a:pt x="2889" y="32128"/>
                    <a:pt x="3983" y="32949"/>
                    <a:pt x="5229" y="33496"/>
                  </a:cubicBezTo>
                  <a:cubicBezTo>
                    <a:pt x="6202" y="33922"/>
                    <a:pt x="7144" y="34347"/>
                    <a:pt x="8086" y="34773"/>
                  </a:cubicBezTo>
                  <a:cubicBezTo>
                    <a:pt x="9393" y="35350"/>
                    <a:pt x="10579" y="36080"/>
                    <a:pt x="11673" y="36961"/>
                  </a:cubicBezTo>
                  <a:cubicBezTo>
                    <a:pt x="12554" y="37630"/>
                    <a:pt x="13345" y="38390"/>
                    <a:pt x="14044" y="39210"/>
                  </a:cubicBezTo>
                  <a:cubicBezTo>
                    <a:pt x="14074" y="39241"/>
                    <a:pt x="14105" y="39271"/>
                    <a:pt x="14135" y="39362"/>
                  </a:cubicBezTo>
                  <a:cubicBezTo>
                    <a:pt x="14044" y="39332"/>
                    <a:pt x="14013" y="39302"/>
                    <a:pt x="13953" y="39302"/>
                  </a:cubicBezTo>
                  <a:cubicBezTo>
                    <a:pt x="12554" y="38603"/>
                    <a:pt x="11065" y="38116"/>
                    <a:pt x="9545" y="37630"/>
                  </a:cubicBezTo>
                  <a:cubicBezTo>
                    <a:pt x="8816" y="37417"/>
                    <a:pt x="8056" y="37174"/>
                    <a:pt x="7326" y="36900"/>
                  </a:cubicBezTo>
                  <a:cubicBezTo>
                    <a:pt x="6445" y="36596"/>
                    <a:pt x="5624" y="36110"/>
                    <a:pt x="4925" y="35502"/>
                  </a:cubicBezTo>
                  <a:cubicBezTo>
                    <a:pt x="3922" y="34651"/>
                    <a:pt x="3040" y="33678"/>
                    <a:pt x="2433" y="32523"/>
                  </a:cubicBezTo>
                  <a:cubicBezTo>
                    <a:pt x="2189" y="32098"/>
                    <a:pt x="1946" y="31672"/>
                    <a:pt x="1703" y="31247"/>
                  </a:cubicBezTo>
                  <a:cubicBezTo>
                    <a:pt x="1703" y="31186"/>
                    <a:pt x="1673" y="31156"/>
                    <a:pt x="1673" y="31095"/>
                  </a:cubicBezTo>
                  <a:close/>
                  <a:moveTo>
                    <a:pt x="34409" y="37691"/>
                  </a:moveTo>
                  <a:cubicBezTo>
                    <a:pt x="34348" y="37751"/>
                    <a:pt x="34287" y="37812"/>
                    <a:pt x="34226" y="37843"/>
                  </a:cubicBezTo>
                  <a:cubicBezTo>
                    <a:pt x="33193" y="38603"/>
                    <a:pt x="32068" y="39210"/>
                    <a:pt x="30822" y="39636"/>
                  </a:cubicBezTo>
                  <a:cubicBezTo>
                    <a:pt x="29576" y="40092"/>
                    <a:pt x="28269" y="40517"/>
                    <a:pt x="26932" y="40730"/>
                  </a:cubicBezTo>
                  <a:cubicBezTo>
                    <a:pt x="25746" y="40913"/>
                    <a:pt x="24591" y="40973"/>
                    <a:pt x="23375" y="41004"/>
                  </a:cubicBezTo>
                  <a:cubicBezTo>
                    <a:pt x="22129" y="41004"/>
                    <a:pt x="20883" y="41065"/>
                    <a:pt x="19667" y="41399"/>
                  </a:cubicBezTo>
                  <a:cubicBezTo>
                    <a:pt x="18937" y="41581"/>
                    <a:pt x="18238" y="41824"/>
                    <a:pt x="17539" y="42098"/>
                  </a:cubicBezTo>
                  <a:cubicBezTo>
                    <a:pt x="17539" y="42068"/>
                    <a:pt x="17570" y="42037"/>
                    <a:pt x="17600" y="42037"/>
                  </a:cubicBezTo>
                  <a:cubicBezTo>
                    <a:pt x="18086" y="41581"/>
                    <a:pt x="18542" y="41156"/>
                    <a:pt x="19059" y="40730"/>
                  </a:cubicBezTo>
                  <a:cubicBezTo>
                    <a:pt x="19667" y="40183"/>
                    <a:pt x="20396" y="39879"/>
                    <a:pt x="21187" y="39666"/>
                  </a:cubicBezTo>
                  <a:cubicBezTo>
                    <a:pt x="22311" y="39393"/>
                    <a:pt x="23436" y="39241"/>
                    <a:pt x="24591" y="39180"/>
                  </a:cubicBezTo>
                  <a:cubicBezTo>
                    <a:pt x="25959" y="39089"/>
                    <a:pt x="27327" y="38998"/>
                    <a:pt x="28694" y="38907"/>
                  </a:cubicBezTo>
                  <a:cubicBezTo>
                    <a:pt x="29272" y="38876"/>
                    <a:pt x="29850" y="38815"/>
                    <a:pt x="30427" y="38755"/>
                  </a:cubicBezTo>
                  <a:cubicBezTo>
                    <a:pt x="31734" y="38663"/>
                    <a:pt x="32919" y="38238"/>
                    <a:pt x="34135" y="37751"/>
                  </a:cubicBezTo>
                  <a:cubicBezTo>
                    <a:pt x="34226" y="37721"/>
                    <a:pt x="34318" y="37691"/>
                    <a:pt x="34409" y="37691"/>
                  </a:cubicBezTo>
                  <a:close/>
                  <a:moveTo>
                    <a:pt x="1217" y="36536"/>
                  </a:moveTo>
                  <a:lnTo>
                    <a:pt x="1217" y="36536"/>
                  </a:lnTo>
                  <a:cubicBezTo>
                    <a:pt x="1308" y="36566"/>
                    <a:pt x="1338" y="36566"/>
                    <a:pt x="1338" y="36566"/>
                  </a:cubicBezTo>
                  <a:cubicBezTo>
                    <a:pt x="2341" y="37448"/>
                    <a:pt x="3496" y="38055"/>
                    <a:pt x="4712" y="38572"/>
                  </a:cubicBezTo>
                  <a:cubicBezTo>
                    <a:pt x="5685" y="38967"/>
                    <a:pt x="6658" y="39332"/>
                    <a:pt x="7661" y="39697"/>
                  </a:cubicBezTo>
                  <a:cubicBezTo>
                    <a:pt x="8937" y="40153"/>
                    <a:pt x="10123" y="40761"/>
                    <a:pt x="11278" y="41460"/>
                  </a:cubicBezTo>
                  <a:cubicBezTo>
                    <a:pt x="12038" y="41916"/>
                    <a:pt x="12676" y="42554"/>
                    <a:pt x="13375" y="43101"/>
                  </a:cubicBezTo>
                  <a:cubicBezTo>
                    <a:pt x="13375" y="43101"/>
                    <a:pt x="13375" y="43131"/>
                    <a:pt x="13345" y="43162"/>
                  </a:cubicBezTo>
                  <a:cubicBezTo>
                    <a:pt x="13132" y="43101"/>
                    <a:pt x="12889" y="43010"/>
                    <a:pt x="12646" y="42980"/>
                  </a:cubicBezTo>
                  <a:cubicBezTo>
                    <a:pt x="11886" y="42797"/>
                    <a:pt x="11126" y="42645"/>
                    <a:pt x="10366" y="42524"/>
                  </a:cubicBezTo>
                  <a:cubicBezTo>
                    <a:pt x="8269" y="42159"/>
                    <a:pt x="6323" y="41369"/>
                    <a:pt x="4621" y="40092"/>
                  </a:cubicBezTo>
                  <a:cubicBezTo>
                    <a:pt x="3557" y="39302"/>
                    <a:pt x="2676" y="38359"/>
                    <a:pt x="1855" y="37356"/>
                  </a:cubicBezTo>
                  <a:cubicBezTo>
                    <a:pt x="1642" y="37083"/>
                    <a:pt x="1460" y="36840"/>
                    <a:pt x="1217" y="36536"/>
                  </a:cubicBezTo>
                  <a:close/>
                  <a:moveTo>
                    <a:pt x="33284" y="42797"/>
                  </a:moveTo>
                  <a:cubicBezTo>
                    <a:pt x="33315" y="42797"/>
                    <a:pt x="33315" y="42828"/>
                    <a:pt x="33315" y="42828"/>
                  </a:cubicBezTo>
                  <a:cubicBezTo>
                    <a:pt x="33132" y="42949"/>
                    <a:pt x="32980" y="43071"/>
                    <a:pt x="32767" y="43192"/>
                  </a:cubicBezTo>
                  <a:cubicBezTo>
                    <a:pt x="31886" y="43739"/>
                    <a:pt x="30913" y="44135"/>
                    <a:pt x="29880" y="44408"/>
                  </a:cubicBezTo>
                  <a:cubicBezTo>
                    <a:pt x="28456" y="44799"/>
                    <a:pt x="27033" y="44959"/>
                    <a:pt x="25586" y="44959"/>
                  </a:cubicBezTo>
                  <a:cubicBezTo>
                    <a:pt x="25457" y="44959"/>
                    <a:pt x="25328" y="44958"/>
                    <a:pt x="25199" y="44955"/>
                  </a:cubicBezTo>
                  <a:cubicBezTo>
                    <a:pt x="24044" y="44955"/>
                    <a:pt x="22919" y="44925"/>
                    <a:pt x="21795" y="44894"/>
                  </a:cubicBezTo>
                  <a:cubicBezTo>
                    <a:pt x="20792" y="44894"/>
                    <a:pt x="19789" y="44864"/>
                    <a:pt x="18816" y="44864"/>
                  </a:cubicBezTo>
                  <a:cubicBezTo>
                    <a:pt x="18421" y="44864"/>
                    <a:pt x="18056" y="44925"/>
                    <a:pt x="17630" y="44955"/>
                  </a:cubicBezTo>
                  <a:cubicBezTo>
                    <a:pt x="17722" y="44894"/>
                    <a:pt x="17813" y="44834"/>
                    <a:pt x="17874" y="44803"/>
                  </a:cubicBezTo>
                  <a:cubicBezTo>
                    <a:pt x="18694" y="44439"/>
                    <a:pt x="19485" y="44074"/>
                    <a:pt x="20305" y="43709"/>
                  </a:cubicBezTo>
                  <a:cubicBezTo>
                    <a:pt x="21156" y="43375"/>
                    <a:pt x="22068" y="43314"/>
                    <a:pt x="22980" y="43314"/>
                  </a:cubicBezTo>
                  <a:cubicBezTo>
                    <a:pt x="24226" y="43344"/>
                    <a:pt x="25473" y="43405"/>
                    <a:pt x="26719" y="43405"/>
                  </a:cubicBezTo>
                  <a:cubicBezTo>
                    <a:pt x="28877" y="43375"/>
                    <a:pt x="31035" y="43253"/>
                    <a:pt x="33163" y="42797"/>
                  </a:cubicBezTo>
                  <a:close/>
                  <a:moveTo>
                    <a:pt x="791" y="41004"/>
                  </a:moveTo>
                  <a:lnTo>
                    <a:pt x="791" y="41004"/>
                  </a:lnTo>
                  <a:cubicBezTo>
                    <a:pt x="882" y="41034"/>
                    <a:pt x="913" y="41034"/>
                    <a:pt x="943" y="41065"/>
                  </a:cubicBezTo>
                  <a:cubicBezTo>
                    <a:pt x="1673" y="41581"/>
                    <a:pt x="2463" y="41824"/>
                    <a:pt x="3253" y="42128"/>
                  </a:cubicBezTo>
                  <a:cubicBezTo>
                    <a:pt x="4348" y="42493"/>
                    <a:pt x="5442" y="42858"/>
                    <a:pt x="6536" y="43283"/>
                  </a:cubicBezTo>
                  <a:cubicBezTo>
                    <a:pt x="8269" y="43952"/>
                    <a:pt x="9849" y="44894"/>
                    <a:pt x="11278" y="46110"/>
                  </a:cubicBezTo>
                  <a:cubicBezTo>
                    <a:pt x="12007" y="46718"/>
                    <a:pt x="12949" y="47691"/>
                    <a:pt x="13405" y="48299"/>
                  </a:cubicBezTo>
                  <a:cubicBezTo>
                    <a:pt x="12402" y="47873"/>
                    <a:pt x="11460" y="47660"/>
                    <a:pt x="10487" y="47448"/>
                  </a:cubicBezTo>
                  <a:cubicBezTo>
                    <a:pt x="8816" y="47083"/>
                    <a:pt x="7235" y="46475"/>
                    <a:pt x="5776" y="45563"/>
                  </a:cubicBezTo>
                  <a:cubicBezTo>
                    <a:pt x="5016" y="45077"/>
                    <a:pt x="4287" y="44530"/>
                    <a:pt x="3588" y="43952"/>
                  </a:cubicBezTo>
                  <a:cubicBezTo>
                    <a:pt x="2615" y="43162"/>
                    <a:pt x="1825" y="42189"/>
                    <a:pt x="974" y="41277"/>
                  </a:cubicBezTo>
                  <a:cubicBezTo>
                    <a:pt x="913" y="41217"/>
                    <a:pt x="882" y="41125"/>
                    <a:pt x="791" y="41004"/>
                  </a:cubicBezTo>
                  <a:close/>
                  <a:moveTo>
                    <a:pt x="21361" y="48326"/>
                  </a:moveTo>
                  <a:cubicBezTo>
                    <a:pt x="21434" y="48326"/>
                    <a:pt x="21508" y="48327"/>
                    <a:pt x="21582" y="48329"/>
                  </a:cubicBezTo>
                  <a:cubicBezTo>
                    <a:pt x="22524" y="48360"/>
                    <a:pt x="23497" y="48481"/>
                    <a:pt x="24439" y="48572"/>
                  </a:cubicBezTo>
                  <a:cubicBezTo>
                    <a:pt x="24956" y="48603"/>
                    <a:pt x="25503" y="48572"/>
                    <a:pt x="26020" y="48633"/>
                  </a:cubicBezTo>
                  <a:cubicBezTo>
                    <a:pt x="26167" y="48644"/>
                    <a:pt x="26315" y="48649"/>
                    <a:pt x="26463" y="48649"/>
                  </a:cubicBezTo>
                  <a:cubicBezTo>
                    <a:pt x="27106" y="48649"/>
                    <a:pt x="27748" y="48555"/>
                    <a:pt x="28391" y="48481"/>
                  </a:cubicBezTo>
                  <a:cubicBezTo>
                    <a:pt x="28512" y="48481"/>
                    <a:pt x="28664" y="48451"/>
                    <a:pt x="28786" y="48420"/>
                  </a:cubicBezTo>
                  <a:lnTo>
                    <a:pt x="28786" y="48420"/>
                  </a:lnTo>
                  <a:cubicBezTo>
                    <a:pt x="28208" y="48876"/>
                    <a:pt x="27539" y="49180"/>
                    <a:pt x="26871" y="49423"/>
                  </a:cubicBezTo>
                  <a:cubicBezTo>
                    <a:pt x="25260" y="49971"/>
                    <a:pt x="23618" y="50366"/>
                    <a:pt x="21916" y="50426"/>
                  </a:cubicBezTo>
                  <a:cubicBezTo>
                    <a:pt x="21801" y="50430"/>
                    <a:pt x="21686" y="50431"/>
                    <a:pt x="21570" y="50431"/>
                  </a:cubicBezTo>
                  <a:cubicBezTo>
                    <a:pt x="20616" y="50431"/>
                    <a:pt x="19643" y="50329"/>
                    <a:pt x="18694" y="50274"/>
                  </a:cubicBezTo>
                  <a:cubicBezTo>
                    <a:pt x="18117" y="50214"/>
                    <a:pt x="17539" y="50183"/>
                    <a:pt x="16962" y="50122"/>
                  </a:cubicBezTo>
                  <a:cubicBezTo>
                    <a:pt x="16871" y="50122"/>
                    <a:pt x="16749" y="50122"/>
                    <a:pt x="16597" y="50092"/>
                  </a:cubicBezTo>
                  <a:cubicBezTo>
                    <a:pt x="16688" y="50031"/>
                    <a:pt x="16749" y="49971"/>
                    <a:pt x="16810" y="49940"/>
                  </a:cubicBezTo>
                  <a:cubicBezTo>
                    <a:pt x="17266" y="49697"/>
                    <a:pt x="17722" y="49454"/>
                    <a:pt x="18178" y="49180"/>
                  </a:cubicBezTo>
                  <a:cubicBezTo>
                    <a:pt x="19148" y="48552"/>
                    <a:pt x="20226" y="48326"/>
                    <a:pt x="21361" y="48326"/>
                  </a:cubicBezTo>
                  <a:close/>
                  <a:moveTo>
                    <a:pt x="17387" y="0"/>
                  </a:moveTo>
                  <a:cubicBezTo>
                    <a:pt x="17387" y="122"/>
                    <a:pt x="17357" y="183"/>
                    <a:pt x="17387" y="243"/>
                  </a:cubicBezTo>
                  <a:cubicBezTo>
                    <a:pt x="17539" y="1307"/>
                    <a:pt x="17722" y="2371"/>
                    <a:pt x="17934" y="3465"/>
                  </a:cubicBezTo>
                  <a:cubicBezTo>
                    <a:pt x="18208" y="4833"/>
                    <a:pt x="18755" y="6079"/>
                    <a:pt x="19637" y="7174"/>
                  </a:cubicBezTo>
                  <a:cubicBezTo>
                    <a:pt x="19789" y="7326"/>
                    <a:pt x="19910" y="7477"/>
                    <a:pt x="20001" y="7660"/>
                  </a:cubicBezTo>
                  <a:cubicBezTo>
                    <a:pt x="20275" y="8146"/>
                    <a:pt x="20609" y="8602"/>
                    <a:pt x="21004" y="9028"/>
                  </a:cubicBezTo>
                  <a:cubicBezTo>
                    <a:pt x="21551" y="9575"/>
                    <a:pt x="22129" y="10152"/>
                    <a:pt x="22707" y="10699"/>
                  </a:cubicBezTo>
                  <a:cubicBezTo>
                    <a:pt x="22798" y="10821"/>
                    <a:pt x="22919" y="10912"/>
                    <a:pt x="23010" y="11003"/>
                  </a:cubicBezTo>
                  <a:cubicBezTo>
                    <a:pt x="22828" y="11733"/>
                    <a:pt x="22646" y="12432"/>
                    <a:pt x="22494" y="13131"/>
                  </a:cubicBezTo>
                  <a:cubicBezTo>
                    <a:pt x="22311" y="13800"/>
                    <a:pt x="22190" y="14499"/>
                    <a:pt x="21916" y="15228"/>
                  </a:cubicBezTo>
                  <a:cubicBezTo>
                    <a:pt x="21855" y="15107"/>
                    <a:pt x="21825" y="15046"/>
                    <a:pt x="21795" y="14985"/>
                  </a:cubicBezTo>
                  <a:cubicBezTo>
                    <a:pt x="21582" y="14316"/>
                    <a:pt x="21339" y="13648"/>
                    <a:pt x="21126" y="12979"/>
                  </a:cubicBezTo>
                  <a:cubicBezTo>
                    <a:pt x="20731" y="11520"/>
                    <a:pt x="20123" y="10183"/>
                    <a:pt x="19150" y="8997"/>
                  </a:cubicBezTo>
                  <a:cubicBezTo>
                    <a:pt x="18725" y="8481"/>
                    <a:pt x="18299" y="7933"/>
                    <a:pt x="17904" y="7417"/>
                  </a:cubicBezTo>
                  <a:cubicBezTo>
                    <a:pt x="17418" y="6778"/>
                    <a:pt x="16931" y="6170"/>
                    <a:pt x="16475" y="5532"/>
                  </a:cubicBezTo>
                  <a:cubicBezTo>
                    <a:pt x="15898" y="4742"/>
                    <a:pt x="15412" y="3891"/>
                    <a:pt x="15016" y="2979"/>
                  </a:cubicBezTo>
                  <a:cubicBezTo>
                    <a:pt x="14956" y="2827"/>
                    <a:pt x="14864" y="2705"/>
                    <a:pt x="14743" y="2553"/>
                  </a:cubicBezTo>
                  <a:cubicBezTo>
                    <a:pt x="14743" y="2538"/>
                    <a:pt x="14720" y="2531"/>
                    <a:pt x="14693" y="2531"/>
                  </a:cubicBezTo>
                  <a:cubicBezTo>
                    <a:pt x="14667" y="2531"/>
                    <a:pt x="14636" y="2538"/>
                    <a:pt x="14621" y="2553"/>
                  </a:cubicBezTo>
                  <a:cubicBezTo>
                    <a:pt x="14591" y="2553"/>
                    <a:pt x="14560" y="2614"/>
                    <a:pt x="14560" y="2645"/>
                  </a:cubicBezTo>
                  <a:cubicBezTo>
                    <a:pt x="14560" y="2736"/>
                    <a:pt x="14591" y="2827"/>
                    <a:pt x="14621" y="2918"/>
                  </a:cubicBezTo>
                  <a:cubicBezTo>
                    <a:pt x="14925" y="3830"/>
                    <a:pt x="15260" y="4742"/>
                    <a:pt x="15533" y="5654"/>
                  </a:cubicBezTo>
                  <a:cubicBezTo>
                    <a:pt x="15989" y="7113"/>
                    <a:pt x="16536" y="8511"/>
                    <a:pt x="17205" y="9879"/>
                  </a:cubicBezTo>
                  <a:cubicBezTo>
                    <a:pt x="17843" y="11125"/>
                    <a:pt x="18664" y="12250"/>
                    <a:pt x="19637" y="13222"/>
                  </a:cubicBezTo>
                  <a:cubicBezTo>
                    <a:pt x="20214" y="13769"/>
                    <a:pt x="20761" y="14316"/>
                    <a:pt x="21308" y="14894"/>
                  </a:cubicBezTo>
                  <a:cubicBezTo>
                    <a:pt x="21399" y="14955"/>
                    <a:pt x="21491" y="15076"/>
                    <a:pt x="21521" y="15168"/>
                  </a:cubicBezTo>
                  <a:cubicBezTo>
                    <a:pt x="21582" y="15350"/>
                    <a:pt x="21643" y="15563"/>
                    <a:pt x="21673" y="15745"/>
                  </a:cubicBezTo>
                  <a:cubicBezTo>
                    <a:pt x="21703" y="15836"/>
                    <a:pt x="21703" y="15927"/>
                    <a:pt x="21673" y="16019"/>
                  </a:cubicBezTo>
                  <a:cubicBezTo>
                    <a:pt x="21551" y="16596"/>
                    <a:pt x="21399" y="17143"/>
                    <a:pt x="21248" y="17690"/>
                  </a:cubicBezTo>
                  <a:cubicBezTo>
                    <a:pt x="21217" y="17842"/>
                    <a:pt x="21156" y="17994"/>
                    <a:pt x="21096" y="18177"/>
                  </a:cubicBezTo>
                  <a:cubicBezTo>
                    <a:pt x="20822" y="17812"/>
                    <a:pt x="20609" y="17508"/>
                    <a:pt x="20488" y="17113"/>
                  </a:cubicBezTo>
                  <a:cubicBezTo>
                    <a:pt x="20396" y="16809"/>
                    <a:pt x="20275" y="16535"/>
                    <a:pt x="20153" y="16231"/>
                  </a:cubicBezTo>
                  <a:cubicBezTo>
                    <a:pt x="19819" y="15380"/>
                    <a:pt x="19515" y="14499"/>
                    <a:pt x="19059" y="13709"/>
                  </a:cubicBezTo>
                  <a:cubicBezTo>
                    <a:pt x="18451" y="12645"/>
                    <a:pt x="17752" y="11642"/>
                    <a:pt x="16901" y="10730"/>
                  </a:cubicBezTo>
                  <a:cubicBezTo>
                    <a:pt x="16323" y="10152"/>
                    <a:pt x="15807" y="9484"/>
                    <a:pt x="15381" y="8784"/>
                  </a:cubicBezTo>
                  <a:cubicBezTo>
                    <a:pt x="14895" y="7994"/>
                    <a:pt x="14408" y="7234"/>
                    <a:pt x="13922" y="6444"/>
                  </a:cubicBezTo>
                  <a:cubicBezTo>
                    <a:pt x="13861" y="6353"/>
                    <a:pt x="13801" y="6262"/>
                    <a:pt x="13709" y="6170"/>
                  </a:cubicBezTo>
                  <a:cubicBezTo>
                    <a:pt x="13709" y="6170"/>
                    <a:pt x="13679" y="6201"/>
                    <a:pt x="13649" y="6201"/>
                  </a:cubicBezTo>
                  <a:cubicBezTo>
                    <a:pt x="13679" y="6262"/>
                    <a:pt x="13679" y="6353"/>
                    <a:pt x="13709" y="6414"/>
                  </a:cubicBezTo>
                  <a:cubicBezTo>
                    <a:pt x="13770" y="6687"/>
                    <a:pt x="13861" y="6930"/>
                    <a:pt x="13953" y="7234"/>
                  </a:cubicBezTo>
                  <a:cubicBezTo>
                    <a:pt x="14135" y="7964"/>
                    <a:pt x="14287" y="8693"/>
                    <a:pt x="14469" y="9453"/>
                  </a:cubicBezTo>
                  <a:cubicBezTo>
                    <a:pt x="14773" y="10547"/>
                    <a:pt x="15138" y="11581"/>
                    <a:pt x="15746" y="12554"/>
                  </a:cubicBezTo>
                  <a:cubicBezTo>
                    <a:pt x="16384" y="13587"/>
                    <a:pt x="17174" y="14499"/>
                    <a:pt x="18086" y="15320"/>
                  </a:cubicBezTo>
                  <a:cubicBezTo>
                    <a:pt x="19120" y="16262"/>
                    <a:pt x="20032" y="17326"/>
                    <a:pt x="20822" y="18511"/>
                  </a:cubicBezTo>
                  <a:cubicBezTo>
                    <a:pt x="20944" y="18663"/>
                    <a:pt x="20974" y="18785"/>
                    <a:pt x="20944" y="18997"/>
                  </a:cubicBezTo>
                  <a:cubicBezTo>
                    <a:pt x="20792" y="19545"/>
                    <a:pt x="20670" y="20092"/>
                    <a:pt x="20548" y="20639"/>
                  </a:cubicBezTo>
                  <a:cubicBezTo>
                    <a:pt x="20548" y="20700"/>
                    <a:pt x="20518" y="20730"/>
                    <a:pt x="20488" y="20791"/>
                  </a:cubicBezTo>
                  <a:cubicBezTo>
                    <a:pt x="20457" y="20760"/>
                    <a:pt x="20427" y="20760"/>
                    <a:pt x="20396" y="20730"/>
                  </a:cubicBezTo>
                  <a:cubicBezTo>
                    <a:pt x="20123" y="20426"/>
                    <a:pt x="19849" y="20122"/>
                    <a:pt x="19576" y="19788"/>
                  </a:cubicBezTo>
                  <a:cubicBezTo>
                    <a:pt x="19545" y="19757"/>
                    <a:pt x="19515" y="19666"/>
                    <a:pt x="19485" y="19605"/>
                  </a:cubicBezTo>
                  <a:cubicBezTo>
                    <a:pt x="19333" y="19271"/>
                    <a:pt x="19181" y="18937"/>
                    <a:pt x="19029" y="18633"/>
                  </a:cubicBezTo>
                  <a:cubicBezTo>
                    <a:pt x="18390" y="17356"/>
                    <a:pt x="17752" y="16079"/>
                    <a:pt x="16840" y="14985"/>
                  </a:cubicBezTo>
                  <a:cubicBezTo>
                    <a:pt x="15472" y="13405"/>
                    <a:pt x="14257" y="11672"/>
                    <a:pt x="13132" y="9909"/>
                  </a:cubicBezTo>
                  <a:cubicBezTo>
                    <a:pt x="12919" y="9605"/>
                    <a:pt x="12706" y="9271"/>
                    <a:pt x="12463" y="8967"/>
                  </a:cubicBezTo>
                  <a:cubicBezTo>
                    <a:pt x="12190" y="8633"/>
                    <a:pt x="11916" y="8329"/>
                    <a:pt x="11642" y="8025"/>
                  </a:cubicBezTo>
                  <a:cubicBezTo>
                    <a:pt x="11576" y="7980"/>
                    <a:pt x="11510" y="7888"/>
                    <a:pt x="11431" y="7888"/>
                  </a:cubicBezTo>
                  <a:cubicBezTo>
                    <a:pt x="11402" y="7888"/>
                    <a:pt x="11372" y="7900"/>
                    <a:pt x="11339" y="7933"/>
                  </a:cubicBezTo>
                  <a:cubicBezTo>
                    <a:pt x="11187" y="8025"/>
                    <a:pt x="11339" y="8146"/>
                    <a:pt x="11399" y="8237"/>
                  </a:cubicBezTo>
                  <a:cubicBezTo>
                    <a:pt x="11916" y="8936"/>
                    <a:pt x="12281" y="9727"/>
                    <a:pt x="12524" y="10578"/>
                  </a:cubicBezTo>
                  <a:cubicBezTo>
                    <a:pt x="12706" y="11216"/>
                    <a:pt x="12889" y="11854"/>
                    <a:pt x="13101" y="12493"/>
                  </a:cubicBezTo>
                  <a:cubicBezTo>
                    <a:pt x="13375" y="13253"/>
                    <a:pt x="13649" y="14043"/>
                    <a:pt x="14013" y="14803"/>
                  </a:cubicBezTo>
                  <a:cubicBezTo>
                    <a:pt x="14682" y="16140"/>
                    <a:pt x="15655" y="17234"/>
                    <a:pt x="16871" y="18116"/>
                  </a:cubicBezTo>
                  <a:cubicBezTo>
                    <a:pt x="17144" y="18329"/>
                    <a:pt x="17418" y="18481"/>
                    <a:pt x="17691" y="18693"/>
                  </a:cubicBezTo>
                  <a:cubicBezTo>
                    <a:pt x="18694" y="19332"/>
                    <a:pt x="19515" y="20122"/>
                    <a:pt x="20244" y="21064"/>
                  </a:cubicBezTo>
                  <a:cubicBezTo>
                    <a:pt x="20366" y="21186"/>
                    <a:pt x="20396" y="21307"/>
                    <a:pt x="20336" y="21459"/>
                  </a:cubicBezTo>
                  <a:cubicBezTo>
                    <a:pt x="20184" y="22128"/>
                    <a:pt x="20001" y="22797"/>
                    <a:pt x="19849" y="23466"/>
                  </a:cubicBezTo>
                  <a:cubicBezTo>
                    <a:pt x="19849" y="23496"/>
                    <a:pt x="19789" y="23496"/>
                    <a:pt x="19758" y="23526"/>
                  </a:cubicBezTo>
                  <a:cubicBezTo>
                    <a:pt x="19454" y="22949"/>
                    <a:pt x="19029" y="22493"/>
                    <a:pt x="18633" y="21976"/>
                  </a:cubicBezTo>
                  <a:cubicBezTo>
                    <a:pt x="18360" y="21642"/>
                    <a:pt x="18147" y="21277"/>
                    <a:pt x="17934" y="20912"/>
                  </a:cubicBezTo>
                  <a:cubicBezTo>
                    <a:pt x="17661" y="20517"/>
                    <a:pt x="17448" y="20092"/>
                    <a:pt x="17205" y="19697"/>
                  </a:cubicBezTo>
                  <a:cubicBezTo>
                    <a:pt x="16293" y="18298"/>
                    <a:pt x="15320" y="16961"/>
                    <a:pt x="14165" y="15775"/>
                  </a:cubicBezTo>
                  <a:cubicBezTo>
                    <a:pt x="13618" y="15228"/>
                    <a:pt x="13101" y="14620"/>
                    <a:pt x="12676" y="13952"/>
                  </a:cubicBezTo>
                  <a:cubicBezTo>
                    <a:pt x="12098" y="12979"/>
                    <a:pt x="11521" y="11976"/>
                    <a:pt x="10913" y="10973"/>
                  </a:cubicBezTo>
                  <a:cubicBezTo>
                    <a:pt x="10579" y="10395"/>
                    <a:pt x="10244" y="9848"/>
                    <a:pt x="9880" y="9271"/>
                  </a:cubicBezTo>
                  <a:cubicBezTo>
                    <a:pt x="9819" y="9180"/>
                    <a:pt x="9728" y="9119"/>
                    <a:pt x="9667" y="9028"/>
                  </a:cubicBezTo>
                  <a:cubicBezTo>
                    <a:pt x="9606" y="9088"/>
                    <a:pt x="9576" y="9088"/>
                    <a:pt x="9576" y="9119"/>
                  </a:cubicBezTo>
                  <a:cubicBezTo>
                    <a:pt x="9576" y="9149"/>
                    <a:pt x="9606" y="9210"/>
                    <a:pt x="9606" y="9271"/>
                  </a:cubicBezTo>
                  <a:cubicBezTo>
                    <a:pt x="9758" y="9909"/>
                    <a:pt x="9940" y="10547"/>
                    <a:pt x="10092" y="11186"/>
                  </a:cubicBezTo>
                  <a:cubicBezTo>
                    <a:pt x="10396" y="12645"/>
                    <a:pt x="10791" y="14043"/>
                    <a:pt x="11399" y="15380"/>
                  </a:cubicBezTo>
                  <a:cubicBezTo>
                    <a:pt x="12159" y="17082"/>
                    <a:pt x="13193" y="18602"/>
                    <a:pt x="14712" y="19757"/>
                  </a:cubicBezTo>
                  <a:cubicBezTo>
                    <a:pt x="15290" y="20213"/>
                    <a:pt x="15898" y="20639"/>
                    <a:pt x="16506" y="21064"/>
                  </a:cubicBezTo>
                  <a:cubicBezTo>
                    <a:pt x="17448" y="21703"/>
                    <a:pt x="18330" y="22432"/>
                    <a:pt x="19089" y="23253"/>
                  </a:cubicBezTo>
                  <a:cubicBezTo>
                    <a:pt x="19333" y="23496"/>
                    <a:pt x="19485" y="23800"/>
                    <a:pt x="19697" y="24073"/>
                  </a:cubicBezTo>
                  <a:cubicBezTo>
                    <a:pt x="19637" y="24317"/>
                    <a:pt x="19606" y="24560"/>
                    <a:pt x="19545" y="24803"/>
                  </a:cubicBezTo>
                  <a:cubicBezTo>
                    <a:pt x="19515" y="24985"/>
                    <a:pt x="19485" y="25137"/>
                    <a:pt x="19454" y="25320"/>
                  </a:cubicBezTo>
                  <a:cubicBezTo>
                    <a:pt x="19454" y="25411"/>
                    <a:pt x="19424" y="25472"/>
                    <a:pt x="19393" y="25563"/>
                  </a:cubicBezTo>
                  <a:cubicBezTo>
                    <a:pt x="18877" y="25016"/>
                    <a:pt x="18421" y="24499"/>
                    <a:pt x="17934" y="23982"/>
                  </a:cubicBezTo>
                  <a:cubicBezTo>
                    <a:pt x="17357" y="23405"/>
                    <a:pt x="16779" y="22858"/>
                    <a:pt x="16263" y="22219"/>
                  </a:cubicBezTo>
                  <a:cubicBezTo>
                    <a:pt x="15229" y="21034"/>
                    <a:pt x="14165" y="19909"/>
                    <a:pt x="12949" y="18906"/>
                  </a:cubicBezTo>
                  <a:cubicBezTo>
                    <a:pt x="12068" y="18177"/>
                    <a:pt x="11308" y="17326"/>
                    <a:pt x="10609" y="16414"/>
                  </a:cubicBezTo>
                  <a:cubicBezTo>
                    <a:pt x="10032" y="15624"/>
                    <a:pt x="9454" y="14833"/>
                    <a:pt x="8846" y="14043"/>
                  </a:cubicBezTo>
                  <a:cubicBezTo>
                    <a:pt x="8512" y="13617"/>
                    <a:pt x="8147" y="13222"/>
                    <a:pt x="7813" y="12827"/>
                  </a:cubicBezTo>
                  <a:cubicBezTo>
                    <a:pt x="7661" y="12675"/>
                    <a:pt x="7509" y="12584"/>
                    <a:pt x="7326" y="12462"/>
                  </a:cubicBezTo>
                  <a:cubicBezTo>
                    <a:pt x="7293" y="12446"/>
                    <a:pt x="7242" y="12420"/>
                    <a:pt x="7187" y="12420"/>
                  </a:cubicBezTo>
                  <a:cubicBezTo>
                    <a:pt x="7142" y="12420"/>
                    <a:pt x="7094" y="12438"/>
                    <a:pt x="7053" y="12493"/>
                  </a:cubicBezTo>
                  <a:cubicBezTo>
                    <a:pt x="7083" y="12554"/>
                    <a:pt x="7114" y="12614"/>
                    <a:pt x="7144" y="12675"/>
                  </a:cubicBezTo>
                  <a:cubicBezTo>
                    <a:pt x="7265" y="12949"/>
                    <a:pt x="7417" y="13222"/>
                    <a:pt x="7509" y="13496"/>
                  </a:cubicBezTo>
                  <a:cubicBezTo>
                    <a:pt x="7782" y="14195"/>
                    <a:pt x="7965" y="14924"/>
                    <a:pt x="8147" y="15654"/>
                  </a:cubicBezTo>
                  <a:cubicBezTo>
                    <a:pt x="8603" y="17751"/>
                    <a:pt x="9576" y="19575"/>
                    <a:pt x="11065" y="21125"/>
                  </a:cubicBezTo>
                  <a:cubicBezTo>
                    <a:pt x="12159" y="22219"/>
                    <a:pt x="13497" y="22979"/>
                    <a:pt x="14925" y="23557"/>
                  </a:cubicBezTo>
                  <a:cubicBezTo>
                    <a:pt x="15503" y="23800"/>
                    <a:pt x="16111" y="23952"/>
                    <a:pt x="16719" y="24165"/>
                  </a:cubicBezTo>
                  <a:cubicBezTo>
                    <a:pt x="17509" y="24438"/>
                    <a:pt x="18238" y="24833"/>
                    <a:pt x="18785" y="25502"/>
                  </a:cubicBezTo>
                  <a:cubicBezTo>
                    <a:pt x="18907" y="25624"/>
                    <a:pt x="19029" y="25745"/>
                    <a:pt x="19150" y="25836"/>
                  </a:cubicBezTo>
                  <a:cubicBezTo>
                    <a:pt x="19302" y="25958"/>
                    <a:pt x="19333" y="26080"/>
                    <a:pt x="19272" y="26262"/>
                  </a:cubicBezTo>
                  <a:cubicBezTo>
                    <a:pt x="19089" y="27022"/>
                    <a:pt x="18907" y="27782"/>
                    <a:pt x="18725" y="28542"/>
                  </a:cubicBezTo>
                  <a:cubicBezTo>
                    <a:pt x="18664" y="28785"/>
                    <a:pt x="18603" y="28998"/>
                    <a:pt x="18542" y="29271"/>
                  </a:cubicBezTo>
                  <a:cubicBezTo>
                    <a:pt x="18269" y="28998"/>
                    <a:pt x="18056" y="28785"/>
                    <a:pt x="17874" y="28511"/>
                  </a:cubicBezTo>
                  <a:cubicBezTo>
                    <a:pt x="17387" y="27782"/>
                    <a:pt x="16810" y="27174"/>
                    <a:pt x="16202" y="26566"/>
                  </a:cubicBezTo>
                  <a:cubicBezTo>
                    <a:pt x="15168" y="25593"/>
                    <a:pt x="14074" y="24712"/>
                    <a:pt x="12737" y="24134"/>
                  </a:cubicBezTo>
                  <a:cubicBezTo>
                    <a:pt x="12250" y="23921"/>
                    <a:pt x="11734" y="23709"/>
                    <a:pt x="11217" y="23526"/>
                  </a:cubicBezTo>
                  <a:cubicBezTo>
                    <a:pt x="10001" y="23040"/>
                    <a:pt x="8846" y="22463"/>
                    <a:pt x="7843" y="21642"/>
                  </a:cubicBezTo>
                  <a:cubicBezTo>
                    <a:pt x="6262" y="20335"/>
                    <a:pt x="5047" y="18724"/>
                    <a:pt x="4044" y="16931"/>
                  </a:cubicBezTo>
                  <a:cubicBezTo>
                    <a:pt x="3983" y="16839"/>
                    <a:pt x="3922" y="16718"/>
                    <a:pt x="3861" y="16627"/>
                  </a:cubicBezTo>
                  <a:cubicBezTo>
                    <a:pt x="3831" y="16627"/>
                    <a:pt x="3800" y="16657"/>
                    <a:pt x="3770" y="16657"/>
                  </a:cubicBezTo>
                  <a:cubicBezTo>
                    <a:pt x="3770" y="16718"/>
                    <a:pt x="3770" y="16809"/>
                    <a:pt x="3770" y="16870"/>
                  </a:cubicBezTo>
                  <a:cubicBezTo>
                    <a:pt x="3831" y="17113"/>
                    <a:pt x="3892" y="17386"/>
                    <a:pt x="3952" y="17630"/>
                  </a:cubicBezTo>
                  <a:cubicBezTo>
                    <a:pt x="4074" y="17994"/>
                    <a:pt x="4165" y="18389"/>
                    <a:pt x="4317" y="18754"/>
                  </a:cubicBezTo>
                  <a:cubicBezTo>
                    <a:pt x="4560" y="19362"/>
                    <a:pt x="4834" y="19970"/>
                    <a:pt x="5138" y="20548"/>
                  </a:cubicBezTo>
                  <a:cubicBezTo>
                    <a:pt x="5746" y="21703"/>
                    <a:pt x="6506" y="22736"/>
                    <a:pt x="7417" y="23648"/>
                  </a:cubicBezTo>
                  <a:cubicBezTo>
                    <a:pt x="8846" y="25107"/>
                    <a:pt x="10548" y="26140"/>
                    <a:pt x="12463" y="26839"/>
                  </a:cubicBezTo>
                  <a:cubicBezTo>
                    <a:pt x="13314" y="27174"/>
                    <a:pt x="14226" y="27447"/>
                    <a:pt x="15077" y="27782"/>
                  </a:cubicBezTo>
                  <a:cubicBezTo>
                    <a:pt x="16293" y="28268"/>
                    <a:pt x="17448" y="28815"/>
                    <a:pt x="18390" y="29727"/>
                  </a:cubicBezTo>
                  <a:cubicBezTo>
                    <a:pt x="18086" y="31034"/>
                    <a:pt x="17782" y="32341"/>
                    <a:pt x="17478" y="33678"/>
                  </a:cubicBezTo>
                  <a:cubicBezTo>
                    <a:pt x="17387" y="33557"/>
                    <a:pt x="17326" y="33496"/>
                    <a:pt x="17296" y="33435"/>
                  </a:cubicBezTo>
                  <a:cubicBezTo>
                    <a:pt x="16992" y="32919"/>
                    <a:pt x="16719" y="32432"/>
                    <a:pt x="16445" y="31916"/>
                  </a:cubicBezTo>
                  <a:cubicBezTo>
                    <a:pt x="16354" y="31794"/>
                    <a:pt x="16293" y="31672"/>
                    <a:pt x="16202" y="31551"/>
                  </a:cubicBezTo>
                  <a:cubicBezTo>
                    <a:pt x="15624" y="30760"/>
                    <a:pt x="15016" y="30001"/>
                    <a:pt x="14287" y="29332"/>
                  </a:cubicBezTo>
                  <a:cubicBezTo>
                    <a:pt x="13466" y="28542"/>
                    <a:pt x="12585" y="27873"/>
                    <a:pt x="11551" y="27417"/>
                  </a:cubicBezTo>
                  <a:cubicBezTo>
                    <a:pt x="10943" y="27143"/>
                    <a:pt x="10366" y="26839"/>
                    <a:pt x="9758" y="26596"/>
                  </a:cubicBezTo>
                  <a:cubicBezTo>
                    <a:pt x="7630" y="25654"/>
                    <a:pt x="5837" y="24317"/>
                    <a:pt x="4256" y="22614"/>
                  </a:cubicBezTo>
                  <a:cubicBezTo>
                    <a:pt x="3740" y="22037"/>
                    <a:pt x="3253" y="21459"/>
                    <a:pt x="2737" y="20912"/>
                  </a:cubicBezTo>
                  <a:cubicBezTo>
                    <a:pt x="2615" y="20760"/>
                    <a:pt x="2493" y="20608"/>
                    <a:pt x="2372" y="20487"/>
                  </a:cubicBezTo>
                  <a:cubicBezTo>
                    <a:pt x="2311" y="20456"/>
                    <a:pt x="2250" y="20456"/>
                    <a:pt x="2189" y="20426"/>
                  </a:cubicBezTo>
                  <a:cubicBezTo>
                    <a:pt x="2189" y="20517"/>
                    <a:pt x="2159" y="20578"/>
                    <a:pt x="2159" y="20639"/>
                  </a:cubicBezTo>
                  <a:cubicBezTo>
                    <a:pt x="2159" y="20669"/>
                    <a:pt x="2189" y="20669"/>
                    <a:pt x="2189" y="20700"/>
                  </a:cubicBezTo>
                  <a:cubicBezTo>
                    <a:pt x="3192" y="22797"/>
                    <a:pt x="4499" y="24712"/>
                    <a:pt x="6019" y="26444"/>
                  </a:cubicBezTo>
                  <a:cubicBezTo>
                    <a:pt x="7144" y="27721"/>
                    <a:pt x="8421" y="28785"/>
                    <a:pt x="9910" y="29636"/>
                  </a:cubicBezTo>
                  <a:cubicBezTo>
                    <a:pt x="10852" y="30153"/>
                    <a:pt x="11855" y="30578"/>
                    <a:pt x="12828" y="31034"/>
                  </a:cubicBezTo>
                  <a:cubicBezTo>
                    <a:pt x="14439" y="31855"/>
                    <a:pt x="15959" y="32797"/>
                    <a:pt x="17144" y="34226"/>
                  </a:cubicBezTo>
                  <a:cubicBezTo>
                    <a:pt x="17266" y="34378"/>
                    <a:pt x="17326" y="34499"/>
                    <a:pt x="17296" y="34682"/>
                  </a:cubicBezTo>
                  <a:cubicBezTo>
                    <a:pt x="17144" y="35441"/>
                    <a:pt x="17023" y="36201"/>
                    <a:pt x="16871" y="36961"/>
                  </a:cubicBezTo>
                  <a:cubicBezTo>
                    <a:pt x="16871" y="37022"/>
                    <a:pt x="16840" y="37083"/>
                    <a:pt x="16810" y="37204"/>
                  </a:cubicBezTo>
                  <a:cubicBezTo>
                    <a:pt x="16658" y="37083"/>
                    <a:pt x="16567" y="37022"/>
                    <a:pt x="16445" y="36931"/>
                  </a:cubicBezTo>
                  <a:cubicBezTo>
                    <a:pt x="16171" y="36627"/>
                    <a:pt x="15898" y="36323"/>
                    <a:pt x="15624" y="36019"/>
                  </a:cubicBezTo>
                  <a:cubicBezTo>
                    <a:pt x="14408" y="34773"/>
                    <a:pt x="13253" y="33496"/>
                    <a:pt x="11946" y="32371"/>
                  </a:cubicBezTo>
                  <a:cubicBezTo>
                    <a:pt x="11156" y="31672"/>
                    <a:pt x="10335" y="31004"/>
                    <a:pt x="9424" y="30457"/>
                  </a:cubicBezTo>
                  <a:cubicBezTo>
                    <a:pt x="8421" y="29909"/>
                    <a:pt x="7417" y="29332"/>
                    <a:pt x="6445" y="28785"/>
                  </a:cubicBezTo>
                  <a:cubicBezTo>
                    <a:pt x="6171" y="28633"/>
                    <a:pt x="5928" y="28481"/>
                    <a:pt x="5685" y="28329"/>
                  </a:cubicBezTo>
                  <a:cubicBezTo>
                    <a:pt x="4013" y="27204"/>
                    <a:pt x="2524" y="25928"/>
                    <a:pt x="1186" y="24438"/>
                  </a:cubicBezTo>
                  <a:cubicBezTo>
                    <a:pt x="1156" y="24377"/>
                    <a:pt x="1095" y="24347"/>
                    <a:pt x="1034" y="24317"/>
                  </a:cubicBezTo>
                  <a:cubicBezTo>
                    <a:pt x="1004" y="24317"/>
                    <a:pt x="1004" y="24347"/>
                    <a:pt x="974" y="24347"/>
                  </a:cubicBezTo>
                  <a:cubicBezTo>
                    <a:pt x="1034" y="24529"/>
                    <a:pt x="1095" y="24712"/>
                    <a:pt x="1156" y="24864"/>
                  </a:cubicBezTo>
                  <a:cubicBezTo>
                    <a:pt x="1430" y="25380"/>
                    <a:pt x="1703" y="25897"/>
                    <a:pt x="2007" y="26414"/>
                  </a:cubicBezTo>
                  <a:cubicBezTo>
                    <a:pt x="2737" y="27599"/>
                    <a:pt x="3588" y="28694"/>
                    <a:pt x="4591" y="29636"/>
                  </a:cubicBezTo>
                  <a:cubicBezTo>
                    <a:pt x="6384" y="31277"/>
                    <a:pt x="8390" y="32554"/>
                    <a:pt x="10579" y="33526"/>
                  </a:cubicBezTo>
                  <a:cubicBezTo>
                    <a:pt x="11946" y="34165"/>
                    <a:pt x="13253" y="34894"/>
                    <a:pt x="14469" y="35776"/>
                  </a:cubicBezTo>
                  <a:cubicBezTo>
                    <a:pt x="15108" y="36232"/>
                    <a:pt x="15685" y="36718"/>
                    <a:pt x="16263" y="37204"/>
                  </a:cubicBezTo>
                  <a:cubicBezTo>
                    <a:pt x="16597" y="37448"/>
                    <a:pt x="16749" y="37782"/>
                    <a:pt x="16658" y="38268"/>
                  </a:cubicBezTo>
                  <a:cubicBezTo>
                    <a:pt x="16506" y="39058"/>
                    <a:pt x="16384" y="39879"/>
                    <a:pt x="16263" y="40700"/>
                  </a:cubicBezTo>
                  <a:cubicBezTo>
                    <a:pt x="16263" y="40730"/>
                    <a:pt x="16232" y="40761"/>
                    <a:pt x="16202" y="40791"/>
                  </a:cubicBezTo>
                  <a:cubicBezTo>
                    <a:pt x="15959" y="40578"/>
                    <a:pt x="15685" y="40365"/>
                    <a:pt x="15442" y="40122"/>
                  </a:cubicBezTo>
                  <a:cubicBezTo>
                    <a:pt x="15351" y="40062"/>
                    <a:pt x="15290" y="39970"/>
                    <a:pt x="15229" y="39879"/>
                  </a:cubicBezTo>
                  <a:cubicBezTo>
                    <a:pt x="14439" y="38937"/>
                    <a:pt x="13649" y="38025"/>
                    <a:pt x="12706" y="37204"/>
                  </a:cubicBezTo>
                  <a:cubicBezTo>
                    <a:pt x="11764" y="36353"/>
                    <a:pt x="10731" y="35593"/>
                    <a:pt x="9576" y="34985"/>
                  </a:cubicBezTo>
                  <a:cubicBezTo>
                    <a:pt x="8421" y="34408"/>
                    <a:pt x="7265" y="33891"/>
                    <a:pt x="6050" y="33435"/>
                  </a:cubicBezTo>
                  <a:cubicBezTo>
                    <a:pt x="5351" y="33162"/>
                    <a:pt x="4651" y="32919"/>
                    <a:pt x="3983" y="32523"/>
                  </a:cubicBezTo>
                  <a:cubicBezTo>
                    <a:pt x="3040" y="31976"/>
                    <a:pt x="2129" y="31399"/>
                    <a:pt x="1399" y="30548"/>
                  </a:cubicBezTo>
                  <a:cubicBezTo>
                    <a:pt x="1350" y="30499"/>
                    <a:pt x="1321" y="30410"/>
                    <a:pt x="1231" y="30410"/>
                  </a:cubicBezTo>
                  <a:cubicBezTo>
                    <a:pt x="1210" y="30410"/>
                    <a:pt x="1185" y="30415"/>
                    <a:pt x="1156" y="30426"/>
                  </a:cubicBezTo>
                  <a:cubicBezTo>
                    <a:pt x="1156" y="30487"/>
                    <a:pt x="1156" y="30548"/>
                    <a:pt x="1186" y="30578"/>
                  </a:cubicBezTo>
                  <a:cubicBezTo>
                    <a:pt x="1338" y="30912"/>
                    <a:pt x="1490" y="31216"/>
                    <a:pt x="1612" y="31520"/>
                  </a:cubicBezTo>
                  <a:cubicBezTo>
                    <a:pt x="2341" y="33101"/>
                    <a:pt x="3253" y="34499"/>
                    <a:pt x="4530" y="35624"/>
                  </a:cubicBezTo>
                  <a:cubicBezTo>
                    <a:pt x="5381" y="36353"/>
                    <a:pt x="6293" y="36961"/>
                    <a:pt x="7326" y="37356"/>
                  </a:cubicBezTo>
                  <a:cubicBezTo>
                    <a:pt x="7934" y="37600"/>
                    <a:pt x="8542" y="37751"/>
                    <a:pt x="9120" y="37964"/>
                  </a:cubicBezTo>
                  <a:cubicBezTo>
                    <a:pt x="10396" y="38420"/>
                    <a:pt x="11673" y="38846"/>
                    <a:pt x="12919" y="39302"/>
                  </a:cubicBezTo>
                  <a:cubicBezTo>
                    <a:pt x="14013" y="39727"/>
                    <a:pt x="15016" y="40274"/>
                    <a:pt x="15928" y="40973"/>
                  </a:cubicBezTo>
                  <a:cubicBezTo>
                    <a:pt x="16141" y="41156"/>
                    <a:pt x="16232" y="41308"/>
                    <a:pt x="16202" y="41551"/>
                  </a:cubicBezTo>
                  <a:cubicBezTo>
                    <a:pt x="16111" y="42402"/>
                    <a:pt x="16050" y="43223"/>
                    <a:pt x="15959" y="44074"/>
                  </a:cubicBezTo>
                  <a:cubicBezTo>
                    <a:pt x="15959" y="44165"/>
                    <a:pt x="15928" y="44256"/>
                    <a:pt x="15898" y="44347"/>
                  </a:cubicBezTo>
                  <a:cubicBezTo>
                    <a:pt x="15594" y="44165"/>
                    <a:pt x="15290" y="44013"/>
                    <a:pt x="14986" y="43861"/>
                  </a:cubicBezTo>
                  <a:cubicBezTo>
                    <a:pt x="14712" y="43679"/>
                    <a:pt x="14408" y="43466"/>
                    <a:pt x="14135" y="43253"/>
                  </a:cubicBezTo>
                  <a:cubicBezTo>
                    <a:pt x="13709" y="42888"/>
                    <a:pt x="13314" y="42493"/>
                    <a:pt x="12919" y="42128"/>
                  </a:cubicBezTo>
                  <a:cubicBezTo>
                    <a:pt x="11399" y="40791"/>
                    <a:pt x="9636" y="39940"/>
                    <a:pt x="7721" y="39302"/>
                  </a:cubicBezTo>
                  <a:cubicBezTo>
                    <a:pt x="6658" y="38967"/>
                    <a:pt x="5594" y="38603"/>
                    <a:pt x="4560" y="38207"/>
                  </a:cubicBezTo>
                  <a:cubicBezTo>
                    <a:pt x="3284" y="37751"/>
                    <a:pt x="2098" y="37113"/>
                    <a:pt x="1095" y="36171"/>
                  </a:cubicBezTo>
                  <a:cubicBezTo>
                    <a:pt x="882" y="35958"/>
                    <a:pt x="609" y="35745"/>
                    <a:pt x="366" y="35563"/>
                  </a:cubicBezTo>
                  <a:cubicBezTo>
                    <a:pt x="335" y="35533"/>
                    <a:pt x="274" y="35533"/>
                    <a:pt x="244" y="35502"/>
                  </a:cubicBezTo>
                  <a:lnTo>
                    <a:pt x="244" y="35502"/>
                  </a:lnTo>
                  <a:cubicBezTo>
                    <a:pt x="153" y="35624"/>
                    <a:pt x="244" y="35685"/>
                    <a:pt x="305" y="35776"/>
                  </a:cubicBezTo>
                  <a:cubicBezTo>
                    <a:pt x="609" y="36232"/>
                    <a:pt x="943" y="36657"/>
                    <a:pt x="1247" y="37113"/>
                  </a:cubicBezTo>
                  <a:cubicBezTo>
                    <a:pt x="1885" y="38055"/>
                    <a:pt x="2615" y="38907"/>
                    <a:pt x="3466" y="39666"/>
                  </a:cubicBezTo>
                  <a:cubicBezTo>
                    <a:pt x="5290" y="41399"/>
                    <a:pt x="7448" y="42372"/>
                    <a:pt x="9880" y="42858"/>
                  </a:cubicBezTo>
                  <a:cubicBezTo>
                    <a:pt x="10335" y="42949"/>
                    <a:pt x="10822" y="43010"/>
                    <a:pt x="11308" y="43101"/>
                  </a:cubicBezTo>
                  <a:cubicBezTo>
                    <a:pt x="12524" y="43314"/>
                    <a:pt x="13709" y="43527"/>
                    <a:pt x="14804" y="44165"/>
                  </a:cubicBezTo>
                  <a:cubicBezTo>
                    <a:pt x="14956" y="44256"/>
                    <a:pt x="15108" y="44287"/>
                    <a:pt x="15260" y="44347"/>
                  </a:cubicBezTo>
                  <a:cubicBezTo>
                    <a:pt x="15412" y="44408"/>
                    <a:pt x="15533" y="44469"/>
                    <a:pt x="15685" y="44530"/>
                  </a:cubicBezTo>
                  <a:cubicBezTo>
                    <a:pt x="15837" y="44590"/>
                    <a:pt x="15898" y="44682"/>
                    <a:pt x="15898" y="44834"/>
                  </a:cubicBezTo>
                  <a:cubicBezTo>
                    <a:pt x="15867" y="45411"/>
                    <a:pt x="15867" y="45958"/>
                    <a:pt x="15807" y="46505"/>
                  </a:cubicBezTo>
                  <a:cubicBezTo>
                    <a:pt x="15655" y="47539"/>
                    <a:pt x="15503" y="48542"/>
                    <a:pt x="15320" y="49545"/>
                  </a:cubicBezTo>
                  <a:cubicBezTo>
                    <a:pt x="15320" y="49575"/>
                    <a:pt x="15320" y="49636"/>
                    <a:pt x="15290" y="49697"/>
                  </a:cubicBezTo>
                  <a:cubicBezTo>
                    <a:pt x="15016" y="49454"/>
                    <a:pt x="14773" y="49241"/>
                    <a:pt x="14530" y="48998"/>
                  </a:cubicBezTo>
                  <a:cubicBezTo>
                    <a:pt x="14500" y="48998"/>
                    <a:pt x="14500" y="48937"/>
                    <a:pt x="14469" y="48907"/>
                  </a:cubicBezTo>
                  <a:cubicBezTo>
                    <a:pt x="14317" y="48724"/>
                    <a:pt x="14196" y="48512"/>
                    <a:pt x="14044" y="48329"/>
                  </a:cubicBezTo>
                  <a:cubicBezTo>
                    <a:pt x="13405" y="47660"/>
                    <a:pt x="12828" y="46961"/>
                    <a:pt x="12159" y="46323"/>
                  </a:cubicBezTo>
                  <a:cubicBezTo>
                    <a:pt x="11217" y="45411"/>
                    <a:pt x="10153" y="44651"/>
                    <a:pt x="9028" y="43983"/>
                  </a:cubicBezTo>
                  <a:cubicBezTo>
                    <a:pt x="8907" y="43891"/>
                    <a:pt x="8755" y="43831"/>
                    <a:pt x="8633" y="43770"/>
                  </a:cubicBezTo>
                  <a:cubicBezTo>
                    <a:pt x="7053" y="43010"/>
                    <a:pt x="5411" y="42463"/>
                    <a:pt x="3770" y="41855"/>
                  </a:cubicBezTo>
                  <a:cubicBezTo>
                    <a:pt x="2949" y="41581"/>
                    <a:pt x="2129" y="41338"/>
                    <a:pt x="1369" y="40913"/>
                  </a:cubicBezTo>
                  <a:cubicBezTo>
                    <a:pt x="1004" y="40730"/>
                    <a:pt x="639" y="40548"/>
                    <a:pt x="305" y="40335"/>
                  </a:cubicBezTo>
                  <a:cubicBezTo>
                    <a:pt x="248" y="40316"/>
                    <a:pt x="191" y="40274"/>
                    <a:pt x="127" y="40274"/>
                  </a:cubicBezTo>
                  <a:cubicBezTo>
                    <a:pt x="88" y="40274"/>
                    <a:pt x="47" y="40289"/>
                    <a:pt x="1" y="40335"/>
                  </a:cubicBezTo>
                  <a:cubicBezTo>
                    <a:pt x="62" y="40396"/>
                    <a:pt x="92" y="40457"/>
                    <a:pt x="122" y="40517"/>
                  </a:cubicBezTo>
                  <a:cubicBezTo>
                    <a:pt x="366" y="40852"/>
                    <a:pt x="578" y="41186"/>
                    <a:pt x="822" y="41490"/>
                  </a:cubicBezTo>
                  <a:cubicBezTo>
                    <a:pt x="1278" y="42037"/>
                    <a:pt x="1703" y="42615"/>
                    <a:pt x="2159" y="43101"/>
                  </a:cubicBezTo>
                  <a:cubicBezTo>
                    <a:pt x="2919" y="43891"/>
                    <a:pt x="3709" y="44621"/>
                    <a:pt x="4621" y="45229"/>
                  </a:cubicBezTo>
                  <a:cubicBezTo>
                    <a:pt x="6141" y="46323"/>
                    <a:pt x="7813" y="47083"/>
                    <a:pt x="9636" y="47569"/>
                  </a:cubicBezTo>
                  <a:cubicBezTo>
                    <a:pt x="10579" y="47812"/>
                    <a:pt x="11460" y="48116"/>
                    <a:pt x="12372" y="48360"/>
                  </a:cubicBezTo>
                  <a:cubicBezTo>
                    <a:pt x="13375" y="48633"/>
                    <a:pt x="14165" y="49180"/>
                    <a:pt x="14925" y="49849"/>
                  </a:cubicBezTo>
                  <a:cubicBezTo>
                    <a:pt x="15168" y="50062"/>
                    <a:pt x="15290" y="50274"/>
                    <a:pt x="15229" y="50609"/>
                  </a:cubicBezTo>
                  <a:cubicBezTo>
                    <a:pt x="15077" y="51338"/>
                    <a:pt x="14956" y="52098"/>
                    <a:pt x="14864" y="52828"/>
                  </a:cubicBezTo>
                  <a:cubicBezTo>
                    <a:pt x="14773" y="53466"/>
                    <a:pt x="14682" y="54074"/>
                    <a:pt x="14621" y="54682"/>
                  </a:cubicBezTo>
                  <a:cubicBezTo>
                    <a:pt x="14560" y="55351"/>
                    <a:pt x="14530" y="56019"/>
                    <a:pt x="14500" y="56718"/>
                  </a:cubicBezTo>
                  <a:cubicBezTo>
                    <a:pt x="14500" y="56931"/>
                    <a:pt x="14500" y="57144"/>
                    <a:pt x="14469" y="57357"/>
                  </a:cubicBezTo>
                  <a:cubicBezTo>
                    <a:pt x="14469" y="57509"/>
                    <a:pt x="14530" y="57630"/>
                    <a:pt x="14682" y="57630"/>
                  </a:cubicBezTo>
                  <a:cubicBezTo>
                    <a:pt x="14698" y="57633"/>
                    <a:pt x="14713" y="57635"/>
                    <a:pt x="14727" y="57635"/>
                  </a:cubicBezTo>
                  <a:cubicBezTo>
                    <a:pt x="14852" y="57635"/>
                    <a:pt x="14928" y="57520"/>
                    <a:pt x="14956" y="57357"/>
                  </a:cubicBezTo>
                  <a:cubicBezTo>
                    <a:pt x="14956" y="57326"/>
                    <a:pt x="14956" y="57265"/>
                    <a:pt x="14956" y="57235"/>
                  </a:cubicBezTo>
                  <a:cubicBezTo>
                    <a:pt x="14956" y="56749"/>
                    <a:pt x="14956" y="56262"/>
                    <a:pt x="14986" y="55806"/>
                  </a:cubicBezTo>
                  <a:cubicBezTo>
                    <a:pt x="15077" y="54864"/>
                    <a:pt x="15138" y="53952"/>
                    <a:pt x="15320" y="53040"/>
                  </a:cubicBezTo>
                  <a:cubicBezTo>
                    <a:pt x="15472" y="52220"/>
                    <a:pt x="15594" y="51399"/>
                    <a:pt x="15746" y="50578"/>
                  </a:cubicBezTo>
                  <a:cubicBezTo>
                    <a:pt x="15746" y="50518"/>
                    <a:pt x="15776" y="50457"/>
                    <a:pt x="15807" y="50366"/>
                  </a:cubicBezTo>
                  <a:cubicBezTo>
                    <a:pt x="15949" y="50366"/>
                    <a:pt x="16090" y="50352"/>
                    <a:pt x="16223" y="50352"/>
                  </a:cubicBezTo>
                  <a:cubicBezTo>
                    <a:pt x="16290" y="50352"/>
                    <a:pt x="16354" y="50356"/>
                    <a:pt x="16415" y="50366"/>
                  </a:cubicBezTo>
                  <a:cubicBezTo>
                    <a:pt x="17174" y="50457"/>
                    <a:pt x="17904" y="50548"/>
                    <a:pt x="18664" y="50639"/>
                  </a:cubicBezTo>
                  <a:cubicBezTo>
                    <a:pt x="19548" y="50759"/>
                    <a:pt x="20432" y="50841"/>
                    <a:pt x="21317" y="50841"/>
                  </a:cubicBezTo>
                  <a:cubicBezTo>
                    <a:pt x="21557" y="50841"/>
                    <a:pt x="21797" y="50835"/>
                    <a:pt x="22038" y="50822"/>
                  </a:cubicBezTo>
                  <a:cubicBezTo>
                    <a:pt x="23314" y="50761"/>
                    <a:pt x="24561" y="50518"/>
                    <a:pt x="25776" y="50183"/>
                  </a:cubicBezTo>
                  <a:cubicBezTo>
                    <a:pt x="26749" y="49940"/>
                    <a:pt x="27661" y="49575"/>
                    <a:pt x="28512" y="49089"/>
                  </a:cubicBezTo>
                  <a:cubicBezTo>
                    <a:pt x="28907" y="48846"/>
                    <a:pt x="29242" y="48603"/>
                    <a:pt x="29606" y="48329"/>
                  </a:cubicBezTo>
                  <a:cubicBezTo>
                    <a:pt x="29728" y="48238"/>
                    <a:pt x="29850" y="48086"/>
                    <a:pt x="29941" y="47934"/>
                  </a:cubicBezTo>
                  <a:cubicBezTo>
                    <a:pt x="29941" y="47934"/>
                    <a:pt x="29910" y="47904"/>
                    <a:pt x="29910" y="47873"/>
                  </a:cubicBezTo>
                  <a:cubicBezTo>
                    <a:pt x="29698" y="47934"/>
                    <a:pt x="29485" y="47934"/>
                    <a:pt x="29272" y="47995"/>
                  </a:cubicBezTo>
                  <a:cubicBezTo>
                    <a:pt x="28314" y="48263"/>
                    <a:pt x="27345" y="48374"/>
                    <a:pt x="26371" y="48374"/>
                  </a:cubicBezTo>
                  <a:cubicBezTo>
                    <a:pt x="25799" y="48374"/>
                    <a:pt x="25225" y="48336"/>
                    <a:pt x="24652" y="48268"/>
                  </a:cubicBezTo>
                  <a:cubicBezTo>
                    <a:pt x="23710" y="48147"/>
                    <a:pt x="22798" y="48025"/>
                    <a:pt x="21886" y="47934"/>
                  </a:cubicBezTo>
                  <a:cubicBezTo>
                    <a:pt x="21624" y="47908"/>
                    <a:pt x="21365" y="47894"/>
                    <a:pt x="21109" y="47894"/>
                  </a:cubicBezTo>
                  <a:cubicBezTo>
                    <a:pt x="19879" y="47894"/>
                    <a:pt x="18723" y="48207"/>
                    <a:pt x="17691" y="48937"/>
                  </a:cubicBezTo>
                  <a:cubicBezTo>
                    <a:pt x="17570" y="48998"/>
                    <a:pt x="17448" y="49059"/>
                    <a:pt x="17357" y="49150"/>
                  </a:cubicBezTo>
                  <a:cubicBezTo>
                    <a:pt x="16931" y="49393"/>
                    <a:pt x="16475" y="49606"/>
                    <a:pt x="16050" y="49849"/>
                  </a:cubicBezTo>
                  <a:cubicBezTo>
                    <a:pt x="15989" y="49879"/>
                    <a:pt x="15928" y="49910"/>
                    <a:pt x="15807" y="49940"/>
                  </a:cubicBezTo>
                  <a:cubicBezTo>
                    <a:pt x="16019" y="48481"/>
                    <a:pt x="16354" y="47083"/>
                    <a:pt x="16384" y="45624"/>
                  </a:cubicBezTo>
                  <a:cubicBezTo>
                    <a:pt x="17144" y="45472"/>
                    <a:pt x="17874" y="45320"/>
                    <a:pt x="18603" y="45290"/>
                  </a:cubicBezTo>
                  <a:cubicBezTo>
                    <a:pt x="19728" y="45290"/>
                    <a:pt x="20883" y="45320"/>
                    <a:pt x="22007" y="45350"/>
                  </a:cubicBezTo>
                  <a:cubicBezTo>
                    <a:pt x="23102" y="45350"/>
                    <a:pt x="24196" y="45381"/>
                    <a:pt x="25260" y="45381"/>
                  </a:cubicBezTo>
                  <a:cubicBezTo>
                    <a:pt x="26992" y="45381"/>
                    <a:pt x="28664" y="45138"/>
                    <a:pt x="30305" y="44621"/>
                  </a:cubicBezTo>
                  <a:cubicBezTo>
                    <a:pt x="31582" y="44226"/>
                    <a:pt x="32737" y="43618"/>
                    <a:pt x="33801" y="42797"/>
                  </a:cubicBezTo>
                  <a:cubicBezTo>
                    <a:pt x="33923" y="42706"/>
                    <a:pt x="34044" y="42584"/>
                    <a:pt x="34166" y="42463"/>
                  </a:cubicBezTo>
                  <a:cubicBezTo>
                    <a:pt x="34075" y="42432"/>
                    <a:pt x="34014" y="42432"/>
                    <a:pt x="33953" y="42432"/>
                  </a:cubicBezTo>
                  <a:cubicBezTo>
                    <a:pt x="33375" y="42524"/>
                    <a:pt x="32828" y="42645"/>
                    <a:pt x="32281" y="42736"/>
                  </a:cubicBezTo>
                  <a:cubicBezTo>
                    <a:pt x="30673" y="43031"/>
                    <a:pt x="29041" y="43137"/>
                    <a:pt x="27426" y="43137"/>
                  </a:cubicBezTo>
                  <a:cubicBezTo>
                    <a:pt x="27210" y="43137"/>
                    <a:pt x="26995" y="43135"/>
                    <a:pt x="26780" y="43131"/>
                  </a:cubicBezTo>
                  <a:cubicBezTo>
                    <a:pt x="25594" y="43101"/>
                    <a:pt x="24409" y="43010"/>
                    <a:pt x="23254" y="42919"/>
                  </a:cubicBezTo>
                  <a:cubicBezTo>
                    <a:pt x="23000" y="42898"/>
                    <a:pt x="22749" y="42886"/>
                    <a:pt x="22501" y="42886"/>
                  </a:cubicBezTo>
                  <a:cubicBezTo>
                    <a:pt x="21680" y="42886"/>
                    <a:pt x="20886" y="43010"/>
                    <a:pt x="20092" y="43314"/>
                  </a:cubicBezTo>
                  <a:cubicBezTo>
                    <a:pt x="18907" y="43800"/>
                    <a:pt x="17752" y="44317"/>
                    <a:pt x="16688" y="45046"/>
                  </a:cubicBezTo>
                  <a:cubicBezTo>
                    <a:pt x="16597" y="45107"/>
                    <a:pt x="16536" y="45138"/>
                    <a:pt x="16384" y="45198"/>
                  </a:cubicBezTo>
                  <a:cubicBezTo>
                    <a:pt x="16445" y="44408"/>
                    <a:pt x="16506" y="43679"/>
                    <a:pt x="16567" y="42949"/>
                  </a:cubicBezTo>
                  <a:cubicBezTo>
                    <a:pt x="16962" y="42797"/>
                    <a:pt x="17387" y="42615"/>
                    <a:pt x="17782" y="42463"/>
                  </a:cubicBezTo>
                  <a:cubicBezTo>
                    <a:pt x="19120" y="41916"/>
                    <a:pt x="20518" y="41612"/>
                    <a:pt x="21977" y="41521"/>
                  </a:cubicBezTo>
                  <a:cubicBezTo>
                    <a:pt x="22737" y="41490"/>
                    <a:pt x="23466" y="41490"/>
                    <a:pt x="24226" y="41460"/>
                  </a:cubicBezTo>
                  <a:cubicBezTo>
                    <a:pt x="26932" y="41369"/>
                    <a:pt x="29515" y="40730"/>
                    <a:pt x="31977" y="39606"/>
                  </a:cubicBezTo>
                  <a:cubicBezTo>
                    <a:pt x="32980" y="39150"/>
                    <a:pt x="33923" y="38542"/>
                    <a:pt x="34774" y="37812"/>
                  </a:cubicBezTo>
                  <a:cubicBezTo>
                    <a:pt x="35017" y="37600"/>
                    <a:pt x="35260" y="37356"/>
                    <a:pt x="35473" y="37083"/>
                  </a:cubicBezTo>
                  <a:cubicBezTo>
                    <a:pt x="35533" y="37052"/>
                    <a:pt x="35533" y="36961"/>
                    <a:pt x="35594" y="36809"/>
                  </a:cubicBezTo>
                  <a:lnTo>
                    <a:pt x="35594" y="36809"/>
                  </a:lnTo>
                  <a:cubicBezTo>
                    <a:pt x="35351" y="36931"/>
                    <a:pt x="35169" y="36992"/>
                    <a:pt x="34986" y="37083"/>
                  </a:cubicBezTo>
                  <a:cubicBezTo>
                    <a:pt x="34044" y="37630"/>
                    <a:pt x="33011" y="37903"/>
                    <a:pt x="32008" y="38207"/>
                  </a:cubicBezTo>
                  <a:cubicBezTo>
                    <a:pt x="31673" y="38268"/>
                    <a:pt x="31339" y="38329"/>
                    <a:pt x="31035" y="38359"/>
                  </a:cubicBezTo>
                  <a:cubicBezTo>
                    <a:pt x="30245" y="38420"/>
                    <a:pt x="29454" y="38481"/>
                    <a:pt x="28694" y="38511"/>
                  </a:cubicBezTo>
                  <a:cubicBezTo>
                    <a:pt x="27509" y="38572"/>
                    <a:pt x="26354" y="38633"/>
                    <a:pt x="25199" y="38694"/>
                  </a:cubicBezTo>
                  <a:cubicBezTo>
                    <a:pt x="23862" y="38755"/>
                    <a:pt x="22524" y="38907"/>
                    <a:pt x="21217" y="39210"/>
                  </a:cubicBezTo>
                  <a:cubicBezTo>
                    <a:pt x="20062" y="39484"/>
                    <a:pt x="19089" y="39970"/>
                    <a:pt x="18269" y="40821"/>
                  </a:cubicBezTo>
                  <a:cubicBezTo>
                    <a:pt x="17904" y="41217"/>
                    <a:pt x="17539" y="41612"/>
                    <a:pt x="17144" y="42007"/>
                  </a:cubicBezTo>
                  <a:cubicBezTo>
                    <a:pt x="16962" y="42220"/>
                    <a:pt x="16779" y="42402"/>
                    <a:pt x="16567" y="42615"/>
                  </a:cubicBezTo>
                  <a:cubicBezTo>
                    <a:pt x="16536" y="42524"/>
                    <a:pt x="16536" y="42493"/>
                    <a:pt x="16536" y="42463"/>
                  </a:cubicBezTo>
                  <a:cubicBezTo>
                    <a:pt x="16597" y="41703"/>
                    <a:pt x="16688" y="40973"/>
                    <a:pt x="16779" y="40214"/>
                  </a:cubicBezTo>
                  <a:cubicBezTo>
                    <a:pt x="16779" y="40092"/>
                    <a:pt x="16871" y="40001"/>
                    <a:pt x="16962" y="39940"/>
                  </a:cubicBezTo>
                  <a:cubicBezTo>
                    <a:pt x="17418" y="39636"/>
                    <a:pt x="17874" y="39332"/>
                    <a:pt x="18330" y="39058"/>
                  </a:cubicBezTo>
                  <a:cubicBezTo>
                    <a:pt x="18482" y="38967"/>
                    <a:pt x="18603" y="38876"/>
                    <a:pt x="18755" y="38785"/>
                  </a:cubicBezTo>
                  <a:cubicBezTo>
                    <a:pt x="19697" y="38299"/>
                    <a:pt x="20700" y="37873"/>
                    <a:pt x="21734" y="37660"/>
                  </a:cubicBezTo>
                  <a:cubicBezTo>
                    <a:pt x="23558" y="37296"/>
                    <a:pt x="25381" y="36992"/>
                    <a:pt x="27235" y="36900"/>
                  </a:cubicBezTo>
                  <a:cubicBezTo>
                    <a:pt x="28968" y="36809"/>
                    <a:pt x="30701" y="36657"/>
                    <a:pt x="32403" y="36232"/>
                  </a:cubicBezTo>
                  <a:cubicBezTo>
                    <a:pt x="33527" y="35958"/>
                    <a:pt x="34591" y="35563"/>
                    <a:pt x="35625" y="34985"/>
                  </a:cubicBezTo>
                  <a:cubicBezTo>
                    <a:pt x="36141" y="34712"/>
                    <a:pt x="36628" y="34347"/>
                    <a:pt x="37114" y="34013"/>
                  </a:cubicBezTo>
                  <a:cubicBezTo>
                    <a:pt x="37236" y="33922"/>
                    <a:pt x="37327" y="33800"/>
                    <a:pt x="37418" y="33709"/>
                  </a:cubicBezTo>
                  <a:cubicBezTo>
                    <a:pt x="37418" y="33678"/>
                    <a:pt x="37388" y="33648"/>
                    <a:pt x="37388" y="33648"/>
                  </a:cubicBezTo>
                  <a:cubicBezTo>
                    <a:pt x="36810" y="33709"/>
                    <a:pt x="36233" y="33770"/>
                    <a:pt x="35655" y="33891"/>
                  </a:cubicBezTo>
                  <a:cubicBezTo>
                    <a:pt x="34044" y="34195"/>
                    <a:pt x="32433" y="34226"/>
                    <a:pt x="30792" y="34256"/>
                  </a:cubicBezTo>
                  <a:cubicBezTo>
                    <a:pt x="29515" y="34286"/>
                    <a:pt x="28269" y="34256"/>
                    <a:pt x="26992" y="34378"/>
                  </a:cubicBezTo>
                  <a:cubicBezTo>
                    <a:pt x="26080" y="34499"/>
                    <a:pt x="25199" y="34742"/>
                    <a:pt x="24287" y="34925"/>
                  </a:cubicBezTo>
                  <a:cubicBezTo>
                    <a:pt x="22919" y="35198"/>
                    <a:pt x="21703" y="35745"/>
                    <a:pt x="20609" y="36596"/>
                  </a:cubicBezTo>
                  <a:cubicBezTo>
                    <a:pt x="20001" y="37113"/>
                    <a:pt x="19393" y="37660"/>
                    <a:pt x="18816" y="38177"/>
                  </a:cubicBezTo>
                  <a:cubicBezTo>
                    <a:pt x="18664" y="38299"/>
                    <a:pt x="18482" y="38420"/>
                    <a:pt x="18299" y="38542"/>
                  </a:cubicBezTo>
                  <a:cubicBezTo>
                    <a:pt x="17874" y="38815"/>
                    <a:pt x="17418" y="39058"/>
                    <a:pt x="17053" y="39423"/>
                  </a:cubicBezTo>
                  <a:cubicBezTo>
                    <a:pt x="17023" y="39454"/>
                    <a:pt x="16962" y="39484"/>
                    <a:pt x="16901" y="39514"/>
                  </a:cubicBezTo>
                  <a:cubicBezTo>
                    <a:pt x="16901" y="39423"/>
                    <a:pt x="16901" y="39393"/>
                    <a:pt x="16901" y="39332"/>
                  </a:cubicBezTo>
                  <a:cubicBezTo>
                    <a:pt x="17114" y="38238"/>
                    <a:pt x="17296" y="37113"/>
                    <a:pt x="17509" y="35989"/>
                  </a:cubicBezTo>
                  <a:cubicBezTo>
                    <a:pt x="17539" y="35806"/>
                    <a:pt x="17630" y="35745"/>
                    <a:pt x="17782" y="35685"/>
                  </a:cubicBezTo>
                  <a:cubicBezTo>
                    <a:pt x="18512" y="35381"/>
                    <a:pt x="19211" y="35046"/>
                    <a:pt x="19941" y="34803"/>
                  </a:cubicBezTo>
                  <a:cubicBezTo>
                    <a:pt x="21088" y="34367"/>
                    <a:pt x="22305" y="34260"/>
                    <a:pt x="23525" y="34260"/>
                  </a:cubicBezTo>
                  <a:cubicBezTo>
                    <a:pt x="23922" y="34260"/>
                    <a:pt x="24318" y="34271"/>
                    <a:pt x="24713" y="34286"/>
                  </a:cubicBezTo>
                  <a:cubicBezTo>
                    <a:pt x="24906" y="34291"/>
                    <a:pt x="25099" y="34293"/>
                    <a:pt x="25292" y="34293"/>
                  </a:cubicBezTo>
                  <a:cubicBezTo>
                    <a:pt x="26376" y="34293"/>
                    <a:pt x="27459" y="34215"/>
                    <a:pt x="28542" y="33982"/>
                  </a:cubicBezTo>
                  <a:cubicBezTo>
                    <a:pt x="30974" y="33435"/>
                    <a:pt x="33315" y="32554"/>
                    <a:pt x="35594" y="31460"/>
                  </a:cubicBezTo>
                  <a:cubicBezTo>
                    <a:pt x="36263" y="31125"/>
                    <a:pt x="36901" y="30700"/>
                    <a:pt x="37570" y="30305"/>
                  </a:cubicBezTo>
                  <a:cubicBezTo>
                    <a:pt x="37692" y="30213"/>
                    <a:pt x="37783" y="30153"/>
                    <a:pt x="37874" y="30061"/>
                  </a:cubicBezTo>
                  <a:cubicBezTo>
                    <a:pt x="37833" y="30051"/>
                    <a:pt x="37800" y="30048"/>
                    <a:pt x="37770" y="30048"/>
                  </a:cubicBezTo>
                  <a:cubicBezTo>
                    <a:pt x="37712" y="30048"/>
                    <a:pt x="37671" y="30061"/>
                    <a:pt x="37631" y="30061"/>
                  </a:cubicBezTo>
                  <a:cubicBezTo>
                    <a:pt x="37053" y="30244"/>
                    <a:pt x="36506" y="30426"/>
                    <a:pt x="35929" y="30578"/>
                  </a:cubicBezTo>
                  <a:cubicBezTo>
                    <a:pt x="33771" y="31064"/>
                    <a:pt x="31612" y="31399"/>
                    <a:pt x="29394" y="31520"/>
                  </a:cubicBezTo>
                  <a:cubicBezTo>
                    <a:pt x="28239" y="31612"/>
                    <a:pt x="27083" y="31764"/>
                    <a:pt x="25928" y="31885"/>
                  </a:cubicBezTo>
                  <a:cubicBezTo>
                    <a:pt x="24348" y="32037"/>
                    <a:pt x="22828" y="32432"/>
                    <a:pt x="21399" y="33223"/>
                  </a:cubicBezTo>
                  <a:cubicBezTo>
                    <a:pt x="20244" y="33891"/>
                    <a:pt x="19089" y="34530"/>
                    <a:pt x="17904" y="35198"/>
                  </a:cubicBezTo>
                  <a:cubicBezTo>
                    <a:pt x="17843" y="35229"/>
                    <a:pt x="17752" y="35259"/>
                    <a:pt x="17661" y="35320"/>
                  </a:cubicBezTo>
                  <a:cubicBezTo>
                    <a:pt x="17661" y="35259"/>
                    <a:pt x="17661" y="35229"/>
                    <a:pt x="17661" y="35198"/>
                  </a:cubicBezTo>
                  <a:cubicBezTo>
                    <a:pt x="17904" y="34104"/>
                    <a:pt x="18117" y="32979"/>
                    <a:pt x="18390" y="31885"/>
                  </a:cubicBezTo>
                  <a:cubicBezTo>
                    <a:pt x="18390" y="31794"/>
                    <a:pt x="18482" y="31703"/>
                    <a:pt x="18573" y="31642"/>
                  </a:cubicBezTo>
                  <a:cubicBezTo>
                    <a:pt x="18816" y="31490"/>
                    <a:pt x="19089" y="31368"/>
                    <a:pt x="19363" y="31247"/>
                  </a:cubicBezTo>
                  <a:cubicBezTo>
                    <a:pt x="20640" y="30609"/>
                    <a:pt x="21977" y="30153"/>
                    <a:pt x="23406" y="30092"/>
                  </a:cubicBezTo>
                  <a:cubicBezTo>
                    <a:pt x="23618" y="30077"/>
                    <a:pt x="23824" y="30069"/>
                    <a:pt x="24025" y="30069"/>
                  </a:cubicBezTo>
                  <a:cubicBezTo>
                    <a:pt x="24226" y="30069"/>
                    <a:pt x="24424" y="30077"/>
                    <a:pt x="24621" y="30092"/>
                  </a:cubicBezTo>
                  <a:cubicBezTo>
                    <a:pt x="25351" y="30183"/>
                    <a:pt x="26050" y="30335"/>
                    <a:pt x="26749" y="30396"/>
                  </a:cubicBezTo>
                  <a:cubicBezTo>
                    <a:pt x="27418" y="30487"/>
                    <a:pt x="28117" y="30517"/>
                    <a:pt x="28786" y="30548"/>
                  </a:cubicBezTo>
                  <a:cubicBezTo>
                    <a:pt x="28848" y="30549"/>
                    <a:pt x="28910" y="30550"/>
                    <a:pt x="28972" y="30550"/>
                  </a:cubicBezTo>
                  <a:cubicBezTo>
                    <a:pt x="30123" y="30550"/>
                    <a:pt x="31246" y="30289"/>
                    <a:pt x="32342" y="30001"/>
                  </a:cubicBezTo>
                  <a:cubicBezTo>
                    <a:pt x="34044" y="29514"/>
                    <a:pt x="35594" y="28754"/>
                    <a:pt x="37053" y="27812"/>
                  </a:cubicBezTo>
                  <a:cubicBezTo>
                    <a:pt x="37084" y="27751"/>
                    <a:pt x="37144" y="27721"/>
                    <a:pt x="37175" y="27660"/>
                  </a:cubicBezTo>
                  <a:lnTo>
                    <a:pt x="37175" y="27660"/>
                  </a:lnTo>
                  <a:cubicBezTo>
                    <a:pt x="36113" y="27943"/>
                    <a:pt x="35034" y="28007"/>
                    <a:pt x="33964" y="28007"/>
                  </a:cubicBezTo>
                  <a:cubicBezTo>
                    <a:pt x="33655" y="28007"/>
                    <a:pt x="33347" y="28001"/>
                    <a:pt x="33041" y="27995"/>
                  </a:cubicBezTo>
                  <a:cubicBezTo>
                    <a:pt x="31734" y="27995"/>
                    <a:pt x="30457" y="27873"/>
                    <a:pt x="29150" y="27812"/>
                  </a:cubicBezTo>
                  <a:cubicBezTo>
                    <a:pt x="28694" y="27797"/>
                    <a:pt x="28246" y="27789"/>
                    <a:pt x="27798" y="27789"/>
                  </a:cubicBezTo>
                  <a:cubicBezTo>
                    <a:pt x="27349" y="27789"/>
                    <a:pt x="26901" y="27797"/>
                    <a:pt x="26445" y="27812"/>
                  </a:cubicBezTo>
                  <a:cubicBezTo>
                    <a:pt x="25077" y="27812"/>
                    <a:pt x="23770" y="28177"/>
                    <a:pt x="22585" y="28876"/>
                  </a:cubicBezTo>
                  <a:cubicBezTo>
                    <a:pt x="21339" y="29575"/>
                    <a:pt x="20062" y="30244"/>
                    <a:pt x="18877" y="31034"/>
                  </a:cubicBezTo>
                  <a:cubicBezTo>
                    <a:pt x="18785" y="31095"/>
                    <a:pt x="18694" y="31125"/>
                    <a:pt x="18573" y="31216"/>
                  </a:cubicBezTo>
                  <a:cubicBezTo>
                    <a:pt x="18603" y="31034"/>
                    <a:pt x="18603" y="30912"/>
                    <a:pt x="18633" y="30791"/>
                  </a:cubicBezTo>
                  <a:cubicBezTo>
                    <a:pt x="18907" y="29727"/>
                    <a:pt x="19181" y="28694"/>
                    <a:pt x="19454" y="27660"/>
                  </a:cubicBezTo>
                  <a:cubicBezTo>
                    <a:pt x="19485" y="27447"/>
                    <a:pt x="19606" y="27326"/>
                    <a:pt x="19789" y="27235"/>
                  </a:cubicBezTo>
                  <a:cubicBezTo>
                    <a:pt x="20670" y="26839"/>
                    <a:pt x="21612" y="26566"/>
                    <a:pt x="22555" y="26353"/>
                  </a:cubicBezTo>
                  <a:cubicBezTo>
                    <a:pt x="23010" y="26262"/>
                    <a:pt x="23497" y="26171"/>
                    <a:pt x="23953" y="26171"/>
                  </a:cubicBezTo>
                  <a:cubicBezTo>
                    <a:pt x="24084" y="26166"/>
                    <a:pt x="24215" y="26163"/>
                    <a:pt x="24345" y="26163"/>
                  </a:cubicBezTo>
                  <a:cubicBezTo>
                    <a:pt x="24996" y="26163"/>
                    <a:pt x="25630" y="26226"/>
                    <a:pt x="26263" y="26353"/>
                  </a:cubicBezTo>
                  <a:cubicBezTo>
                    <a:pt x="26719" y="26475"/>
                    <a:pt x="27175" y="26536"/>
                    <a:pt x="27661" y="26596"/>
                  </a:cubicBezTo>
                  <a:cubicBezTo>
                    <a:pt x="28132" y="26657"/>
                    <a:pt x="28611" y="26687"/>
                    <a:pt x="29090" y="26687"/>
                  </a:cubicBezTo>
                  <a:cubicBezTo>
                    <a:pt x="29568" y="26687"/>
                    <a:pt x="30047" y="26657"/>
                    <a:pt x="30518" y="26596"/>
                  </a:cubicBezTo>
                  <a:cubicBezTo>
                    <a:pt x="31916" y="26444"/>
                    <a:pt x="33223" y="26049"/>
                    <a:pt x="34561" y="25593"/>
                  </a:cubicBezTo>
                  <a:cubicBezTo>
                    <a:pt x="35716" y="25198"/>
                    <a:pt x="36780" y="24590"/>
                    <a:pt x="37783" y="23830"/>
                  </a:cubicBezTo>
                  <a:cubicBezTo>
                    <a:pt x="37844" y="23770"/>
                    <a:pt x="37874" y="23739"/>
                    <a:pt x="37935" y="23678"/>
                  </a:cubicBezTo>
                  <a:lnTo>
                    <a:pt x="37935" y="23678"/>
                  </a:lnTo>
                  <a:cubicBezTo>
                    <a:pt x="37479" y="23709"/>
                    <a:pt x="37084" y="23830"/>
                    <a:pt x="36658" y="23891"/>
                  </a:cubicBezTo>
                  <a:cubicBezTo>
                    <a:pt x="36172" y="23982"/>
                    <a:pt x="35685" y="24104"/>
                    <a:pt x="35199" y="24165"/>
                  </a:cubicBezTo>
                  <a:cubicBezTo>
                    <a:pt x="34918" y="24195"/>
                    <a:pt x="34637" y="24208"/>
                    <a:pt x="34356" y="24208"/>
                  </a:cubicBezTo>
                  <a:cubicBezTo>
                    <a:pt x="33514" y="24208"/>
                    <a:pt x="32676" y="24089"/>
                    <a:pt x="31856" y="23952"/>
                  </a:cubicBezTo>
                  <a:cubicBezTo>
                    <a:pt x="31008" y="23827"/>
                    <a:pt x="30182" y="23723"/>
                    <a:pt x="29342" y="23723"/>
                  </a:cubicBezTo>
                  <a:cubicBezTo>
                    <a:pt x="29157" y="23723"/>
                    <a:pt x="28972" y="23728"/>
                    <a:pt x="28786" y="23739"/>
                  </a:cubicBezTo>
                  <a:cubicBezTo>
                    <a:pt x="27479" y="23770"/>
                    <a:pt x="26232" y="24104"/>
                    <a:pt x="25017" y="24590"/>
                  </a:cubicBezTo>
                  <a:cubicBezTo>
                    <a:pt x="24409" y="24803"/>
                    <a:pt x="23801" y="25046"/>
                    <a:pt x="23223" y="25289"/>
                  </a:cubicBezTo>
                  <a:cubicBezTo>
                    <a:pt x="22068" y="25715"/>
                    <a:pt x="20974" y="26232"/>
                    <a:pt x="19880" y="26809"/>
                  </a:cubicBezTo>
                  <a:cubicBezTo>
                    <a:pt x="19819" y="26839"/>
                    <a:pt x="19758" y="26839"/>
                    <a:pt x="19667" y="26900"/>
                  </a:cubicBezTo>
                  <a:cubicBezTo>
                    <a:pt x="19758" y="26353"/>
                    <a:pt x="19849" y="25867"/>
                    <a:pt x="19910" y="25380"/>
                  </a:cubicBezTo>
                  <a:cubicBezTo>
                    <a:pt x="19971" y="25137"/>
                    <a:pt x="20092" y="24955"/>
                    <a:pt x="20275" y="24803"/>
                  </a:cubicBezTo>
                  <a:cubicBezTo>
                    <a:pt x="21339" y="24043"/>
                    <a:pt x="22494" y="23587"/>
                    <a:pt x="23740" y="23344"/>
                  </a:cubicBezTo>
                  <a:cubicBezTo>
                    <a:pt x="24670" y="23158"/>
                    <a:pt x="25613" y="23098"/>
                    <a:pt x="26552" y="23098"/>
                  </a:cubicBezTo>
                  <a:cubicBezTo>
                    <a:pt x="26994" y="23098"/>
                    <a:pt x="27436" y="23112"/>
                    <a:pt x="27874" y="23131"/>
                  </a:cubicBezTo>
                  <a:cubicBezTo>
                    <a:pt x="28149" y="23140"/>
                    <a:pt x="28424" y="23146"/>
                    <a:pt x="28699" y="23146"/>
                  </a:cubicBezTo>
                  <a:cubicBezTo>
                    <a:pt x="29427" y="23146"/>
                    <a:pt x="30155" y="23103"/>
                    <a:pt x="30883" y="22949"/>
                  </a:cubicBezTo>
                  <a:cubicBezTo>
                    <a:pt x="31977" y="22675"/>
                    <a:pt x="33071" y="22341"/>
                    <a:pt x="34105" y="21885"/>
                  </a:cubicBezTo>
                  <a:cubicBezTo>
                    <a:pt x="35199" y="21429"/>
                    <a:pt x="36202" y="20852"/>
                    <a:pt x="37084" y="20092"/>
                  </a:cubicBezTo>
                  <a:cubicBezTo>
                    <a:pt x="37175" y="20000"/>
                    <a:pt x="37266" y="19879"/>
                    <a:pt x="37357" y="19788"/>
                  </a:cubicBezTo>
                  <a:cubicBezTo>
                    <a:pt x="37331" y="19779"/>
                    <a:pt x="37304" y="19775"/>
                    <a:pt x="37278" y="19775"/>
                  </a:cubicBezTo>
                  <a:cubicBezTo>
                    <a:pt x="37215" y="19775"/>
                    <a:pt x="37157" y="19797"/>
                    <a:pt x="37114" y="19818"/>
                  </a:cubicBezTo>
                  <a:cubicBezTo>
                    <a:pt x="36476" y="20031"/>
                    <a:pt x="35837" y="20244"/>
                    <a:pt x="35169" y="20335"/>
                  </a:cubicBezTo>
                  <a:cubicBezTo>
                    <a:pt x="34834" y="20365"/>
                    <a:pt x="34500" y="20426"/>
                    <a:pt x="34166" y="20487"/>
                  </a:cubicBezTo>
                  <a:cubicBezTo>
                    <a:pt x="32919" y="20669"/>
                    <a:pt x="31643" y="20760"/>
                    <a:pt x="30366" y="20791"/>
                  </a:cubicBezTo>
                  <a:cubicBezTo>
                    <a:pt x="29211" y="20791"/>
                    <a:pt x="28026" y="20821"/>
                    <a:pt x="26871" y="20943"/>
                  </a:cubicBezTo>
                  <a:cubicBezTo>
                    <a:pt x="26354" y="21004"/>
                    <a:pt x="25898" y="21095"/>
                    <a:pt x="25442" y="21307"/>
                  </a:cubicBezTo>
                  <a:cubicBezTo>
                    <a:pt x="24074" y="21855"/>
                    <a:pt x="22798" y="22493"/>
                    <a:pt x="21612" y="23344"/>
                  </a:cubicBezTo>
                  <a:cubicBezTo>
                    <a:pt x="21217" y="23648"/>
                    <a:pt x="20852" y="23952"/>
                    <a:pt x="20457" y="24256"/>
                  </a:cubicBezTo>
                  <a:cubicBezTo>
                    <a:pt x="20366" y="24347"/>
                    <a:pt x="20275" y="24408"/>
                    <a:pt x="20184" y="24469"/>
                  </a:cubicBezTo>
                  <a:cubicBezTo>
                    <a:pt x="20153" y="24438"/>
                    <a:pt x="20123" y="24438"/>
                    <a:pt x="20123" y="24438"/>
                  </a:cubicBezTo>
                  <a:cubicBezTo>
                    <a:pt x="20336" y="23405"/>
                    <a:pt x="20579" y="22402"/>
                    <a:pt x="20822" y="21399"/>
                  </a:cubicBezTo>
                  <a:cubicBezTo>
                    <a:pt x="21096" y="21307"/>
                    <a:pt x="21339" y="21216"/>
                    <a:pt x="21582" y="21186"/>
                  </a:cubicBezTo>
                  <a:cubicBezTo>
                    <a:pt x="22524" y="21064"/>
                    <a:pt x="23466" y="20912"/>
                    <a:pt x="24439" y="20882"/>
                  </a:cubicBezTo>
                  <a:cubicBezTo>
                    <a:pt x="25807" y="20791"/>
                    <a:pt x="27175" y="20730"/>
                    <a:pt x="28542" y="20517"/>
                  </a:cubicBezTo>
                  <a:cubicBezTo>
                    <a:pt x="30062" y="20304"/>
                    <a:pt x="31521" y="19818"/>
                    <a:pt x="32798" y="18937"/>
                  </a:cubicBezTo>
                  <a:cubicBezTo>
                    <a:pt x="33588" y="18389"/>
                    <a:pt x="34378" y="17812"/>
                    <a:pt x="35108" y="17204"/>
                  </a:cubicBezTo>
                  <a:cubicBezTo>
                    <a:pt x="35777" y="16627"/>
                    <a:pt x="36385" y="16019"/>
                    <a:pt x="37023" y="15411"/>
                  </a:cubicBezTo>
                  <a:cubicBezTo>
                    <a:pt x="37175" y="15289"/>
                    <a:pt x="37296" y="15137"/>
                    <a:pt x="37388" y="14924"/>
                  </a:cubicBezTo>
                  <a:cubicBezTo>
                    <a:pt x="37357" y="14924"/>
                    <a:pt x="37357" y="14894"/>
                    <a:pt x="37327" y="14894"/>
                  </a:cubicBezTo>
                  <a:cubicBezTo>
                    <a:pt x="37296" y="14924"/>
                    <a:pt x="37266" y="14924"/>
                    <a:pt x="37205" y="14955"/>
                  </a:cubicBezTo>
                  <a:cubicBezTo>
                    <a:pt x="35807" y="15867"/>
                    <a:pt x="34226" y="16323"/>
                    <a:pt x="32585" y="16687"/>
                  </a:cubicBezTo>
                  <a:cubicBezTo>
                    <a:pt x="31065" y="17052"/>
                    <a:pt x="29546" y="17356"/>
                    <a:pt x="28026" y="17721"/>
                  </a:cubicBezTo>
                  <a:cubicBezTo>
                    <a:pt x="26749" y="17994"/>
                    <a:pt x="25533" y="18450"/>
                    <a:pt x="24409" y="19089"/>
                  </a:cubicBezTo>
                  <a:cubicBezTo>
                    <a:pt x="23801" y="19423"/>
                    <a:pt x="23254" y="19818"/>
                    <a:pt x="22646" y="20183"/>
                  </a:cubicBezTo>
                  <a:cubicBezTo>
                    <a:pt x="22220" y="20426"/>
                    <a:pt x="21795" y="20669"/>
                    <a:pt x="21339" y="20912"/>
                  </a:cubicBezTo>
                  <a:cubicBezTo>
                    <a:pt x="21217" y="20973"/>
                    <a:pt x="21096" y="21004"/>
                    <a:pt x="20913" y="21064"/>
                  </a:cubicBezTo>
                  <a:cubicBezTo>
                    <a:pt x="21096" y="20365"/>
                    <a:pt x="21248" y="19727"/>
                    <a:pt x="21399" y="19058"/>
                  </a:cubicBezTo>
                  <a:cubicBezTo>
                    <a:pt x="21460" y="18815"/>
                    <a:pt x="21582" y="18663"/>
                    <a:pt x="21825" y="18602"/>
                  </a:cubicBezTo>
                  <a:cubicBezTo>
                    <a:pt x="22433" y="18450"/>
                    <a:pt x="23010" y="18268"/>
                    <a:pt x="23618" y="18146"/>
                  </a:cubicBezTo>
                  <a:cubicBezTo>
                    <a:pt x="25017" y="17842"/>
                    <a:pt x="26384" y="17538"/>
                    <a:pt x="27752" y="17113"/>
                  </a:cubicBezTo>
                  <a:cubicBezTo>
                    <a:pt x="28877" y="16779"/>
                    <a:pt x="29971" y="16414"/>
                    <a:pt x="30944" y="15806"/>
                  </a:cubicBezTo>
                  <a:cubicBezTo>
                    <a:pt x="32555" y="14833"/>
                    <a:pt x="33923" y="13617"/>
                    <a:pt x="35047" y="12128"/>
                  </a:cubicBezTo>
                  <a:cubicBezTo>
                    <a:pt x="35290" y="11794"/>
                    <a:pt x="35473" y="11429"/>
                    <a:pt x="35685" y="11064"/>
                  </a:cubicBezTo>
                  <a:cubicBezTo>
                    <a:pt x="35685" y="11034"/>
                    <a:pt x="35655" y="11003"/>
                    <a:pt x="35625" y="10973"/>
                  </a:cubicBezTo>
                  <a:cubicBezTo>
                    <a:pt x="35594" y="11003"/>
                    <a:pt x="35564" y="11064"/>
                    <a:pt x="35533" y="11095"/>
                  </a:cubicBezTo>
                  <a:cubicBezTo>
                    <a:pt x="34500" y="12006"/>
                    <a:pt x="33315" y="12645"/>
                    <a:pt x="32038" y="13070"/>
                  </a:cubicBezTo>
                  <a:cubicBezTo>
                    <a:pt x="30275" y="13678"/>
                    <a:pt x="28542" y="14347"/>
                    <a:pt x="26810" y="15046"/>
                  </a:cubicBezTo>
                  <a:cubicBezTo>
                    <a:pt x="25624" y="15502"/>
                    <a:pt x="24500" y="16140"/>
                    <a:pt x="23466" y="16991"/>
                  </a:cubicBezTo>
                  <a:cubicBezTo>
                    <a:pt x="23162" y="17234"/>
                    <a:pt x="22858" y="17508"/>
                    <a:pt x="22555" y="17751"/>
                  </a:cubicBezTo>
                  <a:cubicBezTo>
                    <a:pt x="22251" y="17964"/>
                    <a:pt x="21947" y="18177"/>
                    <a:pt x="21643" y="18359"/>
                  </a:cubicBezTo>
                  <a:cubicBezTo>
                    <a:pt x="21643" y="18146"/>
                    <a:pt x="21673" y="17994"/>
                    <a:pt x="21703" y="17842"/>
                  </a:cubicBezTo>
                  <a:cubicBezTo>
                    <a:pt x="21855" y="17265"/>
                    <a:pt x="22007" y="16718"/>
                    <a:pt x="22129" y="16140"/>
                  </a:cubicBezTo>
                  <a:cubicBezTo>
                    <a:pt x="22159" y="16019"/>
                    <a:pt x="22220" y="15927"/>
                    <a:pt x="22372" y="15867"/>
                  </a:cubicBezTo>
                  <a:cubicBezTo>
                    <a:pt x="23284" y="15502"/>
                    <a:pt x="24196" y="15137"/>
                    <a:pt x="25138" y="14864"/>
                  </a:cubicBezTo>
                  <a:cubicBezTo>
                    <a:pt x="25928" y="14651"/>
                    <a:pt x="26719" y="14438"/>
                    <a:pt x="27479" y="14165"/>
                  </a:cubicBezTo>
                  <a:cubicBezTo>
                    <a:pt x="28907" y="13648"/>
                    <a:pt x="30214" y="12949"/>
                    <a:pt x="31369" y="11976"/>
                  </a:cubicBezTo>
                  <a:cubicBezTo>
                    <a:pt x="32008" y="11459"/>
                    <a:pt x="32646" y="10912"/>
                    <a:pt x="33223" y="10304"/>
                  </a:cubicBezTo>
                  <a:cubicBezTo>
                    <a:pt x="33588" y="9940"/>
                    <a:pt x="33892" y="9514"/>
                    <a:pt x="34196" y="9088"/>
                  </a:cubicBezTo>
                  <a:cubicBezTo>
                    <a:pt x="34348" y="8906"/>
                    <a:pt x="34439" y="8663"/>
                    <a:pt x="34470" y="8329"/>
                  </a:cubicBezTo>
                  <a:lnTo>
                    <a:pt x="34470" y="8329"/>
                  </a:lnTo>
                  <a:cubicBezTo>
                    <a:pt x="34257" y="8541"/>
                    <a:pt x="34075" y="8693"/>
                    <a:pt x="33892" y="8845"/>
                  </a:cubicBezTo>
                  <a:cubicBezTo>
                    <a:pt x="33071" y="9453"/>
                    <a:pt x="32190" y="9970"/>
                    <a:pt x="31217" y="10274"/>
                  </a:cubicBezTo>
                  <a:cubicBezTo>
                    <a:pt x="30245" y="10608"/>
                    <a:pt x="29302" y="10912"/>
                    <a:pt x="28330" y="11247"/>
                  </a:cubicBezTo>
                  <a:cubicBezTo>
                    <a:pt x="27479" y="11581"/>
                    <a:pt x="26597" y="11885"/>
                    <a:pt x="25746" y="12280"/>
                  </a:cubicBezTo>
                  <a:cubicBezTo>
                    <a:pt x="24713" y="12736"/>
                    <a:pt x="23710" y="13313"/>
                    <a:pt x="22858" y="14104"/>
                  </a:cubicBezTo>
                  <a:cubicBezTo>
                    <a:pt x="22828" y="14134"/>
                    <a:pt x="22798" y="14134"/>
                    <a:pt x="22707" y="14165"/>
                  </a:cubicBezTo>
                  <a:cubicBezTo>
                    <a:pt x="22828" y="13678"/>
                    <a:pt x="22950" y="13253"/>
                    <a:pt x="23041" y="12827"/>
                  </a:cubicBezTo>
                  <a:cubicBezTo>
                    <a:pt x="23102" y="12614"/>
                    <a:pt x="23193" y="12523"/>
                    <a:pt x="23406" y="12462"/>
                  </a:cubicBezTo>
                  <a:cubicBezTo>
                    <a:pt x="24105" y="12219"/>
                    <a:pt x="24834" y="11946"/>
                    <a:pt x="25564" y="11702"/>
                  </a:cubicBezTo>
                  <a:cubicBezTo>
                    <a:pt x="26384" y="11399"/>
                    <a:pt x="27175" y="11003"/>
                    <a:pt x="27935" y="10517"/>
                  </a:cubicBezTo>
                  <a:cubicBezTo>
                    <a:pt x="28391" y="10243"/>
                    <a:pt x="28846" y="9909"/>
                    <a:pt x="29211" y="9484"/>
                  </a:cubicBezTo>
                  <a:cubicBezTo>
                    <a:pt x="30062" y="8511"/>
                    <a:pt x="30883" y="7508"/>
                    <a:pt x="31673" y="6505"/>
                  </a:cubicBezTo>
                  <a:cubicBezTo>
                    <a:pt x="31795" y="6383"/>
                    <a:pt x="31886" y="6262"/>
                    <a:pt x="31977" y="6110"/>
                  </a:cubicBezTo>
                  <a:cubicBezTo>
                    <a:pt x="32038" y="6019"/>
                    <a:pt x="32068" y="5897"/>
                    <a:pt x="32129" y="5775"/>
                  </a:cubicBezTo>
                  <a:cubicBezTo>
                    <a:pt x="32099" y="5775"/>
                    <a:pt x="32068" y="5745"/>
                    <a:pt x="32068" y="5745"/>
                  </a:cubicBezTo>
                  <a:lnTo>
                    <a:pt x="31856" y="5897"/>
                  </a:lnTo>
                  <a:cubicBezTo>
                    <a:pt x="31460" y="6201"/>
                    <a:pt x="31096" y="6505"/>
                    <a:pt x="30670" y="6809"/>
                  </a:cubicBezTo>
                  <a:cubicBezTo>
                    <a:pt x="29758" y="7447"/>
                    <a:pt x="28816" y="8025"/>
                    <a:pt x="27843" y="8541"/>
                  </a:cubicBezTo>
                  <a:cubicBezTo>
                    <a:pt x="26597" y="9210"/>
                    <a:pt x="25412" y="9940"/>
                    <a:pt x="24348" y="10851"/>
                  </a:cubicBezTo>
                  <a:cubicBezTo>
                    <a:pt x="24014" y="11155"/>
                    <a:pt x="23679" y="11490"/>
                    <a:pt x="23406" y="11885"/>
                  </a:cubicBezTo>
                  <a:cubicBezTo>
                    <a:pt x="23375" y="11976"/>
                    <a:pt x="23314" y="12037"/>
                    <a:pt x="23223" y="12158"/>
                  </a:cubicBezTo>
                  <a:cubicBezTo>
                    <a:pt x="23223" y="12006"/>
                    <a:pt x="23223" y="11976"/>
                    <a:pt x="23223" y="11915"/>
                  </a:cubicBezTo>
                  <a:cubicBezTo>
                    <a:pt x="23314" y="11490"/>
                    <a:pt x="23406" y="11095"/>
                    <a:pt x="23497" y="10669"/>
                  </a:cubicBezTo>
                  <a:cubicBezTo>
                    <a:pt x="23497" y="10578"/>
                    <a:pt x="23558" y="10487"/>
                    <a:pt x="23649" y="10426"/>
                  </a:cubicBezTo>
                  <a:cubicBezTo>
                    <a:pt x="24469" y="9788"/>
                    <a:pt x="25138" y="8967"/>
                    <a:pt x="25837" y="8177"/>
                  </a:cubicBezTo>
                  <a:cubicBezTo>
                    <a:pt x="26141" y="7842"/>
                    <a:pt x="26384" y="7477"/>
                    <a:pt x="26628" y="7082"/>
                  </a:cubicBezTo>
                  <a:cubicBezTo>
                    <a:pt x="27813" y="5228"/>
                    <a:pt x="28421" y="3192"/>
                    <a:pt x="28786" y="1064"/>
                  </a:cubicBezTo>
                  <a:cubicBezTo>
                    <a:pt x="28816" y="942"/>
                    <a:pt x="28846" y="821"/>
                    <a:pt x="28725" y="760"/>
                  </a:cubicBezTo>
                  <a:cubicBezTo>
                    <a:pt x="28700" y="750"/>
                    <a:pt x="28679" y="746"/>
                    <a:pt x="28660" y="746"/>
                  </a:cubicBezTo>
                  <a:cubicBezTo>
                    <a:pt x="28561" y="746"/>
                    <a:pt x="28528" y="861"/>
                    <a:pt x="28451" y="912"/>
                  </a:cubicBezTo>
                  <a:cubicBezTo>
                    <a:pt x="27539" y="2037"/>
                    <a:pt x="26628" y="3161"/>
                    <a:pt x="25685" y="4256"/>
                  </a:cubicBezTo>
                  <a:cubicBezTo>
                    <a:pt x="25381" y="4651"/>
                    <a:pt x="25077" y="5015"/>
                    <a:pt x="24773" y="5411"/>
                  </a:cubicBezTo>
                  <a:cubicBezTo>
                    <a:pt x="24378" y="5988"/>
                    <a:pt x="24105" y="6626"/>
                    <a:pt x="23953" y="7295"/>
                  </a:cubicBezTo>
                  <a:cubicBezTo>
                    <a:pt x="23922" y="7508"/>
                    <a:pt x="23862" y="7751"/>
                    <a:pt x="23801" y="7964"/>
                  </a:cubicBezTo>
                  <a:cubicBezTo>
                    <a:pt x="23618" y="8693"/>
                    <a:pt x="23436" y="9453"/>
                    <a:pt x="23254" y="10183"/>
                  </a:cubicBezTo>
                  <a:cubicBezTo>
                    <a:pt x="23223" y="10304"/>
                    <a:pt x="23162" y="10456"/>
                    <a:pt x="23102" y="10578"/>
                  </a:cubicBezTo>
                  <a:cubicBezTo>
                    <a:pt x="23010" y="10517"/>
                    <a:pt x="22980" y="10426"/>
                    <a:pt x="22950" y="10365"/>
                  </a:cubicBezTo>
                  <a:cubicBezTo>
                    <a:pt x="22858" y="9575"/>
                    <a:pt x="22555" y="8876"/>
                    <a:pt x="22342" y="8116"/>
                  </a:cubicBezTo>
                  <a:cubicBezTo>
                    <a:pt x="22038" y="6991"/>
                    <a:pt x="21551" y="5958"/>
                    <a:pt x="20792" y="5046"/>
                  </a:cubicBezTo>
                  <a:cubicBezTo>
                    <a:pt x="20214" y="4316"/>
                    <a:pt x="19637" y="3556"/>
                    <a:pt x="19029" y="2827"/>
                  </a:cubicBezTo>
                  <a:cubicBezTo>
                    <a:pt x="18512" y="2219"/>
                    <a:pt x="18086" y="1611"/>
                    <a:pt x="17813" y="851"/>
                  </a:cubicBezTo>
                  <a:cubicBezTo>
                    <a:pt x="17752" y="638"/>
                    <a:pt x="17630" y="426"/>
                    <a:pt x="17539" y="213"/>
                  </a:cubicBezTo>
                  <a:cubicBezTo>
                    <a:pt x="17509" y="152"/>
                    <a:pt x="17478" y="122"/>
                    <a:pt x="173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" name="Google Shape;253;p6"/>
          <p:cNvGrpSpPr/>
          <p:nvPr/>
        </p:nvGrpSpPr>
        <p:grpSpPr>
          <a:xfrm>
            <a:off x="11131001" y="105301"/>
            <a:ext cx="1283767" cy="1261700"/>
            <a:chOff x="1196325" y="2388425"/>
            <a:chExt cx="962825" cy="946275"/>
          </a:xfrm>
        </p:grpSpPr>
        <p:sp>
          <p:nvSpPr>
            <p:cNvPr id="254" name="Google Shape;254;p6"/>
            <p:cNvSpPr/>
            <p:nvPr/>
          </p:nvSpPr>
          <p:spPr>
            <a:xfrm>
              <a:off x="1196325" y="2388425"/>
              <a:ext cx="962825" cy="946275"/>
            </a:xfrm>
            <a:custGeom>
              <a:avLst/>
              <a:gdLst/>
              <a:ahLst/>
              <a:cxnLst/>
              <a:rect l="l" t="t" r="r" b="b"/>
              <a:pathLst>
                <a:path w="38513" h="37851" extrusionOk="0">
                  <a:moveTo>
                    <a:pt x="26871" y="434"/>
                  </a:moveTo>
                  <a:cubicBezTo>
                    <a:pt x="27357" y="434"/>
                    <a:pt x="27691" y="647"/>
                    <a:pt x="27843" y="1103"/>
                  </a:cubicBezTo>
                  <a:cubicBezTo>
                    <a:pt x="28056" y="1650"/>
                    <a:pt x="28239" y="2197"/>
                    <a:pt x="28360" y="2774"/>
                  </a:cubicBezTo>
                  <a:cubicBezTo>
                    <a:pt x="28634" y="3990"/>
                    <a:pt x="28877" y="5236"/>
                    <a:pt x="28998" y="6483"/>
                  </a:cubicBezTo>
                  <a:cubicBezTo>
                    <a:pt x="29090" y="7577"/>
                    <a:pt x="29181" y="8671"/>
                    <a:pt x="29181" y="9765"/>
                  </a:cubicBezTo>
                  <a:cubicBezTo>
                    <a:pt x="29181" y="10343"/>
                    <a:pt x="29150" y="10920"/>
                    <a:pt x="28968" y="11498"/>
                  </a:cubicBezTo>
                  <a:cubicBezTo>
                    <a:pt x="28816" y="11954"/>
                    <a:pt x="28695" y="12410"/>
                    <a:pt x="28543" y="12866"/>
                  </a:cubicBezTo>
                  <a:cubicBezTo>
                    <a:pt x="28391" y="13291"/>
                    <a:pt x="28208" y="13656"/>
                    <a:pt x="27904" y="14021"/>
                  </a:cubicBezTo>
                  <a:cubicBezTo>
                    <a:pt x="27691" y="14264"/>
                    <a:pt x="27539" y="14538"/>
                    <a:pt x="27357" y="14841"/>
                  </a:cubicBezTo>
                  <a:cubicBezTo>
                    <a:pt x="27205" y="15085"/>
                    <a:pt x="26992" y="15237"/>
                    <a:pt x="26688" y="15297"/>
                  </a:cubicBezTo>
                  <a:cubicBezTo>
                    <a:pt x="25777" y="15510"/>
                    <a:pt x="24925" y="15845"/>
                    <a:pt x="24074" y="16209"/>
                  </a:cubicBezTo>
                  <a:cubicBezTo>
                    <a:pt x="23862" y="16300"/>
                    <a:pt x="23649" y="16392"/>
                    <a:pt x="23406" y="16422"/>
                  </a:cubicBezTo>
                  <a:cubicBezTo>
                    <a:pt x="23649" y="16057"/>
                    <a:pt x="23922" y="15693"/>
                    <a:pt x="24166" y="15328"/>
                  </a:cubicBezTo>
                  <a:cubicBezTo>
                    <a:pt x="24166" y="15297"/>
                    <a:pt x="24135" y="15297"/>
                    <a:pt x="24135" y="15267"/>
                  </a:cubicBezTo>
                  <a:cubicBezTo>
                    <a:pt x="23862" y="15601"/>
                    <a:pt x="23618" y="15936"/>
                    <a:pt x="23375" y="16270"/>
                  </a:cubicBezTo>
                  <a:cubicBezTo>
                    <a:pt x="23223" y="16483"/>
                    <a:pt x="23071" y="16665"/>
                    <a:pt x="22859" y="16787"/>
                  </a:cubicBezTo>
                  <a:cubicBezTo>
                    <a:pt x="22524" y="16969"/>
                    <a:pt x="22281" y="17273"/>
                    <a:pt x="22068" y="17607"/>
                  </a:cubicBezTo>
                  <a:cubicBezTo>
                    <a:pt x="21825" y="18003"/>
                    <a:pt x="21612" y="18398"/>
                    <a:pt x="21369" y="18854"/>
                  </a:cubicBezTo>
                  <a:cubicBezTo>
                    <a:pt x="21308" y="18459"/>
                    <a:pt x="21339" y="18124"/>
                    <a:pt x="21400" y="17790"/>
                  </a:cubicBezTo>
                  <a:cubicBezTo>
                    <a:pt x="21764" y="16392"/>
                    <a:pt x="22068" y="14993"/>
                    <a:pt x="22463" y="13626"/>
                  </a:cubicBezTo>
                  <a:cubicBezTo>
                    <a:pt x="22585" y="13079"/>
                    <a:pt x="22828" y="12592"/>
                    <a:pt x="23041" y="12075"/>
                  </a:cubicBezTo>
                  <a:cubicBezTo>
                    <a:pt x="23071" y="11954"/>
                    <a:pt x="23102" y="11863"/>
                    <a:pt x="23132" y="11741"/>
                  </a:cubicBezTo>
                  <a:lnTo>
                    <a:pt x="23132" y="11741"/>
                  </a:lnTo>
                  <a:cubicBezTo>
                    <a:pt x="22676" y="12501"/>
                    <a:pt x="22281" y="13322"/>
                    <a:pt x="22038" y="14203"/>
                  </a:cubicBezTo>
                  <a:cubicBezTo>
                    <a:pt x="21764" y="15054"/>
                    <a:pt x="21582" y="15905"/>
                    <a:pt x="21339" y="16756"/>
                  </a:cubicBezTo>
                  <a:cubicBezTo>
                    <a:pt x="21096" y="17547"/>
                    <a:pt x="21004" y="18367"/>
                    <a:pt x="21126" y="19188"/>
                  </a:cubicBezTo>
                  <a:cubicBezTo>
                    <a:pt x="21156" y="19249"/>
                    <a:pt x="21156" y="19340"/>
                    <a:pt x="21156" y="19462"/>
                  </a:cubicBezTo>
                  <a:cubicBezTo>
                    <a:pt x="20960" y="19363"/>
                    <a:pt x="20783" y="19185"/>
                    <a:pt x="20562" y="19185"/>
                  </a:cubicBezTo>
                  <a:cubicBezTo>
                    <a:pt x="20509" y="19185"/>
                    <a:pt x="20455" y="19195"/>
                    <a:pt x="20397" y="19218"/>
                  </a:cubicBezTo>
                  <a:cubicBezTo>
                    <a:pt x="20184" y="19310"/>
                    <a:pt x="19941" y="19431"/>
                    <a:pt x="19637" y="19553"/>
                  </a:cubicBezTo>
                  <a:cubicBezTo>
                    <a:pt x="19789" y="19310"/>
                    <a:pt x="19941" y="19097"/>
                    <a:pt x="20062" y="18914"/>
                  </a:cubicBezTo>
                  <a:cubicBezTo>
                    <a:pt x="20275" y="18550"/>
                    <a:pt x="20427" y="18185"/>
                    <a:pt x="20366" y="17790"/>
                  </a:cubicBezTo>
                  <a:cubicBezTo>
                    <a:pt x="20214" y="16726"/>
                    <a:pt x="20427" y="15693"/>
                    <a:pt x="20670" y="14659"/>
                  </a:cubicBezTo>
                  <a:cubicBezTo>
                    <a:pt x="21035" y="12957"/>
                    <a:pt x="21521" y="11285"/>
                    <a:pt x="22038" y="9613"/>
                  </a:cubicBezTo>
                  <a:cubicBezTo>
                    <a:pt x="22038" y="9583"/>
                    <a:pt x="22038" y="9553"/>
                    <a:pt x="22068" y="9431"/>
                  </a:cubicBezTo>
                  <a:lnTo>
                    <a:pt x="22068" y="9431"/>
                  </a:lnTo>
                  <a:cubicBezTo>
                    <a:pt x="21704" y="10161"/>
                    <a:pt x="21491" y="10890"/>
                    <a:pt x="21278" y="11589"/>
                  </a:cubicBezTo>
                  <a:cubicBezTo>
                    <a:pt x="20883" y="13139"/>
                    <a:pt x="20488" y="14659"/>
                    <a:pt x="20123" y="16209"/>
                  </a:cubicBezTo>
                  <a:cubicBezTo>
                    <a:pt x="19971" y="16726"/>
                    <a:pt x="19910" y="17273"/>
                    <a:pt x="19941" y="17820"/>
                  </a:cubicBezTo>
                  <a:cubicBezTo>
                    <a:pt x="19971" y="18367"/>
                    <a:pt x="19728" y="18854"/>
                    <a:pt x="19424" y="19340"/>
                  </a:cubicBezTo>
                  <a:cubicBezTo>
                    <a:pt x="19181" y="19097"/>
                    <a:pt x="19029" y="18854"/>
                    <a:pt x="18998" y="18489"/>
                  </a:cubicBezTo>
                  <a:cubicBezTo>
                    <a:pt x="18968" y="17881"/>
                    <a:pt x="18846" y="17304"/>
                    <a:pt x="18755" y="16696"/>
                  </a:cubicBezTo>
                  <a:cubicBezTo>
                    <a:pt x="18603" y="15966"/>
                    <a:pt x="18451" y="15267"/>
                    <a:pt x="18330" y="14538"/>
                  </a:cubicBezTo>
                  <a:cubicBezTo>
                    <a:pt x="18269" y="14142"/>
                    <a:pt x="18299" y="13717"/>
                    <a:pt x="18269" y="13322"/>
                  </a:cubicBezTo>
                  <a:cubicBezTo>
                    <a:pt x="18238" y="12714"/>
                    <a:pt x="18238" y="12106"/>
                    <a:pt x="18178" y="11498"/>
                  </a:cubicBezTo>
                  <a:cubicBezTo>
                    <a:pt x="18147" y="10829"/>
                    <a:pt x="18026" y="10161"/>
                    <a:pt x="18238" y="9522"/>
                  </a:cubicBezTo>
                  <a:cubicBezTo>
                    <a:pt x="18360" y="9158"/>
                    <a:pt x="18482" y="8793"/>
                    <a:pt x="18664" y="8489"/>
                  </a:cubicBezTo>
                  <a:cubicBezTo>
                    <a:pt x="18998" y="7881"/>
                    <a:pt x="19424" y="7334"/>
                    <a:pt x="19880" y="6817"/>
                  </a:cubicBezTo>
                  <a:cubicBezTo>
                    <a:pt x="20153" y="6543"/>
                    <a:pt x="20397" y="6209"/>
                    <a:pt x="20640" y="5905"/>
                  </a:cubicBezTo>
                  <a:cubicBezTo>
                    <a:pt x="21491" y="4781"/>
                    <a:pt x="22403" y="3717"/>
                    <a:pt x="23497" y="2805"/>
                  </a:cubicBezTo>
                  <a:cubicBezTo>
                    <a:pt x="23922" y="2410"/>
                    <a:pt x="24318" y="1984"/>
                    <a:pt x="24743" y="1589"/>
                  </a:cubicBezTo>
                  <a:cubicBezTo>
                    <a:pt x="25077" y="1285"/>
                    <a:pt x="25442" y="1011"/>
                    <a:pt x="25807" y="738"/>
                  </a:cubicBezTo>
                  <a:cubicBezTo>
                    <a:pt x="26111" y="525"/>
                    <a:pt x="26476" y="434"/>
                    <a:pt x="26871" y="434"/>
                  </a:cubicBezTo>
                  <a:close/>
                  <a:moveTo>
                    <a:pt x="6554" y="3636"/>
                  </a:moveTo>
                  <a:cubicBezTo>
                    <a:pt x="7339" y="3636"/>
                    <a:pt x="8123" y="3735"/>
                    <a:pt x="8907" y="3899"/>
                  </a:cubicBezTo>
                  <a:cubicBezTo>
                    <a:pt x="9424" y="3990"/>
                    <a:pt x="9880" y="4294"/>
                    <a:pt x="10305" y="4598"/>
                  </a:cubicBezTo>
                  <a:cubicBezTo>
                    <a:pt x="10913" y="4993"/>
                    <a:pt x="11491" y="5449"/>
                    <a:pt x="12007" y="5966"/>
                  </a:cubicBezTo>
                  <a:cubicBezTo>
                    <a:pt x="12220" y="6209"/>
                    <a:pt x="12494" y="6422"/>
                    <a:pt x="12798" y="6574"/>
                  </a:cubicBezTo>
                  <a:cubicBezTo>
                    <a:pt x="13557" y="7030"/>
                    <a:pt x="14348" y="7425"/>
                    <a:pt x="15108" y="7850"/>
                  </a:cubicBezTo>
                  <a:cubicBezTo>
                    <a:pt x="15533" y="8094"/>
                    <a:pt x="15928" y="8367"/>
                    <a:pt x="16323" y="8641"/>
                  </a:cubicBezTo>
                  <a:cubicBezTo>
                    <a:pt x="16779" y="8975"/>
                    <a:pt x="17114" y="9431"/>
                    <a:pt x="17418" y="9917"/>
                  </a:cubicBezTo>
                  <a:cubicBezTo>
                    <a:pt x="17479" y="10039"/>
                    <a:pt x="17479" y="10161"/>
                    <a:pt x="17509" y="10282"/>
                  </a:cubicBezTo>
                  <a:cubicBezTo>
                    <a:pt x="17570" y="10829"/>
                    <a:pt x="17600" y="11407"/>
                    <a:pt x="17661" y="11954"/>
                  </a:cubicBezTo>
                  <a:cubicBezTo>
                    <a:pt x="17691" y="12227"/>
                    <a:pt x="17782" y="12501"/>
                    <a:pt x="17782" y="12775"/>
                  </a:cubicBezTo>
                  <a:cubicBezTo>
                    <a:pt x="17813" y="14051"/>
                    <a:pt x="18147" y="15267"/>
                    <a:pt x="18451" y="16483"/>
                  </a:cubicBezTo>
                  <a:cubicBezTo>
                    <a:pt x="18482" y="16726"/>
                    <a:pt x="18542" y="16969"/>
                    <a:pt x="18603" y="17212"/>
                  </a:cubicBezTo>
                  <a:cubicBezTo>
                    <a:pt x="17843" y="15875"/>
                    <a:pt x="16962" y="14689"/>
                    <a:pt x="15837" y="13656"/>
                  </a:cubicBezTo>
                  <a:lnTo>
                    <a:pt x="15837" y="13656"/>
                  </a:lnTo>
                  <a:cubicBezTo>
                    <a:pt x="15868" y="13717"/>
                    <a:pt x="15928" y="13778"/>
                    <a:pt x="15959" y="13838"/>
                  </a:cubicBezTo>
                  <a:cubicBezTo>
                    <a:pt x="16354" y="14355"/>
                    <a:pt x="16749" y="14872"/>
                    <a:pt x="17144" y="15389"/>
                  </a:cubicBezTo>
                  <a:cubicBezTo>
                    <a:pt x="17691" y="16148"/>
                    <a:pt x="18178" y="16908"/>
                    <a:pt x="18634" y="17729"/>
                  </a:cubicBezTo>
                  <a:cubicBezTo>
                    <a:pt x="18755" y="18033"/>
                    <a:pt x="18786" y="18337"/>
                    <a:pt x="18816" y="18702"/>
                  </a:cubicBezTo>
                  <a:cubicBezTo>
                    <a:pt x="18512" y="18489"/>
                    <a:pt x="18208" y="18307"/>
                    <a:pt x="17965" y="18094"/>
                  </a:cubicBezTo>
                  <a:cubicBezTo>
                    <a:pt x="17600" y="17729"/>
                    <a:pt x="17205" y="17425"/>
                    <a:pt x="16749" y="17182"/>
                  </a:cubicBezTo>
                  <a:cubicBezTo>
                    <a:pt x="15807" y="16635"/>
                    <a:pt x="15016" y="15966"/>
                    <a:pt x="14348" y="15115"/>
                  </a:cubicBezTo>
                  <a:cubicBezTo>
                    <a:pt x="13861" y="14538"/>
                    <a:pt x="13375" y="13930"/>
                    <a:pt x="12828" y="13382"/>
                  </a:cubicBezTo>
                  <a:lnTo>
                    <a:pt x="12828" y="13382"/>
                  </a:lnTo>
                  <a:cubicBezTo>
                    <a:pt x="12858" y="13443"/>
                    <a:pt x="12889" y="13504"/>
                    <a:pt x="12919" y="13565"/>
                  </a:cubicBezTo>
                  <a:cubicBezTo>
                    <a:pt x="13405" y="14446"/>
                    <a:pt x="14013" y="15237"/>
                    <a:pt x="14652" y="16027"/>
                  </a:cubicBezTo>
                  <a:cubicBezTo>
                    <a:pt x="15260" y="16787"/>
                    <a:pt x="16050" y="17304"/>
                    <a:pt x="16931" y="17729"/>
                  </a:cubicBezTo>
                  <a:cubicBezTo>
                    <a:pt x="17691" y="18094"/>
                    <a:pt x="18238" y="18671"/>
                    <a:pt x="18755" y="19310"/>
                  </a:cubicBezTo>
                  <a:cubicBezTo>
                    <a:pt x="18907" y="19522"/>
                    <a:pt x="18998" y="19766"/>
                    <a:pt x="18938" y="20039"/>
                  </a:cubicBezTo>
                  <a:cubicBezTo>
                    <a:pt x="18771" y="20072"/>
                    <a:pt x="18604" y="20097"/>
                    <a:pt x="18437" y="20097"/>
                  </a:cubicBezTo>
                  <a:cubicBezTo>
                    <a:pt x="18300" y="20097"/>
                    <a:pt x="18163" y="20080"/>
                    <a:pt x="18026" y="20039"/>
                  </a:cubicBezTo>
                  <a:cubicBezTo>
                    <a:pt x="17661" y="19918"/>
                    <a:pt x="17266" y="19857"/>
                    <a:pt x="16871" y="19796"/>
                  </a:cubicBezTo>
                  <a:cubicBezTo>
                    <a:pt x="16658" y="19766"/>
                    <a:pt x="16475" y="19735"/>
                    <a:pt x="16293" y="19674"/>
                  </a:cubicBezTo>
                  <a:cubicBezTo>
                    <a:pt x="15472" y="19340"/>
                    <a:pt x="14652" y="18975"/>
                    <a:pt x="13831" y="18611"/>
                  </a:cubicBezTo>
                  <a:cubicBezTo>
                    <a:pt x="12950" y="18215"/>
                    <a:pt x="12190" y="17638"/>
                    <a:pt x="11460" y="17030"/>
                  </a:cubicBezTo>
                  <a:cubicBezTo>
                    <a:pt x="10457" y="16148"/>
                    <a:pt x="9424" y="15267"/>
                    <a:pt x="8451" y="14355"/>
                  </a:cubicBezTo>
                  <a:cubicBezTo>
                    <a:pt x="6810" y="12866"/>
                    <a:pt x="5533" y="11133"/>
                    <a:pt x="4955" y="8914"/>
                  </a:cubicBezTo>
                  <a:cubicBezTo>
                    <a:pt x="4773" y="8215"/>
                    <a:pt x="4591" y="7486"/>
                    <a:pt x="4469" y="6756"/>
                  </a:cubicBezTo>
                  <a:cubicBezTo>
                    <a:pt x="4287" y="5875"/>
                    <a:pt x="4378" y="4993"/>
                    <a:pt x="4591" y="4112"/>
                  </a:cubicBezTo>
                  <a:cubicBezTo>
                    <a:pt x="4621" y="3899"/>
                    <a:pt x="4773" y="3808"/>
                    <a:pt x="4986" y="3777"/>
                  </a:cubicBezTo>
                  <a:cubicBezTo>
                    <a:pt x="5509" y="3680"/>
                    <a:pt x="6031" y="3636"/>
                    <a:pt x="6554" y="3636"/>
                  </a:cubicBezTo>
                  <a:close/>
                  <a:moveTo>
                    <a:pt x="20429" y="19597"/>
                  </a:moveTo>
                  <a:cubicBezTo>
                    <a:pt x="20555" y="19597"/>
                    <a:pt x="20650" y="19664"/>
                    <a:pt x="20731" y="19826"/>
                  </a:cubicBezTo>
                  <a:cubicBezTo>
                    <a:pt x="20822" y="19978"/>
                    <a:pt x="20883" y="20191"/>
                    <a:pt x="20913" y="20404"/>
                  </a:cubicBezTo>
                  <a:cubicBezTo>
                    <a:pt x="20974" y="20617"/>
                    <a:pt x="20944" y="20860"/>
                    <a:pt x="20944" y="21103"/>
                  </a:cubicBezTo>
                  <a:cubicBezTo>
                    <a:pt x="20974" y="21164"/>
                    <a:pt x="21004" y="21255"/>
                    <a:pt x="21035" y="21316"/>
                  </a:cubicBezTo>
                  <a:cubicBezTo>
                    <a:pt x="20944" y="21468"/>
                    <a:pt x="20852" y="21589"/>
                    <a:pt x="20761" y="21741"/>
                  </a:cubicBezTo>
                  <a:cubicBezTo>
                    <a:pt x="20548" y="21680"/>
                    <a:pt x="20336" y="21620"/>
                    <a:pt x="20153" y="21529"/>
                  </a:cubicBezTo>
                  <a:cubicBezTo>
                    <a:pt x="20093" y="21498"/>
                    <a:pt x="20032" y="21407"/>
                    <a:pt x="20001" y="21346"/>
                  </a:cubicBezTo>
                  <a:cubicBezTo>
                    <a:pt x="19910" y="21042"/>
                    <a:pt x="19697" y="20921"/>
                    <a:pt x="19393" y="20829"/>
                  </a:cubicBezTo>
                  <a:cubicBezTo>
                    <a:pt x="19150" y="20738"/>
                    <a:pt x="19150" y="20738"/>
                    <a:pt x="18998" y="20586"/>
                  </a:cubicBezTo>
                  <a:cubicBezTo>
                    <a:pt x="19272" y="20465"/>
                    <a:pt x="19485" y="20313"/>
                    <a:pt x="19515" y="20009"/>
                  </a:cubicBezTo>
                  <a:cubicBezTo>
                    <a:pt x="19545" y="19978"/>
                    <a:pt x="19606" y="19918"/>
                    <a:pt x="19637" y="19887"/>
                  </a:cubicBezTo>
                  <a:cubicBezTo>
                    <a:pt x="19819" y="19796"/>
                    <a:pt x="20032" y="19705"/>
                    <a:pt x="20214" y="19644"/>
                  </a:cubicBezTo>
                  <a:cubicBezTo>
                    <a:pt x="20295" y="19614"/>
                    <a:pt x="20366" y="19597"/>
                    <a:pt x="20429" y="19597"/>
                  </a:cubicBezTo>
                  <a:close/>
                  <a:moveTo>
                    <a:pt x="34282" y="14675"/>
                  </a:moveTo>
                  <a:cubicBezTo>
                    <a:pt x="35255" y="14675"/>
                    <a:pt x="36222" y="14822"/>
                    <a:pt x="37145" y="15206"/>
                  </a:cubicBezTo>
                  <a:cubicBezTo>
                    <a:pt x="37965" y="15541"/>
                    <a:pt x="38026" y="15723"/>
                    <a:pt x="37874" y="16544"/>
                  </a:cubicBezTo>
                  <a:cubicBezTo>
                    <a:pt x="37783" y="17000"/>
                    <a:pt x="37661" y="17486"/>
                    <a:pt x="37540" y="17942"/>
                  </a:cubicBezTo>
                  <a:cubicBezTo>
                    <a:pt x="37357" y="18763"/>
                    <a:pt x="36901" y="19462"/>
                    <a:pt x="36476" y="20161"/>
                  </a:cubicBezTo>
                  <a:cubicBezTo>
                    <a:pt x="35929" y="21133"/>
                    <a:pt x="35138" y="21893"/>
                    <a:pt x="34348" y="22684"/>
                  </a:cubicBezTo>
                  <a:cubicBezTo>
                    <a:pt x="33193" y="23839"/>
                    <a:pt x="31825" y="24690"/>
                    <a:pt x="30397" y="25450"/>
                  </a:cubicBezTo>
                  <a:cubicBezTo>
                    <a:pt x="30306" y="25510"/>
                    <a:pt x="30184" y="25571"/>
                    <a:pt x="30093" y="25602"/>
                  </a:cubicBezTo>
                  <a:cubicBezTo>
                    <a:pt x="29181" y="25905"/>
                    <a:pt x="28269" y="26088"/>
                    <a:pt x="27296" y="26149"/>
                  </a:cubicBezTo>
                  <a:cubicBezTo>
                    <a:pt x="27262" y="26153"/>
                    <a:pt x="27228" y="26155"/>
                    <a:pt x="27194" y="26155"/>
                  </a:cubicBezTo>
                  <a:cubicBezTo>
                    <a:pt x="26985" y="26155"/>
                    <a:pt x="26772" y="26084"/>
                    <a:pt x="26536" y="26057"/>
                  </a:cubicBezTo>
                  <a:cubicBezTo>
                    <a:pt x="26384" y="26027"/>
                    <a:pt x="26324" y="25936"/>
                    <a:pt x="26263" y="25784"/>
                  </a:cubicBezTo>
                  <a:cubicBezTo>
                    <a:pt x="26111" y="25358"/>
                    <a:pt x="25959" y="24902"/>
                    <a:pt x="25807" y="24446"/>
                  </a:cubicBezTo>
                  <a:cubicBezTo>
                    <a:pt x="25503" y="23443"/>
                    <a:pt x="24804" y="22684"/>
                    <a:pt x="24014" y="22015"/>
                  </a:cubicBezTo>
                  <a:cubicBezTo>
                    <a:pt x="23862" y="21893"/>
                    <a:pt x="23649" y="21802"/>
                    <a:pt x="23436" y="21650"/>
                  </a:cubicBezTo>
                  <a:cubicBezTo>
                    <a:pt x="23679" y="21589"/>
                    <a:pt x="23922" y="21529"/>
                    <a:pt x="24166" y="21437"/>
                  </a:cubicBezTo>
                  <a:cubicBezTo>
                    <a:pt x="24378" y="21377"/>
                    <a:pt x="24561" y="21225"/>
                    <a:pt x="24804" y="21133"/>
                  </a:cubicBezTo>
                  <a:cubicBezTo>
                    <a:pt x="25473" y="20951"/>
                    <a:pt x="26141" y="20769"/>
                    <a:pt x="26840" y="20617"/>
                  </a:cubicBezTo>
                  <a:cubicBezTo>
                    <a:pt x="27479" y="20495"/>
                    <a:pt x="28147" y="20404"/>
                    <a:pt x="28816" y="20313"/>
                  </a:cubicBezTo>
                  <a:cubicBezTo>
                    <a:pt x="28907" y="20282"/>
                    <a:pt x="28968" y="20282"/>
                    <a:pt x="29059" y="20221"/>
                  </a:cubicBezTo>
                  <a:cubicBezTo>
                    <a:pt x="28998" y="20221"/>
                    <a:pt x="28968" y="20191"/>
                    <a:pt x="28907" y="20191"/>
                  </a:cubicBezTo>
                  <a:cubicBezTo>
                    <a:pt x="27631" y="20191"/>
                    <a:pt x="26324" y="20282"/>
                    <a:pt x="25077" y="20647"/>
                  </a:cubicBezTo>
                  <a:cubicBezTo>
                    <a:pt x="24743" y="20769"/>
                    <a:pt x="24439" y="20951"/>
                    <a:pt x="24105" y="21103"/>
                  </a:cubicBezTo>
                  <a:cubicBezTo>
                    <a:pt x="23831" y="21225"/>
                    <a:pt x="23527" y="21346"/>
                    <a:pt x="23254" y="21468"/>
                  </a:cubicBezTo>
                  <a:cubicBezTo>
                    <a:pt x="23168" y="21494"/>
                    <a:pt x="23084" y="21505"/>
                    <a:pt x="23001" y="21505"/>
                  </a:cubicBezTo>
                  <a:cubicBezTo>
                    <a:pt x="22792" y="21505"/>
                    <a:pt x="22590" y="21433"/>
                    <a:pt x="22372" y="21346"/>
                  </a:cubicBezTo>
                  <a:cubicBezTo>
                    <a:pt x="22707" y="20799"/>
                    <a:pt x="23011" y="20282"/>
                    <a:pt x="23314" y="19766"/>
                  </a:cubicBezTo>
                  <a:cubicBezTo>
                    <a:pt x="23710" y="19127"/>
                    <a:pt x="24226" y="18671"/>
                    <a:pt x="24986" y="18519"/>
                  </a:cubicBezTo>
                  <a:cubicBezTo>
                    <a:pt x="25351" y="18459"/>
                    <a:pt x="25716" y="18337"/>
                    <a:pt x="26050" y="18155"/>
                  </a:cubicBezTo>
                  <a:lnTo>
                    <a:pt x="26050" y="18155"/>
                  </a:lnTo>
                  <a:cubicBezTo>
                    <a:pt x="25959" y="18185"/>
                    <a:pt x="25868" y="18185"/>
                    <a:pt x="25777" y="18215"/>
                  </a:cubicBezTo>
                  <a:cubicBezTo>
                    <a:pt x="25442" y="18276"/>
                    <a:pt x="25138" y="18367"/>
                    <a:pt x="24834" y="18428"/>
                  </a:cubicBezTo>
                  <a:cubicBezTo>
                    <a:pt x="24105" y="18550"/>
                    <a:pt x="23527" y="18945"/>
                    <a:pt x="23071" y="19522"/>
                  </a:cubicBezTo>
                  <a:cubicBezTo>
                    <a:pt x="22798" y="19887"/>
                    <a:pt x="22494" y="20252"/>
                    <a:pt x="22190" y="20617"/>
                  </a:cubicBezTo>
                  <a:cubicBezTo>
                    <a:pt x="22054" y="20798"/>
                    <a:pt x="21868" y="20894"/>
                    <a:pt x="21631" y="20894"/>
                  </a:cubicBezTo>
                  <a:cubicBezTo>
                    <a:pt x="21550" y="20894"/>
                    <a:pt x="21462" y="20883"/>
                    <a:pt x="21369" y="20860"/>
                  </a:cubicBezTo>
                  <a:cubicBezTo>
                    <a:pt x="21400" y="20769"/>
                    <a:pt x="21369" y="20617"/>
                    <a:pt x="21430" y="20525"/>
                  </a:cubicBezTo>
                  <a:cubicBezTo>
                    <a:pt x="21734" y="19614"/>
                    <a:pt x="22099" y="18732"/>
                    <a:pt x="22615" y="17942"/>
                  </a:cubicBezTo>
                  <a:cubicBezTo>
                    <a:pt x="22859" y="17577"/>
                    <a:pt x="23163" y="17273"/>
                    <a:pt x="23558" y="17060"/>
                  </a:cubicBezTo>
                  <a:cubicBezTo>
                    <a:pt x="24652" y="16513"/>
                    <a:pt x="25746" y="15997"/>
                    <a:pt x="26962" y="15784"/>
                  </a:cubicBezTo>
                  <a:cubicBezTo>
                    <a:pt x="27144" y="15753"/>
                    <a:pt x="27357" y="15723"/>
                    <a:pt x="27539" y="15693"/>
                  </a:cubicBezTo>
                  <a:cubicBezTo>
                    <a:pt x="27965" y="15601"/>
                    <a:pt x="28421" y="15541"/>
                    <a:pt x="28847" y="15449"/>
                  </a:cubicBezTo>
                  <a:cubicBezTo>
                    <a:pt x="30457" y="15024"/>
                    <a:pt x="32099" y="14811"/>
                    <a:pt x="33740" y="14689"/>
                  </a:cubicBezTo>
                  <a:cubicBezTo>
                    <a:pt x="33921" y="14680"/>
                    <a:pt x="34102" y="14675"/>
                    <a:pt x="34282" y="14675"/>
                  </a:cubicBezTo>
                  <a:close/>
                  <a:moveTo>
                    <a:pt x="10161" y="16909"/>
                  </a:moveTo>
                  <a:cubicBezTo>
                    <a:pt x="10481" y="16909"/>
                    <a:pt x="10743" y="17035"/>
                    <a:pt x="11004" y="17273"/>
                  </a:cubicBezTo>
                  <a:cubicBezTo>
                    <a:pt x="11946" y="18094"/>
                    <a:pt x="12980" y="18732"/>
                    <a:pt x="14196" y="19097"/>
                  </a:cubicBezTo>
                  <a:cubicBezTo>
                    <a:pt x="14713" y="19249"/>
                    <a:pt x="15229" y="19492"/>
                    <a:pt x="15716" y="19674"/>
                  </a:cubicBezTo>
                  <a:cubicBezTo>
                    <a:pt x="15716" y="19705"/>
                    <a:pt x="15716" y="19735"/>
                    <a:pt x="15685" y="19766"/>
                  </a:cubicBezTo>
                  <a:cubicBezTo>
                    <a:pt x="14165" y="19826"/>
                    <a:pt x="12646" y="19948"/>
                    <a:pt x="11187" y="20525"/>
                  </a:cubicBezTo>
                  <a:cubicBezTo>
                    <a:pt x="11278" y="20495"/>
                    <a:pt x="11399" y="20495"/>
                    <a:pt x="11521" y="20495"/>
                  </a:cubicBezTo>
                  <a:cubicBezTo>
                    <a:pt x="12932" y="20371"/>
                    <a:pt x="14342" y="20227"/>
                    <a:pt x="15769" y="20227"/>
                  </a:cubicBezTo>
                  <a:cubicBezTo>
                    <a:pt x="16095" y="20227"/>
                    <a:pt x="16421" y="20235"/>
                    <a:pt x="16749" y="20252"/>
                  </a:cubicBezTo>
                  <a:cubicBezTo>
                    <a:pt x="17266" y="20282"/>
                    <a:pt x="17752" y="20373"/>
                    <a:pt x="18238" y="20465"/>
                  </a:cubicBezTo>
                  <a:cubicBezTo>
                    <a:pt x="18238" y="20525"/>
                    <a:pt x="18238" y="20556"/>
                    <a:pt x="18208" y="20556"/>
                  </a:cubicBezTo>
                  <a:cubicBezTo>
                    <a:pt x="17661" y="20708"/>
                    <a:pt x="17235" y="21042"/>
                    <a:pt x="16810" y="21407"/>
                  </a:cubicBezTo>
                  <a:cubicBezTo>
                    <a:pt x="16658" y="21559"/>
                    <a:pt x="16506" y="21680"/>
                    <a:pt x="16384" y="21832"/>
                  </a:cubicBezTo>
                  <a:cubicBezTo>
                    <a:pt x="15260" y="22957"/>
                    <a:pt x="15594" y="22684"/>
                    <a:pt x="14196" y="23322"/>
                  </a:cubicBezTo>
                  <a:cubicBezTo>
                    <a:pt x="12615" y="24051"/>
                    <a:pt x="10913" y="24507"/>
                    <a:pt x="9211" y="24811"/>
                  </a:cubicBezTo>
                  <a:cubicBezTo>
                    <a:pt x="8573" y="24933"/>
                    <a:pt x="7904" y="25054"/>
                    <a:pt x="7266" y="25146"/>
                  </a:cubicBezTo>
                  <a:cubicBezTo>
                    <a:pt x="7205" y="25176"/>
                    <a:pt x="7144" y="25176"/>
                    <a:pt x="7083" y="25267"/>
                  </a:cubicBezTo>
                  <a:cubicBezTo>
                    <a:pt x="7630" y="25206"/>
                    <a:pt x="8177" y="25146"/>
                    <a:pt x="8755" y="25085"/>
                  </a:cubicBezTo>
                  <a:cubicBezTo>
                    <a:pt x="10670" y="24872"/>
                    <a:pt x="12524" y="24294"/>
                    <a:pt x="14287" y="23504"/>
                  </a:cubicBezTo>
                  <a:cubicBezTo>
                    <a:pt x="14561" y="23383"/>
                    <a:pt x="14864" y="23291"/>
                    <a:pt x="15108" y="23139"/>
                  </a:cubicBezTo>
                  <a:cubicBezTo>
                    <a:pt x="15442" y="22987"/>
                    <a:pt x="15776" y="22805"/>
                    <a:pt x="16080" y="22592"/>
                  </a:cubicBezTo>
                  <a:cubicBezTo>
                    <a:pt x="16567" y="22258"/>
                    <a:pt x="16992" y="21863"/>
                    <a:pt x="17479" y="21559"/>
                  </a:cubicBezTo>
                  <a:cubicBezTo>
                    <a:pt x="17752" y="21346"/>
                    <a:pt x="18086" y="21194"/>
                    <a:pt x="18390" y="21042"/>
                  </a:cubicBezTo>
                  <a:cubicBezTo>
                    <a:pt x="18495" y="20990"/>
                    <a:pt x="18598" y="20967"/>
                    <a:pt x="18697" y="20967"/>
                  </a:cubicBezTo>
                  <a:cubicBezTo>
                    <a:pt x="18943" y="20967"/>
                    <a:pt x="19168" y="21103"/>
                    <a:pt x="19363" y="21255"/>
                  </a:cubicBezTo>
                  <a:cubicBezTo>
                    <a:pt x="19545" y="21346"/>
                    <a:pt x="19545" y="21559"/>
                    <a:pt x="19363" y="21741"/>
                  </a:cubicBezTo>
                  <a:cubicBezTo>
                    <a:pt x="19089" y="22045"/>
                    <a:pt x="18786" y="22349"/>
                    <a:pt x="18482" y="22623"/>
                  </a:cubicBezTo>
                  <a:cubicBezTo>
                    <a:pt x="17722" y="23261"/>
                    <a:pt x="16931" y="23808"/>
                    <a:pt x="16080" y="24234"/>
                  </a:cubicBezTo>
                  <a:cubicBezTo>
                    <a:pt x="14804" y="24842"/>
                    <a:pt x="13497" y="25389"/>
                    <a:pt x="12129" y="25784"/>
                  </a:cubicBezTo>
                  <a:cubicBezTo>
                    <a:pt x="10670" y="26240"/>
                    <a:pt x="9120" y="26544"/>
                    <a:pt x="7570" y="26665"/>
                  </a:cubicBezTo>
                  <a:cubicBezTo>
                    <a:pt x="7135" y="26702"/>
                    <a:pt x="6701" y="26749"/>
                    <a:pt x="6266" y="26749"/>
                  </a:cubicBezTo>
                  <a:cubicBezTo>
                    <a:pt x="5971" y="26749"/>
                    <a:pt x="5676" y="26727"/>
                    <a:pt x="5381" y="26665"/>
                  </a:cubicBezTo>
                  <a:cubicBezTo>
                    <a:pt x="4439" y="26483"/>
                    <a:pt x="3496" y="26301"/>
                    <a:pt x="2554" y="26118"/>
                  </a:cubicBezTo>
                  <a:cubicBezTo>
                    <a:pt x="2311" y="26057"/>
                    <a:pt x="2068" y="26027"/>
                    <a:pt x="1794" y="25966"/>
                  </a:cubicBezTo>
                  <a:cubicBezTo>
                    <a:pt x="1247" y="25814"/>
                    <a:pt x="791" y="25510"/>
                    <a:pt x="609" y="24933"/>
                  </a:cubicBezTo>
                  <a:cubicBezTo>
                    <a:pt x="579" y="24872"/>
                    <a:pt x="548" y="24811"/>
                    <a:pt x="548" y="24720"/>
                  </a:cubicBezTo>
                  <a:cubicBezTo>
                    <a:pt x="518" y="24112"/>
                    <a:pt x="457" y="23474"/>
                    <a:pt x="639" y="22866"/>
                  </a:cubicBezTo>
                  <a:cubicBezTo>
                    <a:pt x="761" y="22440"/>
                    <a:pt x="852" y="21984"/>
                    <a:pt x="943" y="21529"/>
                  </a:cubicBezTo>
                  <a:cubicBezTo>
                    <a:pt x="1065" y="20981"/>
                    <a:pt x="1338" y="20556"/>
                    <a:pt x="1794" y="20221"/>
                  </a:cubicBezTo>
                  <a:cubicBezTo>
                    <a:pt x="2402" y="19766"/>
                    <a:pt x="3041" y="19401"/>
                    <a:pt x="3740" y="19097"/>
                  </a:cubicBezTo>
                  <a:cubicBezTo>
                    <a:pt x="5259" y="18489"/>
                    <a:pt x="6810" y="17881"/>
                    <a:pt x="8329" y="17273"/>
                  </a:cubicBezTo>
                  <a:cubicBezTo>
                    <a:pt x="8846" y="17060"/>
                    <a:pt x="9363" y="17030"/>
                    <a:pt x="9880" y="16939"/>
                  </a:cubicBezTo>
                  <a:cubicBezTo>
                    <a:pt x="9979" y="16919"/>
                    <a:pt x="10072" y="16909"/>
                    <a:pt x="10161" y="16909"/>
                  </a:cubicBezTo>
                  <a:close/>
                  <a:moveTo>
                    <a:pt x="21349" y="21757"/>
                  </a:moveTo>
                  <a:cubicBezTo>
                    <a:pt x="21387" y="21757"/>
                    <a:pt x="21425" y="21763"/>
                    <a:pt x="21460" y="21772"/>
                  </a:cubicBezTo>
                  <a:cubicBezTo>
                    <a:pt x="22068" y="21924"/>
                    <a:pt x="22646" y="22076"/>
                    <a:pt x="23223" y="22258"/>
                  </a:cubicBezTo>
                  <a:cubicBezTo>
                    <a:pt x="23375" y="22288"/>
                    <a:pt x="23497" y="22349"/>
                    <a:pt x="23618" y="22440"/>
                  </a:cubicBezTo>
                  <a:cubicBezTo>
                    <a:pt x="24287" y="22927"/>
                    <a:pt x="24895" y="23474"/>
                    <a:pt x="25260" y="24264"/>
                  </a:cubicBezTo>
                  <a:cubicBezTo>
                    <a:pt x="25777" y="25389"/>
                    <a:pt x="26080" y="26605"/>
                    <a:pt x="26111" y="27851"/>
                  </a:cubicBezTo>
                  <a:cubicBezTo>
                    <a:pt x="26172" y="29918"/>
                    <a:pt x="26020" y="31954"/>
                    <a:pt x="25777" y="34021"/>
                  </a:cubicBezTo>
                  <a:cubicBezTo>
                    <a:pt x="25685" y="34781"/>
                    <a:pt x="25533" y="35510"/>
                    <a:pt x="25381" y="36270"/>
                  </a:cubicBezTo>
                  <a:cubicBezTo>
                    <a:pt x="25290" y="36544"/>
                    <a:pt x="25138" y="36817"/>
                    <a:pt x="25017" y="37091"/>
                  </a:cubicBezTo>
                  <a:cubicBezTo>
                    <a:pt x="24966" y="37244"/>
                    <a:pt x="24851" y="37311"/>
                    <a:pt x="24708" y="37311"/>
                  </a:cubicBezTo>
                  <a:cubicBezTo>
                    <a:pt x="24680" y="37311"/>
                    <a:pt x="24651" y="37309"/>
                    <a:pt x="24622" y="37304"/>
                  </a:cubicBezTo>
                  <a:cubicBezTo>
                    <a:pt x="23983" y="37213"/>
                    <a:pt x="23375" y="37061"/>
                    <a:pt x="22828" y="36696"/>
                  </a:cubicBezTo>
                  <a:cubicBezTo>
                    <a:pt x="22524" y="36544"/>
                    <a:pt x="22251" y="36331"/>
                    <a:pt x="21947" y="36210"/>
                  </a:cubicBezTo>
                  <a:cubicBezTo>
                    <a:pt x="21156" y="35814"/>
                    <a:pt x="20427" y="35328"/>
                    <a:pt x="19758" y="34781"/>
                  </a:cubicBezTo>
                  <a:cubicBezTo>
                    <a:pt x="19424" y="34507"/>
                    <a:pt x="19059" y="34264"/>
                    <a:pt x="18694" y="34021"/>
                  </a:cubicBezTo>
                  <a:cubicBezTo>
                    <a:pt x="17965" y="33535"/>
                    <a:pt x="17448" y="32866"/>
                    <a:pt x="17083" y="32076"/>
                  </a:cubicBezTo>
                  <a:cubicBezTo>
                    <a:pt x="16506" y="30890"/>
                    <a:pt x="16384" y="29644"/>
                    <a:pt x="16658" y="28368"/>
                  </a:cubicBezTo>
                  <a:cubicBezTo>
                    <a:pt x="16810" y="27760"/>
                    <a:pt x="16962" y="27152"/>
                    <a:pt x="17175" y="26544"/>
                  </a:cubicBezTo>
                  <a:cubicBezTo>
                    <a:pt x="17448" y="25693"/>
                    <a:pt x="17782" y="24842"/>
                    <a:pt x="18026" y="23960"/>
                  </a:cubicBezTo>
                  <a:cubicBezTo>
                    <a:pt x="18117" y="23626"/>
                    <a:pt x="18299" y="23413"/>
                    <a:pt x="18573" y="23200"/>
                  </a:cubicBezTo>
                  <a:cubicBezTo>
                    <a:pt x="18998" y="22866"/>
                    <a:pt x="19393" y="22501"/>
                    <a:pt x="19819" y="22136"/>
                  </a:cubicBezTo>
                  <a:cubicBezTo>
                    <a:pt x="20609" y="23231"/>
                    <a:pt x="20822" y="24507"/>
                    <a:pt x="20883" y="25784"/>
                  </a:cubicBezTo>
                  <a:cubicBezTo>
                    <a:pt x="20883" y="26331"/>
                    <a:pt x="20883" y="26878"/>
                    <a:pt x="20883" y="27395"/>
                  </a:cubicBezTo>
                  <a:cubicBezTo>
                    <a:pt x="20883" y="27516"/>
                    <a:pt x="20883" y="27638"/>
                    <a:pt x="20913" y="27760"/>
                  </a:cubicBezTo>
                  <a:cubicBezTo>
                    <a:pt x="21065" y="26787"/>
                    <a:pt x="21065" y="25845"/>
                    <a:pt x="21004" y="24872"/>
                  </a:cubicBezTo>
                  <a:cubicBezTo>
                    <a:pt x="20913" y="23930"/>
                    <a:pt x="20700" y="23018"/>
                    <a:pt x="20214" y="22167"/>
                  </a:cubicBezTo>
                  <a:cubicBezTo>
                    <a:pt x="20275" y="22136"/>
                    <a:pt x="20305" y="22136"/>
                    <a:pt x="20305" y="22136"/>
                  </a:cubicBezTo>
                  <a:cubicBezTo>
                    <a:pt x="20761" y="22410"/>
                    <a:pt x="21217" y="22532"/>
                    <a:pt x="21734" y="22653"/>
                  </a:cubicBezTo>
                  <a:cubicBezTo>
                    <a:pt x="22372" y="22775"/>
                    <a:pt x="22950" y="23139"/>
                    <a:pt x="23466" y="23595"/>
                  </a:cubicBezTo>
                  <a:cubicBezTo>
                    <a:pt x="23527" y="23656"/>
                    <a:pt x="23588" y="23717"/>
                    <a:pt x="23649" y="23778"/>
                  </a:cubicBezTo>
                  <a:lnTo>
                    <a:pt x="23740" y="23778"/>
                  </a:lnTo>
                  <a:cubicBezTo>
                    <a:pt x="23588" y="23626"/>
                    <a:pt x="23497" y="23504"/>
                    <a:pt x="23375" y="23383"/>
                  </a:cubicBezTo>
                  <a:cubicBezTo>
                    <a:pt x="22859" y="22927"/>
                    <a:pt x="22281" y="22562"/>
                    <a:pt x="21673" y="22258"/>
                  </a:cubicBezTo>
                  <a:cubicBezTo>
                    <a:pt x="21491" y="22167"/>
                    <a:pt x="21308" y="22045"/>
                    <a:pt x="21096" y="21924"/>
                  </a:cubicBezTo>
                  <a:cubicBezTo>
                    <a:pt x="21160" y="21794"/>
                    <a:pt x="21256" y="21757"/>
                    <a:pt x="21349" y="21757"/>
                  </a:cubicBezTo>
                  <a:close/>
                  <a:moveTo>
                    <a:pt x="27018" y="0"/>
                  </a:moveTo>
                  <a:cubicBezTo>
                    <a:pt x="26960" y="0"/>
                    <a:pt x="26901" y="3"/>
                    <a:pt x="26840" y="8"/>
                  </a:cubicBezTo>
                  <a:cubicBezTo>
                    <a:pt x="26445" y="39"/>
                    <a:pt x="26050" y="130"/>
                    <a:pt x="25685" y="343"/>
                  </a:cubicBezTo>
                  <a:cubicBezTo>
                    <a:pt x="25290" y="586"/>
                    <a:pt x="24895" y="860"/>
                    <a:pt x="24530" y="1163"/>
                  </a:cubicBezTo>
                  <a:cubicBezTo>
                    <a:pt x="24105" y="1498"/>
                    <a:pt x="23740" y="1893"/>
                    <a:pt x="23345" y="2227"/>
                  </a:cubicBezTo>
                  <a:cubicBezTo>
                    <a:pt x="22099" y="3200"/>
                    <a:pt x="21096" y="4385"/>
                    <a:pt x="20123" y="5632"/>
                  </a:cubicBezTo>
                  <a:cubicBezTo>
                    <a:pt x="19880" y="5996"/>
                    <a:pt x="19576" y="6331"/>
                    <a:pt x="19272" y="6665"/>
                  </a:cubicBezTo>
                  <a:cubicBezTo>
                    <a:pt x="18634" y="7425"/>
                    <a:pt x="18026" y="8215"/>
                    <a:pt x="17691" y="9188"/>
                  </a:cubicBezTo>
                  <a:cubicBezTo>
                    <a:pt x="17691" y="9218"/>
                    <a:pt x="17661" y="9249"/>
                    <a:pt x="17630" y="9279"/>
                  </a:cubicBezTo>
                  <a:cubicBezTo>
                    <a:pt x="17570" y="9218"/>
                    <a:pt x="17539" y="9188"/>
                    <a:pt x="17509" y="9127"/>
                  </a:cubicBezTo>
                  <a:cubicBezTo>
                    <a:pt x="17175" y="8702"/>
                    <a:pt x="16749" y="8367"/>
                    <a:pt x="16323" y="8033"/>
                  </a:cubicBezTo>
                  <a:cubicBezTo>
                    <a:pt x="15655" y="7577"/>
                    <a:pt x="14956" y="7182"/>
                    <a:pt x="14226" y="6787"/>
                  </a:cubicBezTo>
                  <a:cubicBezTo>
                    <a:pt x="13588" y="6422"/>
                    <a:pt x="12889" y="6088"/>
                    <a:pt x="12372" y="5540"/>
                  </a:cubicBezTo>
                  <a:cubicBezTo>
                    <a:pt x="11886" y="4963"/>
                    <a:pt x="11278" y="4537"/>
                    <a:pt x="10639" y="4173"/>
                  </a:cubicBezTo>
                  <a:cubicBezTo>
                    <a:pt x="10153" y="3869"/>
                    <a:pt x="9667" y="3534"/>
                    <a:pt x="9059" y="3474"/>
                  </a:cubicBezTo>
                  <a:cubicBezTo>
                    <a:pt x="8208" y="3382"/>
                    <a:pt x="7326" y="3291"/>
                    <a:pt x="6475" y="3230"/>
                  </a:cubicBezTo>
                  <a:cubicBezTo>
                    <a:pt x="6400" y="3226"/>
                    <a:pt x="6326" y="3224"/>
                    <a:pt x="6251" y="3224"/>
                  </a:cubicBezTo>
                  <a:cubicBezTo>
                    <a:pt x="5779" y="3224"/>
                    <a:pt x="5310" y="3299"/>
                    <a:pt x="4864" y="3352"/>
                  </a:cubicBezTo>
                  <a:cubicBezTo>
                    <a:pt x="4530" y="3382"/>
                    <a:pt x="4348" y="3595"/>
                    <a:pt x="4287" y="3899"/>
                  </a:cubicBezTo>
                  <a:cubicBezTo>
                    <a:pt x="4165" y="4659"/>
                    <a:pt x="4013" y="5449"/>
                    <a:pt x="4074" y="6240"/>
                  </a:cubicBezTo>
                  <a:cubicBezTo>
                    <a:pt x="4287" y="8033"/>
                    <a:pt x="4682" y="9735"/>
                    <a:pt x="5563" y="11316"/>
                  </a:cubicBezTo>
                  <a:cubicBezTo>
                    <a:pt x="6323" y="12653"/>
                    <a:pt x="7326" y="13808"/>
                    <a:pt x="8421" y="14872"/>
                  </a:cubicBezTo>
                  <a:cubicBezTo>
                    <a:pt x="8877" y="15297"/>
                    <a:pt x="9302" y="15723"/>
                    <a:pt x="9758" y="16148"/>
                  </a:cubicBezTo>
                  <a:cubicBezTo>
                    <a:pt x="9819" y="16179"/>
                    <a:pt x="9849" y="16240"/>
                    <a:pt x="9940" y="16361"/>
                  </a:cubicBezTo>
                  <a:cubicBezTo>
                    <a:pt x="9059" y="16361"/>
                    <a:pt x="8329" y="16635"/>
                    <a:pt x="7600" y="16969"/>
                  </a:cubicBezTo>
                  <a:cubicBezTo>
                    <a:pt x="6202" y="17577"/>
                    <a:pt x="4804" y="18185"/>
                    <a:pt x="3405" y="18793"/>
                  </a:cubicBezTo>
                  <a:cubicBezTo>
                    <a:pt x="2706" y="19097"/>
                    <a:pt x="2068" y="19462"/>
                    <a:pt x="1460" y="19918"/>
                  </a:cubicBezTo>
                  <a:cubicBezTo>
                    <a:pt x="852" y="20343"/>
                    <a:pt x="518" y="20921"/>
                    <a:pt x="396" y="21620"/>
                  </a:cubicBezTo>
                  <a:cubicBezTo>
                    <a:pt x="335" y="22015"/>
                    <a:pt x="244" y="22380"/>
                    <a:pt x="153" y="22775"/>
                  </a:cubicBezTo>
                  <a:cubicBezTo>
                    <a:pt x="1" y="23413"/>
                    <a:pt x="92" y="24051"/>
                    <a:pt x="153" y="24690"/>
                  </a:cubicBezTo>
                  <a:cubicBezTo>
                    <a:pt x="153" y="24781"/>
                    <a:pt x="183" y="24872"/>
                    <a:pt x="244" y="24933"/>
                  </a:cubicBezTo>
                  <a:cubicBezTo>
                    <a:pt x="579" y="25571"/>
                    <a:pt x="1065" y="25997"/>
                    <a:pt x="1794" y="26149"/>
                  </a:cubicBezTo>
                  <a:cubicBezTo>
                    <a:pt x="2828" y="26392"/>
                    <a:pt x="3861" y="26635"/>
                    <a:pt x="4925" y="26848"/>
                  </a:cubicBezTo>
                  <a:cubicBezTo>
                    <a:pt x="5320" y="26939"/>
                    <a:pt x="5746" y="27030"/>
                    <a:pt x="6171" y="27030"/>
                  </a:cubicBezTo>
                  <a:cubicBezTo>
                    <a:pt x="6261" y="27031"/>
                    <a:pt x="6351" y="27032"/>
                    <a:pt x="6440" y="27032"/>
                  </a:cubicBezTo>
                  <a:cubicBezTo>
                    <a:pt x="8686" y="27032"/>
                    <a:pt x="10875" y="26664"/>
                    <a:pt x="12980" y="25875"/>
                  </a:cubicBezTo>
                  <a:cubicBezTo>
                    <a:pt x="14378" y="25328"/>
                    <a:pt x="15776" y="24690"/>
                    <a:pt x="17175" y="24112"/>
                  </a:cubicBezTo>
                  <a:cubicBezTo>
                    <a:pt x="17235" y="24082"/>
                    <a:pt x="17296" y="24082"/>
                    <a:pt x="17418" y="24021"/>
                  </a:cubicBezTo>
                  <a:lnTo>
                    <a:pt x="17418" y="24021"/>
                  </a:lnTo>
                  <a:cubicBezTo>
                    <a:pt x="17357" y="24173"/>
                    <a:pt x="17327" y="24294"/>
                    <a:pt x="17296" y="24386"/>
                  </a:cubicBezTo>
                  <a:cubicBezTo>
                    <a:pt x="16931" y="25510"/>
                    <a:pt x="16567" y="26605"/>
                    <a:pt x="16293" y="27760"/>
                  </a:cubicBezTo>
                  <a:cubicBezTo>
                    <a:pt x="15959" y="29036"/>
                    <a:pt x="15989" y="30343"/>
                    <a:pt x="16415" y="31620"/>
                  </a:cubicBezTo>
                  <a:cubicBezTo>
                    <a:pt x="16779" y="32744"/>
                    <a:pt x="17448" y="33687"/>
                    <a:pt x="18390" y="34416"/>
                  </a:cubicBezTo>
                  <a:cubicBezTo>
                    <a:pt x="18786" y="34720"/>
                    <a:pt x="19150" y="35024"/>
                    <a:pt x="19545" y="35328"/>
                  </a:cubicBezTo>
                  <a:cubicBezTo>
                    <a:pt x="20184" y="35845"/>
                    <a:pt x="20822" y="36301"/>
                    <a:pt x="21552" y="36666"/>
                  </a:cubicBezTo>
                  <a:cubicBezTo>
                    <a:pt x="21886" y="36817"/>
                    <a:pt x="22220" y="37030"/>
                    <a:pt x="22555" y="37243"/>
                  </a:cubicBezTo>
                  <a:cubicBezTo>
                    <a:pt x="23193" y="37608"/>
                    <a:pt x="23862" y="37821"/>
                    <a:pt x="24591" y="37851"/>
                  </a:cubicBezTo>
                  <a:cubicBezTo>
                    <a:pt x="24956" y="37851"/>
                    <a:pt x="25229" y="37699"/>
                    <a:pt x="25381" y="37365"/>
                  </a:cubicBezTo>
                  <a:cubicBezTo>
                    <a:pt x="25503" y="37030"/>
                    <a:pt x="25655" y="36696"/>
                    <a:pt x="25746" y="36331"/>
                  </a:cubicBezTo>
                  <a:cubicBezTo>
                    <a:pt x="25929" y="35480"/>
                    <a:pt x="26141" y="34629"/>
                    <a:pt x="26263" y="33748"/>
                  </a:cubicBezTo>
                  <a:cubicBezTo>
                    <a:pt x="26476" y="32501"/>
                    <a:pt x="26567" y="31225"/>
                    <a:pt x="26628" y="29948"/>
                  </a:cubicBezTo>
                  <a:cubicBezTo>
                    <a:pt x="26688" y="28884"/>
                    <a:pt x="26719" y="27820"/>
                    <a:pt x="26506" y="26757"/>
                  </a:cubicBezTo>
                  <a:cubicBezTo>
                    <a:pt x="26506" y="26726"/>
                    <a:pt x="26536" y="26696"/>
                    <a:pt x="26536" y="26665"/>
                  </a:cubicBezTo>
                  <a:cubicBezTo>
                    <a:pt x="26567" y="26665"/>
                    <a:pt x="26597" y="26635"/>
                    <a:pt x="26628" y="26635"/>
                  </a:cubicBezTo>
                  <a:cubicBezTo>
                    <a:pt x="26798" y="26684"/>
                    <a:pt x="26973" y="26703"/>
                    <a:pt x="27149" y="26703"/>
                  </a:cubicBezTo>
                  <a:cubicBezTo>
                    <a:pt x="27413" y="26703"/>
                    <a:pt x="27679" y="26659"/>
                    <a:pt x="27935" y="26605"/>
                  </a:cubicBezTo>
                  <a:cubicBezTo>
                    <a:pt x="29181" y="26331"/>
                    <a:pt x="30397" y="26027"/>
                    <a:pt x="31461" y="25267"/>
                  </a:cubicBezTo>
                  <a:cubicBezTo>
                    <a:pt x="31582" y="25146"/>
                    <a:pt x="31764" y="25085"/>
                    <a:pt x="31916" y="24994"/>
                  </a:cubicBezTo>
                  <a:cubicBezTo>
                    <a:pt x="32433" y="24629"/>
                    <a:pt x="32980" y="24294"/>
                    <a:pt x="33467" y="23930"/>
                  </a:cubicBezTo>
                  <a:cubicBezTo>
                    <a:pt x="34531" y="23139"/>
                    <a:pt x="35442" y="22228"/>
                    <a:pt x="36293" y="21194"/>
                  </a:cubicBezTo>
                  <a:cubicBezTo>
                    <a:pt x="37175" y="20130"/>
                    <a:pt x="37935" y="19006"/>
                    <a:pt x="38208" y="17607"/>
                  </a:cubicBezTo>
                  <a:cubicBezTo>
                    <a:pt x="38300" y="17030"/>
                    <a:pt x="38512" y="16483"/>
                    <a:pt x="38482" y="15875"/>
                  </a:cubicBezTo>
                  <a:cubicBezTo>
                    <a:pt x="38452" y="15571"/>
                    <a:pt x="38360" y="15328"/>
                    <a:pt x="38117" y="15176"/>
                  </a:cubicBezTo>
                  <a:cubicBezTo>
                    <a:pt x="37844" y="15024"/>
                    <a:pt x="37540" y="14841"/>
                    <a:pt x="37236" y="14750"/>
                  </a:cubicBezTo>
                  <a:cubicBezTo>
                    <a:pt x="36259" y="14425"/>
                    <a:pt x="35264" y="14241"/>
                    <a:pt x="34252" y="14241"/>
                  </a:cubicBezTo>
                  <a:cubicBezTo>
                    <a:pt x="33941" y="14241"/>
                    <a:pt x="33629" y="14259"/>
                    <a:pt x="33315" y="14294"/>
                  </a:cubicBezTo>
                  <a:cubicBezTo>
                    <a:pt x="31825" y="14507"/>
                    <a:pt x="30306" y="14750"/>
                    <a:pt x="28816" y="14993"/>
                  </a:cubicBezTo>
                  <a:cubicBezTo>
                    <a:pt x="28482" y="15024"/>
                    <a:pt x="28178" y="15085"/>
                    <a:pt x="27843" y="15145"/>
                  </a:cubicBezTo>
                  <a:cubicBezTo>
                    <a:pt x="27843" y="15115"/>
                    <a:pt x="27813" y="15085"/>
                    <a:pt x="27813" y="15085"/>
                  </a:cubicBezTo>
                  <a:cubicBezTo>
                    <a:pt x="27874" y="14993"/>
                    <a:pt x="27935" y="14902"/>
                    <a:pt x="27995" y="14811"/>
                  </a:cubicBezTo>
                  <a:cubicBezTo>
                    <a:pt x="28178" y="14568"/>
                    <a:pt x="28391" y="14325"/>
                    <a:pt x="28543" y="14051"/>
                  </a:cubicBezTo>
                  <a:cubicBezTo>
                    <a:pt x="29181" y="12957"/>
                    <a:pt x="29576" y="11741"/>
                    <a:pt x="29667" y="10495"/>
                  </a:cubicBezTo>
                  <a:cubicBezTo>
                    <a:pt x="29758" y="9492"/>
                    <a:pt x="29728" y="8489"/>
                    <a:pt x="29606" y="7486"/>
                  </a:cubicBezTo>
                  <a:cubicBezTo>
                    <a:pt x="29546" y="6939"/>
                    <a:pt x="29485" y="6392"/>
                    <a:pt x="29424" y="5814"/>
                  </a:cubicBezTo>
                  <a:cubicBezTo>
                    <a:pt x="29272" y="4355"/>
                    <a:pt x="28998" y="2896"/>
                    <a:pt x="28573" y="1467"/>
                  </a:cubicBezTo>
                  <a:cubicBezTo>
                    <a:pt x="28482" y="1255"/>
                    <a:pt x="28391" y="1011"/>
                    <a:pt x="28299" y="829"/>
                  </a:cubicBezTo>
                  <a:cubicBezTo>
                    <a:pt x="28023" y="276"/>
                    <a:pt x="27596" y="0"/>
                    <a:pt x="270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1303475" y="2478775"/>
              <a:ext cx="367825" cy="412075"/>
            </a:xfrm>
            <a:custGeom>
              <a:avLst/>
              <a:gdLst/>
              <a:ahLst/>
              <a:cxnLst/>
              <a:rect l="l" t="t" r="r" b="b"/>
              <a:pathLst>
                <a:path w="14713" h="16483" extrusionOk="0">
                  <a:moveTo>
                    <a:pt x="2198" y="1"/>
                  </a:moveTo>
                  <a:cubicBezTo>
                    <a:pt x="1698" y="1"/>
                    <a:pt x="1199" y="40"/>
                    <a:pt x="700" y="133"/>
                  </a:cubicBezTo>
                  <a:cubicBezTo>
                    <a:pt x="487" y="194"/>
                    <a:pt x="335" y="285"/>
                    <a:pt x="305" y="498"/>
                  </a:cubicBezTo>
                  <a:cubicBezTo>
                    <a:pt x="92" y="1379"/>
                    <a:pt x="1" y="2261"/>
                    <a:pt x="183" y="3142"/>
                  </a:cubicBezTo>
                  <a:cubicBezTo>
                    <a:pt x="305" y="3872"/>
                    <a:pt x="487" y="4601"/>
                    <a:pt x="669" y="5300"/>
                  </a:cubicBezTo>
                  <a:cubicBezTo>
                    <a:pt x="1247" y="7519"/>
                    <a:pt x="2524" y="9252"/>
                    <a:pt x="4165" y="10741"/>
                  </a:cubicBezTo>
                  <a:cubicBezTo>
                    <a:pt x="5138" y="11653"/>
                    <a:pt x="6171" y="12534"/>
                    <a:pt x="7174" y="13386"/>
                  </a:cubicBezTo>
                  <a:cubicBezTo>
                    <a:pt x="7904" y="14024"/>
                    <a:pt x="8664" y="14601"/>
                    <a:pt x="9545" y="14997"/>
                  </a:cubicBezTo>
                  <a:cubicBezTo>
                    <a:pt x="10366" y="15361"/>
                    <a:pt x="11186" y="15726"/>
                    <a:pt x="12007" y="16060"/>
                  </a:cubicBezTo>
                  <a:cubicBezTo>
                    <a:pt x="12189" y="16121"/>
                    <a:pt x="12372" y="16152"/>
                    <a:pt x="12585" y="16182"/>
                  </a:cubicBezTo>
                  <a:cubicBezTo>
                    <a:pt x="12980" y="16243"/>
                    <a:pt x="13375" y="16304"/>
                    <a:pt x="13740" y="16425"/>
                  </a:cubicBezTo>
                  <a:cubicBezTo>
                    <a:pt x="13877" y="16466"/>
                    <a:pt x="14014" y="16483"/>
                    <a:pt x="14151" y="16483"/>
                  </a:cubicBezTo>
                  <a:cubicBezTo>
                    <a:pt x="14318" y="16483"/>
                    <a:pt x="14485" y="16458"/>
                    <a:pt x="14652" y="16425"/>
                  </a:cubicBezTo>
                  <a:cubicBezTo>
                    <a:pt x="14712" y="16152"/>
                    <a:pt x="14621" y="15908"/>
                    <a:pt x="14469" y="15696"/>
                  </a:cubicBezTo>
                  <a:cubicBezTo>
                    <a:pt x="13952" y="15057"/>
                    <a:pt x="13405" y="14480"/>
                    <a:pt x="12645" y="14115"/>
                  </a:cubicBezTo>
                  <a:cubicBezTo>
                    <a:pt x="11764" y="13690"/>
                    <a:pt x="10974" y="13173"/>
                    <a:pt x="10366" y="12413"/>
                  </a:cubicBezTo>
                  <a:cubicBezTo>
                    <a:pt x="9727" y="11623"/>
                    <a:pt x="9119" y="10832"/>
                    <a:pt x="8633" y="9951"/>
                  </a:cubicBezTo>
                  <a:cubicBezTo>
                    <a:pt x="8603" y="9890"/>
                    <a:pt x="8572" y="9829"/>
                    <a:pt x="8542" y="9768"/>
                  </a:cubicBezTo>
                  <a:lnTo>
                    <a:pt x="8542" y="9768"/>
                  </a:lnTo>
                  <a:cubicBezTo>
                    <a:pt x="9089" y="10316"/>
                    <a:pt x="9575" y="10924"/>
                    <a:pt x="10062" y="11501"/>
                  </a:cubicBezTo>
                  <a:cubicBezTo>
                    <a:pt x="10730" y="12322"/>
                    <a:pt x="11521" y="13021"/>
                    <a:pt x="12463" y="13568"/>
                  </a:cubicBezTo>
                  <a:cubicBezTo>
                    <a:pt x="12919" y="13811"/>
                    <a:pt x="13314" y="14115"/>
                    <a:pt x="13679" y="14480"/>
                  </a:cubicBezTo>
                  <a:cubicBezTo>
                    <a:pt x="13922" y="14693"/>
                    <a:pt x="14226" y="14875"/>
                    <a:pt x="14530" y="15088"/>
                  </a:cubicBezTo>
                  <a:cubicBezTo>
                    <a:pt x="14500" y="14693"/>
                    <a:pt x="14469" y="14419"/>
                    <a:pt x="14348" y="14115"/>
                  </a:cubicBezTo>
                  <a:cubicBezTo>
                    <a:pt x="13892" y="13294"/>
                    <a:pt x="13405" y="12534"/>
                    <a:pt x="12858" y="11775"/>
                  </a:cubicBezTo>
                  <a:cubicBezTo>
                    <a:pt x="12463" y="11258"/>
                    <a:pt x="12068" y="10741"/>
                    <a:pt x="11673" y="10224"/>
                  </a:cubicBezTo>
                  <a:cubicBezTo>
                    <a:pt x="11642" y="10164"/>
                    <a:pt x="11582" y="10103"/>
                    <a:pt x="11551" y="10042"/>
                  </a:cubicBezTo>
                  <a:lnTo>
                    <a:pt x="11551" y="10042"/>
                  </a:lnTo>
                  <a:cubicBezTo>
                    <a:pt x="12676" y="11075"/>
                    <a:pt x="13557" y="12261"/>
                    <a:pt x="14317" y="13598"/>
                  </a:cubicBezTo>
                  <a:cubicBezTo>
                    <a:pt x="14256" y="13355"/>
                    <a:pt x="14196" y="13112"/>
                    <a:pt x="14165" y="12869"/>
                  </a:cubicBezTo>
                  <a:cubicBezTo>
                    <a:pt x="13861" y="11653"/>
                    <a:pt x="13527" y="10437"/>
                    <a:pt x="13496" y="9161"/>
                  </a:cubicBezTo>
                  <a:cubicBezTo>
                    <a:pt x="13496" y="8887"/>
                    <a:pt x="13405" y="8613"/>
                    <a:pt x="13375" y="8309"/>
                  </a:cubicBezTo>
                  <a:cubicBezTo>
                    <a:pt x="13314" y="7762"/>
                    <a:pt x="13284" y="7215"/>
                    <a:pt x="13223" y="6668"/>
                  </a:cubicBezTo>
                  <a:cubicBezTo>
                    <a:pt x="13193" y="6547"/>
                    <a:pt x="13193" y="6425"/>
                    <a:pt x="13132" y="6303"/>
                  </a:cubicBezTo>
                  <a:cubicBezTo>
                    <a:pt x="12828" y="5817"/>
                    <a:pt x="12493" y="5361"/>
                    <a:pt x="12037" y="5027"/>
                  </a:cubicBezTo>
                  <a:cubicBezTo>
                    <a:pt x="11642" y="4753"/>
                    <a:pt x="11247" y="4480"/>
                    <a:pt x="10822" y="4236"/>
                  </a:cubicBezTo>
                  <a:cubicBezTo>
                    <a:pt x="10062" y="3811"/>
                    <a:pt x="9271" y="3416"/>
                    <a:pt x="8512" y="2960"/>
                  </a:cubicBezTo>
                  <a:cubicBezTo>
                    <a:pt x="8208" y="2808"/>
                    <a:pt x="7934" y="2595"/>
                    <a:pt x="7721" y="2352"/>
                  </a:cubicBezTo>
                  <a:cubicBezTo>
                    <a:pt x="7205" y="1835"/>
                    <a:pt x="6627" y="1379"/>
                    <a:pt x="6019" y="984"/>
                  </a:cubicBezTo>
                  <a:cubicBezTo>
                    <a:pt x="5594" y="680"/>
                    <a:pt x="5138" y="376"/>
                    <a:pt x="4621" y="255"/>
                  </a:cubicBezTo>
                  <a:cubicBezTo>
                    <a:pt x="3813" y="104"/>
                    <a:pt x="3005" y="1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1646950" y="2399250"/>
              <a:ext cx="278900" cy="478000"/>
            </a:xfrm>
            <a:custGeom>
              <a:avLst/>
              <a:gdLst/>
              <a:ahLst/>
              <a:cxnLst/>
              <a:rect l="l" t="t" r="r" b="b"/>
              <a:pathLst>
                <a:path w="11156" h="19120" extrusionOk="0">
                  <a:moveTo>
                    <a:pt x="5350" y="10822"/>
                  </a:moveTo>
                  <a:lnTo>
                    <a:pt x="5350" y="10822"/>
                  </a:lnTo>
                  <a:cubicBezTo>
                    <a:pt x="5320" y="10883"/>
                    <a:pt x="5320" y="10943"/>
                    <a:pt x="5289" y="11004"/>
                  </a:cubicBezTo>
                  <a:lnTo>
                    <a:pt x="5259" y="11004"/>
                  </a:lnTo>
                  <a:cubicBezTo>
                    <a:pt x="5289" y="10943"/>
                    <a:pt x="5320" y="10883"/>
                    <a:pt x="5350" y="10822"/>
                  </a:cubicBezTo>
                  <a:close/>
                  <a:moveTo>
                    <a:pt x="8846" y="1"/>
                  </a:moveTo>
                  <a:cubicBezTo>
                    <a:pt x="8451" y="1"/>
                    <a:pt x="8086" y="92"/>
                    <a:pt x="7782" y="305"/>
                  </a:cubicBezTo>
                  <a:cubicBezTo>
                    <a:pt x="7417" y="578"/>
                    <a:pt x="7052" y="852"/>
                    <a:pt x="6718" y="1156"/>
                  </a:cubicBezTo>
                  <a:cubicBezTo>
                    <a:pt x="6293" y="1551"/>
                    <a:pt x="5897" y="1977"/>
                    <a:pt x="5472" y="2372"/>
                  </a:cubicBezTo>
                  <a:cubicBezTo>
                    <a:pt x="4378" y="3284"/>
                    <a:pt x="3466" y="4348"/>
                    <a:pt x="2615" y="5472"/>
                  </a:cubicBezTo>
                  <a:cubicBezTo>
                    <a:pt x="2372" y="5776"/>
                    <a:pt x="2128" y="6110"/>
                    <a:pt x="1855" y="6384"/>
                  </a:cubicBezTo>
                  <a:cubicBezTo>
                    <a:pt x="1399" y="6901"/>
                    <a:pt x="973" y="7448"/>
                    <a:pt x="639" y="8056"/>
                  </a:cubicBezTo>
                  <a:cubicBezTo>
                    <a:pt x="457" y="8360"/>
                    <a:pt x="335" y="8725"/>
                    <a:pt x="213" y="9089"/>
                  </a:cubicBezTo>
                  <a:cubicBezTo>
                    <a:pt x="1" y="9728"/>
                    <a:pt x="122" y="10396"/>
                    <a:pt x="153" y="11065"/>
                  </a:cubicBezTo>
                  <a:cubicBezTo>
                    <a:pt x="213" y="11673"/>
                    <a:pt x="213" y="12281"/>
                    <a:pt x="244" y="12889"/>
                  </a:cubicBezTo>
                  <a:cubicBezTo>
                    <a:pt x="274" y="13284"/>
                    <a:pt x="244" y="13709"/>
                    <a:pt x="305" y="14105"/>
                  </a:cubicBezTo>
                  <a:cubicBezTo>
                    <a:pt x="426" y="14834"/>
                    <a:pt x="578" y="15533"/>
                    <a:pt x="730" y="16263"/>
                  </a:cubicBezTo>
                  <a:cubicBezTo>
                    <a:pt x="821" y="16871"/>
                    <a:pt x="943" y="17448"/>
                    <a:pt x="973" y="18056"/>
                  </a:cubicBezTo>
                  <a:cubicBezTo>
                    <a:pt x="1004" y="18421"/>
                    <a:pt x="1156" y="18664"/>
                    <a:pt x="1399" y="18907"/>
                  </a:cubicBezTo>
                  <a:cubicBezTo>
                    <a:pt x="1703" y="18421"/>
                    <a:pt x="1946" y="17934"/>
                    <a:pt x="1916" y="17387"/>
                  </a:cubicBezTo>
                  <a:cubicBezTo>
                    <a:pt x="1885" y="16840"/>
                    <a:pt x="1946" y="16293"/>
                    <a:pt x="2098" y="15776"/>
                  </a:cubicBezTo>
                  <a:cubicBezTo>
                    <a:pt x="2463" y="14226"/>
                    <a:pt x="2858" y="12706"/>
                    <a:pt x="3253" y="11156"/>
                  </a:cubicBezTo>
                  <a:cubicBezTo>
                    <a:pt x="3466" y="10457"/>
                    <a:pt x="3679" y="9728"/>
                    <a:pt x="4043" y="8998"/>
                  </a:cubicBezTo>
                  <a:lnTo>
                    <a:pt x="4043" y="8998"/>
                  </a:lnTo>
                  <a:cubicBezTo>
                    <a:pt x="4013" y="9120"/>
                    <a:pt x="4013" y="9150"/>
                    <a:pt x="4013" y="9180"/>
                  </a:cubicBezTo>
                  <a:cubicBezTo>
                    <a:pt x="3496" y="10852"/>
                    <a:pt x="3010" y="12524"/>
                    <a:pt x="2645" y="14226"/>
                  </a:cubicBezTo>
                  <a:cubicBezTo>
                    <a:pt x="2402" y="15260"/>
                    <a:pt x="2189" y="16293"/>
                    <a:pt x="2341" y="17326"/>
                  </a:cubicBezTo>
                  <a:cubicBezTo>
                    <a:pt x="2402" y="17752"/>
                    <a:pt x="2250" y="18117"/>
                    <a:pt x="2037" y="18481"/>
                  </a:cubicBezTo>
                  <a:cubicBezTo>
                    <a:pt x="1916" y="18664"/>
                    <a:pt x="1764" y="18877"/>
                    <a:pt x="1612" y="19120"/>
                  </a:cubicBezTo>
                  <a:cubicBezTo>
                    <a:pt x="1916" y="18998"/>
                    <a:pt x="2159" y="18877"/>
                    <a:pt x="2372" y="18785"/>
                  </a:cubicBezTo>
                  <a:cubicBezTo>
                    <a:pt x="2430" y="18762"/>
                    <a:pt x="2484" y="18752"/>
                    <a:pt x="2537" y="18752"/>
                  </a:cubicBezTo>
                  <a:cubicBezTo>
                    <a:pt x="2758" y="18752"/>
                    <a:pt x="2935" y="18930"/>
                    <a:pt x="3131" y="19029"/>
                  </a:cubicBezTo>
                  <a:cubicBezTo>
                    <a:pt x="3131" y="18907"/>
                    <a:pt x="3131" y="18816"/>
                    <a:pt x="3101" y="18755"/>
                  </a:cubicBezTo>
                  <a:cubicBezTo>
                    <a:pt x="2979" y="17934"/>
                    <a:pt x="3071" y="17114"/>
                    <a:pt x="3314" y="16323"/>
                  </a:cubicBezTo>
                  <a:cubicBezTo>
                    <a:pt x="3557" y="15472"/>
                    <a:pt x="3739" y="14621"/>
                    <a:pt x="4013" y="13770"/>
                  </a:cubicBezTo>
                  <a:cubicBezTo>
                    <a:pt x="4256" y="12889"/>
                    <a:pt x="4651" y="12068"/>
                    <a:pt x="5107" y="11308"/>
                  </a:cubicBezTo>
                  <a:lnTo>
                    <a:pt x="5107" y="11308"/>
                  </a:lnTo>
                  <a:cubicBezTo>
                    <a:pt x="5077" y="11430"/>
                    <a:pt x="5046" y="11521"/>
                    <a:pt x="5016" y="11642"/>
                  </a:cubicBezTo>
                  <a:cubicBezTo>
                    <a:pt x="4803" y="12159"/>
                    <a:pt x="4560" y="12646"/>
                    <a:pt x="4438" y="13193"/>
                  </a:cubicBezTo>
                  <a:cubicBezTo>
                    <a:pt x="4043" y="14560"/>
                    <a:pt x="3739" y="15959"/>
                    <a:pt x="3375" y="17357"/>
                  </a:cubicBezTo>
                  <a:cubicBezTo>
                    <a:pt x="3314" y="17691"/>
                    <a:pt x="3283" y="18026"/>
                    <a:pt x="3344" y="18421"/>
                  </a:cubicBezTo>
                  <a:cubicBezTo>
                    <a:pt x="3587" y="17965"/>
                    <a:pt x="3830" y="17570"/>
                    <a:pt x="4043" y="17174"/>
                  </a:cubicBezTo>
                  <a:cubicBezTo>
                    <a:pt x="4256" y="16840"/>
                    <a:pt x="4499" y="16536"/>
                    <a:pt x="4834" y="16354"/>
                  </a:cubicBezTo>
                  <a:cubicBezTo>
                    <a:pt x="5046" y="16232"/>
                    <a:pt x="5198" y="16050"/>
                    <a:pt x="5350" y="15837"/>
                  </a:cubicBezTo>
                  <a:cubicBezTo>
                    <a:pt x="5593" y="15503"/>
                    <a:pt x="5837" y="15168"/>
                    <a:pt x="6110" y="14834"/>
                  </a:cubicBezTo>
                  <a:cubicBezTo>
                    <a:pt x="6110" y="14864"/>
                    <a:pt x="6141" y="14864"/>
                    <a:pt x="6141" y="14895"/>
                  </a:cubicBezTo>
                  <a:cubicBezTo>
                    <a:pt x="5897" y="15260"/>
                    <a:pt x="5624" y="15624"/>
                    <a:pt x="5381" y="15989"/>
                  </a:cubicBezTo>
                  <a:cubicBezTo>
                    <a:pt x="5624" y="15959"/>
                    <a:pt x="5837" y="15867"/>
                    <a:pt x="6049" y="15776"/>
                  </a:cubicBezTo>
                  <a:cubicBezTo>
                    <a:pt x="6900" y="15412"/>
                    <a:pt x="7752" y="15077"/>
                    <a:pt x="8663" y="14864"/>
                  </a:cubicBezTo>
                  <a:cubicBezTo>
                    <a:pt x="8967" y="14804"/>
                    <a:pt x="9180" y="14652"/>
                    <a:pt x="9332" y="14408"/>
                  </a:cubicBezTo>
                  <a:cubicBezTo>
                    <a:pt x="9514" y="14105"/>
                    <a:pt x="9666" y="13831"/>
                    <a:pt x="9879" y="13588"/>
                  </a:cubicBezTo>
                  <a:cubicBezTo>
                    <a:pt x="10153" y="13223"/>
                    <a:pt x="10366" y="12858"/>
                    <a:pt x="10518" y="12433"/>
                  </a:cubicBezTo>
                  <a:cubicBezTo>
                    <a:pt x="10670" y="11977"/>
                    <a:pt x="10791" y="11521"/>
                    <a:pt x="10943" y="11065"/>
                  </a:cubicBezTo>
                  <a:cubicBezTo>
                    <a:pt x="11125" y="10487"/>
                    <a:pt x="11156" y="9910"/>
                    <a:pt x="11156" y="9332"/>
                  </a:cubicBezTo>
                  <a:cubicBezTo>
                    <a:pt x="11156" y="8238"/>
                    <a:pt x="11065" y="7144"/>
                    <a:pt x="10973" y="6050"/>
                  </a:cubicBezTo>
                  <a:cubicBezTo>
                    <a:pt x="10852" y="4803"/>
                    <a:pt x="10609" y="3557"/>
                    <a:pt x="10335" y="2341"/>
                  </a:cubicBezTo>
                  <a:cubicBezTo>
                    <a:pt x="10214" y="1764"/>
                    <a:pt x="10031" y="1217"/>
                    <a:pt x="9818" y="670"/>
                  </a:cubicBezTo>
                  <a:cubicBezTo>
                    <a:pt x="9666" y="214"/>
                    <a:pt x="9332" y="1"/>
                    <a:pt x="8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1730550" y="2755275"/>
              <a:ext cx="416450" cy="287025"/>
            </a:xfrm>
            <a:custGeom>
              <a:avLst/>
              <a:gdLst/>
              <a:ahLst/>
              <a:cxnLst/>
              <a:rect l="l" t="t" r="r" b="b"/>
              <a:pathLst>
                <a:path w="16658" h="11481" extrusionOk="0">
                  <a:moveTo>
                    <a:pt x="12913" y="1"/>
                  </a:moveTo>
                  <a:cubicBezTo>
                    <a:pt x="12733" y="1"/>
                    <a:pt x="12552" y="6"/>
                    <a:pt x="12371" y="15"/>
                  </a:cubicBezTo>
                  <a:cubicBezTo>
                    <a:pt x="10730" y="137"/>
                    <a:pt x="9088" y="350"/>
                    <a:pt x="7478" y="775"/>
                  </a:cubicBezTo>
                  <a:cubicBezTo>
                    <a:pt x="7052" y="867"/>
                    <a:pt x="6596" y="927"/>
                    <a:pt x="6170" y="1019"/>
                  </a:cubicBezTo>
                  <a:cubicBezTo>
                    <a:pt x="5988" y="1049"/>
                    <a:pt x="5775" y="1079"/>
                    <a:pt x="5593" y="1110"/>
                  </a:cubicBezTo>
                  <a:cubicBezTo>
                    <a:pt x="4377" y="1323"/>
                    <a:pt x="3283" y="1839"/>
                    <a:pt x="2189" y="2386"/>
                  </a:cubicBezTo>
                  <a:cubicBezTo>
                    <a:pt x="1794" y="2599"/>
                    <a:pt x="1490" y="2903"/>
                    <a:pt x="1246" y="3268"/>
                  </a:cubicBezTo>
                  <a:cubicBezTo>
                    <a:pt x="730" y="4058"/>
                    <a:pt x="365" y="4940"/>
                    <a:pt x="61" y="5851"/>
                  </a:cubicBezTo>
                  <a:cubicBezTo>
                    <a:pt x="0" y="5943"/>
                    <a:pt x="31" y="6095"/>
                    <a:pt x="0" y="6186"/>
                  </a:cubicBezTo>
                  <a:cubicBezTo>
                    <a:pt x="93" y="6209"/>
                    <a:pt x="181" y="6220"/>
                    <a:pt x="262" y="6220"/>
                  </a:cubicBezTo>
                  <a:cubicBezTo>
                    <a:pt x="499" y="6220"/>
                    <a:pt x="685" y="6124"/>
                    <a:pt x="821" y="5943"/>
                  </a:cubicBezTo>
                  <a:cubicBezTo>
                    <a:pt x="1125" y="5578"/>
                    <a:pt x="1429" y="5213"/>
                    <a:pt x="1702" y="4848"/>
                  </a:cubicBezTo>
                  <a:cubicBezTo>
                    <a:pt x="2158" y="4271"/>
                    <a:pt x="2736" y="3876"/>
                    <a:pt x="3465" y="3754"/>
                  </a:cubicBezTo>
                  <a:cubicBezTo>
                    <a:pt x="3769" y="3693"/>
                    <a:pt x="4073" y="3602"/>
                    <a:pt x="4408" y="3541"/>
                  </a:cubicBezTo>
                  <a:cubicBezTo>
                    <a:pt x="4499" y="3511"/>
                    <a:pt x="4590" y="3511"/>
                    <a:pt x="4681" y="3481"/>
                  </a:cubicBezTo>
                  <a:lnTo>
                    <a:pt x="4681" y="3481"/>
                  </a:lnTo>
                  <a:cubicBezTo>
                    <a:pt x="4347" y="3663"/>
                    <a:pt x="3982" y="3785"/>
                    <a:pt x="3617" y="3845"/>
                  </a:cubicBezTo>
                  <a:cubicBezTo>
                    <a:pt x="2857" y="3997"/>
                    <a:pt x="2341" y="4453"/>
                    <a:pt x="1945" y="5092"/>
                  </a:cubicBezTo>
                  <a:cubicBezTo>
                    <a:pt x="1642" y="5608"/>
                    <a:pt x="1338" y="6125"/>
                    <a:pt x="1003" y="6672"/>
                  </a:cubicBezTo>
                  <a:cubicBezTo>
                    <a:pt x="1221" y="6759"/>
                    <a:pt x="1423" y="6831"/>
                    <a:pt x="1632" y="6831"/>
                  </a:cubicBezTo>
                  <a:cubicBezTo>
                    <a:pt x="1715" y="6831"/>
                    <a:pt x="1799" y="6820"/>
                    <a:pt x="1885" y="6794"/>
                  </a:cubicBezTo>
                  <a:cubicBezTo>
                    <a:pt x="2189" y="6672"/>
                    <a:pt x="2462" y="6551"/>
                    <a:pt x="2736" y="6429"/>
                  </a:cubicBezTo>
                  <a:cubicBezTo>
                    <a:pt x="3070" y="6277"/>
                    <a:pt x="3374" y="6095"/>
                    <a:pt x="3708" y="5973"/>
                  </a:cubicBezTo>
                  <a:cubicBezTo>
                    <a:pt x="4809" y="5651"/>
                    <a:pt x="5958" y="5542"/>
                    <a:pt x="7091" y="5542"/>
                  </a:cubicBezTo>
                  <a:cubicBezTo>
                    <a:pt x="7240" y="5542"/>
                    <a:pt x="7390" y="5544"/>
                    <a:pt x="7538" y="5547"/>
                  </a:cubicBezTo>
                  <a:lnTo>
                    <a:pt x="7690" y="5547"/>
                  </a:lnTo>
                  <a:cubicBezTo>
                    <a:pt x="7599" y="5608"/>
                    <a:pt x="7538" y="5608"/>
                    <a:pt x="7447" y="5639"/>
                  </a:cubicBezTo>
                  <a:cubicBezTo>
                    <a:pt x="6778" y="5730"/>
                    <a:pt x="6110" y="5821"/>
                    <a:pt x="5471" y="5943"/>
                  </a:cubicBezTo>
                  <a:cubicBezTo>
                    <a:pt x="4772" y="6095"/>
                    <a:pt x="4104" y="6277"/>
                    <a:pt x="3435" y="6459"/>
                  </a:cubicBezTo>
                  <a:cubicBezTo>
                    <a:pt x="3192" y="6551"/>
                    <a:pt x="3009" y="6703"/>
                    <a:pt x="2797" y="6763"/>
                  </a:cubicBezTo>
                  <a:cubicBezTo>
                    <a:pt x="2553" y="6855"/>
                    <a:pt x="2310" y="6915"/>
                    <a:pt x="2067" y="6976"/>
                  </a:cubicBezTo>
                  <a:cubicBezTo>
                    <a:pt x="2280" y="7128"/>
                    <a:pt x="2493" y="7219"/>
                    <a:pt x="2645" y="7341"/>
                  </a:cubicBezTo>
                  <a:cubicBezTo>
                    <a:pt x="3435" y="8010"/>
                    <a:pt x="4134" y="8769"/>
                    <a:pt x="4438" y="9772"/>
                  </a:cubicBezTo>
                  <a:cubicBezTo>
                    <a:pt x="4590" y="10228"/>
                    <a:pt x="4742" y="10684"/>
                    <a:pt x="4894" y="11110"/>
                  </a:cubicBezTo>
                  <a:cubicBezTo>
                    <a:pt x="4955" y="11262"/>
                    <a:pt x="5015" y="11353"/>
                    <a:pt x="5167" y="11383"/>
                  </a:cubicBezTo>
                  <a:cubicBezTo>
                    <a:pt x="5403" y="11410"/>
                    <a:pt x="5616" y="11481"/>
                    <a:pt x="5845" y="11481"/>
                  </a:cubicBezTo>
                  <a:cubicBezTo>
                    <a:pt x="5882" y="11481"/>
                    <a:pt x="5920" y="11479"/>
                    <a:pt x="5958" y="11475"/>
                  </a:cubicBezTo>
                  <a:cubicBezTo>
                    <a:pt x="6900" y="11414"/>
                    <a:pt x="7842" y="11231"/>
                    <a:pt x="8724" y="10928"/>
                  </a:cubicBezTo>
                  <a:cubicBezTo>
                    <a:pt x="8815" y="10897"/>
                    <a:pt x="8937" y="10836"/>
                    <a:pt x="9028" y="10806"/>
                  </a:cubicBezTo>
                  <a:cubicBezTo>
                    <a:pt x="10456" y="10016"/>
                    <a:pt x="11824" y="9165"/>
                    <a:pt x="12979" y="8010"/>
                  </a:cubicBezTo>
                  <a:cubicBezTo>
                    <a:pt x="13769" y="7219"/>
                    <a:pt x="14560" y="6459"/>
                    <a:pt x="15107" y="5487"/>
                  </a:cubicBezTo>
                  <a:cubicBezTo>
                    <a:pt x="15532" y="4788"/>
                    <a:pt x="15988" y="4089"/>
                    <a:pt x="16171" y="3268"/>
                  </a:cubicBezTo>
                  <a:cubicBezTo>
                    <a:pt x="16292" y="2812"/>
                    <a:pt x="16414" y="2326"/>
                    <a:pt x="16505" y="1870"/>
                  </a:cubicBezTo>
                  <a:cubicBezTo>
                    <a:pt x="16657" y="1049"/>
                    <a:pt x="16596" y="867"/>
                    <a:pt x="15776" y="532"/>
                  </a:cubicBezTo>
                  <a:cubicBezTo>
                    <a:pt x="14853" y="148"/>
                    <a:pt x="13886" y="1"/>
                    <a:pt x="129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1207725" y="2811150"/>
              <a:ext cx="477250" cy="246000"/>
            </a:xfrm>
            <a:custGeom>
              <a:avLst/>
              <a:gdLst/>
              <a:ahLst/>
              <a:cxnLst/>
              <a:rect l="l" t="t" r="r" b="b"/>
              <a:pathLst>
                <a:path w="19090" h="9840" extrusionOk="0">
                  <a:moveTo>
                    <a:pt x="9705" y="0"/>
                  </a:moveTo>
                  <a:cubicBezTo>
                    <a:pt x="9616" y="0"/>
                    <a:pt x="9523" y="10"/>
                    <a:pt x="9424" y="30"/>
                  </a:cubicBezTo>
                  <a:cubicBezTo>
                    <a:pt x="8907" y="121"/>
                    <a:pt x="8390" y="182"/>
                    <a:pt x="7904" y="364"/>
                  </a:cubicBezTo>
                  <a:cubicBezTo>
                    <a:pt x="6354" y="972"/>
                    <a:pt x="4803" y="1580"/>
                    <a:pt x="3284" y="2188"/>
                  </a:cubicBezTo>
                  <a:cubicBezTo>
                    <a:pt x="2585" y="2492"/>
                    <a:pt x="1946" y="2857"/>
                    <a:pt x="1338" y="3312"/>
                  </a:cubicBezTo>
                  <a:cubicBezTo>
                    <a:pt x="882" y="3647"/>
                    <a:pt x="609" y="4072"/>
                    <a:pt x="487" y="4620"/>
                  </a:cubicBezTo>
                  <a:cubicBezTo>
                    <a:pt x="396" y="5075"/>
                    <a:pt x="305" y="5531"/>
                    <a:pt x="183" y="5957"/>
                  </a:cubicBezTo>
                  <a:cubicBezTo>
                    <a:pt x="1" y="6565"/>
                    <a:pt x="62" y="7203"/>
                    <a:pt x="92" y="7811"/>
                  </a:cubicBezTo>
                  <a:cubicBezTo>
                    <a:pt x="92" y="7902"/>
                    <a:pt x="123" y="7963"/>
                    <a:pt x="153" y="8024"/>
                  </a:cubicBezTo>
                  <a:cubicBezTo>
                    <a:pt x="335" y="8601"/>
                    <a:pt x="791" y="8905"/>
                    <a:pt x="1338" y="9057"/>
                  </a:cubicBezTo>
                  <a:cubicBezTo>
                    <a:pt x="1612" y="9118"/>
                    <a:pt x="1855" y="9148"/>
                    <a:pt x="2098" y="9209"/>
                  </a:cubicBezTo>
                  <a:cubicBezTo>
                    <a:pt x="3040" y="9392"/>
                    <a:pt x="3983" y="9574"/>
                    <a:pt x="4925" y="9756"/>
                  </a:cubicBezTo>
                  <a:cubicBezTo>
                    <a:pt x="5220" y="9818"/>
                    <a:pt x="5515" y="9840"/>
                    <a:pt x="5810" y="9840"/>
                  </a:cubicBezTo>
                  <a:cubicBezTo>
                    <a:pt x="6245" y="9840"/>
                    <a:pt x="6679" y="9793"/>
                    <a:pt x="7114" y="9756"/>
                  </a:cubicBezTo>
                  <a:cubicBezTo>
                    <a:pt x="8664" y="9635"/>
                    <a:pt x="10214" y="9331"/>
                    <a:pt x="11673" y="8875"/>
                  </a:cubicBezTo>
                  <a:cubicBezTo>
                    <a:pt x="13041" y="8480"/>
                    <a:pt x="14348" y="7933"/>
                    <a:pt x="15624" y="7325"/>
                  </a:cubicBezTo>
                  <a:cubicBezTo>
                    <a:pt x="16475" y="6899"/>
                    <a:pt x="17266" y="6352"/>
                    <a:pt x="18026" y="5714"/>
                  </a:cubicBezTo>
                  <a:cubicBezTo>
                    <a:pt x="18330" y="5440"/>
                    <a:pt x="18633" y="5136"/>
                    <a:pt x="18907" y="4832"/>
                  </a:cubicBezTo>
                  <a:cubicBezTo>
                    <a:pt x="19089" y="4650"/>
                    <a:pt x="19089" y="4468"/>
                    <a:pt x="18907" y="4346"/>
                  </a:cubicBezTo>
                  <a:cubicBezTo>
                    <a:pt x="18712" y="4194"/>
                    <a:pt x="18487" y="4058"/>
                    <a:pt x="18241" y="4058"/>
                  </a:cubicBezTo>
                  <a:cubicBezTo>
                    <a:pt x="18142" y="4058"/>
                    <a:pt x="18039" y="4081"/>
                    <a:pt x="17934" y="4133"/>
                  </a:cubicBezTo>
                  <a:cubicBezTo>
                    <a:pt x="17630" y="4285"/>
                    <a:pt x="17296" y="4437"/>
                    <a:pt x="17023" y="4650"/>
                  </a:cubicBezTo>
                  <a:cubicBezTo>
                    <a:pt x="16536" y="4954"/>
                    <a:pt x="16111" y="5349"/>
                    <a:pt x="15655" y="5683"/>
                  </a:cubicBezTo>
                  <a:cubicBezTo>
                    <a:pt x="15320" y="5896"/>
                    <a:pt x="14986" y="6078"/>
                    <a:pt x="14652" y="6230"/>
                  </a:cubicBezTo>
                  <a:cubicBezTo>
                    <a:pt x="14408" y="6382"/>
                    <a:pt x="14105" y="6474"/>
                    <a:pt x="13831" y="6595"/>
                  </a:cubicBezTo>
                  <a:cubicBezTo>
                    <a:pt x="12068" y="7385"/>
                    <a:pt x="10214" y="7963"/>
                    <a:pt x="8299" y="8176"/>
                  </a:cubicBezTo>
                  <a:cubicBezTo>
                    <a:pt x="7721" y="8237"/>
                    <a:pt x="7174" y="8297"/>
                    <a:pt x="6627" y="8358"/>
                  </a:cubicBezTo>
                  <a:cubicBezTo>
                    <a:pt x="6688" y="8267"/>
                    <a:pt x="6749" y="8267"/>
                    <a:pt x="6810" y="8237"/>
                  </a:cubicBezTo>
                  <a:cubicBezTo>
                    <a:pt x="7448" y="8145"/>
                    <a:pt x="8117" y="8024"/>
                    <a:pt x="8755" y="7902"/>
                  </a:cubicBezTo>
                  <a:cubicBezTo>
                    <a:pt x="10457" y="7598"/>
                    <a:pt x="12159" y="7142"/>
                    <a:pt x="13740" y="6413"/>
                  </a:cubicBezTo>
                  <a:cubicBezTo>
                    <a:pt x="15138" y="5775"/>
                    <a:pt x="14804" y="6048"/>
                    <a:pt x="15928" y="4923"/>
                  </a:cubicBezTo>
                  <a:cubicBezTo>
                    <a:pt x="16050" y="4771"/>
                    <a:pt x="16202" y="4650"/>
                    <a:pt x="16354" y="4498"/>
                  </a:cubicBezTo>
                  <a:cubicBezTo>
                    <a:pt x="16779" y="4133"/>
                    <a:pt x="17205" y="3799"/>
                    <a:pt x="17752" y="3647"/>
                  </a:cubicBezTo>
                  <a:cubicBezTo>
                    <a:pt x="17782" y="3647"/>
                    <a:pt x="17782" y="3616"/>
                    <a:pt x="17782" y="3556"/>
                  </a:cubicBezTo>
                  <a:cubicBezTo>
                    <a:pt x="17296" y="3464"/>
                    <a:pt x="16810" y="3373"/>
                    <a:pt x="16293" y="3343"/>
                  </a:cubicBezTo>
                  <a:cubicBezTo>
                    <a:pt x="15965" y="3326"/>
                    <a:pt x="15639" y="3318"/>
                    <a:pt x="15313" y="3318"/>
                  </a:cubicBezTo>
                  <a:cubicBezTo>
                    <a:pt x="13886" y="3318"/>
                    <a:pt x="12476" y="3462"/>
                    <a:pt x="11065" y="3586"/>
                  </a:cubicBezTo>
                  <a:cubicBezTo>
                    <a:pt x="10943" y="3586"/>
                    <a:pt x="10822" y="3586"/>
                    <a:pt x="10731" y="3616"/>
                  </a:cubicBezTo>
                  <a:cubicBezTo>
                    <a:pt x="12190" y="3039"/>
                    <a:pt x="13709" y="2917"/>
                    <a:pt x="15229" y="2857"/>
                  </a:cubicBezTo>
                  <a:cubicBezTo>
                    <a:pt x="15260" y="2826"/>
                    <a:pt x="15260" y="2796"/>
                    <a:pt x="15260" y="2765"/>
                  </a:cubicBezTo>
                  <a:cubicBezTo>
                    <a:pt x="14773" y="2583"/>
                    <a:pt x="14257" y="2340"/>
                    <a:pt x="13740" y="2188"/>
                  </a:cubicBezTo>
                  <a:cubicBezTo>
                    <a:pt x="12524" y="1823"/>
                    <a:pt x="11490" y="1185"/>
                    <a:pt x="10548" y="364"/>
                  </a:cubicBezTo>
                  <a:cubicBezTo>
                    <a:pt x="10287" y="126"/>
                    <a:pt x="10025" y="0"/>
                    <a:pt x="97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1605925" y="2932325"/>
              <a:ext cx="244700" cy="388900"/>
            </a:xfrm>
            <a:custGeom>
              <a:avLst/>
              <a:gdLst/>
              <a:ahLst/>
              <a:cxnLst/>
              <a:rect l="l" t="t" r="r" b="b"/>
              <a:pathLst>
                <a:path w="9788" h="15556" extrusionOk="0">
                  <a:moveTo>
                    <a:pt x="3648" y="2630"/>
                  </a:moveTo>
                  <a:lnTo>
                    <a:pt x="3648" y="2630"/>
                  </a:lnTo>
                  <a:cubicBezTo>
                    <a:pt x="3800" y="3025"/>
                    <a:pt x="3617" y="4788"/>
                    <a:pt x="3222" y="5852"/>
                  </a:cubicBezTo>
                  <a:cubicBezTo>
                    <a:pt x="3374" y="4757"/>
                    <a:pt x="3526" y="3663"/>
                    <a:pt x="3648" y="2630"/>
                  </a:cubicBezTo>
                  <a:close/>
                  <a:moveTo>
                    <a:pt x="4965" y="1"/>
                  </a:moveTo>
                  <a:cubicBezTo>
                    <a:pt x="4872" y="1"/>
                    <a:pt x="4776" y="38"/>
                    <a:pt x="4712" y="168"/>
                  </a:cubicBezTo>
                  <a:cubicBezTo>
                    <a:pt x="4924" y="289"/>
                    <a:pt x="5107" y="411"/>
                    <a:pt x="5289" y="502"/>
                  </a:cubicBezTo>
                  <a:cubicBezTo>
                    <a:pt x="5897" y="836"/>
                    <a:pt x="6475" y="1171"/>
                    <a:pt x="6991" y="1627"/>
                  </a:cubicBezTo>
                  <a:cubicBezTo>
                    <a:pt x="7113" y="1748"/>
                    <a:pt x="7204" y="1870"/>
                    <a:pt x="7356" y="2022"/>
                  </a:cubicBezTo>
                  <a:lnTo>
                    <a:pt x="7265" y="2022"/>
                  </a:lnTo>
                  <a:cubicBezTo>
                    <a:pt x="7204" y="1961"/>
                    <a:pt x="7143" y="1900"/>
                    <a:pt x="7082" y="1839"/>
                  </a:cubicBezTo>
                  <a:cubicBezTo>
                    <a:pt x="6566" y="1383"/>
                    <a:pt x="5988" y="1019"/>
                    <a:pt x="5350" y="897"/>
                  </a:cubicBezTo>
                  <a:cubicBezTo>
                    <a:pt x="4833" y="776"/>
                    <a:pt x="4377" y="654"/>
                    <a:pt x="3921" y="380"/>
                  </a:cubicBezTo>
                  <a:cubicBezTo>
                    <a:pt x="3921" y="380"/>
                    <a:pt x="3891" y="411"/>
                    <a:pt x="3830" y="411"/>
                  </a:cubicBezTo>
                  <a:cubicBezTo>
                    <a:pt x="4316" y="1262"/>
                    <a:pt x="4529" y="2174"/>
                    <a:pt x="4620" y="3116"/>
                  </a:cubicBezTo>
                  <a:cubicBezTo>
                    <a:pt x="4681" y="4089"/>
                    <a:pt x="4681" y="5031"/>
                    <a:pt x="4529" y="6004"/>
                  </a:cubicBezTo>
                  <a:cubicBezTo>
                    <a:pt x="4499" y="5882"/>
                    <a:pt x="4499" y="5760"/>
                    <a:pt x="4499" y="5639"/>
                  </a:cubicBezTo>
                  <a:cubicBezTo>
                    <a:pt x="4499" y="5122"/>
                    <a:pt x="4499" y="4575"/>
                    <a:pt x="4499" y="4028"/>
                  </a:cubicBezTo>
                  <a:cubicBezTo>
                    <a:pt x="4438" y="2751"/>
                    <a:pt x="4225" y="1475"/>
                    <a:pt x="3435" y="380"/>
                  </a:cubicBezTo>
                  <a:cubicBezTo>
                    <a:pt x="3009" y="745"/>
                    <a:pt x="2614" y="1110"/>
                    <a:pt x="2189" y="1444"/>
                  </a:cubicBezTo>
                  <a:cubicBezTo>
                    <a:pt x="1915" y="1657"/>
                    <a:pt x="1733" y="1870"/>
                    <a:pt x="1642" y="2204"/>
                  </a:cubicBezTo>
                  <a:cubicBezTo>
                    <a:pt x="1398" y="3086"/>
                    <a:pt x="1064" y="3937"/>
                    <a:pt x="791" y="4788"/>
                  </a:cubicBezTo>
                  <a:cubicBezTo>
                    <a:pt x="578" y="5396"/>
                    <a:pt x="426" y="6004"/>
                    <a:pt x="274" y="6612"/>
                  </a:cubicBezTo>
                  <a:cubicBezTo>
                    <a:pt x="0" y="7888"/>
                    <a:pt x="122" y="9134"/>
                    <a:pt x="699" y="10320"/>
                  </a:cubicBezTo>
                  <a:cubicBezTo>
                    <a:pt x="1064" y="11110"/>
                    <a:pt x="1581" y="11779"/>
                    <a:pt x="2310" y="12265"/>
                  </a:cubicBezTo>
                  <a:cubicBezTo>
                    <a:pt x="2675" y="12508"/>
                    <a:pt x="3040" y="12751"/>
                    <a:pt x="3374" y="13025"/>
                  </a:cubicBezTo>
                  <a:cubicBezTo>
                    <a:pt x="4043" y="13572"/>
                    <a:pt x="4772" y="14058"/>
                    <a:pt x="5563" y="14454"/>
                  </a:cubicBezTo>
                  <a:cubicBezTo>
                    <a:pt x="5867" y="14575"/>
                    <a:pt x="6140" y="14788"/>
                    <a:pt x="6444" y="14940"/>
                  </a:cubicBezTo>
                  <a:cubicBezTo>
                    <a:pt x="6991" y="15305"/>
                    <a:pt x="7599" y="15457"/>
                    <a:pt x="8238" y="15548"/>
                  </a:cubicBezTo>
                  <a:cubicBezTo>
                    <a:pt x="8267" y="15553"/>
                    <a:pt x="8296" y="15555"/>
                    <a:pt x="8324" y="15555"/>
                  </a:cubicBezTo>
                  <a:cubicBezTo>
                    <a:pt x="8467" y="15555"/>
                    <a:pt x="8582" y="15488"/>
                    <a:pt x="8633" y="15335"/>
                  </a:cubicBezTo>
                  <a:cubicBezTo>
                    <a:pt x="8754" y="15061"/>
                    <a:pt x="8906" y="14788"/>
                    <a:pt x="8967" y="14514"/>
                  </a:cubicBezTo>
                  <a:cubicBezTo>
                    <a:pt x="9149" y="13754"/>
                    <a:pt x="9301" y="13025"/>
                    <a:pt x="9393" y="12265"/>
                  </a:cubicBezTo>
                  <a:cubicBezTo>
                    <a:pt x="9636" y="10198"/>
                    <a:pt x="9788" y="8162"/>
                    <a:pt x="9727" y="6095"/>
                  </a:cubicBezTo>
                  <a:cubicBezTo>
                    <a:pt x="9696" y="4849"/>
                    <a:pt x="9393" y="3633"/>
                    <a:pt x="8876" y="2508"/>
                  </a:cubicBezTo>
                  <a:cubicBezTo>
                    <a:pt x="8511" y="1718"/>
                    <a:pt x="7903" y="1171"/>
                    <a:pt x="7234" y="684"/>
                  </a:cubicBezTo>
                  <a:cubicBezTo>
                    <a:pt x="7113" y="593"/>
                    <a:pt x="6991" y="532"/>
                    <a:pt x="6839" y="502"/>
                  </a:cubicBezTo>
                  <a:cubicBezTo>
                    <a:pt x="6262" y="320"/>
                    <a:pt x="5684" y="168"/>
                    <a:pt x="5076" y="16"/>
                  </a:cubicBezTo>
                  <a:cubicBezTo>
                    <a:pt x="5041" y="7"/>
                    <a:pt x="5003" y="1"/>
                    <a:pt x="4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1671275" y="2878325"/>
              <a:ext cx="50925" cy="53650"/>
            </a:xfrm>
            <a:custGeom>
              <a:avLst/>
              <a:gdLst/>
              <a:ahLst/>
              <a:cxnLst/>
              <a:rect l="l" t="t" r="r" b="b"/>
              <a:pathLst>
                <a:path w="2037" h="2146" extrusionOk="0">
                  <a:moveTo>
                    <a:pt x="1431" y="1"/>
                  </a:moveTo>
                  <a:cubicBezTo>
                    <a:pt x="1368" y="1"/>
                    <a:pt x="1297" y="18"/>
                    <a:pt x="1216" y="48"/>
                  </a:cubicBezTo>
                  <a:cubicBezTo>
                    <a:pt x="1034" y="109"/>
                    <a:pt x="821" y="200"/>
                    <a:pt x="639" y="291"/>
                  </a:cubicBezTo>
                  <a:cubicBezTo>
                    <a:pt x="608" y="322"/>
                    <a:pt x="547" y="382"/>
                    <a:pt x="517" y="413"/>
                  </a:cubicBezTo>
                  <a:cubicBezTo>
                    <a:pt x="487" y="717"/>
                    <a:pt x="274" y="869"/>
                    <a:pt x="0" y="990"/>
                  </a:cubicBezTo>
                  <a:cubicBezTo>
                    <a:pt x="152" y="1142"/>
                    <a:pt x="152" y="1142"/>
                    <a:pt x="395" y="1233"/>
                  </a:cubicBezTo>
                  <a:cubicBezTo>
                    <a:pt x="699" y="1325"/>
                    <a:pt x="912" y="1446"/>
                    <a:pt x="1003" y="1750"/>
                  </a:cubicBezTo>
                  <a:cubicBezTo>
                    <a:pt x="1034" y="1811"/>
                    <a:pt x="1095" y="1902"/>
                    <a:pt x="1155" y="1933"/>
                  </a:cubicBezTo>
                  <a:cubicBezTo>
                    <a:pt x="1338" y="2024"/>
                    <a:pt x="1550" y="2084"/>
                    <a:pt x="1763" y="2145"/>
                  </a:cubicBezTo>
                  <a:cubicBezTo>
                    <a:pt x="1854" y="1993"/>
                    <a:pt x="1946" y="1872"/>
                    <a:pt x="2037" y="1720"/>
                  </a:cubicBezTo>
                  <a:cubicBezTo>
                    <a:pt x="2006" y="1659"/>
                    <a:pt x="1976" y="1568"/>
                    <a:pt x="1946" y="1507"/>
                  </a:cubicBezTo>
                  <a:cubicBezTo>
                    <a:pt x="1946" y="1264"/>
                    <a:pt x="1976" y="1021"/>
                    <a:pt x="1915" y="808"/>
                  </a:cubicBezTo>
                  <a:cubicBezTo>
                    <a:pt x="1885" y="595"/>
                    <a:pt x="1824" y="382"/>
                    <a:pt x="1733" y="230"/>
                  </a:cubicBezTo>
                  <a:cubicBezTo>
                    <a:pt x="1652" y="68"/>
                    <a:pt x="1557" y="1"/>
                    <a:pt x="14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1778425" y="2669775"/>
              <a:ext cx="2300" cy="4600"/>
            </a:xfrm>
            <a:custGeom>
              <a:avLst/>
              <a:gdLst/>
              <a:ahLst/>
              <a:cxnLst/>
              <a:rect l="l" t="t" r="r" b="b"/>
              <a:pathLst>
                <a:path w="92" h="184" extrusionOk="0">
                  <a:moveTo>
                    <a:pt x="91" y="1"/>
                  </a:moveTo>
                  <a:lnTo>
                    <a:pt x="91" y="1"/>
                  </a:lnTo>
                  <a:cubicBezTo>
                    <a:pt x="61" y="62"/>
                    <a:pt x="30" y="122"/>
                    <a:pt x="0" y="183"/>
                  </a:cubicBezTo>
                  <a:lnTo>
                    <a:pt x="30" y="183"/>
                  </a:lnTo>
                  <a:cubicBezTo>
                    <a:pt x="61" y="122"/>
                    <a:pt x="61" y="62"/>
                    <a:pt x="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1686475" y="2998050"/>
              <a:ext cx="14450" cy="80575"/>
            </a:xfrm>
            <a:custGeom>
              <a:avLst/>
              <a:gdLst/>
              <a:ahLst/>
              <a:cxnLst/>
              <a:rect l="l" t="t" r="r" b="b"/>
              <a:pathLst>
                <a:path w="578" h="3223" extrusionOk="0">
                  <a:moveTo>
                    <a:pt x="426" y="1"/>
                  </a:moveTo>
                  <a:lnTo>
                    <a:pt x="426" y="1"/>
                  </a:lnTo>
                  <a:cubicBezTo>
                    <a:pt x="304" y="1034"/>
                    <a:pt x="152" y="2128"/>
                    <a:pt x="0" y="3223"/>
                  </a:cubicBezTo>
                  <a:cubicBezTo>
                    <a:pt x="395" y="2159"/>
                    <a:pt x="578" y="396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1795900" y="2995025"/>
              <a:ext cx="5325" cy="12175"/>
            </a:xfrm>
            <a:custGeom>
              <a:avLst/>
              <a:gdLst/>
              <a:ahLst/>
              <a:cxnLst/>
              <a:rect l="l" t="t" r="r" b="b"/>
              <a:pathLst>
                <a:path w="213" h="487" extrusionOk="0">
                  <a:moveTo>
                    <a:pt x="31" y="0"/>
                  </a:moveTo>
                  <a:lnTo>
                    <a:pt x="0" y="30"/>
                  </a:lnTo>
                  <a:cubicBezTo>
                    <a:pt x="61" y="182"/>
                    <a:pt x="122" y="334"/>
                    <a:pt x="152" y="486"/>
                  </a:cubicBezTo>
                  <a:cubicBezTo>
                    <a:pt x="183" y="486"/>
                    <a:pt x="183" y="486"/>
                    <a:pt x="213" y="456"/>
                  </a:cubicBezTo>
                  <a:cubicBezTo>
                    <a:pt x="152" y="304"/>
                    <a:pt x="91" y="152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718510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ags" Target="../tags/tag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8.xml"/><Relationship Id="rId21" Type="http://schemas.openxmlformats.org/officeDocument/2006/relationships/slideLayout" Target="../slideLayouts/slideLayout26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1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7.xml"/><Relationship Id="rId16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5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10.xml"/><Relationship Id="rId15" Type="http://schemas.openxmlformats.org/officeDocument/2006/relationships/slideLayout" Target="../slideLayouts/slideLayout20.xml"/><Relationship Id="rId23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24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24" Type="http://schemas.openxmlformats.org/officeDocument/2006/relationships/theme" Target="../theme/theme3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slideLayout" Target="../slideLayouts/slideLayout85.xml"/><Relationship Id="rId1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75.xml"/><Relationship Id="rId21" Type="http://schemas.openxmlformats.org/officeDocument/2006/relationships/slideLayout" Target="../slideLayouts/slideLayout93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17" Type="http://schemas.openxmlformats.org/officeDocument/2006/relationships/slideLayout" Target="../slideLayouts/slideLayout89.xml"/><Relationship Id="rId2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88.xml"/><Relationship Id="rId20" Type="http://schemas.openxmlformats.org/officeDocument/2006/relationships/slideLayout" Target="../slideLayouts/slideLayout92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23" Type="http://schemas.openxmlformats.org/officeDocument/2006/relationships/theme" Target="../theme/theme5.xml"/><Relationship Id="rId10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91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Relationship Id="rId22" Type="http://schemas.openxmlformats.org/officeDocument/2006/relationships/slideLayout" Target="../slideLayouts/slideLayout9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13" Type="http://schemas.openxmlformats.org/officeDocument/2006/relationships/slideLayout" Target="../slideLayouts/slideLayout107.xml"/><Relationship Id="rId18" Type="http://schemas.openxmlformats.org/officeDocument/2006/relationships/slideLayout" Target="../slideLayouts/slideLayout112.xml"/><Relationship Id="rId26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97.xml"/><Relationship Id="rId21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01.xml"/><Relationship Id="rId12" Type="http://schemas.openxmlformats.org/officeDocument/2006/relationships/slideLayout" Target="../slideLayouts/slideLayout106.xml"/><Relationship Id="rId17" Type="http://schemas.openxmlformats.org/officeDocument/2006/relationships/slideLayout" Target="../slideLayouts/slideLayout111.xml"/><Relationship Id="rId25" Type="http://schemas.openxmlformats.org/officeDocument/2006/relationships/slideLayout" Target="../slideLayouts/slideLayout119.xml"/><Relationship Id="rId33" Type="http://schemas.openxmlformats.org/officeDocument/2006/relationships/theme" Target="../theme/theme6.xml"/><Relationship Id="rId2" Type="http://schemas.openxmlformats.org/officeDocument/2006/relationships/slideLayout" Target="../slideLayouts/slideLayout96.xml"/><Relationship Id="rId16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114.xml"/><Relationship Id="rId29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24" Type="http://schemas.openxmlformats.org/officeDocument/2006/relationships/slideLayout" Target="../slideLayouts/slideLayout118.xml"/><Relationship Id="rId32" Type="http://schemas.openxmlformats.org/officeDocument/2006/relationships/slideLayout" Target="../slideLayouts/slideLayout126.xml"/><Relationship Id="rId5" Type="http://schemas.openxmlformats.org/officeDocument/2006/relationships/slideLayout" Target="../slideLayouts/slideLayout99.xml"/><Relationship Id="rId15" Type="http://schemas.openxmlformats.org/officeDocument/2006/relationships/slideLayout" Target="../slideLayouts/slideLayout109.xml"/><Relationship Id="rId23" Type="http://schemas.openxmlformats.org/officeDocument/2006/relationships/slideLayout" Target="../slideLayouts/slideLayout117.xml"/><Relationship Id="rId28" Type="http://schemas.openxmlformats.org/officeDocument/2006/relationships/slideLayout" Target="../slideLayouts/slideLayout122.xml"/><Relationship Id="rId10" Type="http://schemas.openxmlformats.org/officeDocument/2006/relationships/slideLayout" Target="../slideLayouts/slideLayout104.xml"/><Relationship Id="rId19" Type="http://schemas.openxmlformats.org/officeDocument/2006/relationships/slideLayout" Target="../slideLayouts/slideLayout113.xml"/><Relationship Id="rId31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Relationship Id="rId14" Type="http://schemas.openxmlformats.org/officeDocument/2006/relationships/slideLayout" Target="../slideLayouts/slideLayout108.xml"/><Relationship Id="rId22" Type="http://schemas.openxmlformats.org/officeDocument/2006/relationships/slideLayout" Target="../slideLayouts/slideLayout116.xml"/><Relationship Id="rId27" Type="http://schemas.openxmlformats.org/officeDocument/2006/relationships/slideLayout" Target="../slideLayouts/slideLayout121.xml"/><Relationship Id="rId30" Type="http://schemas.openxmlformats.org/officeDocument/2006/relationships/slideLayout" Target="../slideLayouts/slideLayout12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.xml"/><Relationship Id="rId13" Type="http://schemas.openxmlformats.org/officeDocument/2006/relationships/slideLayout" Target="../slideLayouts/slideLayout139.xml"/><Relationship Id="rId18" Type="http://schemas.openxmlformats.org/officeDocument/2006/relationships/slideLayout" Target="../slideLayouts/slideLayout144.xml"/><Relationship Id="rId3" Type="http://schemas.openxmlformats.org/officeDocument/2006/relationships/slideLayout" Target="../slideLayouts/slideLayout129.xml"/><Relationship Id="rId21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33.xml"/><Relationship Id="rId12" Type="http://schemas.openxmlformats.org/officeDocument/2006/relationships/slideLayout" Target="../slideLayouts/slideLayout138.xml"/><Relationship Id="rId17" Type="http://schemas.openxmlformats.org/officeDocument/2006/relationships/slideLayout" Target="../slideLayouts/slideLayout143.xml"/><Relationship Id="rId2" Type="http://schemas.openxmlformats.org/officeDocument/2006/relationships/slideLayout" Target="../slideLayouts/slideLayout128.xml"/><Relationship Id="rId16" Type="http://schemas.openxmlformats.org/officeDocument/2006/relationships/slideLayout" Target="../slideLayouts/slideLayout142.xml"/><Relationship Id="rId20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32.xml"/><Relationship Id="rId11" Type="http://schemas.openxmlformats.org/officeDocument/2006/relationships/slideLayout" Target="../slideLayouts/slideLayout137.xml"/><Relationship Id="rId24" Type="http://schemas.openxmlformats.org/officeDocument/2006/relationships/theme" Target="../theme/theme7.xml"/><Relationship Id="rId5" Type="http://schemas.openxmlformats.org/officeDocument/2006/relationships/slideLayout" Target="../slideLayouts/slideLayout131.xml"/><Relationship Id="rId15" Type="http://schemas.openxmlformats.org/officeDocument/2006/relationships/slideLayout" Target="../slideLayouts/slideLayout141.xml"/><Relationship Id="rId23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36.xml"/><Relationship Id="rId19" Type="http://schemas.openxmlformats.org/officeDocument/2006/relationships/slideLayout" Target="../slideLayouts/slideLayout145.xml"/><Relationship Id="rId4" Type="http://schemas.openxmlformats.org/officeDocument/2006/relationships/slideLayout" Target="../slideLayouts/slideLayout130.xml"/><Relationship Id="rId9" Type="http://schemas.openxmlformats.org/officeDocument/2006/relationships/slideLayout" Target="../slideLayouts/slideLayout135.xml"/><Relationship Id="rId14" Type="http://schemas.openxmlformats.org/officeDocument/2006/relationships/slideLayout" Target="../slideLayouts/slideLayout140.xml"/><Relationship Id="rId22" Type="http://schemas.openxmlformats.org/officeDocument/2006/relationships/slideLayout" Target="../slideLayouts/slideLayout14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9Slide.vn - 2019">
            <a:extLst>
              <a:ext uri="{FF2B5EF4-FFF2-40B4-BE49-F238E27FC236}">
                <a16:creationId xmlns:a16="http://schemas.microsoft.com/office/drawing/2014/main" id="{00DD9675-C22B-4490-BAEC-3F7F610DDE30}"/>
              </a:ext>
            </a:extLst>
          </p:cNvPr>
          <p:cNvSpPr txBox="1"/>
          <p:nvPr userDrawn="1"/>
        </p:nvSpPr>
        <p:spPr>
          <a:xfrm>
            <a:off x="0" y="-1512332"/>
            <a:ext cx="12192000" cy="369332"/>
          </a:xfrm>
          <a:prstGeom prst="rect">
            <a:avLst/>
          </a:prstGeom>
          <a:noFill/>
        </p:spPr>
        <p:txBody>
          <a:bodyPr vert="horz" wrap="none" lIns="0" tIns="0" rIns="0" bIns="0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B9EE9-F3BF-4B40-83E7-C9BC68FDDB0E}" type="datetimeFigureOut">
              <a:rPr lang="en-US" smtClean="0"/>
              <a:t>3/17/2022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81463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4" r:id="rId2"/>
    <p:sldLayoutId id="2147483649" r:id="rId3"/>
    <p:sldLayoutId id="2147483657" r:id="rId4"/>
    <p:sldLayoutId id="2147483650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9Slide.vn - 2019">
            <a:extLst>
              <a:ext uri="{FF2B5EF4-FFF2-40B4-BE49-F238E27FC236}">
                <a16:creationId xmlns:a16="http://schemas.microsoft.com/office/drawing/2014/main" id="{037F99F4-17B1-4F92-BA2B-6BE0767F4ED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65715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  <p:sldLayoutId id="2147483674" r:id="rId16"/>
    <p:sldLayoutId id="2147483675" r:id="rId17"/>
    <p:sldLayoutId id="2147483676" r:id="rId18"/>
    <p:sldLayoutId id="2147483677" r:id="rId19"/>
    <p:sldLayoutId id="2147483678" r:id="rId20"/>
    <p:sldLayoutId id="2147483679" r:id="rId21"/>
    <p:sldLayoutId id="2147483680" r:id="rId22"/>
    <p:sldLayoutId id="2147483681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9Slide.vn - 2019">
            <a:extLst>
              <a:ext uri="{FF2B5EF4-FFF2-40B4-BE49-F238E27FC236}">
                <a16:creationId xmlns:a16="http://schemas.microsoft.com/office/drawing/2014/main" id="{1D422905-3B05-4807-965B-CCEDE4451C21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46341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  <p:sldLayoutId id="2147483700" r:id="rId18"/>
    <p:sldLayoutId id="2147483701" r:id="rId19"/>
    <p:sldLayoutId id="2147483702" r:id="rId20"/>
    <p:sldLayoutId id="2147483703" r:id="rId21"/>
    <p:sldLayoutId id="2147483704" r:id="rId22"/>
    <p:sldLayoutId id="2147483705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9Slide.vn - 2019">
            <a:extLst>
              <a:ext uri="{FF2B5EF4-FFF2-40B4-BE49-F238E27FC236}">
                <a16:creationId xmlns:a16="http://schemas.microsoft.com/office/drawing/2014/main" id="{BBE68187-22C9-430A-B60B-1661B7D75815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740213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  <p:sldLayoutId id="2147483719" r:id="rId12"/>
    <p:sldLayoutId id="2147483720" r:id="rId13"/>
    <p:sldLayoutId id="2147483721" r:id="rId14"/>
    <p:sldLayoutId id="2147483722" r:id="rId15"/>
    <p:sldLayoutId id="2147483723" r:id="rId16"/>
    <p:sldLayoutId id="2147483724" r:id="rId17"/>
    <p:sldLayoutId id="2147483725" r:id="rId18"/>
    <p:sldLayoutId id="2147483726" r:id="rId19"/>
    <p:sldLayoutId id="2147483728" r:id="rId20"/>
    <p:sldLayoutId id="2147483729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0A1B949F-1DAC-4F67-8822-76EBEBFA652F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388724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2" r:id="rId11"/>
    <p:sldLayoutId id="2147483743" r:id="rId12"/>
    <p:sldLayoutId id="2147483744" r:id="rId13"/>
    <p:sldLayoutId id="2147483745" r:id="rId14"/>
    <p:sldLayoutId id="2147483746" r:id="rId15"/>
    <p:sldLayoutId id="2147483747" r:id="rId16"/>
    <p:sldLayoutId id="2147483748" r:id="rId17"/>
    <p:sldLayoutId id="2147483749" r:id="rId18"/>
    <p:sldLayoutId id="2147483750" r:id="rId19"/>
    <p:sldLayoutId id="2147483751" r:id="rId20"/>
    <p:sldLayoutId id="2147483752" r:id="rId21"/>
    <p:sldLayoutId id="2147483753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CCF1">
            <a:alpha val="5412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E22DE324-6C3C-4942-AE35-80AB4FEF98E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●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○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■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●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○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■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●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○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pace Grotesk"/>
              <a:buChar char="■"/>
              <a:defRPr>
                <a:solidFill>
                  <a:schemeClr val="dk1"/>
                </a:solidFill>
                <a:latin typeface="Space Grotesk"/>
                <a:ea typeface="Space Grotesk"/>
                <a:cs typeface="Space Grotesk"/>
                <a:sym typeface="Space Grotes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39066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2E89E7E6-A535-4803-B657-1247C5AF182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1200" y="593367"/>
            <a:ext cx="1028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Font typeface="Fredoka One"/>
              <a:buNone/>
              <a:defRPr sz="2800">
                <a:solidFill>
                  <a:schemeClr val="accent5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1200" y="1536633"/>
            <a:ext cx="10289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●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○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Light"/>
              <a:buChar char="■"/>
              <a:defRPr>
                <a:solidFill>
                  <a:schemeClr val="dk1"/>
                </a:solidFill>
                <a:latin typeface="Quicksand Light"/>
                <a:ea typeface="Quicksand Light"/>
                <a:cs typeface="Quicksand Light"/>
                <a:sym typeface="Quicksan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20156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  <p:sldLayoutId id="2147483799" r:id="rId12"/>
    <p:sldLayoutId id="2147483800" r:id="rId13"/>
    <p:sldLayoutId id="2147483801" r:id="rId14"/>
    <p:sldLayoutId id="2147483802" r:id="rId15"/>
    <p:sldLayoutId id="2147483803" r:id="rId16"/>
    <p:sldLayoutId id="2147483804" r:id="rId17"/>
    <p:sldLayoutId id="2147483805" r:id="rId18"/>
    <p:sldLayoutId id="2147483806" r:id="rId19"/>
    <p:sldLayoutId id="2147483807" r:id="rId20"/>
    <p:sldLayoutId id="2147483808" r:id="rId21"/>
    <p:sldLayoutId id="2147483809" r:id="rId22"/>
    <p:sldLayoutId id="2147483810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66.png"/><Relationship Id="rId18" Type="http://schemas.openxmlformats.org/officeDocument/2006/relationships/image" Target="../media/image71.svg"/><Relationship Id="rId3" Type="http://schemas.openxmlformats.org/officeDocument/2006/relationships/image" Target="../media/image1.jpeg"/><Relationship Id="rId7" Type="http://schemas.openxmlformats.org/officeDocument/2006/relationships/image" Target="../media/image61.png"/><Relationship Id="rId12" Type="http://schemas.openxmlformats.org/officeDocument/2006/relationships/image" Target="../media/image65.svg"/><Relationship Id="rId17" Type="http://schemas.openxmlformats.org/officeDocument/2006/relationships/image" Target="../media/image70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69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0.png"/><Relationship Id="rId11" Type="http://schemas.openxmlformats.org/officeDocument/2006/relationships/image" Target="../media/image64.png"/><Relationship Id="rId5" Type="http://schemas.openxmlformats.org/officeDocument/2006/relationships/image" Target="../media/image30.svg"/><Relationship Id="rId15" Type="http://schemas.openxmlformats.org/officeDocument/2006/relationships/image" Target="../media/image68.png"/><Relationship Id="rId10" Type="http://schemas.openxmlformats.org/officeDocument/2006/relationships/image" Target="../media/image63.svg"/><Relationship Id="rId4" Type="http://schemas.openxmlformats.org/officeDocument/2006/relationships/image" Target="../media/image29.png"/><Relationship Id="rId9" Type="http://schemas.openxmlformats.org/officeDocument/2006/relationships/image" Target="../media/image62.png"/><Relationship Id="rId14" Type="http://schemas.openxmlformats.org/officeDocument/2006/relationships/image" Target="../media/image67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svg"/><Relationship Id="rId13" Type="http://schemas.openxmlformats.org/officeDocument/2006/relationships/image" Target="../media/image78.svg"/><Relationship Id="rId3" Type="http://schemas.openxmlformats.org/officeDocument/2006/relationships/slideLayout" Target="../slideLayouts/slideLayout87.xml"/><Relationship Id="rId7" Type="http://schemas.openxmlformats.org/officeDocument/2006/relationships/image" Target="../media/image64.png"/><Relationship Id="rId12" Type="http://schemas.openxmlformats.org/officeDocument/2006/relationships/image" Target="../media/image77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73.svg"/><Relationship Id="rId11" Type="http://schemas.openxmlformats.org/officeDocument/2006/relationships/image" Target="../media/image76.png"/><Relationship Id="rId5" Type="http://schemas.openxmlformats.org/officeDocument/2006/relationships/image" Target="../media/image72.png"/><Relationship Id="rId15" Type="http://schemas.openxmlformats.org/officeDocument/2006/relationships/image" Target="../media/image7.png"/><Relationship Id="rId10" Type="http://schemas.openxmlformats.org/officeDocument/2006/relationships/image" Target="../media/image75.svg"/><Relationship Id="rId4" Type="http://schemas.openxmlformats.org/officeDocument/2006/relationships/notesSlide" Target="../notesSlides/notesSlide11.xml"/><Relationship Id="rId9" Type="http://schemas.openxmlformats.org/officeDocument/2006/relationships/image" Target="../media/image74.png"/><Relationship Id="rId14" Type="http://schemas.openxmlformats.org/officeDocument/2006/relationships/image" Target="../media/image7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65.svg"/><Relationship Id="rId18" Type="http://schemas.openxmlformats.org/officeDocument/2006/relationships/image" Target="../media/image80.png"/><Relationship Id="rId3" Type="http://schemas.openxmlformats.org/officeDocument/2006/relationships/slideLayout" Target="../slideLayouts/slideLayout1.xml"/><Relationship Id="rId21" Type="http://schemas.openxmlformats.org/officeDocument/2006/relationships/image" Target="../media/image83.png"/><Relationship Id="rId7" Type="http://schemas.openxmlformats.org/officeDocument/2006/relationships/image" Target="../media/image30.svg"/><Relationship Id="rId12" Type="http://schemas.openxmlformats.org/officeDocument/2006/relationships/image" Target="../media/image64.png"/><Relationship Id="rId17" Type="http://schemas.openxmlformats.org/officeDocument/2006/relationships/image" Target="../media/image69.svg"/><Relationship Id="rId25" Type="http://schemas.openxmlformats.org/officeDocument/2006/relationships/image" Target="../media/image86.png"/><Relationship Id="rId2" Type="http://schemas.openxmlformats.org/officeDocument/2006/relationships/audio" Target="../media/media4.mp3"/><Relationship Id="rId16" Type="http://schemas.openxmlformats.org/officeDocument/2006/relationships/image" Target="../media/image68.png"/><Relationship Id="rId20" Type="http://schemas.openxmlformats.org/officeDocument/2006/relationships/image" Target="../media/image82.svg"/><Relationship Id="rId1" Type="http://schemas.microsoft.com/office/2007/relationships/media" Target="../media/media4.mp3"/><Relationship Id="rId6" Type="http://schemas.openxmlformats.org/officeDocument/2006/relationships/image" Target="../media/image29.png"/><Relationship Id="rId11" Type="http://schemas.openxmlformats.org/officeDocument/2006/relationships/image" Target="../media/image63.svg"/><Relationship Id="rId24" Type="http://schemas.openxmlformats.org/officeDocument/2006/relationships/image" Target="../media/image85.png"/><Relationship Id="rId5" Type="http://schemas.openxmlformats.org/officeDocument/2006/relationships/image" Target="../media/image1.jpeg"/><Relationship Id="rId15" Type="http://schemas.openxmlformats.org/officeDocument/2006/relationships/image" Target="../media/image67.svg"/><Relationship Id="rId23" Type="http://schemas.openxmlformats.org/officeDocument/2006/relationships/image" Target="../media/image7.png"/><Relationship Id="rId10" Type="http://schemas.openxmlformats.org/officeDocument/2006/relationships/image" Target="../media/image62.png"/><Relationship Id="rId19" Type="http://schemas.openxmlformats.org/officeDocument/2006/relationships/image" Target="../media/image81.png"/><Relationship Id="rId4" Type="http://schemas.openxmlformats.org/officeDocument/2006/relationships/notesSlide" Target="../notesSlides/notesSlide12.xml"/><Relationship Id="rId9" Type="http://schemas.microsoft.com/office/2007/relationships/hdphoto" Target="../media/hdphoto1.wdp"/><Relationship Id="rId14" Type="http://schemas.openxmlformats.org/officeDocument/2006/relationships/image" Target="../media/image66.png"/><Relationship Id="rId22" Type="http://schemas.openxmlformats.org/officeDocument/2006/relationships/image" Target="../media/image84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svg"/><Relationship Id="rId3" Type="http://schemas.openxmlformats.org/officeDocument/2006/relationships/image" Target="../media/image3.png"/><Relationship Id="rId7" Type="http://schemas.openxmlformats.org/officeDocument/2006/relationships/image" Target="../media/image90.png"/><Relationship Id="rId2" Type="http://schemas.openxmlformats.org/officeDocument/2006/relationships/image" Target="../media/image87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9.svg"/><Relationship Id="rId5" Type="http://schemas.openxmlformats.org/officeDocument/2006/relationships/image" Target="../media/image88.png"/><Relationship Id="rId4" Type="http://schemas.openxmlformats.org/officeDocument/2006/relationships/image" Target="../media/image4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svg"/><Relationship Id="rId13" Type="http://schemas.openxmlformats.org/officeDocument/2006/relationships/image" Target="../media/image98.png"/><Relationship Id="rId3" Type="http://schemas.microsoft.com/office/2007/relationships/media" Target="../media/media4.mp3"/><Relationship Id="rId7" Type="http://schemas.openxmlformats.org/officeDocument/2006/relationships/image" Target="../media/image92.png"/><Relationship Id="rId12" Type="http://schemas.openxmlformats.org/officeDocument/2006/relationships/image" Target="../media/image97.svg"/><Relationship Id="rId17" Type="http://schemas.openxmlformats.org/officeDocument/2006/relationships/image" Target="../media/image101.svg"/><Relationship Id="rId2" Type="http://schemas.openxmlformats.org/officeDocument/2006/relationships/audio" Target="../media/media3.mp3"/><Relationship Id="rId16" Type="http://schemas.openxmlformats.org/officeDocument/2006/relationships/image" Target="../media/image100.png"/><Relationship Id="rId1" Type="http://schemas.microsoft.com/office/2007/relationships/media" Target="../media/media3.mp3"/><Relationship Id="rId6" Type="http://schemas.openxmlformats.org/officeDocument/2006/relationships/notesSlide" Target="../notesSlides/notesSlide13.xml"/><Relationship Id="rId11" Type="http://schemas.openxmlformats.org/officeDocument/2006/relationships/image" Target="../media/image96.png"/><Relationship Id="rId5" Type="http://schemas.openxmlformats.org/officeDocument/2006/relationships/slideLayout" Target="../slideLayouts/slideLayout99.xml"/><Relationship Id="rId15" Type="http://schemas.openxmlformats.org/officeDocument/2006/relationships/image" Target="../media/image7.png"/><Relationship Id="rId10" Type="http://schemas.openxmlformats.org/officeDocument/2006/relationships/image" Target="../media/image95.svg"/><Relationship Id="rId4" Type="http://schemas.openxmlformats.org/officeDocument/2006/relationships/audio" Target="../media/media4.mp3"/><Relationship Id="rId9" Type="http://schemas.openxmlformats.org/officeDocument/2006/relationships/image" Target="../media/image94.png"/><Relationship Id="rId14" Type="http://schemas.openxmlformats.org/officeDocument/2006/relationships/image" Target="../media/image99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6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10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3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1.jpeg"/><Relationship Id="rId10" Type="http://schemas.openxmlformats.org/officeDocument/2006/relationships/image" Target="../media/image6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0.sv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5.png"/><Relationship Id="rId12" Type="http://schemas.openxmlformats.org/officeDocument/2006/relationships/image" Target="../media/image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.png"/><Relationship Id="rId11" Type="http://schemas.openxmlformats.org/officeDocument/2006/relationships/image" Target="../media/image8.png"/><Relationship Id="rId5" Type="http://schemas.openxmlformats.org/officeDocument/2006/relationships/image" Target="../media/image1.jpeg"/><Relationship Id="rId15" Type="http://schemas.openxmlformats.org/officeDocument/2006/relationships/image" Target="../media/image12.svg"/><Relationship Id="rId10" Type="http://schemas.openxmlformats.org/officeDocument/2006/relationships/image" Target="../media/image4.sv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3.png"/><Relationship Id="rId1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image" Target="../media/image16.svg"/><Relationship Id="rId12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15.png"/><Relationship Id="rId11" Type="http://schemas.openxmlformats.org/officeDocument/2006/relationships/image" Target="../media/image20.svg"/><Relationship Id="rId5" Type="http://schemas.openxmlformats.org/officeDocument/2006/relationships/image" Target="../media/image14.svg"/><Relationship Id="rId15" Type="http://schemas.openxmlformats.org/officeDocument/2006/relationships/image" Target="../media/image2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svg"/><Relationship Id="rId14" Type="http://schemas.openxmlformats.org/officeDocument/2006/relationships/image" Target="../media/image23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25.png"/><Relationship Id="rId18" Type="http://schemas.openxmlformats.org/officeDocument/2006/relationships/image" Target="../media/image30.svg"/><Relationship Id="rId3" Type="http://schemas.microsoft.com/office/2007/relationships/media" Target="../media/media2.mp3"/><Relationship Id="rId21" Type="http://schemas.openxmlformats.org/officeDocument/2006/relationships/image" Target="../media/image11.png"/><Relationship Id="rId7" Type="http://schemas.openxmlformats.org/officeDocument/2006/relationships/image" Target="../media/image1.jpeg"/><Relationship Id="rId12" Type="http://schemas.openxmlformats.org/officeDocument/2006/relationships/image" Target="../media/image4.svg"/><Relationship Id="rId17" Type="http://schemas.openxmlformats.org/officeDocument/2006/relationships/image" Target="../media/image29.png"/><Relationship Id="rId2" Type="http://schemas.microsoft.com/office/2007/relationships/media" Target="../media/media1.mp3"/><Relationship Id="rId16" Type="http://schemas.openxmlformats.org/officeDocument/2006/relationships/image" Target="../media/image28.svg"/><Relationship Id="rId20" Type="http://schemas.openxmlformats.org/officeDocument/2006/relationships/image" Target="../media/image32.svg"/><Relationship Id="rId1" Type="http://schemas.openxmlformats.org/officeDocument/2006/relationships/audio" Target="NULL" TargetMode="External"/><Relationship Id="rId6" Type="http://schemas.openxmlformats.org/officeDocument/2006/relationships/notesSlide" Target="../notesSlides/notesSlide6.xml"/><Relationship Id="rId11" Type="http://schemas.openxmlformats.org/officeDocument/2006/relationships/image" Target="../media/image3.png"/><Relationship Id="rId5" Type="http://schemas.openxmlformats.org/officeDocument/2006/relationships/slideLayout" Target="../slideLayouts/slideLayout1.xml"/><Relationship Id="rId15" Type="http://schemas.openxmlformats.org/officeDocument/2006/relationships/image" Target="../media/image27.png"/><Relationship Id="rId10" Type="http://schemas.openxmlformats.org/officeDocument/2006/relationships/image" Target="../media/image7.png"/><Relationship Id="rId19" Type="http://schemas.openxmlformats.org/officeDocument/2006/relationships/image" Target="../media/image31.png"/><Relationship Id="rId4" Type="http://schemas.openxmlformats.org/officeDocument/2006/relationships/audio" Target="../media/media2.mp3"/><Relationship Id="rId9" Type="http://schemas.openxmlformats.org/officeDocument/2006/relationships/image" Target="../media/image5.png"/><Relationship Id="rId14" Type="http://schemas.openxmlformats.org/officeDocument/2006/relationships/image" Target="../media/image26.svg"/><Relationship Id="rId22" Type="http://schemas.openxmlformats.org/officeDocument/2006/relationships/image" Target="../media/image12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8.png"/><Relationship Id="rId18" Type="http://schemas.openxmlformats.org/officeDocument/2006/relationships/image" Target="../media/image43.png"/><Relationship Id="rId3" Type="http://schemas.openxmlformats.org/officeDocument/2006/relationships/image" Target="../media/image1.jpeg"/><Relationship Id="rId7" Type="http://schemas.openxmlformats.org/officeDocument/2006/relationships/image" Target="../media/image4.svg"/><Relationship Id="rId12" Type="http://schemas.openxmlformats.org/officeDocument/2006/relationships/image" Target="../media/image37.svg"/><Relationship Id="rId17" Type="http://schemas.openxmlformats.org/officeDocument/2006/relationships/image" Target="../media/image42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41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11" Type="http://schemas.openxmlformats.org/officeDocument/2006/relationships/image" Target="../media/image36.png"/><Relationship Id="rId5" Type="http://schemas.openxmlformats.org/officeDocument/2006/relationships/image" Target="../media/image30.svg"/><Relationship Id="rId15" Type="http://schemas.openxmlformats.org/officeDocument/2006/relationships/image" Target="../media/image40.png"/><Relationship Id="rId10" Type="http://schemas.openxmlformats.org/officeDocument/2006/relationships/image" Target="../media/image35.svg"/><Relationship Id="rId19" Type="http://schemas.openxmlformats.org/officeDocument/2006/relationships/image" Target="../media/image44.svg"/><Relationship Id="rId4" Type="http://schemas.openxmlformats.org/officeDocument/2006/relationships/image" Target="../media/image29.png"/><Relationship Id="rId9" Type="http://schemas.openxmlformats.org/officeDocument/2006/relationships/image" Target="../media/image34.png"/><Relationship Id="rId14" Type="http://schemas.openxmlformats.org/officeDocument/2006/relationships/image" Target="../media/image39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54.svg"/><Relationship Id="rId3" Type="http://schemas.openxmlformats.org/officeDocument/2006/relationships/audio" Target="../media/audio2.wav"/><Relationship Id="rId7" Type="http://schemas.openxmlformats.org/officeDocument/2006/relationships/image" Target="../media/image48.svg"/><Relationship Id="rId12" Type="http://schemas.openxmlformats.org/officeDocument/2006/relationships/image" Target="../media/image5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47.png"/><Relationship Id="rId11" Type="http://schemas.openxmlformats.org/officeDocument/2006/relationships/image" Target="../media/image52.svg"/><Relationship Id="rId5" Type="http://schemas.openxmlformats.org/officeDocument/2006/relationships/image" Target="../media/image46.svg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0.svg"/><Relationship Id="rId14" Type="http://schemas.openxmlformats.org/officeDocument/2006/relationships/image" Target="../media/image5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svg"/><Relationship Id="rId13" Type="http://schemas.openxmlformats.org/officeDocument/2006/relationships/image" Target="../media/image35.svg"/><Relationship Id="rId18" Type="http://schemas.openxmlformats.org/officeDocument/2006/relationships/image" Target="../media/image40.png"/><Relationship Id="rId3" Type="http://schemas.openxmlformats.org/officeDocument/2006/relationships/slideLayout" Target="../slideLayouts/slideLayout1.xml"/><Relationship Id="rId21" Type="http://schemas.openxmlformats.org/officeDocument/2006/relationships/image" Target="../media/image56.png"/><Relationship Id="rId7" Type="http://schemas.openxmlformats.org/officeDocument/2006/relationships/image" Target="../media/image29.png"/><Relationship Id="rId12" Type="http://schemas.openxmlformats.org/officeDocument/2006/relationships/image" Target="../media/image34.png"/><Relationship Id="rId17" Type="http://schemas.openxmlformats.org/officeDocument/2006/relationships/image" Target="../media/image39.svg"/><Relationship Id="rId25" Type="http://schemas.openxmlformats.org/officeDocument/2006/relationships/image" Target="../media/image59.png"/><Relationship Id="rId2" Type="http://schemas.openxmlformats.org/officeDocument/2006/relationships/audio" Target="../media/media2.mp3"/><Relationship Id="rId16" Type="http://schemas.openxmlformats.org/officeDocument/2006/relationships/image" Target="../media/image38.png"/><Relationship Id="rId20" Type="http://schemas.openxmlformats.org/officeDocument/2006/relationships/image" Target="../media/image42.png"/><Relationship Id="rId1" Type="http://schemas.microsoft.com/office/2007/relationships/media" Target="../media/media2.mp3"/><Relationship Id="rId6" Type="http://schemas.openxmlformats.org/officeDocument/2006/relationships/image" Target="../media/image1.jpeg"/><Relationship Id="rId11" Type="http://schemas.openxmlformats.org/officeDocument/2006/relationships/image" Target="../media/image33.png"/><Relationship Id="rId24" Type="http://schemas.openxmlformats.org/officeDocument/2006/relationships/image" Target="../media/image7.png"/><Relationship Id="rId5" Type="http://schemas.openxmlformats.org/officeDocument/2006/relationships/audio" Target="../media/audio3.wav"/><Relationship Id="rId15" Type="http://schemas.openxmlformats.org/officeDocument/2006/relationships/image" Target="../media/image37.svg"/><Relationship Id="rId23" Type="http://schemas.openxmlformats.org/officeDocument/2006/relationships/image" Target="../media/image58.png"/><Relationship Id="rId10" Type="http://schemas.openxmlformats.org/officeDocument/2006/relationships/image" Target="../media/image4.svg"/><Relationship Id="rId19" Type="http://schemas.openxmlformats.org/officeDocument/2006/relationships/image" Target="../media/image41.svg"/><Relationship Id="rId4" Type="http://schemas.openxmlformats.org/officeDocument/2006/relationships/notesSlide" Target="../notesSlides/notesSlide9.xml"/><Relationship Id="rId9" Type="http://schemas.openxmlformats.org/officeDocument/2006/relationships/image" Target="../media/image3.png"/><Relationship Id="rId14" Type="http://schemas.openxmlformats.org/officeDocument/2006/relationships/image" Target="../media/image36.png"/><Relationship Id="rId22" Type="http://schemas.openxmlformats.org/officeDocument/2006/relationships/image" Target="../media/image57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6" name="Google Shape;2566;p50"/>
          <p:cNvGrpSpPr/>
          <p:nvPr/>
        </p:nvGrpSpPr>
        <p:grpSpPr>
          <a:xfrm rot="571659">
            <a:off x="9242014" y="797067"/>
            <a:ext cx="1069365" cy="1289297"/>
            <a:chOff x="4839875" y="3475250"/>
            <a:chExt cx="664100" cy="779900"/>
          </a:xfrm>
        </p:grpSpPr>
        <p:sp>
          <p:nvSpPr>
            <p:cNvPr id="2567" name="Google Shape;2567;p50"/>
            <p:cNvSpPr/>
            <p:nvPr/>
          </p:nvSpPr>
          <p:spPr>
            <a:xfrm>
              <a:off x="4839875" y="3475250"/>
              <a:ext cx="664100" cy="779900"/>
            </a:xfrm>
            <a:custGeom>
              <a:avLst/>
              <a:gdLst/>
              <a:ahLst/>
              <a:cxnLst/>
              <a:rect l="l" t="t" r="r" b="b"/>
              <a:pathLst>
                <a:path w="26564" h="31196" extrusionOk="0">
                  <a:moveTo>
                    <a:pt x="21706" y="8502"/>
                  </a:moveTo>
                  <a:lnTo>
                    <a:pt x="21706" y="8609"/>
                  </a:lnTo>
                  <a:lnTo>
                    <a:pt x="21670" y="8609"/>
                  </a:lnTo>
                  <a:cubicBezTo>
                    <a:pt x="21682" y="8561"/>
                    <a:pt x="21682" y="8538"/>
                    <a:pt x="21706" y="8502"/>
                  </a:cubicBezTo>
                  <a:close/>
                  <a:moveTo>
                    <a:pt x="22801" y="1"/>
                  </a:moveTo>
                  <a:cubicBezTo>
                    <a:pt x="22634" y="1"/>
                    <a:pt x="22456" y="37"/>
                    <a:pt x="22289" y="96"/>
                  </a:cubicBezTo>
                  <a:cubicBezTo>
                    <a:pt x="21991" y="215"/>
                    <a:pt x="21777" y="406"/>
                    <a:pt x="21634" y="537"/>
                  </a:cubicBezTo>
                  <a:cubicBezTo>
                    <a:pt x="21027" y="1132"/>
                    <a:pt x="20503" y="2073"/>
                    <a:pt x="20289" y="2966"/>
                  </a:cubicBezTo>
                  <a:cubicBezTo>
                    <a:pt x="19467" y="2287"/>
                    <a:pt x="18384" y="1834"/>
                    <a:pt x="17027" y="1596"/>
                  </a:cubicBezTo>
                  <a:cubicBezTo>
                    <a:pt x="16669" y="1537"/>
                    <a:pt x="16324" y="1501"/>
                    <a:pt x="16003" y="1501"/>
                  </a:cubicBezTo>
                  <a:cubicBezTo>
                    <a:pt x="14360" y="1501"/>
                    <a:pt x="13169" y="2215"/>
                    <a:pt x="12336" y="3180"/>
                  </a:cubicBezTo>
                  <a:cubicBezTo>
                    <a:pt x="12252" y="2596"/>
                    <a:pt x="12050" y="2025"/>
                    <a:pt x="11800" y="1572"/>
                  </a:cubicBezTo>
                  <a:cubicBezTo>
                    <a:pt x="11716" y="1394"/>
                    <a:pt x="11550" y="1156"/>
                    <a:pt x="11300" y="941"/>
                  </a:cubicBezTo>
                  <a:cubicBezTo>
                    <a:pt x="11062" y="751"/>
                    <a:pt x="10764" y="644"/>
                    <a:pt x="10478" y="644"/>
                  </a:cubicBezTo>
                  <a:cubicBezTo>
                    <a:pt x="10383" y="644"/>
                    <a:pt x="10288" y="656"/>
                    <a:pt x="10192" y="680"/>
                  </a:cubicBezTo>
                  <a:cubicBezTo>
                    <a:pt x="9633" y="811"/>
                    <a:pt x="9216" y="1370"/>
                    <a:pt x="9216" y="2013"/>
                  </a:cubicBezTo>
                  <a:cubicBezTo>
                    <a:pt x="9216" y="2430"/>
                    <a:pt x="9371" y="2775"/>
                    <a:pt x="9549" y="3085"/>
                  </a:cubicBezTo>
                  <a:cubicBezTo>
                    <a:pt x="9704" y="3335"/>
                    <a:pt x="9883" y="3632"/>
                    <a:pt x="10121" y="3918"/>
                  </a:cubicBezTo>
                  <a:cubicBezTo>
                    <a:pt x="10264" y="4085"/>
                    <a:pt x="10419" y="4216"/>
                    <a:pt x="10550" y="4347"/>
                  </a:cubicBezTo>
                  <a:cubicBezTo>
                    <a:pt x="10728" y="4513"/>
                    <a:pt x="10895" y="4680"/>
                    <a:pt x="11026" y="4859"/>
                  </a:cubicBezTo>
                  <a:cubicBezTo>
                    <a:pt x="11073" y="4918"/>
                    <a:pt x="11133" y="4978"/>
                    <a:pt x="11193" y="5025"/>
                  </a:cubicBezTo>
                  <a:lnTo>
                    <a:pt x="11097" y="5240"/>
                  </a:lnTo>
                  <a:cubicBezTo>
                    <a:pt x="11073" y="5240"/>
                    <a:pt x="11026" y="5228"/>
                    <a:pt x="11002" y="5228"/>
                  </a:cubicBezTo>
                  <a:cubicBezTo>
                    <a:pt x="10942" y="5228"/>
                    <a:pt x="10895" y="5228"/>
                    <a:pt x="10835" y="5240"/>
                  </a:cubicBezTo>
                  <a:lnTo>
                    <a:pt x="10431" y="5335"/>
                  </a:lnTo>
                  <a:lnTo>
                    <a:pt x="10431" y="5335"/>
                  </a:lnTo>
                  <a:lnTo>
                    <a:pt x="10442" y="4918"/>
                  </a:lnTo>
                  <a:cubicBezTo>
                    <a:pt x="10466" y="4585"/>
                    <a:pt x="10252" y="4287"/>
                    <a:pt x="9942" y="4168"/>
                  </a:cubicBezTo>
                  <a:cubicBezTo>
                    <a:pt x="9847" y="4144"/>
                    <a:pt x="9764" y="4132"/>
                    <a:pt x="9669" y="4132"/>
                  </a:cubicBezTo>
                  <a:cubicBezTo>
                    <a:pt x="9454" y="4132"/>
                    <a:pt x="9216" y="4228"/>
                    <a:pt x="9073" y="4430"/>
                  </a:cubicBezTo>
                  <a:lnTo>
                    <a:pt x="8823" y="4751"/>
                  </a:lnTo>
                  <a:lnTo>
                    <a:pt x="8573" y="4430"/>
                  </a:lnTo>
                  <a:cubicBezTo>
                    <a:pt x="8418" y="4228"/>
                    <a:pt x="8204" y="4132"/>
                    <a:pt x="7978" y="4132"/>
                  </a:cubicBezTo>
                  <a:cubicBezTo>
                    <a:pt x="7883" y="4132"/>
                    <a:pt x="7799" y="4144"/>
                    <a:pt x="7704" y="4168"/>
                  </a:cubicBezTo>
                  <a:cubicBezTo>
                    <a:pt x="7394" y="4287"/>
                    <a:pt x="7204" y="4585"/>
                    <a:pt x="7204" y="4918"/>
                  </a:cubicBezTo>
                  <a:lnTo>
                    <a:pt x="7216" y="5335"/>
                  </a:lnTo>
                  <a:lnTo>
                    <a:pt x="7216" y="5335"/>
                  </a:lnTo>
                  <a:lnTo>
                    <a:pt x="6811" y="5240"/>
                  </a:lnTo>
                  <a:cubicBezTo>
                    <a:pt x="6751" y="5228"/>
                    <a:pt x="6716" y="5228"/>
                    <a:pt x="6656" y="5228"/>
                  </a:cubicBezTo>
                  <a:cubicBezTo>
                    <a:pt x="6382" y="5228"/>
                    <a:pt x="6132" y="5382"/>
                    <a:pt x="6001" y="5621"/>
                  </a:cubicBezTo>
                  <a:cubicBezTo>
                    <a:pt x="5835" y="5894"/>
                    <a:pt x="5859" y="6252"/>
                    <a:pt x="6085" y="6514"/>
                  </a:cubicBezTo>
                  <a:lnTo>
                    <a:pt x="6370" y="6811"/>
                  </a:lnTo>
                  <a:lnTo>
                    <a:pt x="6013" y="7002"/>
                  </a:lnTo>
                  <a:cubicBezTo>
                    <a:pt x="5894" y="7061"/>
                    <a:pt x="5787" y="7168"/>
                    <a:pt x="5716" y="7287"/>
                  </a:cubicBezTo>
                  <a:cubicBezTo>
                    <a:pt x="5585" y="7145"/>
                    <a:pt x="5442" y="7014"/>
                    <a:pt x="5311" y="6895"/>
                  </a:cubicBezTo>
                  <a:cubicBezTo>
                    <a:pt x="5299" y="6883"/>
                    <a:pt x="5287" y="6859"/>
                    <a:pt x="5263" y="6859"/>
                  </a:cubicBezTo>
                  <a:lnTo>
                    <a:pt x="5132" y="6776"/>
                  </a:lnTo>
                  <a:cubicBezTo>
                    <a:pt x="5061" y="6728"/>
                    <a:pt x="4989" y="6704"/>
                    <a:pt x="4894" y="6680"/>
                  </a:cubicBezTo>
                  <a:cubicBezTo>
                    <a:pt x="4846" y="6668"/>
                    <a:pt x="4811" y="6668"/>
                    <a:pt x="4763" y="6668"/>
                  </a:cubicBezTo>
                  <a:cubicBezTo>
                    <a:pt x="4704" y="6668"/>
                    <a:pt x="4632" y="6680"/>
                    <a:pt x="4573" y="6704"/>
                  </a:cubicBezTo>
                  <a:cubicBezTo>
                    <a:pt x="4275" y="6776"/>
                    <a:pt x="4049" y="7026"/>
                    <a:pt x="4001" y="7335"/>
                  </a:cubicBezTo>
                  <a:cubicBezTo>
                    <a:pt x="4001" y="7395"/>
                    <a:pt x="3989" y="7454"/>
                    <a:pt x="4001" y="7514"/>
                  </a:cubicBezTo>
                  <a:lnTo>
                    <a:pt x="4001" y="7573"/>
                  </a:lnTo>
                  <a:lnTo>
                    <a:pt x="4001" y="7609"/>
                  </a:lnTo>
                  <a:lnTo>
                    <a:pt x="4001" y="7645"/>
                  </a:lnTo>
                  <a:cubicBezTo>
                    <a:pt x="4049" y="8264"/>
                    <a:pt x="4049" y="8942"/>
                    <a:pt x="4013" y="9835"/>
                  </a:cubicBezTo>
                  <a:lnTo>
                    <a:pt x="4013" y="9871"/>
                  </a:lnTo>
                  <a:lnTo>
                    <a:pt x="4013" y="9907"/>
                  </a:lnTo>
                  <a:cubicBezTo>
                    <a:pt x="4001" y="10181"/>
                    <a:pt x="4001" y="10478"/>
                    <a:pt x="3989" y="10764"/>
                  </a:cubicBezTo>
                  <a:cubicBezTo>
                    <a:pt x="3954" y="11478"/>
                    <a:pt x="3930" y="12205"/>
                    <a:pt x="3942" y="12919"/>
                  </a:cubicBezTo>
                  <a:lnTo>
                    <a:pt x="3942" y="13002"/>
                  </a:lnTo>
                  <a:cubicBezTo>
                    <a:pt x="3954" y="13872"/>
                    <a:pt x="4001" y="14598"/>
                    <a:pt x="4120" y="15288"/>
                  </a:cubicBezTo>
                  <a:cubicBezTo>
                    <a:pt x="4120" y="15336"/>
                    <a:pt x="4132" y="15384"/>
                    <a:pt x="4132" y="15408"/>
                  </a:cubicBezTo>
                  <a:lnTo>
                    <a:pt x="4132" y="15443"/>
                  </a:lnTo>
                  <a:lnTo>
                    <a:pt x="4061" y="15443"/>
                  </a:lnTo>
                  <a:cubicBezTo>
                    <a:pt x="3954" y="15443"/>
                    <a:pt x="3834" y="15455"/>
                    <a:pt x="3739" y="15491"/>
                  </a:cubicBezTo>
                  <a:cubicBezTo>
                    <a:pt x="3465" y="15598"/>
                    <a:pt x="3275" y="15812"/>
                    <a:pt x="3144" y="16086"/>
                  </a:cubicBezTo>
                  <a:cubicBezTo>
                    <a:pt x="3096" y="15884"/>
                    <a:pt x="3037" y="15658"/>
                    <a:pt x="2989" y="15455"/>
                  </a:cubicBezTo>
                  <a:cubicBezTo>
                    <a:pt x="2727" y="14396"/>
                    <a:pt x="2346" y="13264"/>
                    <a:pt x="1453" y="13264"/>
                  </a:cubicBezTo>
                  <a:cubicBezTo>
                    <a:pt x="1251" y="13264"/>
                    <a:pt x="1036" y="13336"/>
                    <a:pt x="858" y="13467"/>
                  </a:cubicBezTo>
                  <a:cubicBezTo>
                    <a:pt x="405" y="13824"/>
                    <a:pt x="108" y="14455"/>
                    <a:pt x="906" y="16300"/>
                  </a:cubicBezTo>
                  <a:cubicBezTo>
                    <a:pt x="655" y="16348"/>
                    <a:pt x="441" y="16503"/>
                    <a:pt x="310" y="16741"/>
                  </a:cubicBezTo>
                  <a:cubicBezTo>
                    <a:pt x="1" y="17313"/>
                    <a:pt x="251" y="17967"/>
                    <a:pt x="1239" y="19158"/>
                  </a:cubicBezTo>
                  <a:cubicBezTo>
                    <a:pt x="1120" y="19253"/>
                    <a:pt x="1025" y="19384"/>
                    <a:pt x="965" y="19527"/>
                  </a:cubicBezTo>
                  <a:cubicBezTo>
                    <a:pt x="775" y="20015"/>
                    <a:pt x="906" y="20551"/>
                    <a:pt x="1989" y="21646"/>
                  </a:cubicBezTo>
                  <a:cubicBezTo>
                    <a:pt x="1537" y="21658"/>
                    <a:pt x="1179" y="21968"/>
                    <a:pt x="1120" y="22420"/>
                  </a:cubicBezTo>
                  <a:cubicBezTo>
                    <a:pt x="1025" y="23147"/>
                    <a:pt x="1739" y="23682"/>
                    <a:pt x="2822" y="24278"/>
                  </a:cubicBezTo>
                  <a:cubicBezTo>
                    <a:pt x="2882" y="24313"/>
                    <a:pt x="2941" y="24337"/>
                    <a:pt x="3001" y="24385"/>
                  </a:cubicBezTo>
                  <a:cubicBezTo>
                    <a:pt x="2811" y="24516"/>
                    <a:pt x="2680" y="24742"/>
                    <a:pt x="2644" y="24992"/>
                  </a:cubicBezTo>
                  <a:cubicBezTo>
                    <a:pt x="2572" y="25635"/>
                    <a:pt x="2989" y="26230"/>
                    <a:pt x="5251" y="27314"/>
                  </a:cubicBezTo>
                  <a:cubicBezTo>
                    <a:pt x="5144" y="27540"/>
                    <a:pt x="5049" y="27719"/>
                    <a:pt x="4966" y="27850"/>
                  </a:cubicBezTo>
                  <a:cubicBezTo>
                    <a:pt x="4704" y="28338"/>
                    <a:pt x="4763" y="28933"/>
                    <a:pt x="5108" y="29385"/>
                  </a:cubicBezTo>
                  <a:cubicBezTo>
                    <a:pt x="6025" y="30564"/>
                    <a:pt x="7442" y="31195"/>
                    <a:pt x="9061" y="31195"/>
                  </a:cubicBezTo>
                  <a:cubicBezTo>
                    <a:pt x="9454" y="31195"/>
                    <a:pt x="9764" y="31171"/>
                    <a:pt x="9954" y="31136"/>
                  </a:cubicBezTo>
                  <a:cubicBezTo>
                    <a:pt x="10300" y="31100"/>
                    <a:pt x="10597" y="30921"/>
                    <a:pt x="10823" y="30647"/>
                  </a:cubicBezTo>
                  <a:lnTo>
                    <a:pt x="12228" y="28933"/>
                  </a:lnTo>
                  <a:cubicBezTo>
                    <a:pt x="13240" y="29147"/>
                    <a:pt x="14050" y="29254"/>
                    <a:pt x="14598" y="29254"/>
                  </a:cubicBezTo>
                  <a:cubicBezTo>
                    <a:pt x="14883" y="29254"/>
                    <a:pt x="15610" y="29254"/>
                    <a:pt x="15943" y="28683"/>
                  </a:cubicBezTo>
                  <a:cubicBezTo>
                    <a:pt x="16074" y="28457"/>
                    <a:pt x="16086" y="28207"/>
                    <a:pt x="16026" y="27981"/>
                  </a:cubicBezTo>
                  <a:lnTo>
                    <a:pt x="16026" y="27981"/>
                  </a:lnTo>
                  <a:cubicBezTo>
                    <a:pt x="16098" y="28004"/>
                    <a:pt x="16157" y="28004"/>
                    <a:pt x="16241" y="28016"/>
                  </a:cubicBezTo>
                  <a:cubicBezTo>
                    <a:pt x="16681" y="28076"/>
                    <a:pt x="17074" y="28123"/>
                    <a:pt x="17384" y="28123"/>
                  </a:cubicBezTo>
                  <a:cubicBezTo>
                    <a:pt x="17670" y="28123"/>
                    <a:pt x="18396" y="28123"/>
                    <a:pt x="18717" y="27552"/>
                  </a:cubicBezTo>
                  <a:cubicBezTo>
                    <a:pt x="18872" y="27290"/>
                    <a:pt x="18884" y="26968"/>
                    <a:pt x="18741" y="26707"/>
                  </a:cubicBezTo>
                  <a:cubicBezTo>
                    <a:pt x="18682" y="26587"/>
                    <a:pt x="18586" y="26492"/>
                    <a:pt x="18479" y="26409"/>
                  </a:cubicBezTo>
                  <a:cubicBezTo>
                    <a:pt x="20003" y="26195"/>
                    <a:pt x="20432" y="25837"/>
                    <a:pt x="20563" y="25337"/>
                  </a:cubicBezTo>
                  <a:cubicBezTo>
                    <a:pt x="20610" y="25183"/>
                    <a:pt x="20610" y="25028"/>
                    <a:pt x="20563" y="24873"/>
                  </a:cubicBezTo>
                  <a:cubicBezTo>
                    <a:pt x="22051" y="24516"/>
                    <a:pt x="22670" y="24135"/>
                    <a:pt x="22753" y="23504"/>
                  </a:cubicBezTo>
                  <a:cubicBezTo>
                    <a:pt x="22789" y="23254"/>
                    <a:pt x="22730" y="23004"/>
                    <a:pt x="22563" y="22801"/>
                  </a:cubicBezTo>
                  <a:lnTo>
                    <a:pt x="22551" y="22789"/>
                  </a:lnTo>
                  <a:cubicBezTo>
                    <a:pt x="24301" y="21813"/>
                    <a:pt x="24432" y="21123"/>
                    <a:pt x="24289" y="20563"/>
                  </a:cubicBezTo>
                  <a:cubicBezTo>
                    <a:pt x="24194" y="20241"/>
                    <a:pt x="23992" y="20027"/>
                    <a:pt x="23706" y="19920"/>
                  </a:cubicBezTo>
                  <a:cubicBezTo>
                    <a:pt x="23777" y="19825"/>
                    <a:pt x="23837" y="19729"/>
                    <a:pt x="23920" y="19634"/>
                  </a:cubicBezTo>
                  <a:cubicBezTo>
                    <a:pt x="24516" y="18729"/>
                    <a:pt x="24837" y="17622"/>
                    <a:pt x="24885" y="16420"/>
                  </a:cubicBezTo>
                  <a:cubicBezTo>
                    <a:pt x="24897" y="16217"/>
                    <a:pt x="24897" y="16003"/>
                    <a:pt x="24885" y="15765"/>
                  </a:cubicBezTo>
                  <a:cubicBezTo>
                    <a:pt x="24873" y="15455"/>
                    <a:pt x="24658" y="15181"/>
                    <a:pt x="24361" y="15086"/>
                  </a:cubicBezTo>
                  <a:cubicBezTo>
                    <a:pt x="24289" y="15050"/>
                    <a:pt x="24218" y="15027"/>
                    <a:pt x="24158" y="14991"/>
                  </a:cubicBezTo>
                  <a:cubicBezTo>
                    <a:pt x="24254" y="14967"/>
                    <a:pt x="24349" y="14919"/>
                    <a:pt x="24420" y="14848"/>
                  </a:cubicBezTo>
                  <a:cubicBezTo>
                    <a:pt x="24635" y="14681"/>
                    <a:pt x="24730" y="14396"/>
                    <a:pt x="24694" y="14134"/>
                  </a:cubicBezTo>
                  <a:cubicBezTo>
                    <a:pt x="24658" y="13967"/>
                    <a:pt x="24647" y="13800"/>
                    <a:pt x="24611" y="13657"/>
                  </a:cubicBezTo>
                  <a:cubicBezTo>
                    <a:pt x="24587" y="13455"/>
                    <a:pt x="24551" y="13253"/>
                    <a:pt x="24528" y="13062"/>
                  </a:cubicBezTo>
                  <a:lnTo>
                    <a:pt x="24528" y="13062"/>
                  </a:lnTo>
                  <a:cubicBezTo>
                    <a:pt x="24635" y="13122"/>
                    <a:pt x="24766" y="13145"/>
                    <a:pt x="24885" y="13145"/>
                  </a:cubicBezTo>
                  <a:cubicBezTo>
                    <a:pt x="25063" y="13145"/>
                    <a:pt x="25230" y="13086"/>
                    <a:pt x="25373" y="12967"/>
                  </a:cubicBezTo>
                  <a:cubicBezTo>
                    <a:pt x="25623" y="12764"/>
                    <a:pt x="25718" y="12407"/>
                    <a:pt x="25599" y="12110"/>
                  </a:cubicBezTo>
                  <a:lnTo>
                    <a:pt x="25444" y="11717"/>
                  </a:lnTo>
                  <a:lnTo>
                    <a:pt x="25849" y="11657"/>
                  </a:lnTo>
                  <a:cubicBezTo>
                    <a:pt x="26182" y="11609"/>
                    <a:pt x="26444" y="11359"/>
                    <a:pt x="26492" y="11038"/>
                  </a:cubicBezTo>
                  <a:cubicBezTo>
                    <a:pt x="26563" y="10752"/>
                    <a:pt x="26409" y="10419"/>
                    <a:pt x="26123" y="10276"/>
                  </a:cubicBezTo>
                  <a:lnTo>
                    <a:pt x="25766" y="10085"/>
                  </a:lnTo>
                  <a:lnTo>
                    <a:pt x="26052" y="9788"/>
                  </a:lnTo>
                  <a:cubicBezTo>
                    <a:pt x="26266" y="9550"/>
                    <a:pt x="26302" y="9169"/>
                    <a:pt x="26135" y="8895"/>
                  </a:cubicBezTo>
                  <a:cubicBezTo>
                    <a:pt x="26004" y="8657"/>
                    <a:pt x="25754" y="8502"/>
                    <a:pt x="25480" y="8502"/>
                  </a:cubicBezTo>
                  <a:cubicBezTo>
                    <a:pt x="25420" y="8502"/>
                    <a:pt x="25373" y="8502"/>
                    <a:pt x="25313" y="8514"/>
                  </a:cubicBezTo>
                  <a:lnTo>
                    <a:pt x="24909" y="8609"/>
                  </a:lnTo>
                  <a:lnTo>
                    <a:pt x="24932" y="8192"/>
                  </a:lnTo>
                  <a:cubicBezTo>
                    <a:pt x="24944" y="7859"/>
                    <a:pt x="24730" y="7561"/>
                    <a:pt x="24420" y="7442"/>
                  </a:cubicBezTo>
                  <a:cubicBezTo>
                    <a:pt x="24337" y="7418"/>
                    <a:pt x="24242" y="7407"/>
                    <a:pt x="24158" y="7407"/>
                  </a:cubicBezTo>
                  <a:cubicBezTo>
                    <a:pt x="23932" y="7407"/>
                    <a:pt x="23694" y="7502"/>
                    <a:pt x="23563" y="7704"/>
                  </a:cubicBezTo>
                  <a:lnTo>
                    <a:pt x="23301" y="8026"/>
                  </a:lnTo>
                  <a:lnTo>
                    <a:pt x="23051" y="7704"/>
                  </a:lnTo>
                  <a:cubicBezTo>
                    <a:pt x="22908" y="7502"/>
                    <a:pt x="22682" y="7407"/>
                    <a:pt x="22456" y="7407"/>
                  </a:cubicBezTo>
                  <a:cubicBezTo>
                    <a:pt x="22372" y="7407"/>
                    <a:pt x="22277" y="7418"/>
                    <a:pt x="22194" y="7442"/>
                  </a:cubicBezTo>
                  <a:cubicBezTo>
                    <a:pt x="22075" y="7490"/>
                    <a:pt x="21980" y="7549"/>
                    <a:pt x="21896" y="7645"/>
                  </a:cubicBezTo>
                  <a:cubicBezTo>
                    <a:pt x="21968" y="7252"/>
                    <a:pt x="22099" y="6133"/>
                    <a:pt x="21634" y="4930"/>
                  </a:cubicBezTo>
                  <a:lnTo>
                    <a:pt x="21634" y="4930"/>
                  </a:lnTo>
                  <a:cubicBezTo>
                    <a:pt x="21682" y="4966"/>
                    <a:pt x="21730" y="4990"/>
                    <a:pt x="21789" y="5025"/>
                  </a:cubicBezTo>
                  <a:cubicBezTo>
                    <a:pt x="22099" y="5216"/>
                    <a:pt x="22432" y="5335"/>
                    <a:pt x="22706" y="5418"/>
                  </a:cubicBezTo>
                  <a:cubicBezTo>
                    <a:pt x="22968" y="5513"/>
                    <a:pt x="23230" y="5585"/>
                    <a:pt x="23539" y="5585"/>
                  </a:cubicBezTo>
                  <a:cubicBezTo>
                    <a:pt x="23646" y="5585"/>
                    <a:pt x="23742" y="5573"/>
                    <a:pt x="23837" y="5561"/>
                  </a:cubicBezTo>
                  <a:cubicBezTo>
                    <a:pt x="24468" y="5454"/>
                    <a:pt x="24944" y="4930"/>
                    <a:pt x="24968" y="4347"/>
                  </a:cubicBezTo>
                  <a:cubicBezTo>
                    <a:pt x="24992" y="3966"/>
                    <a:pt x="24825" y="3597"/>
                    <a:pt x="24516" y="3311"/>
                  </a:cubicBezTo>
                  <a:cubicBezTo>
                    <a:pt x="24277" y="3096"/>
                    <a:pt x="23992" y="2977"/>
                    <a:pt x="23813" y="2918"/>
                  </a:cubicBezTo>
                  <a:cubicBezTo>
                    <a:pt x="23635" y="2858"/>
                    <a:pt x="23444" y="2823"/>
                    <a:pt x="23230" y="2775"/>
                  </a:cubicBezTo>
                  <a:lnTo>
                    <a:pt x="23337" y="2668"/>
                  </a:lnTo>
                  <a:cubicBezTo>
                    <a:pt x="23587" y="2418"/>
                    <a:pt x="23837" y="2132"/>
                    <a:pt x="23980" y="1727"/>
                  </a:cubicBezTo>
                  <a:cubicBezTo>
                    <a:pt x="24170" y="1120"/>
                    <a:pt x="23932" y="465"/>
                    <a:pt x="23420" y="168"/>
                  </a:cubicBezTo>
                  <a:cubicBezTo>
                    <a:pt x="23230" y="60"/>
                    <a:pt x="23027" y="1"/>
                    <a:pt x="228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57150" dir="756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50"/>
            <p:cNvSpPr/>
            <p:nvPr/>
          </p:nvSpPr>
          <p:spPr>
            <a:xfrm>
              <a:off x="5360775" y="3679150"/>
              <a:ext cx="123250" cy="121475"/>
            </a:xfrm>
            <a:custGeom>
              <a:avLst/>
              <a:gdLst/>
              <a:ahLst/>
              <a:cxnLst/>
              <a:rect l="l" t="t" r="r" b="b"/>
              <a:pathLst>
                <a:path w="4930" h="4859" extrusionOk="0">
                  <a:moveTo>
                    <a:pt x="1608" y="1"/>
                  </a:moveTo>
                  <a:lnTo>
                    <a:pt x="1667" y="1406"/>
                  </a:lnTo>
                  <a:lnTo>
                    <a:pt x="298" y="1108"/>
                  </a:lnTo>
                  <a:lnTo>
                    <a:pt x="298" y="1108"/>
                  </a:lnTo>
                  <a:lnTo>
                    <a:pt x="1239" y="2144"/>
                  </a:lnTo>
                  <a:lnTo>
                    <a:pt x="1" y="2787"/>
                  </a:lnTo>
                  <a:lnTo>
                    <a:pt x="1382" y="2977"/>
                  </a:lnTo>
                  <a:lnTo>
                    <a:pt x="870" y="4275"/>
                  </a:lnTo>
                  <a:lnTo>
                    <a:pt x="2037" y="3537"/>
                  </a:lnTo>
                  <a:lnTo>
                    <a:pt x="2477" y="4858"/>
                  </a:lnTo>
                  <a:lnTo>
                    <a:pt x="2894" y="3537"/>
                  </a:lnTo>
                  <a:lnTo>
                    <a:pt x="4061" y="4275"/>
                  </a:lnTo>
                  <a:lnTo>
                    <a:pt x="3549" y="2977"/>
                  </a:lnTo>
                  <a:lnTo>
                    <a:pt x="4930" y="2787"/>
                  </a:lnTo>
                  <a:lnTo>
                    <a:pt x="3692" y="2144"/>
                  </a:lnTo>
                  <a:lnTo>
                    <a:pt x="4632" y="1108"/>
                  </a:lnTo>
                  <a:lnTo>
                    <a:pt x="4632" y="1108"/>
                  </a:lnTo>
                  <a:lnTo>
                    <a:pt x="3275" y="1406"/>
                  </a:lnTo>
                  <a:lnTo>
                    <a:pt x="3322" y="1"/>
                  </a:lnTo>
                  <a:lnTo>
                    <a:pt x="3322" y="1"/>
                  </a:lnTo>
                  <a:lnTo>
                    <a:pt x="2477" y="1108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50"/>
            <p:cNvSpPr/>
            <p:nvPr/>
          </p:nvSpPr>
          <p:spPr>
            <a:xfrm>
              <a:off x="4995850" y="3603850"/>
              <a:ext cx="123250" cy="121175"/>
            </a:xfrm>
            <a:custGeom>
              <a:avLst/>
              <a:gdLst/>
              <a:ahLst/>
              <a:cxnLst/>
              <a:rect l="l" t="t" r="r" b="b"/>
              <a:pathLst>
                <a:path w="4930" h="4847" extrusionOk="0">
                  <a:moveTo>
                    <a:pt x="1608" y="0"/>
                  </a:moveTo>
                  <a:lnTo>
                    <a:pt x="1667" y="1393"/>
                  </a:lnTo>
                  <a:lnTo>
                    <a:pt x="298" y="1096"/>
                  </a:lnTo>
                  <a:lnTo>
                    <a:pt x="298" y="1096"/>
                  </a:lnTo>
                  <a:lnTo>
                    <a:pt x="1239" y="2143"/>
                  </a:lnTo>
                  <a:lnTo>
                    <a:pt x="1" y="2775"/>
                  </a:lnTo>
                  <a:lnTo>
                    <a:pt x="1382" y="2977"/>
                  </a:lnTo>
                  <a:lnTo>
                    <a:pt x="858" y="4263"/>
                  </a:lnTo>
                  <a:lnTo>
                    <a:pt x="2036" y="3525"/>
                  </a:lnTo>
                  <a:lnTo>
                    <a:pt x="2465" y="4846"/>
                  </a:lnTo>
                  <a:lnTo>
                    <a:pt x="2882" y="3525"/>
                  </a:lnTo>
                  <a:lnTo>
                    <a:pt x="4061" y="4263"/>
                  </a:lnTo>
                  <a:lnTo>
                    <a:pt x="3537" y="2977"/>
                  </a:lnTo>
                  <a:lnTo>
                    <a:pt x="4930" y="2775"/>
                  </a:lnTo>
                  <a:lnTo>
                    <a:pt x="3691" y="2143"/>
                  </a:lnTo>
                  <a:lnTo>
                    <a:pt x="4632" y="1096"/>
                  </a:lnTo>
                  <a:lnTo>
                    <a:pt x="3275" y="1393"/>
                  </a:lnTo>
                  <a:lnTo>
                    <a:pt x="3322" y="0"/>
                  </a:lnTo>
                  <a:lnTo>
                    <a:pt x="2465" y="1096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50"/>
            <p:cNvSpPr/>
            <p:nvPr/>
          </p:nvSpPr>
          <p:spPr>
            <a:xfrm>
              <a:off x="5189025" y="3752375"/>
              <a:ext cx="255125" cy="251250"/>
            </a:xfrm>
            <a:custGeom>
              <a:avLst/>
              <a:gdLst/>
              <a:ahLst/>
              <a:cxnLst/>
              <a:rect l="l" t="t" r="r" b="b"/>
              <a:pathLst>
                <a:path w="10205" h="10050" extrusionOk="0">
                  <a:moveTo>
                    <a:pt x="4704" y="1"/>
                  </a:moveTo>
                  <a:cubicBezTo>
                    <a:pt x="3894" y="1"/>
                    <a:pt x="3096" y="108"/>
                    <a:pt x="2334" y="393"/>
                  </a:cubicBezTo>
                  <a:cubicBezTo>
                    <a:pt x="1191" y="834"/>
                    <a:pt x="179" y="1810"/>
                    <a:pt x="1" y="3013"/>
                  </a:cubicBezTo>
                  <a:cubicBezTo>
                    <a:pt x="179" y="3060"/>
                    <a:pt x="370" y="3120"/>
                    <a:pt x="536" y="3180"/>
                  </a:cubicBezTo>
                  <a:cubicBezTo>
                    <a:pt x="810" y="3275"/>
                    <a:pt x="1084" y="3406"/>
                    <a:pt x="1263" y="3608"/>
                  </a:cubicBezTo>
                  <a:cubicBezTo>
                    <a:pt x="1406" y="3775"/>
                    <a:pt x="1489" y="4013"/>
                    <a:pt x="1382" y="4215"/>
                  </a:cubicBezTo>
                  <a:cubicBezTo>
                    <a:pt x="1287" y="4382"/>
                    <a:pt x="1084" y="4489"/>
                    <a:pt x="894" y="4537"/>
                  </a:cubicBezTo>
                  <a:cubicBezTo>
                    <a:pt x="788" y="4561"/>
                    <a:pt x="682" y="4571"/>
                    <a:pt x="578" y="4571"/>
                  </a:cubicBezTo>
                  <a:cubicBezTo>
                    <a:pt x="424" y="4571"/>
                    <a:pt x="274" y="4549"/>
                    <a:pt x="132" y="4513"/>
                  </a:cubicBezTo>
                  <a:lnTo>
                    <a:pt x="132" y="4513"/>
                  </a:lnTo>
                  <a:cubicBezTo>
                    <a:pt x="215" y="4834"/>
                    <a:pt x="322" y="5144"/>
                    <a:pt x="441" y="5442"/>
                  </a:cubicBezTo>
                  <a:cubicBezTo>
                    <a:pt x="739" y="6180"/>
                    <a:pt x="1084" y="6942"/>
                    <a:pt x="1156" y="7752"/>
                  </a:cubicBezTo>
                  <a:cubicBezTo>
                    <a:pt x="1191" y="8109"/>
                    <a:pt x="1156" y="8478"/>
                    <a:pt x="989" y="8787"/>
                  </a:cubicBezTo>
                  <a:cubicBezTo>
                    <a:pt x="977" y="8799"/>
                    <a:pt x="977" y="8823"/>
                    <a:pt x="965" y="8835"/>
                  </a:cubicBezTo>
                  <a:cubicBezTo>
                    <a:pt x="974" y="8835"/>
                    <a:pt x="982" y="8834"/>
                    <a:pt x="990" y="8834"/>
                  </a:cubicBezTo>
                  <a:cubicBezTo>
                    <a:pt x="1279" y="8834"/>
                    <a:pt x="1556" y="9029"/>
                    <a:pt x="1822" y="9133"/>
                  </a:cubicBezTo>
                  <a:cubicBezTo>
                    <a:pt x="2441" y="9359"/>
                    <a:pt x="3061" y="9561"/>
                    <a:pt x="3704" y="9728"/>
                  </a:cubicBezTo>
                  <a:cubicBezTo>
                    <a:pt x="4299" y="9895"/>
                    <a:pt x="4918" y="10026"/>
                    <a:pt x="5537" y="10049"/>
                  </a:cubicBezTo>
                  <a:cubicBezTo>
                    <a:pt x="5489" y="9954"/>
                    <a:pt x="5454" y="9859"/>
                    <a:pt x="5430" y="9752"/>
                  </a:cubicBezTo>
                  <a:cubicBezTo>
                    <a:pt x="5299" y="9311"/>
                    <a:pt x="5192" y="8799"/>
                    <a:pt x="5311" y="8478"/>
                  </a:cubicBezTo>
                  <a:cubicBezTo>
                    <a:pt x="5370" y="8299"/>
                    <a:pt x="5513" y="8204"/>
                    <a:pt x="5668" y="8204"/>
                  </a:cubicBezTo>
                  <a:cubicBezTo>
                    <a:pt x="5811" y="8228"/>
                    <a:pt x="5978" y="8311"/>
                    <a:pt x="6144" y="8383"/>
                  </a:cubicBezTo>
                  <a:cubicBezTo>
                    <a:pt x="6501" y="8668"/>
                    <a:pt x="6799" y="9168"/>
                    <a:pt x="7025" y="9704"/>
                  </a:cubicBezTo>
                  <a:cubicBezTo>
                    <a:pt x="7049" y="9752"/>
                    <a:pt x="7061" y="9799"/>
                    <a:pt x="7085" y="9847"/>
                  </a:cubicBezTo>
                  <a:cubicBezTo>
                    <a:pt x="8014" y="9561"/>
                    <a:pt x="8823" y="8918"/>
                    <a:pt x="9347" y="8097"/>
                  </a:cubicBezTo>
                  <a:cubicBezTo>
                    <a:pt x="9883" y="7263"/>
                    <a:pt x="10145" y="6275"/>
                    <a:pt x="10192" y="5275"/>
                  </a:cubicBezTo>
                  <a:cubicBezTo>
                    <a:pt x="10204" y="5061"/>
                    <a:pt x="10204" y="4870"/>
                    <a:pt x="10192" y="4680"/>
                  </a:cubicBezTo>
                  <a:cubicBezTo>
                    <a:pt x="10085" y="4644"/>
                    <a:pt x="10002" y="4608"/>
                    <a:pt x="9895" y="4561"/>
                  </a:cubicBezTo>
                  <a:cubicBezTo>
                    <a:pt x="9549" y="4406"/>
                    <a:pt x="9204" y="4203"/>
                    <a:pt x="8954" y="3918"/>
                  </a:cubicBezTo>
                  <a:cubicBezTo>
                    <a:pt x="8835" y="3787"/>
                    <a:pt x="8728" y="3608"/>
                    <a:pt x="8764" y="3430"/>
                  </a:cubicBezTo>
                  <a:cubicBezTo>
                    <a:pt x="8787" y="3251"/>
                    <a:pt x="8954" y="3096"/>
                    <a:pt x="9133" y="3037"/>
                  </a:cubicBezTo>
                  <a:cubicBezTo>
                    <a:pt x="9199" y="3014"/>
                    <a:pt x="9271" y="3005"/>
                    <a:pt x="9344" y="3005"/>
                  </a:cubicBezTo>
                  <a:cubicBezTo>
                    <a:pt x="9466" y="3005"/>
                    <a:pt x="9592" y="3031"/>
                    <a:pt x="9704" y="3060"/>
                  </a:cubicBezTo>
                  <a:cubicBezTo>
                    <a:pt x="9788" y="3084"/>
                    <a:pt x="9907" y="3120"/>
                    <a:pt x="10026" y="3156"/>
                  </a:cubicBezTo>
                  <a:cubicBezTo>
                    <a:pt x="9883" y="2203"/>
                    <a:pt x="9680" y="1251"/>
                    <a:pt x="9704" y="274"/>
                  </a:cubicBezTo>
                  <a:lnTo>
                    <a:pt x="9657" y="274"/>
                  </a:lnTo>
                  <a:cubicBezTo>
                    <a:pt x="9466" y="286"/>
                    <a:pt x="9276" y="292"/>
                    <a:pt x="9086" y="292"/>
                  </a:cubicBezTo>
                  <a:cubicBezTo>
                    <a:pt x="8148" y="292"/>
                    <a:pt x="7216" y="163"/>
                    <a:pt x="6275" y="84"/>
                  </a:cubicBezTo>
                  <a:lnTo>
                    <a:pt x="6275" y="84"/>
                  </a:lnTo>
                  <a:cubicBezTo>
                    <a:pt x="6394" y="453"/>
                    <a:pt x="6382" y="870"/>
                    <a:pt x="6216" y="1072"/>
                  </a:cubicBezTo>
                  <a:cubicBezTo>
                    <a:pt x="6143" y="1175"/>
                    <a:pt x="6036" y="1220"/>
                    <a:pt x="5920" y="1220"/>
                  </a:cubicBezTo>
                  <a:cubicBezTo>
                    <a:pt x="5807" y="1220"/>
                    <a:pt x="5684" y="1178"/>
                    <a:pt x="5573" y="1108"/>
                  </a:cubicBezTo>
                  <a:cubicBezTo>
                    <a:pt x="5358" y="953"/>
                    <a:pt x="5144" y="703"/>
                    <a:pt x="4966" y="441"/>
                  </a:cubicBezTo>
                  <a:cubicBezTo>
                    <a:pt x="4882" y="298"/>
                    <a:pt x="4787" y="155"/>
                    <a:pt x="4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50"/>
            <p:cNvSpPr/>
            <p:nvPr/>
          </p:nvSpPr>
          <p:spPr>
            <a:xfrm>
              <a:off x="5211950" y="3759525"/>
              <a:ext cx="219100" cy="214025"/>
            </a:xfrm>
            <a:custGeom>
              <a:avLst/>
              <a:gdLst/>
              <a:ahLst/>
              <a:cxnLst/>
              <a:rect l="l" t="t" r="r" b="b"/>
              <a:pathLst>
                <a:path w="8764" h="8561" extrusionOk="0">
                  <a:moveTo>
                    <a:pt x="8740" y="0"/>
                  </a:moveTo>
                  <a:cubicBezTo>
                    <a:pt x="8323" y="524"/>
                    <a:pt x="7930" y="1096"/>
                    <a:pt x="7561" y="1631"/>
                  </a:cubicBezTo>
                  <a:cubicBezTo>
                    <a:pt x="7120" y="2286"/>
                    <a:pt x="6644" y="2965"/>
                    <a:pt x="6132" y="3596"/>
                  </a:cubicBezTo>
                  <a:cubicBezTo>
                    <a:pt x="4299" y="5811"/>
                    <a:pt x="1894" y="7406"/>
                    <a:pt x="0" y="8537"/>
                  </a:cubicBezTo>
                  <a:lnTo>
                    <a:pt x="36" y="8561"/>
                  </a:lnTo>
                  <a:cubicBezTo>
                    <a:pt x="1941" y="7430"/>
                    <a:pt x="4346" y="5834"/>
                    <a:pt x="6180" y="3608"/>
                  </a:cubicBezTo>
                  <a:cubicBezTo>
                    <a:pt x="6680" y="2977"/>
                    <a:pt x="7156" y="2298"/>
                    <a:pt x="7609" y="1643"/>
                  </a:cubicBezTo>
                  <a:cubicBezTo>
                    <a:pt x="7978" y="1108"/>
                    <a:pt x="8347" y="536"/>
                    <a:pt x="8763" y="24"/>
                  </a:cubicBezTo>
                  <a:lnTo>
                    <a:pt x="874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50"/>
            <p:cNvSpPr/>
            <p:nvPr/>
          </p:nvSpPr>
          <p:spPr>
            <a:xfrm>
              <a:off x="5364650" y="3877450"/>
              <a:ext cx="58350" cy="45600"/>
            </a:xfrm>
            <a:custGeom>
              <a:avLst/>
              <a:gdLst/>
              <a:ahLst/>
              <a:cxnLst/>
              <a:rect l="l" t="t" r="r" b="b"/>
              <a:pathLst>
                <a:path w="2334" h="1824" extrusionOk="0">
                  <a:moveTo>
                    <a:pt x="695" y="45"/>
                  </a:moveTo>
                  <a:cubicBezTo>
                    <a:pt x="944" y="45"/>
                    <a:pt x="1198" y="154"/>
                    <a:pt x="1370" y="248"/>
                  </a:cubicBezTo>
                  <a:cubicBezTo>
                    <a:pt x="1703" y="427"/>
                    <a:pt x="2298" y="903"/>
                    <a:pt x="2203" y="1403"/>
                  </a:cubicBezTo>
                  <a:cubicBezTo>
                    <a:pt x="2167" y="1558"/>
                    <a:pt x="2084" y="1677"/>
                    <a:pt x="1941" y="1736"/>
                  </a:cubicBezTo>
                  <a:cubicBezTo>
                    <a:pt x="1839" y="1782"/>
                    <a:pt x="1714" y="1801"/>
                    <a:pt x="1583" y="1801"/>
                  </a:cubicBezTo>
                  <a:cubicBezTo>
                    <a:pt x="1303" y="1801"/>
                    <a:pt x="993" y="1715"/>
                    <a:pt x="798" y="1617"/>
                  </a:cubicBezTo>
                  <a:cubicBezTo>
                    <a:pt x="453" y="1451"/>
                    <a:pt x="238" y="1236"/>
                    <a:pt x="131" y="986"/>
                  </a:cubicBezTo>
                  <a:cubicBezTo>
                    <a:pt x="12" y="724"/>
                    <a:pt x="60" y="332"/>
                    <a:pt x="322" y="153"/>
                  </a:cubicBezTo>
                  <a:cubicBezTo>
                    <a:pt x="436" y="75"/>
                    <a:pt x="565" y="45"/>
                    <a:pt x="695" y="45"/>
                  </a:cubicBezTo>
                  <a:close/>
                  <a:moveTo>
                    <a:pt x="677" y="1"/>
                  </a:moveTo>
                  <a:cubicBezTo>
                    <a:pt x="548" y="1"/>
                    <a:pt x="422" y="30"/>
                    <a:pt x="310" y="105"/>
                  </a:cubicBezTo>
                  <a:cubicBezTo>
                    <a:pt x="60" y="284"/>
                    <a:pt x="0" y="629"/>
                    <a:pt x="72" y="903"/>
                  </a:cubicBezTo>
                  <a:cubicBezTo>
                    <a:pt x="84" y="927"/>
                    <a:pt x="84" y="963"/>
                    <a:pt x="119" y="974"/>
                  </a:cubicBezTo>
                  <a:cubicBezTo>
                    <a:pt x="238" y="1236"/>
                    <a:pt x="453" y="1451"/>
                    <a:pt x="798" y="1629"/>
                  </a:cubicBezTo>
                  <a:cubicBezTo>
                    <a:pt x="992" y="1726"/>
                    <a:pt x="1307" y="1823"/>
                    <a:pt x="1594" y="1823"/>
                  </a:cubicBezTo>
                  <a:cubicBezTo>
                    <a:pt x="1729" y="1823"/>
                    <a:pt x="1858" y="1802"/>
                    <a:pt x="1965" y="1748"/>
                  </a:cubicBezTo>
                  <a:cubicBezTo>
                    <a:pt x="2108" y="1689"/>
                    <a:pt x="2203" y="1570"/>
                    <a:pt x="2227" y="1403"/>
                  </a:cubicBezTo>
                  <a:cubicBezTo>
                    <a:pt x="2334" y="879"/>
                    <a:pt x="1727" y="403"/>
                    <a:pt x="1381" y="212"/>
                  </a:cubicBezTo>
                  <a:cubicBezTo>
                    <a:pt x="1172" y="104"/>
                    <a:pt x="918" y="1"/>
                    <a:pt x="67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50"/>
            <p:cNvSpPr/>
            <p:nvPr/>
          </p:nvSpPr>
          <p:spPr>
            <a:xfrm>
              <a:off x="5250650" y="3812675"/>
              <a:ext cx="58350" cy="48100"/>
            </a:xfrm>
            <a:custGeom>
              <a:avLst/>
              <a:gdLst/>
              <a:ahLst/>
              <a:cxnLst/>
              <a:rect l="l" t="t" r="r" b="b"/>
              <a:pathLst>
                <a:path w="2334" h="1924" extrusionOk="0">
                  <a:moveTo>
                    <a:pt x="597" y="13"/>
                  </a:moveTo>
                  <a:cubicBezTo>
                    <a:pt x="703" y="13"/>
                    <a:pt x="823" y="34"/>
                    <a:pt x="953" y="77"/>
                  </a:cubicBezTo>
                  <a:cubicBezTo>
                    <a:pt x="1465" y="244"/>
                    <a:pt x="1941" y="601"/>
                    <a:pt x="2179" y="1006"/>
                  </a:cubicBezTo>
                  <a:cubicBezTo>
                    <a:pt x="2310" y="1208"/>
                    <a:pt x="2262" y="1387"/>
                    <a:pt x="2203" y="1506"/>
                  </a:cubicBezTo>
                  <a:cubicBezTo>
                    <a:pt x="2096" y="1720"/>
                    <a:pt x="1834" y="1863"/>
                    <a:pt x="1560" y="1887"/>
                  </a:cubicBezTo>
                  <a:cubicBezTo>
                    <a:pt x="1548" y="1887"/>
                    <a:pt x="1536" y="1887"/>
                    <a:pt x="1523" y="1887"/>
                  </a:cubicBezTo>
                  <a:cubicBezTo>
                    <a:pt x="1024" y="1887"/>
                    <a:pt x="529" y="1651"/>
                    <a:pt x="238" y="1244"/>
                  </a:cubicBezTo>
                  <a:cubicBezTo>
                    <a:pt x="131" y="1089"/>
                    <a:pt x="12" y="875"/>
                    <a:pt x="12" y="613"/>
                  </a:cubicBezTo>
                  <a:cubicBezTo>
                    <a:pt x="36" y="375"/>
                    <a:pt x="155" y="160"/>
                    <a:pt x="346" y="65"/>
                  </a:cubicBezTo>
                  <a:cubicBezTo>
                    <a:pt x="414" y="31"/>
                    <a:pt x="499" y="13"/>
                    <a:pt x="597" y="13"/>
                  </a:cubicBezTo>
                  <a:close/>
                  <a:moveTo>
                    <a:pt x="615" y="1"/>
                  </a:moveTo>
                  <a:cubicBezTo>
                    <a:pt x="514" y="1"/>
                    <a:pt x="426" y="19"/>
                    <a:pt x="346" y="53"/>
                  </a:cubicBezTo>
                  <a:cubicBezTo>
                    <a:pt x="155" y="137"/>
                    <a:pt x="0" y="363"/>
                    <a:pt x="0" y="613"/>
                  </a:cubicBezTo>
                  <a:cubicBezTo>
                    <a:pt x="0" y="708"/>
                    <a:pt x="0" y="791"/>
                    <a:pt x="36" y="875"/>
                  </a:cubicBezTo>
                  <a:cubicBezTo>
                    <a:pt x="72" y="1029"/>
                    <a:pt x="155" y="1172"/>
                    <a:pt x="226" y="1268"/>
                  </a:cubicBezTo>
                  <a:cubicBezTo>
                    <a:pt x="523" y="1667"/>
                    <a:pt x="1016" y="1924"/>
                    <a:pt x="1518" y="1924"/>
                  </a:cubicBezTo>
                  <a:cubicBezTo>
                    <a:pt x="1540" y="1924"/>
                    <a:pt x="1562" y="1923"/>
                    <a:pt x="1584" y="1922"/>
                  </a:cubicBezTo>
                  <a:cubicBezTo>
                    <a:pt x="1858" y="1911"/>
                    <a:pt x="2131" y="1768"/>
                    <a:pt x="2251" y="1541"/>
                  </a:cubicBezTo>
                  <a:cubicBezTo>
                    <a:pt x="2334" y="1375"/>
                    <a:pt x="2322" y="1184"/>
                    <a:pt x="2215" y="1006"/>
                  </a:cubicBezTo>
                  <a:cubicBezTo>
                    <a:pt x="1965" y="589"/>
                    <a:pt x="1500" y="232"/>
                    <a:pt x="988" y="65"/>
                  </a:cubicBezTo>
                  <a:cubicBezTo>
                    <a:pt x="846" y="22"/>
                    <a:pt x="723" y="1"/>
                    <a:pt x="61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50"/>
            <p:cNvSpPr/>
            <p:nvPr/>
          </p:nvSpPr>
          <p:spPr>
            <a:xfrm>
              <a:off x="4957450" y="3663975"/>
              <a:ext cx="169700" cy="436025"/>
            </a:xfrm>
            <a:custGeom>
              <a:avLst/>
              <a:gdLst/>
              <a:ahLst/>
              <a:cxnLst/>
              <a:rect l="l" t="t" r="r" b="b"/>
              <a:pathLst>
                <a:path w="6788" h="17441" extrusionOk="0">
                  <a:moveTo>
                    <a:pt x="60" y="0"/>
                  </a:moveTo>
                  <a:lnTo>
                    <a:pt x="60" y="12"/>
                  </a:lnTo>
                  <a:cubicBezTo>
                    <a:pt x="72" y="12"/>
                    <a:pt x="60" y="0"/>
                    <a:pt x="60" y="0"/>
                  </a:cubicBezTo>
                  <a:close/>
                  <a:moveTo>
                    <a:pt x="60" y="12"/>
                  </a:moveTo>
                  <a:lnTo>
                    <a:pt x="60" y="72"/>
                  </a:lnTo>
                  <a:lnTo>
                    <a:pt x="60" y="155"/>
                  </a:lnTo>
                  <a:cubicBezTo>
                    <a:pt x="108" y="905"/>
                    <a:pt x="108" y="1667"/>
                    <a:pt x="72" y="2429"/>
                  </a:cubicBezTo>
                  <a:lnTo>
                    <a:pt x="72" y="2489"/>
                  </a:lnTo>
                  <a:cubicBezTo>
                    <a:pt x="48" y="3489"/>
                    <a:pt x="1" y="4501"/>
                    <a:pt x="1" y="5489"/>
                  </a:cubicBezTo>
                  <a:lnTo>
                    <a:pt x="1" y="5549"/>
                  </a:lnTo>
                  <a:cubicBezTo>
                    <a:pt x="1" y="6299"/>
                    <a:pt x="48" y="7025"/>
                    <a:pt x="167" y="7751"/>
                  </a:cubicBezTo>
                  <a:cubicBezTo>
                    <a:pt x="167" y="7775"/>
                    <a:pt x="179" y="7799"/>
                    <a:pt x="179" y="7811"/>
                  </a:cubicBezTo>
                  <a:cubicBezTo>
                    <a:pt x="810" y="8025"/>
                    <a:pt x="1406" y="8311"/>
                    <a:pt x="1953" y="8644"/>
                  </a:cubicBezTo>
                  <a:cubicBezTo>
                    <a:pt x="1920" y="8629"/>
                    <a:pt x="1871" y="8622"/>
                    <a:pt x="1812" y="8622"/>
                  </a:cubicBezTo>
                  <a:cubicBezTo>
                    <a:pt x="1555" y="8622"/>
                    <a:pt x="1110" y="8744"/>
                    <a:pt x="965" y="8763"/>
                  </a:cubicBezTo>
                  <a:cubicBezTo>
                    <a:pt x="786" y="8799"/>
                    <a:pt x="608" y="8859"/>
                    <a:pt x="417" y="8918"/>
                  </a:cubicBezTo>
                  <a:cubicBezTo>
                    <a:pt x="465" y="9061"/>
                    <a:pt x="513" y="9228"/>
                    <a:pt x="548" y="9383"/>
                  </a:cubicBezTo>
                  <a:cubicBezTo>
                    <a:pt x="548" y="9394"/>
                    <a:pt x="572" y="9418"/>
                    <a:pt x="572" y="9442"/>
                  </a:cubicBezTo>
                  <a:cubicBezTo>
                    <a:pt x="763" y="10073"/>
                    <a:pt x="1001" y="10692"/>
                    <a:pt x="1263" y="11299"/>
                  </a:cubicBezTo>
                  <a:cubicBezTo>
                    <a:pt x="1286" y="11311"/>
                    <a:pt x="1286" y="11347"/>
                    <a:pt x="1298" y="11359"/>
                  </a:cubicBezTo>
                  <a:cubicBezTo>
                    <a:pt x="1346" y="11418"/>
                    <a:pt x="1370" y="11490"/>
                    <a:pt x="1406" y="11561"/>
                  </a:cubicBezTo>
                  <a:cubicBezTo>
                    <a:pt x="1644" y="11609"/>
                    <a:pt x="1858" y="11657"/>
                    <a:pt x="2084" y="11728"/>
                  </a:cubicBezTo>
                  <a:cubicBezTo>
                    <a:pt x="2429" y="11847"/>
                    <a:pt x="2775" y="12014"/>
                    <a:pt x="3084" y="12192"/>
                  </a:cubicBezTo>
                  <a:cubicBezTo>
                    <a:pt x="3156" y="12216"/>
                    <a:pt x="3227" y="12276"/>
                    <a:pt x="3203" y="12359"/>
                  </a:cubicBezTo>
                  <a:cubicBezTo>
                    <a:pt x="3203" y="12359"/>
                    <a:pt x="2394" y="12478"/>
                    <a:pt x="1894" y="12550"/>
                  </a:cubicBezTo>
                  <a:cubicBezTo>
                    <a:pt x="2156" y="13073"/>
                    <a:pt x="2441" y="13574"/>
                    <a:pt x="2727" y="14085"/>
                  </a:cubicBezTo>
                  <a:cubicBezTo>
                    <a:pt x="2739" y="14109"/>
                    <a:pt x="2751" y="14145"/>
                    <a:pt x="2775" y="14157"/>
                  </a:cubicBezTo>
                  <a:cubicBezTo>
                    <a:pt x="2977" y="14526"/>
                    <a:pt x="3203" y="14895"/>
                    <a:pt x="3406" y="15276"/>
                  </a:cubicBezTo>
                  <a:cubicBezTo>
                    <a:pt x="3703" y="15788"/>
                    <a:pt x="4001" y="16312"/>
                    <a:pt x="4406" y="16764"/>
                  </a:cubicBezTo>
                  <a:cubicBezTo>
                    <a:pt x="4644" y="17038"/>
                    <a:pt x="4942" y="17300"/>
                    <a:pt x="5299" y="17395"/>
                  </a:cubicBezTo>
                  <a:cubicBezTo>
                    <a:pt x="5400" y="17425"/>
                    <a:pt x="5507" y="17440"/>
                    <a:pt x="5616" y="17440"/>
                  </a:cubicBezTo>
                  <a:cubicBezTo>
                    <a:pt x="5725" y="17440"/>
                    <a:pt x="5835" y="17425"/>
                    <a:pt x="5942" y="17395"/>
                  </a:cubicBezTo>
                  <a:lnTo>
                    <a:pt x="5966" y="17384"/>
                  </a:lnTo>
                  <a:cubicBezTo>
                    <a:pt x="5989" y="17384"/>
                    <a:pt x="5989" y="17372"/>
                    <a:pt x="6001" y="17372"/>
                  </a:cubicBezTo>
                  <a:cubicBezTo>
                    <a:pt x="6120" y="17312"/>
                    <a:pt x="6239" y="17241"/>
                    <a:pt x="6323" y="17133"/>
                  </a:cubicBezTo>
                  <a:cubicBezTo>
                    <a:pt x="6466" y="16955"/>
                    <a:pt x="6525" y="16729"/>
                    <a:pt x="6561" y="16526"/>
                  </a:cubicBezTo>
                  <a:cubicBezTo>
                    <a:pt x="6775" y="15502"/>
                    <a:pt x="6787" y="14478"/>
                    <a:pt x="6728" y="13454"/>
                  </a:cubicBezTo>
                  <a:lnTo>
                    <a:pt x="6728" y="13359"/>
                  </a:lnTo>
                  <a:lnTo>
                    <a:pt x="6716" y="13216"/>
                  </a:lnTo>
                  <a:cubicBezTo>
                    <a:pt x="6704" y="13002"/>
                    <a:pt x="6680" y="12788"/>
                    <a:pt x="6668" y="12561"/>
                  </a:cubicBezTo>
                  <a:cubicBezTo>
                    <a:pt x="6597" y="12609"/>
                    <a:pt x="6525" y="12669"/>
                    <a:pt x="6466" y="12704"/>
                  </a:cubicBezTo>
                  <a:cubicBezTo>
                    <a:pt x="6326" y="12798"/>
                    <a:pt x="5752" y="13085"/>
                    <a:pt x="5706" y="13220"/>
                  </a:cubicBezTo>
                  <a:lnTo>
                    <a:pt x="5706" y="13220"/>
                  </a:lnTo>
                  <a:cubicBezTo>
                    <a:pt x="5752" y="13044"/>
                    <a:pt x="5788" y="12856"/>
                    <a:pt x="5847" y="12681"/>
                  </a:cubicBezTo>
                  <a:cubicBezTo>
                    <a:pt x="6001" y="12252"/>
                    <a:pt x="6251" y="11847"/>
                    <a:pt x="6561" y="11490"/>
                  </a:cubicBezTo>
                  <a:cubicBezTo>
                    <a:pt x="6549" y="11430"/>
                    <a:pt x="6549" y="11359"/>
                    <a:pt x="6537" y="11299"/>
                  </a:cubicBezTo>
                  <a:cubicBezTo>
                    <a:pt x="6501" y="11061"/>
                    <a:pt x="6478" y="10823"/>
                    <a:pt x="6430" y="10585"/>
                  </a:cubicBezTo>
                  <a:cubicBezTo>
                    <a:pt x="6418" y="10549"/>
                    <a:pt x="6418" y="10537"/>
                    <a:pt x="6418" y="10514"/>
                  </a:cubicBezTo>
                  <a:cubicBezTo>
                    <a:pt x="6359" y="10180"/>
                    <a:pt x="6311" y="9871"/>
                    <a:pt x="6239" y="9561"/>
                  </a:cubicBezTo>
                  <a:cubicBezTo>
                    <a:pt x="6239" y="9525"/>
                    <a:pt x="6228" y="9513"/>
                    <a:pt x="6228" y="9478"/>
                  </a:cubicBezTo>
                  <a:cubicBezTo>
                    <a:pt x="6085" y="8871"/>
                    <a:pt x="5930" y="8275"/>
                    <a:pt x="5775" y="7775"/>
                  </a:cubicBezTo>
                  <a:cubicBezTo>
                    <a:pt x="5763" y="7751"/>
                    <a:pt x="5763" y="7728"/>
                    <a:pt x="5751" y="7716"/>
                  </a:cubicBezTo>
                  <a:cubicBezTo>
                    <a:pt x="5656" y="7478"/>
                    <a:pt x="5573" y="7251"/>
                    <a:pt x="5477" y="7025"/>
                  </a:cubicBezTo>
                  <a:cubicBezTo>
                    <a:pt x="5192" y="7358"/>
                    <a:pt x="4835" y="7597"/>
                    <a:pt x="4346" y="8144"/>
                  </a:cubicBezTo>
                  <a:cubicBezTo>
                    <a:pt x="4477" y="7561"/>
                    <a:pt x="4692" y="6704"/>
                    <a:pt x="5037" y="6073"/>
                  </a:cubicBezTo>
                  <a:cubicBezTo>
                    <a:pt x="4918" y="5846"/>
                    <a:pt x="4799" y="5644"/>
                    <a:pt x="4656" y="5418"/>
                  </a:cubicBezTo>
                  <a:cubicBezTo>
                    <a:pt x="4644" y="5406"/>
                    <a:pt x="4644" y="5394"/>
                    <a:pt x="4632" y="5370"/>
                  </a:cubicBezTo>
                  <a:cubicBezTo>
                    <a:pt x="4632" y="5358"/>
                    <a:pt x="4620" y="5334"/>
                    <a:pt x="4596" y="5311"/>
                  </a:cubicBezTo>
                  <a:cubicBezTo>
                    <a:pt x="4501" y="5132"/>
                    <a:pt x="4382" y="4977"/>
                    <a:pt x="4275" y="4811"/>
                  </a:cubicBezTo>
                  <a:cubicBezTo>
                    <a:pt x="4156" y="4644"/>
                    <a:pt x="4037" y="4465"/>
                    <a:pt x="3918" y="4299"/>
                  </a:cubicBezTo>
                  <a:lnTo>
                    <a:pt x="3906" y="4322"/>
                  </a:lnTo>
                  <a:cubicBezTo>
                    <a:pt x="3799" y="4441"/>
                    <a:pt x="3191" y="5168"/>
                    <a:pt x="3191" y="5299"/>
                  </a:cubicBezTo>
                  <a:cubicBezTo>
                    <a:pt x="3156" y="4287"/>
                    <a:pt x="3084" y="3739"/>
                    <a:pt x="2930" y="3072"/>
                  </a:cubicBezTo>
                  <a:cubicBezTo>
                    <a:pt x="2537" y="2608"/>
                    <a:pt x="2120" y="2155"/>
                    <a:pt x="1679" y="1727"/>
                  </a:cubicBezTo>
                  <a:lnTo>
                    <a:pt x="1644" y="1679"/>
                  </a:lnTo>
                  <a:cubicBezTo>
                    <a:pt x="1406" y="1441"/>
                    <a:pt x="1144" y="1132"/>
                    <a:pt x="929" y="893"/>
                  </a:cubicBezTo>
                  <a:cubicBezTo>
                    <a:pt x="644" y="596"/>
                    <a:pt x="346" y="239"/>
                    <a:pt x="6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50"/>
            <p:cNvSpPr/>
            <p:nvPr/>
          </p:nvSpPr>
          <p:spPr>
            <a:xfrm>
              <a:off x="4959825" y="3661900"/>
              <a:ext cx="149450" cy="445300"/>
            </a:xfrm>
            <a:custGeom>
              <a:avLst/>
              <a:gdLst/>
              <a:ahLst/>
              <a:cxnLst/>
              <a:rect l="l" t="t" r="r" b="b"/>
              <a:pathLst>
                <a:path w="5978" h="17812" extrusionOk="0">
                  <a:moveTo>
                    <a:pt x="1" y="0"/>
                  </a:moveTo>
                  <a:lnTo>
                    <a:pt x="1" y="72"/>
                  </a:lnTo>
                  <a:lnTo>
                    <a:pt x="1" y="143"/>
                  </a:lnTo>
                  <a:cubicBezTo>
                    <a:pt x="429" y="1036"/>
                    <a:pt x="846" y="1929"/>
                    <a:pt x="1215" y="2834"/>
                  </a:cubicBezTo>
                  <a:cubicBezTo>
                    <a:pt x="1227" y="2869"/>
                    <a:pt x="1227" y="2881"/>
                    <a:pt x="1251" y="2917"/>
                  </a:cubicBezTo>
                  <a:cubicBezTo>
                    <a:pt x="1668" y="3905"/>
                    <a:pt x="2049" y="4917"/>
                    <a:pt x="2418" y="5953"/>
                  </a:cubicBezTo>
                  <a:cubicBezTo>
                    <a:pt x="2418" y="5965"/>
                    <a:pt x="2418" y="5989"/>
                    <a:pt x="2442" y="6013"/>
                  </a:cubicBezTo>
                  <a:cubicBezTo>
                    <a:pt x="2918" y="7322"/>
                    <a:pt x="3347" y="8644"/>
                    <a:pt x="3751" y="9966"/>
                  </a:cubicBezTo>
                  <a:lnTo>
                    <a:pt x="3763" y="10025"/>
                  </a:lnTo>
                  <a:cubicBezTo>
                    <a:pt x="3930" y="10573"/>
                    <a:pt x="4073" y="11109"/>
                    <a:pt x="4239" y="11644"/>
                  </a:cubicBezTo>
                  <a:cubicBezTo>
                    <a:pt x="4239" y="11668"/>
                    <a:pt x="4251" y="11692"/>
                    <a:pt x="4251" y="11704"/>
                  </a:cubicBezTo>
                  <a:cubicBezTo>
                    <a:pt x="4597" y="12859"/>
                    <a:pt x="4906" y="14002"/>
                    <a:pt x="5216" y="15145"/>
                  </a:cubicBezTo>
                  <a:cubicBezTo>
                    <a:pt x="5216" y="15181"/>
                    <a:pt x="5228" y="15192"/>
                    <a:pt x="5228" y="15216"/>
                  </a:cubicBezTo>
                  <a:cubicBezTo>
                    <a:pt x="5442" y="15954"/>
                    <a:pt x="5633" y="16693"/>
                    <a:pt x="5823" y="17419"/>
                  </a:cubicBezTo>
                  <a:cubicBezTo>
                    <a:pt x="5871" y="17550"/>
                    <a:pt x="5906" y="17681"/>
                    <a:pt x="5930" y="17800"/>
                  </a:cubicBezTo>
                  <a:cubicBezTo>
                    <a:pt x="5930" y="17812"/>
                    <a:pt x="5954" y="17812"/>
                    <a:pt x="5966" y="17812"/>
                  </a:cubicBezTo>
                  <a:cubicBezTo>
                    <a:pt x="5978" y="17812"/>
                    <a:pt x="5978" y="17800"/>
                    <a:pt x="5978" y="17776"/>
                  </a:cubicBezTo>
                  <a:cubicBezTo>
                    <a:pt x="5930" y="17657"/>
                    <a:pt x="5906" y="17526"/>
                    <a:pt x="5871" y="17407"/>
                  </a:cubicBezTo>
                  <a:cubicBezTo>
                    <a:pt x="5680" y="16681"/>
                    <a:pt x="5466" y="15931"/>
                    <a:pt x="5275" y="15204"/>
                  </a:cubicBezTo>
                  <a:cubicBezTo>
                    <a:pt x="5275" y="15169"/>
                    <a:pt x="5263" y="15157"/>
                    <a:pt x="5263" y="15133"/>
                  </a:cubicBezTo>
                  <a:lnTo>
                    <a:pt x="4597" y="12716"/>
                  </a:lnTo>
                  <a:cubicBezTo>
                    <a:pt x="4597" y="12704"/>
                    <a:pt x="4585" y="12680"/>
                    <a:pt x="4585" y="12656"/>
                  </a:cubicBezTo>
                  <a:cubicBezTo>
                    <a:pt x="4490" y="12347"/>
                    <a:pt x="4382" y="12025"/>
                    <a:pt x="4299" y="11692"/>
                  </a:cubicBezTo>
                  <a:cubicBezTo>
                    <a:pt x="4299" y="11680"/>
                    <a:pt x="4287" y="11644"/>
                    <a:pt x="4287" y="11632"/>
                  </a:cubicBezTo>
                  <a:cubicBezTo>
                    <a:pt x="4120" y="11097"/>
                    <a:pt x="3954" y="10549"/>
                    <a:pt x="3787" y="10013"/>
                  </a:cubicBezTo>
                  <a:cubicBezTo>
                    <a:pt x="3787" y="10001"/>
                    <a:pt x="3775" y="9966"/>
                    <a:pt x="3775" y="9954"/>
                  </a:cubicBezTo>
                  <a:cubicBezTo>
                    <a:pt x="3585" y="9287"/>
                    <a:pt x="3358" y="8632"/>
                    <a:pt x="3168" y="7930"/>
                  </a:cubicBezTo>
                  <a:cubicBezTo>
                    <a:pt x="3144" y="7894"/>
                    <a:pt x="3144" y="7882"/>
                    <a:pt x="3132" y="7858"/>
                  </a:cubicBezTo>
                  <a:cubicBezTo>
                    <a:pt x="2930" y="7227"/>
                    <a:pt x="2715" y="6620"/>
                    <a:pt x="2501" y="5989"/>
                  </a:cubicBezTo>
                  <a:cubicBezTo>
                    <a:pt x="2501" y="5977"/>
                    <a:pt x="2477" y="5965"/>
                    <a:pt x="2477" y="5953"/>
                  </a:cubicBezTo>
                  <a:cubicBezTo>
                    <a:pt x="2108" y="4917"/>
                    <a:pt x="1727" y="3882"/>
                    <a:pt x="1287" y="2869"/>
                  </a:cubicBezTo>
                  <a:cubicBezTo>
                    <a:pt x="1287" y="2834"/>
                    <a:pt x="1275" y="2810"/>
                    <a:pt x="1263" y="2774"/>
                  </a:cubicBezTo>
                  <a:cubicBezTo>
                    <a:pt x="870" y="1846"/>
                    <a:pt x="441" y="917"/>
                    <a:pt x="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50"/>
            <p:cNvSpPr/>
            <p:nvPr/>
          </p:nvSpPr>
          <p:spPr>
            <a:xfrm>
              <a:off x="4960125" y="3704450"/>
              <a:ext cx="39325" cy="30675"/>
            </a:xfrm>
            <a:custGeom>
              <a:avLst/>
              <a:gdLst/>
              <a:ahLst/>
              <a:cxnLst/>
              <a:rect l="l" t="t" r="r" b="b"/>
              <a:pathLst>
                <a:path w="1573" h="1227" extrusionOk="0">
                  <a:moveTo>
                    <a:pt x="1549" y="1"/>
                  </a:moveTo>
                  <a:lnTo>
                    <a:pt x="1239" y="1120"/>
                  </a:lnTo>
                  <a:cubicBezTo>
                    <a:pt x="1239" y="1156"/>
                    <a:pt x="1215" y="1167"/>
                    <a:pt x="1215" y="1179"/>
                  </a:cubicBezTo>
                  <a:cubicBezTo>
                    <a:pt x="1203" y="1167"/>
                    <a:pt x="1203" y="1167"/>
                    <a:pt x="1191" y="1167"/>
                  </a:cubicBezTo>
                  <a:cubicBezTo>
                    <a:pt x="798" y="1001"/>
                    <a:pt x="406" y="870"/>
                    <a:pt x="1" y="751"/>
                  </a:cubicBezTo>
                  <a:lnTo>
                    <a:pt x="1" y="810"/>
                  </a:lnTo>
                  <a:cubicBezTo>
                    <a:pt x="417" y="929"/>
                    <a:pt x="822" y="1060"/>
                    <a:pt x="1215" y="1227"/>
                  </a:cubicBezTo>
                  <a:lnTo>
                    <a:pt x="1239" y="1227"/>
                  </a:lnTo>
                  <a:cubicBezTo>
                    <a:pt x="1251" y="1227"/>
                    <a:pt x="1251" y="1227"/>
                    <a:pt x="1251" y="1215"/>
                  </a:cubicBezTo>
                  <a:lnTo>
                    <a:pt x="1251" y="1191"/>
                  </a:lnTo>
                  <a:cubicBezTo>
                    <a:pt x="1358" y="822"/>
                    <a:pt x="1453" y="441"/>
                    <a:pt x="1572" y="48"/>
                  </a:cubicBezTo>
                  <a:cubicBezTo>
                    <a:pt x="1560" y="36"/>
                    <a:pt x="1549" y="1"/>
                    <a:pt x="154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50"/>
            <p:cNvSpPr/>
            <p:nvPr/>
          </p:nvSpPr>
          <p:spPr>
            <a:xfrm>
              <a:off x="4958350" y="3799400"/>
              <a:ext cx="64025" cy="13425"/>
            </a:xfrm>
            <a:custGeom>
              <a:avLst/>
              <a:gdLst/>
              <a:ahLst/>
              <a:cxnLst/>
              <a:rect l="l" t="t" r="r" b="b"/>
              <a:pathLst>
                <a:path w="2561" h="537" extrusionOk="0">
                  <a:moveTo>
                    <a:pt x="0" y="1"/>
                  </a:moveTo>
                  <a:lnTo>
                    <a:pt x="0" y="60"/>
                  </a:lnTo>
                  <a:cubicBezTo>
                    <a:pt x="834" y="179"/>
                    <a:pt x="1679" y="334"/>
                    <a:pt x="2501" y="525"/>
                  </a:cubicBezTo>
                  <a:cubicBezTo>
                    <a:pt x="2513" y="537"/>
                    <a:pt x="2513" y="537"/>
                    <a:pt x="2524" y="537"/>
                  </a:cubicBezTo>
                  <a:lnTo>
                    <a:pt x="2536" y="537"/>
                  </a:lnTo>
                  <a:lnTo>
                    <a:pt x="2560" y="525"/>
                  </a:lnTo>
                  <a:cubicBezTo>
                    <a:pt x="2560" y="513"/>
                    <a:pt x="2536" y="489"/>
                    <a:pt x="2536" y="465"/>
                  </a:cubicBezTo>
                  <a:cubicBezTo>
                    <a:pt x="2524" y="465"/>
                    <a:pt x="2501" y="453"/>
                    <a:pt x="2477" y="453"/>
                  </a:cubicBezTo>
                  <a:cubicBezTo>
                    <a:pt x="1667" y="251"/>
                    <a:pt x="834" y="108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50"/>
            <p:cNvSpPr/>
            <p:nvPr/>
          </p:nvSpPr>
          <p:spPr>
            <a:xfrm>
              <a:off x="5037525" y="3794950"/>
              <a:ext cx="35450" cy="66400"/>
            </a:xfrm>
            <a:custGeom>
              <a:avLst/>
              <a:gdLst/>
              <a:ahLst/>
              <a:cxnLst/>
              <a:rect l="l" t="t" r="r" b="b"/>
              <a:pathLst>
                <a:path w="1418" h="2656" extrusionOk="0">
                  <a:moveTo>
                    <a:pt x="1382" y="0"/>
                  </a:moveTo>
                  <a:cubicBezTo>
                    <a:pt x="941" y="869"/>
                    <a:pt x="489" y="1727"/>
                    <a:pt x="12" y="2560"/>
                  </a:cubicBezTo>
                  <a:cubicBezTo>
                    <a:pt x="12" y="2572"/>
                    <a:pt x="12" y="2596"/>
                    <a:pt x="0" y="2608"/>
                  </a:cubicBezTo>
                  <a:cubicBezTo>
                    <a:pt x="0" y="2620"/>
                    <a:pt x="0" y="2655"/>
                    <a:pt x="12" y="2655"/>
                  </a:cubicBezTo>
                  <a:lnTo>
                    <a:pt x="48" y="2655"/>
                  </a:lnTo>
                  <a:cubicBezTo>
                    <a:pt x="524" y="1798"/>
                    <a:pt x="977" y="941"/>
                    <a:pt x="1417" y="72"/>
                  </a:cubicBezTo>
                  <a:cubicBezTo>
                    <a:pt x="1393" y="48"/>
                    <a:pt x="1393" y="36"/>
                    <a:pt x="138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50"/>
            <p:cNvSpPr/>
            <p:nvPr/>
          </p:nvSpPr>
          <p:spPr>
            <a:xfrm>
              <a:off x="4971150" y="3854475"/>
              <a:ext cx="129500" cy="58375"/>
            </a:xfrm>
            <a:custGeom>
              <a:avLst/>
              <a:gdLst/>
              <a:ahLst/>
              <a:cxnLst/>
              <a:rect l="l" t="t" r="r" b="b"/>
              <a:pathLst>
                <a:path w="5180" h="2335" extrusionOk="0">
                  <a:moveTo>
                    <a:pt x="5156" y="0"/>
                  </a:moveTo>
                  <a:cubicBezTo>
                    <a:pt x="4548" y="810"/>
                    <a:pt x="3929" y="1548"/>
                    <a:pt x="3322" y="2239"/>
                  </a:cubicBezTo>
                  <a:cubicBezTo>
                    <a:pt x="3322" y="2251"/>
                    <a:pt x="3310" y="2263"/>
                    <a:pt x="3298" y="2274"/>
                  </a:cubicBezTo>
                  <a:lnTo>
                    <a:pt x="3275" y="2274"/>
                  </a:lnTo>
                  <a:cubicBezTo>
                    <a:pt x="2191" y="2060"/>
                    <a:pt x="1096" y="1858"/>
                    <a:pt x="0" y="1703"/>
                  </a:cubicBezTo>
                  <a:lnTo>
                    <a:pt x="0" y="1703"/>
                  </a:lnTo>
                  <a:cubicBezTo>
                    <a:pt x="0" y="1715"/>
                    <a:pt x="24" y="1739"/>
                    <a:pt x="24" y="1763"/>
                  </a:cubicBezTo>
                  <a:cubicBezTo>
                    <a:pt x="1119" y="1917"/>
                    <a:pt x="2203" y="2120"/>
                    <a:pt x="3298" y="2334"/>
                  </a:cubicBezTo>
                  <a:lnTo>
                    <a:pt x="3322" y="2334"/>
                  </a:lnTo>
                  <a:lnTo>
                    <a:pt x="3358" y="2310"/>
                  </a:lnTo>
                  <a:cubicBezTo>
                    <a:pt x="3965" y="1620"/>
                    <a:pt x="4572" y="881"/>
                    <a:pt x="5180" y="72"/>
                  </a:cubicBezTo>
                  <a:cubicBezTo>
                    <a:pt x="5168" y="60"/>
                    <a:pt x="5168" y="36"/>
                    <a:pt x="515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50"/>
            <p:cNvSpPr/>
            <p:nvPr/>
          </p:nvSpPr>
          <p:spPr>
            <a:xfrm>
              <a:off x="4988700" y="3900900"/>
              <a:ext cx="124750" cy="54200"/>
            </a:xfrm>
            <a:custGeom>
              <a:avLst/>
              <a:gdLst/>
              <a:ahLst/>
              <a:cxnLst/>
              <a:rect l="l" t="t" r="r" b="b"/>
              <a:pathLst>
                <a:path w="4990" h="2168" extrusionOk="0">
                  <a:moveTo>
                    <a:pt x="4978" y="1"/>
                  </a:moveTo>
                  <a:cubicBezTo>
                    <a:pt x="4382" y="751"/>
                    <a:pt x="3739" y="1430"/>
                    <a:pt x="3108" y="2061"/>
                  </a:cubicBezTo>
                  <a:lnTo>
                    <a:pt x="3084" y="2084"/>
                  </a:lnTo>
                  <a:lnTo>
                    <a:pt x="3049" y="2084"/>
                  </a:lnTo>
                  <a:lnTo>
                    <a:pt x="1" y="1763"/>
                  </a:lnTo>
                  <a:lnTo>
                    <a:pt x="1" y="1763"/>
                  </a:lnTo>
                  <a:cubicBezTo>
                    <a:pt x="13" y="1775"/>
                    <a:pt x="13" y="1811"/>
                    <a:pt x="36" y="1822"/>
                  </a:cubicBezTo>
                  <a:lnTo>
                    <a:pt x="3084" y="2168"/>
                  </a:lnTo>
                  <a:lnTo>
                    <a:pt x="3132" y="2168"/>
                  </a:lnTo>
                  <a:lnTo>
                    <a:pt x="3144" y="2144"/>
                  </a:lnTo>
                  <a:cubicBezTo>
                    <a:pt x="3751" y="1513"/>
                    <a:pt x="4394" y="822"/>
                    <a:pt x="4989" y="84"/>
                  </a:cubicBezTo>
                  <a:cubicBezTo>
                    <a:pt x="4989" y="48"/>
                    <a:pt x="4978" y="36"/>
                    <a:pt x="497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50"/>
            <p:cNvSpPr/>
            <p:nvPr/>
          </p:nvSpPr>
          <p:spPr>
            <a:xfrm>
              <a:off x="5025625" y="3997650"/>
              <a:ext cx="99725" cy="45550"/>
            </a:xfrm>
            <a:custGeom>
              <a:avLst/>
              <a:gdLst/>
              <a:ahLst/>
              <a:cxnLst/>
              <a:rect l="l" t="t" r="r" b="b"/>
              <a:pathLst>
                <a:path w="3989" h="1822" extrusionOk="0">
                  <a:moveTo>
                    <a:pt x="3989" y="0"/>
                  </a:moveTo>
                  <a:cubicBezTo>
                    <a:pt x="3584" y="560"/>
                    <a:pt x="3143" y="1119"/>
                    <a:pt x="2667" y="1727"/>
                  </a:cubicBezTo>
                  <a:lnTo>
                    <a:pt x="2631" y="1762"/>
                  </a:lnTo>
                  <a:cubicBezTo>
                    <a:pt x="2620" y="1762"/>
                    <a:pt x="2620" y="1751"/>
                    <a:pt x="2608" y="1751"/>
                  </a:cubicBezTo>
                  <a:cubicBezTo>
                    <a:pt x="1774" y="1310"/>
                    <a:pt x="893" y="977"/>
                    <a:pt x="0" y="703"/>
                  </a:cubicBezTo>
                  <a:lnTo>
                    <a:pt x="0" y="703"/>
                  </a:lnTo>
                  <a:cubicBezTo>
                    <a:pt x="12" y="738"/>
                    <a:pt x="24" y="762"/>
                    <a:pt x="48" y="774"/>
                  </a:cubicBezTo>
                  <a:cubicBezTo>
                    <a:pt x="917" y="1048"/>
                    <a:pt x="1798" y="1393"/>
                    <a:pt x="2620" y="1822"/>
                  </a:cubicBezTo>
                  <a:lnTo>
                    <a:pt x="2631" y="1822"/>
                  </a:lnTo>
                  <a:cubicBezTo>
                    <a:pt x="2631" y="1810"/>
                    <a:pt x="2643" y="1810"/>
                    <a:pt x="2643" y="1810"/>
                  </a:cubicBezTo>
                  <a:lnTo>
                    <a:pt x="2655" y="1786"/>
                  </a:lnTo>
                  <a:cubicBezTo>
                    <a:pt x="3155" y="1179"/>
                    <a:pt x="3596" y="631"/>
                    <a:pt x="3989" y="96"/>
                  </a:cubicBezTo>
                  <a:lnTo>
                    <a:pt x="3989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50"/>
            <p:cNvSpPr/>
            <p:nvPr/>
          </p:nvSpPr>
          <p:spPr>
            <a:xfrm>
              <a:off x="5073550" y="3926200"/>
              <a:ext cx="44650" cy="53600"/>
            </a:xfrm>
            <a:custGeom>
              <a:avLst/>
              <a:gdLst/>
              <a:ahLst/>
              <a:cxnLst/>
              <a:rect l="l" t="t" r="r" b="b"/>
              <a:pathLst>
                <a:path w="1786" h="2144" extrusionOk="0">
                  <a:moveTo>
                    <a:pt x="1774" y="1"/>
                  </a:moveTo>
                  <a:cubicBezTo>
                    <a:pt x="1238" y="739"/>
                    <a:pt x="655" y="1453"/>
                    <a:pt x="36" y="2084"/>
                  </a:cubicBezTo>
                  <a:lnTo>
                    <a:pt x="12" y="2108"/>
                  </a:lnTo>
                  <a:cubicBezTo>
                    <a:pt x="0" y="2120"/>
                    <a:pt x="0" y="2132"/>
                    <a:pt x="12" y="2144"/>
                  </a:cubicBezTo>
                  <a:lnTo>
                    <a:pt x="60" y="2144"/>
                  </a:lnTo>
                  <a:cubicBezTo>
                    <a:pt x="667" y="1513"/>
                    <a:pt x="1250" y="810"/>
                    <a:pt x="1786" y="84"/>
                  </a:cubicBezTo>
                  <a:cubicBezTo>
                    <a:pt x="1774" y="48"/>
                    <a:pt x="1774" y="37"/>
                    <a:pt x="177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50"/>
            <p:cNvSpPr/>
            <p:nvPr/>
          </p:nvSpPr>
          <p:spPr>
            <a:xfrm>
              <a:off x="4877075" y="3839825"/>
              <a:ext cx="181900" cy="376225"/>
            </a:xfrm>
            <a:custGeom>
              <a:avLst/>
              <a:gdLst/>
              <a:ahLst/>
              <a:cxnLst/>
              <a:rect l="l" t="t" r="r" b="b"/>
              <a:pathLst>
                <a:path w="7276" h="15049" extrusionOk="0">
                  <a:moveTo>
                    <a:pt x="79" y="1"/>
                  </a:moveTo>
                  <a:cubicBezTo>
                    <a:pt x="73" y="1"/>
                    <a:pt x="67" y="1"/>
                    <a:pt x="60" y="3"/>
                  </a:cubicBezTo>
                  <a:cubicBezTo>
                    <a:pt x="25" y="27"/>
                    <a:pt x="1" y="51"/>
                    <a:pt x="13" y="86"/>
                  </a:cubicBezTo>
                  <a:cubicBezTo>
                    <a:pt x="310" y="1122"/>
                    <a:pt x="656" y="2146"/>
                    <a:pt x="1025" y="3182"/>
                  </a:cubicBezTo>
                  <a:cubicBezTo>
                    <a:pt x="1358" y="4099"/>
                    <a:pt x="1715" y="5004"/>
                    <a:pt x="2096" y="5897"/>
                  </a:cubicBezTo>
                  <a:cubicBezTo>
                    <a:pt x="2132" y="5980"/>
                    <a:pt x="2156" y="6051"/>
                    <a:pt x="2192" y="6111"/>
                  </a:cubicBezTo>
                  <a:cubicBezTo>
                    <a:pt x="2287" y="6361"/>
                    <a:pt x="2406" y="6599"/>
                    <a:pt x="2513" y="6849"/>
                  </a:cubicBezTo>
                  <a:cubicBezTo>
                    <a:pt x="2739" y="7349"/>
                    <a:pt x="2977" y="7837"/>
                    <a:pt x="3216" y="8325"/>
                  </a:cubicBezTo>
                  <a:cubicBezTo>
                    <a:pt x="3228" y="8373"/>
                    <a:pt x="3239" y="8421"/>
                    <a:pt x="3275" y="8456"/>
                  </a:cubicBezTo>
                  <a:cubicBezTo>
                    <a:pt x="3430" y="8754"/>
                    <a:pt x="3573" y="9076"/>
                    <a:pt x="3739" y="9373"/>
                  </a:cubicBezTo>
                  <a:cubicBezTo>
                    <a:pt x="3882" y="9635"/>
                    <a:pt x="4025" y="9909"/>
                    <a:pt x="4168" y="10171"/>
                  </a:cubicBezTo>
                  <a:cubicBezTo>
                    <a:pt x="4180" y="10183"/>
                    <a:pt x="4180" y="10219"/>
                    <a:pt x="4204" y="10230"/>
                  </a:cubicBezTo>
                  <a:cubicBezTo>
                    <a:pt x="4656" y="11064"/>
                    <a:pt x="5133" y="11885"/>
                    <a:pt x="5621" y="12683"/>
                  </a:cubicBezTo>
                  <a:cubicBezTo>
                    <a:pt x="5644" y="12731"/>
                    <a:pt x="5668" y="12766"/>
                    <a:pt x="5692" y="12790"/>
                  </a:cubicBezTo>
                  <a:cubicBezTo>
                    <a:pt x="6168" y="13552"/>
                    <a:pt x="6657" y="14290"/>
                    <a:pt x="7157" y="15029"/>
                  </a:cubicBezTo>
                  <a:cubicBezTo>
                    <a:pt x="7177" y="15043"/>
                    <a:pt x="7194" y="15048"/>
                    <a:pt x="7212" y="15048"/>
                  </a:cubicBezTo>
                  <a:cubicBezTo>
                    <a:pt x="7224" y="15048"/>
                    <a:pt x="7237" y="15045"/>
                    <a:pt x="7252" y="15041"/>
                  </a:cubicBezTo>
                  <a:lnTo>
                    <a:pt x="7264" y="15041"/>
                  </a:lnTo>
                  <a:cubicBezTo>
                    <a:pt x="7276" y="15029"/>
                    <a:pt x="7276" y="14993"/>
                    <a:pt x="7264" y="14969"/>
                  </a:cubicBezTo>
                  <a:cubicBezTo>
                    <a:pt x="6740" y="14219"/>
                    <a:pt x="6252" y="13481"/>
                    <a:pt x="5775" y="12707"/>
                  </a:cubicBezTo>
                  <a:lnTo>
                    <a:pt x="5775" y="12683"/>
                  </a:lnTo>
                  <a:cubicBezTo>
                    <a:pt x="5240" y="11838"/>
                    <a:pt x="4728" y="10957"/>
                    <a:pt x="4251" y="10088"/>
                  </a:cubicBezTo>
                  <a:cubicBezTo>
                    <a:pt x="4251" y="10064"/>
                    <a:pt x="4240" y="10052"/>
                    <a:pt x="4240" y="10040"/>
                  </a:cubicBezTo>
                  <a:cubicBezTo>
                    <a:pt x="4097" y="9766"/>
                    <a:pt x="3942" y="9504"/>
                    <a:pt x="3811" y="9230"/>
                  </a:cubicBezTo>
                  <a:lnTo>
                    <a:pt x="3406" y="8433"/>
                  </a:lnTo>
                  <a:cubicBezTo>
                    <a:pt x="3394" y="8385"/>
                    <a:pt x="3358" y="8337"/>
                    <a:pt x="3347" y="8302"/>
                  </a:cubicBezTo>
                  <a:cubicBezTo>
                    <a:pt x="3097" y="7766"/>
                    <a:pt x="2847" y="7242"/>
                    <a:pt x="2608" y="6706"/>
                  </a:cubicBezTo>
                  <a:cubicBezTo>
                    <a:pt x="2513" y="6516"/>
                    <a:pt x="2430" y="6301"/>
                    <a:pt x="2335" y="6099"/>
                  </a:cubicBezTo>
                  <a:cubicBezTo>
                    <a:pt x="2323" y="6063"/>
                    <a:pt x="2311" y="6016"/>
                    <a:pt x="2287" y="5992"/>
                  </a:cubicBezTo>
                  <a:cubicBezTo>
                    <a:pt x="1918" y="5111"/>
                    <a:pt x="1561" y="4230"/>
                    <a:pt x="1239" y="3337"/>
                  </a:cubicBezTo>
                  <a:cubicBezTo>
                    <a:pt x="834" y="2253"/>
                    <a:pt x="477" y="1158"/>
                    <a:pt x="156" y="51"/>
                  </a:cubicBezTo>
                  <a:cubicBezTo>
                    <a:pt x="135" y="30"/>
                    <a:pt x="115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50"/>
            <p:cNvSpPr/>
            <p:nvPr/>
          </p:nvSpPr>
          <p:spPr>
            <a:xfrm>
              <a:off x="4855650" y="3826800"/>
              <a:ext cx="53000" cy="101525"/>
            </a:xfrm>
            <a:custGeom>
              <a:avLst/>
              <a:gdLst/>
              <a:ahLst/>
              <a:cxnLst/>
              <a:rect l="l" t="t" r="r" b="b"/>
              <a:pathLst>
                <a:path w="2120" h="4061" extrusionOk="0">
                  <a:moveTo>
                    <a:pt x="852" y="0"/>
                  </a:moveTo>
                  <a:cubicBezTo>
                    <a:pt x="811" y="0"/>
                    <a:pt x="769" y="15"/>
                    <a:pt x="727" y="48"/>
                  </a:cubicBezTo>
                  <a:cubicBezTo>
                    <a:pt x="1" y="607"/>
                    <a:pt x="2120" y="4060"/>
                    <a:pt x="2120" y="4060"/>
                  </a:cubicBezTo>
                  <a:cubicBezTo>
                    <a:pt x="2120" y="4060"/>
                    <a:pt x="1528" y="0"/>
                    <a:pt x="8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50"/>
            <p:cNvSpPr/>
            <p:nvPr/>
          </p:nvSpPr>
          <p:spPr>
            <a:xfrm>
              <a:off x="4856550" y="3902050"/>
              <a:ext cx="78000" cy="92350"/>
            </a:xfrm>
            <a:custGeom>
              <a:avLst/>
              <a:gdLst/>
              <a:ahLst/>
              <a:cxnLst/>
              <a:rect l="l" t="t" r="r" b="b"/>
              <a:pathLst>
                <a:path w="3120" h="3694" extrusionOk="0">
                  <a:moveTo>
                    <a:pt x="443" y="0"/>
                  </a:moveTo>
                  <a:cubicBezTo>
                    <a:pt x="402" y="0"/>
                    <a:pt x="369" y="20"/>
                    <a:pt x="346" y="62"/>
                  </a:cubicBezTo>
                  <a:cubicBezTo>
                    <a:pt x="0" y="693"/>
                    <a:pt x="3120" y="3693"/>
                    <a:pt x="3120" y="3693"/>
                  </a:cubicBezTo>
                  <a:cubicBezTo>
                    <a:pt x="3120" y="3693"/>
                    <a:pt x="1010" y="0"/>
                    <a:pt x="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50"/>
            <p:cNvSpPr/>
            <p:nvPr/>
          </p:nvSpPr>
          <p:spPr>
            <a:xfrm>
              <a:off x="4923825" y="3881300"/>
              <a:ext cx="32200" cy="114275"/>
            </a:xfrm>
            <a:custGeom>
              <a:avLst/>
              <a:gdLst/>
              <a:ahLst/>
              <a:cxnLst/>
              <a:rect l="l" t="t" r="r" b="b"/>
              <a:pathLst>
                <a:path w="1288" h="4571" extrusionOk="0">
                  <a:moveTo>
                    <a:pt x="717" y="1"/>
                  </a:moveTo>
                  <a:cubicBezTo>
                    <a:pt x="701" y="1"/>
                    <a:pt x="685" y="4"/>
                    <a:pt x="667" y="11"/>
                  </a:cubicBezTo>
                  <a:cubicBezTo>
                    <a:pt x="0" y="273"/>
                    <a:pt x="441" y="4571"/>
                    <a:pt x="441" y="4571"/>
                  </a:cubicBezTo>
                  <a:cubicBezTo>
                    <a:pt x="441" y="4571"/>
                    <a:pt x="1287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50"/>
            <p:cNvSpPr/>
            <p:nvPr/>
          </p:nvSpPr>
          <p:spPr>
            <a:xfrm>
              <a:off x="4878275" y="3969475"/>
              <a:ext cx="83375" cy="83850"/>
            </a:xfrm>
            <a:custGeom>
              <a:avLst/>
              <a:gdLst/>
              <a:ahLst/>
              <a:cxnLst/>
              <a:rect l="l" t="t" r="r" b="b"/>
              <a:pathLst>
                <a:path w="3335" h="3354" extrusionOk="0">
                  <a:moveTo>
                    <a:pt x="271" y="1"/>
                  </a:moveTo>
                  <a:cubicBezTo>
                    <a:pt x="221" y="1"/>
                    <a:pt x="186" y="26"/>
                    <a:pt x="167" y="80"/>
                  </a:cubicBezTo>
                  <a:cubicBezTo>
                    <a:pt x="1" y="472"/>
                    <a:pt x="1239" y="1627"/>
                    <a:pt x="2215" y="2437"/>
                  </a:cubicBezTo>
                  <a:cubicBezTo>
                    <a:pt x="2679" y="2842"/>
                    <a:pt x="3096" y="3151"/>
                    <a:pt x="3263" y="3294"/>
                  </a:cubicBezTo>
                  <a:cubicBezTo>
                    <a:pt x="3299" y="3318"/>
                    <a:pt x="3322" y="3354"/>
                    <a:pt x="3334" y="3354"/>
                  </a:cubicBezTo>
                  <a:cubicBezTo>
                    <a:pt x="3334" y="3330"/>
                    <a:pt x="3287" y="3259"/>
                    <a:pt x="3203" y="3151"/>
                  </a:cubicBezTo>
                  <a:cubicBezTo>
                    <a:pt x="3025" y="2913"/>
                    <a:pt x="2703" y="2520"/>
                    <a:pt x="2346" y="2068"/>
                  </a:cubicBezTo>
                  <a:cubicBezTo>
                    <a:pt x="1589" y="1125"/>
                    <a:pt x="607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50"/>
            <p:cNvSpPr/>
            <p:nvPr/>
          </p:nvSpPr>
          <p:spPr>
            <a:xfrm>
              <a:off x="4946450" y="3939500"/>
              <a:ext cx="18150" cy="114425"/>
            </a:xfrm>
            <a:custGeom>
              <a:avLst/>
              <a:gdLst/>
              <a:ahLst/>
              <a:cxnLst/>
              <a:rect l="l" t="t" r="r" b="b"/>
              <a:pathLst>
                <a:path w="726" h="4577" extrusionOk="0">
                  <a:moveTo>
                    <a:pt x="378" y="1"/>
                  </a:moveTo>
                  <a:cubicBezTo>
                    <a:pt x="360" y="1"/>
                    <a:pt x="341" y="6"/>
                    <a:pt x="322" y="16"/>
                  </a:cubicBezTo>
                  <a:cubicBezTo>
                    <a:pt x="0" y="195"/>
                    <a:pt x="83" y="1433"/>
                    <a:pt x="262" y="2564"/>
                  </a:cubicBezTo>
                  <a:cubicBezTo>
                    <a:pt x="369" y="3279"/>
                    <a:pt x="500" y="3957"/>
                    <a:pt x="572" y="4315"/>
                  </a:cubicBezTo>
                  <a:cubicBezTo>
                    <a:pt x="607" y="4469"/>
                    <a:pt x="631" y="4565"/>
                    <a:pt x="631" y="4577"/>
                  </a:cubicBezTo>
                  <a:cubicBezTo>
                    <a:pt x="631" y="4565"/>
                    <a:pt x="655" y="4517"/>
                    <a:pt x="655" y="4446"/>
                  </a:cubicBezTo>
                  <a:cubicBezTo>
                    <a:pt x="667" y="4160"/>
                    <a:pt x="691" y="3493"/>
                    <a:pt x="714" y="2767"/>
                  </a:cubicBezTo>
                  <a:cubicBezTo>
                    <a:pt x="726" y="1485"/>
                    <a:pt x="684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50"/>
            <p:cNvSpPr/>
            <p:nvPr/>
          </p:nvSpPr>
          <p:spPr>
            <a:xfrm>
              <a:off x="4886025" y="4035900"/>
              <a:ext cx="99125" cy="61175"/>
            </a:xfrm>
            <a:custGeom>
              <a:avLst/>
              <a:gdLst/>
              <a:ahLst/>
              <a:cxnLst/>
              <a:rect l="l" t="t" r="r" b="b"/>
              <a:pathLst>
                <a:path w="3965" h="2447" extrusionOk="0">
                  <a:moveTo>
                    <a:pt x="171" y="0"/>
                  </a:moveTo>
                  <a:cubicBezTo>
                    <a:pt x="92" y="0"/>
                    <a:pt x="45" y="32"/>
                    <a:pt x="36" y="101"/>
                  </a:cubicBezTo>
                  <a:cubicBezTo>
                    <a:pt x="0" y="375"/>
                    <a:pt x="607" y="816"/>
                    <a:pt x="1357" y="1209"/>
                  </a:cubicBezTo>
                  <a:cubicBezTo>
                    <a:pt x="1941" y="1542"/>
                    <a:pt x="2608" y="1852"/>
                    <a:pt x="3108" y="2078"/>
                  </a:cubicBezTo>
                  <a:cubicBezTo>
                    <a:pt x="3453" y="2245"/>
                    <a:pt x="3739" y="2340"/>
                    <a:pt x="3870" y="2399"/>
                  </a:cubicBezTo>
                  <a:lnTo>
                    <a:pt x="3965" y="2447"/>
                  </a:lnTo>
                  <a:cubicBezTo>
                    <a:pt x="3965" y="2447"/>
                    <a:pt x="3917" y="2399"/>
                    <a:pt x="3846" y="2340"/>
                  </a:cubicBezTo>
                  <a:cubicBezTo>
                    <a:pt x="3727" y="2245"/>
                    <a:pt x="3501" y="2078"/>
                    <a:pt x="3251" y="1887"/>
                  </a:cubicBezTo>
                  <a:cubicBezTo>
                    <a:pt x="2786" y="1530"/>
                    <a:pt x="2143" y="1066"/>
                    <a:pt x="1560" y="697"/>
                  </a:cubicBezTo>
                  <a:cubicBezTo>
                    <a:pt x="957" y="301"/>
                    <a:pt x="415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50"/>
            <p:cNvSpPr/>
            <p:nvPr/>
          </p:nvSpPr>
          <p:spPr>
            <a:xfrm>
              <a:off x="4983050" y="3982050"/>
              <a:ext cx="38800" cy="111750"/>
            </a:xfrm>
            <a:custGeom>
              <a:avLst/>
              <a:gdLst/>
              <a:ahLst/>
              <a:cxnLst/>
              <a:rect l="l" t="t" r="r" b="b"/>
              <a:pathLst>
                <a:path w="1552" h="4470" extrusionOk="0">
                  <a:moveTo>
                    <a:pt x="941" y="1"/>
                  </a:moveTo>
                  <a:cubicBezTo>
                    <a:pt x="930" y="1"/>
                    <a:pt x="918" y="2"/>
                    <a:pt x="905" y="5"/>
                  </a:cubicBezTo>
                  <a:cubicBezTo>
                    <a:pt x="227" y="148"/>
                    <a:pt x="1" y="4470"/>
                    <a:pt x="1" y="4470"/>
                  </a:cubicBezTo>
                  <a:cubicBezTo>
                    <a:pt x="1" y="4470"/>
                    <a:pt x="1552" y="1"/>
                    <a:pt x="9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50"/>
            <p:cNvSpPr/>
            <p:nvPr/>
          </p:nvSpPr>
          <p:spPr>
            <a:xfrm>
              <a:off x="4923525" y="4100375"/>
              <a:ext cx="100325" cy="60700"/>
            </a:xfrm>
            <a:custGeom>
              <a:avLst/>
              <a:gdLst/>
              <a:ahLst/>
              <a:cxnLst/>
              <a:rect l="l" t="t" r="r" b="b"/>
              <a:pathLst>
                <a:path w="4013" h="2428" extrusionOk="0">
                  <a:moveTo>
                    <a:pt x="220" y="0"/>
                  </a:moveTo>
                  <a:cubicBezTo>
                    <a:pt x="139" y="0"/>
                    <a:pt x="91" y="33"/>
                    <a:pt x="84" y="106"/>
                  </a:cubicBezTo>
                  <a:cubicBezTo>
                    <a:pt x="0" y="809"/>
                    <a:pt x="4013" y="2428"/>
                    <a:pt x="4013" y="2428"/>
                  </a:cubicBezTo>
                  <a:cubicBezTo>
                    <a:pt x="4013" y="2428"/>
                    <a:pt x="916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50"/>
            <p:cNvSpPr/>
            <p:nvPr/>
          </p:nvSpPr>
          <p:spPr>
            <a:xfrm>
              <a:off x="5021750" y="4046350"/>
              <a:ext cx="38500" cy="111750"/>
            </a:xfrm>
            <a:custGeom>
              <a:avLst/>
              <a:gdLst/>
              <a:ahLst/>
              <a:cxnLst/>
              <a:rect l="l" t="t" r="r" b="b"/>
              <a:pathLst>
                <a:path w="1540" h="4470" extrusionOk="0">
                  <a:moveTo>
                    <a:pt x="951" y="1"/>
                  </a:moveTo>
                  <a:cubicBezTo>
                    <a:pt x="940" y="1"/>
                    <a:pt x="929" y="2"/>
                    <a:pt x="917" y="5"/>
                  </a:cubicBezTo>
                  <a:cubicBezTo>
                    <a:pt x="227" y="160"/>
                    <a:pt x="0" y="4470"/>
                    <a:pt x="0" y="4470"/>
                  </a:cubicBezTo>
                  <a:cubicBezTo>
                    <a:pt x="0" y="4470"/>
                    <a:pt x="1540" y="1"/>
                    <a:pt x="95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50"/>
            <p:cNvSpPr/>
            <p:nvPr/>
          </p:nvSpPr>
          <p:spPr>
            <a:xfrm>
              <a:off x="5047650" y="4001050"/>
              <a:ext cx="370000" cy="193675"/>
            </a:xfrm>
            <a:custGeom>
              <a:avLst/>
              <a:gdLst/>
              <a:ahLst/>
              <a:cxnLst/>
              <a:rect l="l" t="t" r="r" b="b"/>
              <a:pathLst>
                <a:path w="14800" h="7747" extrusionOk="0">
                  <a:moveTo>
                    <a:pt x="14748" y="0"/>
                  </a:moveTo>
                  <a:cubicBezTo>
                    <a:pt x="14737" y="0"/>
                    <a:pt x="14726" y="5"/>
                    <a:pt x="14716" y="19"/>
                  </a:cubicBezTo>
                  <a:cubicBezTo>
                    <a:pt x="13788" y="698"/>
                    <a:pt x="12835" y="1376"/>
                    <a:pt x="11871" y="1996"/>
                  </a:cubicBezTo>
                  <a:cubicBezTo>
                    <a:pt x="11073" y="2519"/>
                    <a:pt x="10263" y="3008"/>
                    <a:pt x="9442" y="3472"/>
                  </a:cubicBezTo>
                  <a:cubicBezTo>
                    <a:pt x="9418" y="3484"/>
                    <a:pt x="9370" y="3508"/>
                    <a:pt x="9347" y="3531"/>
                  </a:cubicBezTo>
                  <a:cubicBezTo>
                    <a:pt x="9144" y="3639"/>
                    <a:pt x="8954" y="3746"/>
                    <a:pt x="8751" y="3853"/>
                  </a:cubicBezTo>
                  <a:cubicBezTo>
                    <a:pt x="8239" y="4139"/>
                    <a:pt x="7715" y="4412"/>
                    <a:pt x="7203" y="4674"/>
                  </a:cubicBezTo>
                  <a:cubicBezTo>
                    <a:pt x="7156" y="4710"/>
                    <a:pt x="7108" y="4722"/>
                    <a:pt x="7061" y="4734"/>
                  </a:cubicBezTo>
                  <a:lnTo>
                    <a:pt x="6263" y="5139"/>
                  </a:lnTo>
                  <a:cubicBezTo>
                    <a:pt x="5977" y="5270"/>
                    <a:pt x="5703" y="5401"/>
                    <a:pt x="5429" y="5520"/>
                  </a:cubicBezTo>
                  <a:cubicBezTo>
                    <a:pt x="5418" y="5520"/>
                    <a:pt x="5394" y="5544"/>
                    <a:pt x="5382" y="5544"/>
                  </a:cubicBezTo>
                  <a:cubicBezTo>
                    <a:pt x="4477" y="5960"/>
                    <a:pt x="3536" y="6353"/>
                    <a:pt x="2596" y="6710"/>
                  </a:cubicBezTo>
                  <a:lnTo>
                    <a:pt x="2584" y="6710"/>
                  </a:lnTo>
                  <a:cubicBezTo>
                    <a:pt x="1750" y="7044"/>
                    <a:pt x="881" y="7341"/>
                    <a:pt x="36" y="7627"/>
                  </a:cubicBezTo>
                  <a:cubicBezTo>
                    <a:pt x="12" y="7639"/>
                    <a:pt x="0" y="7651"/>
                    <a:pt x="0" y="7687"/>
                  </a:cubicBezTo>
                  <a:lnTo>
                    <a:pt x="0" y="7699"/>
                  </a:lnTo>
                  <a:cubicBezTo>
                    <a:pt x="12" y="7722"/>
                    <a:pt x="36" y="7746"/>
                    <a:pt x="72" y="7746"/>
                  </a:cubicBezTo>
                  <a:cubicBezTo>
                    <a:pt x="917" y="7460"/>
                    <a:pt x="1750" y="7163"/>
                    <a:pt x="2584" y="6829"/>
                  </a:cubicBezTo>
                  <a:cubicBezTo>
                    <a:pt x="2620" y="6818"/>
                    <a:pt x="2655" y="6806"/>
                    <a:pt x="2691" y="6794"/>
                  </a:cubicBezTo>
                  <a:cubicBezTo>
                    <a:pt x="3572" y="6448"/>
                    <a:pt x="4441" y="6079"/>
                    <a:pt x="5298" y="5686"/>
                  </a:cubicBezTo>
                  <a:cubicBezTo>
                    <a:pt x="5310" y="5675"/>
                    <a:pt x="5334" y="5675"/>
                    <a:pt x="5358" y="5663"/>
                  </a:cubicBezTo>
                  <a:cubicBezTo>
                    <a:pt x="5632" y="5544"/>
                    <a:pt x="5906" y="5401"/>
                    <a:pt x="6191" y="5270"/>
                  </a:cubicBezTo>
                  <a:cubicBezTo>
                    <a:pt x="6501" y="5127"/>
                    <a:pt x="6799" y="4972"/>
                    <a:pt x="7108" y="4829"/>
                  </a:cubicBezTo>
                  <a:cubicBezTo>
                    <a:pt x="7156" y="4805"/>
                    <a:pt x="7203" y="4782"/>
                    <a:pt x="7239" y="4770"/>
                  </a:cubicBezTo>
                  <a:cubicBezTo>
                    <a:pt x="7739" y="4532"/>
                    <a:pt x="8216" y="4270"/>
                    <a:pt x="8692" y="4008"/>
                  </a:cubicBezTo>
                  <a:lnTo>
                    <a:pt x="9406" y="3603"/>
                  </a:lnTo>
                  <a:cubicBezTo>
                    <a:pt x="9466" y="3567"/>
                    <a:pt x="9537" y="3531"/>
                    <a:pt x="9597" y="3496"/>
                  </a:cubicBezTo>
                  <a:cubicBezTo>
                    <a:pt x="10442" y="3008"/>
                    <a:pt x="11275" y="2496"/>
                    <a:pt x="12097" y="1960"/>
                  </a:cubicBezTo>
                  <a:cubicBezTo>
                    <a:pt x="13002" y="1364"/>
                    <a:pt x="13895" y="745"/>
                    <a:pt x="14776" y="102"/>
                  </a:cubicBezTo>
                  <a:cubicBezTo>
                    <a:pt x="14800" y="91"/>
                    <a:pt x="14800" y="43"/>
                    <a:pt x="14788" y="19"/>
                  </a:cubicBezTo>
                  <a:cubicBezTo>
                    <a:pt x="14781" y="12"/>
                    <a:pt x="14764" y="0"/>
                    <a:pt x="14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50"/>
            <p:cNvSpPr/>
            <p:nvPr/>
          </p:nvSpPr>
          <p:spPr>
            <a:xfrm>
              <a:off x="5340825" y="3991375"/>
              <a:ext cx="94400" cy="62850"/>
            </a:xfrm>
            <a:custGeom>
              <a:avLst/>
              <a:gdLst/>
              <a:ahLst/>
              <a:cxnLst/>
              <a:rect l="l" t="t" r="r" b="b"/>
              <a:pathLst>
                <a:path w="3776" h="2514" extrusionOk="0">
                  <a:moveTo>
                    <a:pt x="3313" y="1"/>
                  </a:moveTo>
                  <a:cubicBezTo>
                    <a:pt x="2532" y="1"/>
                    <a:pt x="1" y="2513"/>
                    <a:pt x="1" y="2513"/>
                  </a:cubicBezTo>
                  <a:cubicBezTo>
                    <a:pt x="1" y="2513"/>
                    <a:pt x="3775" y="1049"/>
                    <a:pt x="3525" y="156"/>
                  </a:cubicBezTo>
                  <a:cubicBezTo>
                    <a:pt x="3495" y="48"/>
                    <a:pt x="3421" y="1"/>
                    <a:pt x="3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50"/>
            <p:cNvSpPr/>
            <p:nvPr/>
          </p:nvSpPr>
          <p:spPr>
            <a:xfrm>
              <a:off x="5280400" y="4057125"/>
              <a:ext cx="110275" cy="34900"/>
            </a:xfrm>
            <a:custGeom>
              <a:avLst/>
              <a:gdLst/>
              <a:ahLst/>
              <a:cxnLst/>
              <a:rect l="l" t="t" r="r" b="b"/>
              <a:pathLst>
                <a:path w="4411" h="1396" extrusionOk="0">
                  <a:moveTo>
                    <a:pt x="4147" y="0"/>
                  </a:moveTo>
                  <a:cubicBezTo>
                    <a:pt x="3217" y="0"/>
                    <a:pt x="1" y="1396"/>
                    <a:pt x="1" y="1396"/>
                  </a:cubicBezTo>
                  <a:cubicBezTo>
                    <a:pt x="1" y="1396"/>
                    <a:pt x="4287" y="860"/>
                    <a:pt x="4394" y="157"/>
                  </a:cubicBezTo>
                  <a:cubicBezTo>
                    <a:pt x="4411" y="47"/>
                    <a:pt x="4317" y="0"/>
                    <a:pt x="4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50"/>
            <p:cNvSpPr/>
            <p:nvPr/>
          </p:nvSpPr>
          <p:spPr>
            <a:xfrm>
              <a:off x="5279825" y="3996250"/>
              <a:ext cx="73225" cy="96075"/>
            </a:xfrm>
            <a:custGeom>
              <a:avLst/>
              <a:gdLst/>
              <a:ahLst/>
              <a:cxnLst/>
              <a:rect l="l" t="t" r="r" b="b"/>
              <a:pathLst>
                <a:path w="2929" h="3843" extrusionOk="0">
                  <a:moveTo>
                    <a:pt x="2464" y="1"/>
                  </a:moveTo>
                  <a:cubicBezTo>
                    <a:pt x="1900" y="1"/>
                    <a:pt x="0" y="3842"/>
                    <a:pt x="0" y="3842"/>
                  </a:cubicBezTo>
                  <a:cubicBezTo>
                    <a:pt x="0" y="3842"/>
                    <a:pt x="2929" y="675"/>
                    <a:pt x="2560" y="56"/>
                  </a:cubicBezTo>
                  <a:cubicBezTo>
                    <a:pt x="2535" y="18"/>
                    <a:pt x="2503" y="1"/>
                    <a:pt x="24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50"/>
            <p:cNvSpPr/>
            <p:nvPr/>
          </p:nvSpPr>
          <p:spPr>
            <a:xfrm>
              <a:off x="5223550" y="4099800"/>
              <a:ext cx="113600" cy="22300"/>
            </a:xfrm>
            <a:custGeom>
              <a:avLst/>
              <a:gdLst/>
              <a:ahLst/>
              <a:cxnLst/>
              <a:rect l="l" t="t" r="r" b="b"/>
              <a:pathLst>
                <a:path w="4544" h="892" extrusionOk="0">
                  <a:moveTo>
                    <a:pt x="4125" y="1"/>
                  </a:moveTo>
                  <a:cubicBezTo>
                    <a:pt x="3559" y="1"/>
                    <a:pt x="2469" y="240"/>
                    <a:pt x="1549" y="474"/>
                  </a:cubicBezTo>
                  <a:cubicBezTo>
                    <a:pt x="1001" y="605"/>
                    <a:pt x="489" y="760"/>
                    <a:pt x="227" y="832"/>
                  </a:cubicBezTo>
                  <a:cubicBezTo>
                    <a:pt x="84" y="855"/>
                    <a:pt x="13" y="891"/>
                    <a:pt x="1" y="891"/>
                  </a:cubicBezTo>
                  <a:lnTo>
                    <a:pt x="108" y="891"/>
                  </a:lnTo>
                  <a:cubicBezTo>
                    <a:pt x="310" y="891"/>
                    <a:pt x="834" y="879"/>
                    <a:pt x="1441" y="843"/>
                  </a:cubicBezTo>
                  <a:cubicBezTo>
                    <a:pt x="2715" y="784"/>
                    <a:pt x="4394" y="605"/>
                    <a:pt x="4501" y="189"/>
                  </a:cubicBezTo>
                  <a:cubicBezTo>
                    <a:pt x="4543" y="55"/>
                    <a:pt x="4393" y="1"/>
                    <a:pt x="4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50"/>
            <p:cNvSpPr/>
            <p:nvPr/>
          </p:nvSpPr>
          <p:spPr>
            <a:xfrm>
              <a:off x="5222375" y="4034375"/>
              <a:ext cx="78600" cy="88000"/>
            </a:xfrm>
            <a:custGeom>
              <a:avLst/>
              <a:gdLst/>
              <a:ahLst/>
              <a:cxnLst/>
              <a:rect l="l" t="t" r="r" b="b"/>
              <a:pathLst>
                <a:path w="3144" h="3520" extrusionOk="0">
                  <a:moveTo>
                    <a:pt x="2895" y="1"/>
                  </a:moveTo>
                  <a:cubicBezTo>
                    <a:pt x="2591" y="1"/>
                    <a:pt x="1737" y="1071"/>
                    <a:pt x="1048" y="2032"/>
                  </a:cubicBezTo>
                  <a:cubicBezTo>
                    <a:pt x="607" y="2627"/>
                    <a:pt x="238" y="3175"/>
                    <a:pt x="72" y="3413"/>
                  </a:cubicBezTo>
                  <a:cubicBezTo>
                    <a:pt x="47" y="3453"/>
                    <a:pt x="29" y="3488"/>
                    <a:pt x="15" y="3506"/>
                  </a:cubicBezTo>
                  <a:lnTo>
                    <a:pt x="15" y="3506"/>
                  </a:lnTo>
                  <a:cubicBezTo>
                    <a:pt x="45" y="3481"/>
                    <a:pt x="111" y="3426"/>
                    <a:pt x="214" y="3341"/>
                  </a:cubicBezTo>
                  <a:cubicBezTo>
                    <a:pt x="488" y="3103"/>
                    <a:pt x="1000" y="2639"/>
                    <a:pt x="1500" y="2139"/>
                  </a:cubicBezTo>
                  <a:cubicBezTo>
                    <a:pt x="2322" y="1329"/>
                    <a:pt x="3143" y="412"/>
                    <a:pt x="2989" y="67"/>
                  </a:cubicBezTo>
                  <a:cubicBezTo>
                    <a:pt x="2970" y="22"/>
                    <a:pt x="2938" y="1"/>
                    <a:pt x="2895" y="1"/>
                  </a:cubicBezTo>
                  <a:close/>
                  <a:moveTo>
                    <a:pt x="15" y="3506"/>
                  </a:moveTo>
                  <a:cubicBezTo>
                    <a:pt x="8" y="3513"/>
                    <a:pt x="3" y="3518"/>
                    <a:pt x="0" y="3520"/>
                  </a:cubicBezTo>
                  <a:cubicBezTo>
                    <a:pt x="4" y="3520"/>
                    <a:pt x="9" y="3515"/>
                    <a:pt x="15" y="350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50"/>
            <p:cNvSpPr/>
            <p:nvPr/>
          </p:nvSpPr>
          <p:spPr>
            <a:xfrm>
              <a:off x="5178600" y="4142900"/>
              <a:ext cx="117025" cy="17100"/>
            </a:xfrm>
            <a:custGeom>
              <a:avLst/>
              <a:gdLst/>
              <a:ahLst/>
              <a:cxnLst/>
              <a:rect l="l" t="t" r="r" b="b"/>
              <a:pathLst>
                <a:path w="4681" h="684" extrusionOk="0">
                  <a:moveTo>
                    <a:pt x="1" y="1"/>
                  </a:moveTo>
                  <a:cubicBezTo>
                    <a:pt x="1" y="1"/>
                    <a:pt x="25" y="12"/>
                    <a:pt x="84" y="24"/>
                  </a:cubicBezTo>
                  <a:cubicBezTo>
                    <a:pt x="239" y="60"/>
                    <a:pt x="513" y="132"/>
                    <a:pt x="894" y="227"/>
                  </a:cubicBezTo>
                  <a:cubicBezTo>
                    <a:pt x="1442" y="346"/>
                    <a:pt x="2156" y="501"/>
                    <a:pt x="2811" y="596"/>
                  </a:cubicBezTo>
                  <a:cubicBezTo>
                    <a:pt x="3190" y="649"/>
                    <a:pt x="3546" y="684"/>
                    <a:pt x="3836" y="684"/>
                  </a:cubicBezTo>
                  <a:cubicBezTo>
                    <a:pt x="4193" y="684"/>
                    <a:pt x="4452" y="632"/>
                    <a:pt x="4537" y="501"/>
                  </a:cubicBezTo>
                  <a:cubicBezTo>
                    <a:pt x="4680" y="251"/>
                    <a:pt x="3906" y="120"/>
                    <a:pt x="2978" y="60"/>
                  </a:cubicBezTo>
                  <a:cubicBezTo>
                    <a:pt x="2287" y="12"/>
                    <a:pt x="1501" y="1"/>
                    <a:pt x="9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50"/>
            <p:cNvSpPr/>
            <p:nvPr/>
          </p:nvSpPr>
          <p:spPr>
            <a:xfrm>
              <a:off x="5181875" y="4037650"/>
              <a:ext cx="60750" cy="104075"/>
            </a:xfrm>
            <a:custGeom>
              <a:avLst/>
              <a:gdLst/>
              <a:ahLst/>
              <a:cxnLst/>
              <a:rect l="l" t="t" r="r" b="b"/>
              <a:pathLst>
                <a:path w="2430" h="4163" extrusionOk="0">
                  <a:moveTo>
                    <a:pt x="1881" y="0"/>
                  </a:moveTo>
                  <a:cubicBezTo>
                    <a:pt x="1342" y="0"/>
                    <a:pt x="1" y="4163"/>
                    <a:pt x="1" y="4163"/>
                  </a:cubicBezTo>
                  <a:cubicBezTo>
                    <a:pt x="1" y="4163"/>
                    <a:pt x="2430" y="579"/>
                    <a:pt x="1965" y="43"/>
                  </a:cubicBezTo>
                  <a:cubicBezTo>
                    <a:pt x="1940" y="14"/>
                    <a:pt x="1912" y="0"/>
                    <a:pt x="1881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50"/>
            <p:cNvSpPr/>
            <p:nvPr/>
          </p:nvSpPr>
          <p:spPr>
            <a:xfrm>
              <a:off x="5108950" y="4171250"/>
              <a:ext cx="119850" cy="17275"/>
            </a:xfrm>
            <a:custGeom>
              <a:avLst/>
              <a:gdLst/>
              <a:ahLst/>
              <a:cxnLst/>
              <a:rect l="l" t="t" r="r" b="b"/>
              <a:pathLst>
                <a:path w="4794" h="691" extrusionOk="0">
                  <a:moveTo>
                    <a:pt x="939" y="0"/>
                  </a:moveTo>
                  <a:cubicBezTo>
                    <a:pt x="389" y="0"/>
                    <a:pt x="1" y="10"/>
                    <a:pt x="1" y="10"/>
                  </a:cubicBezTo>
                  <a:cubicBezTo>
                    <a:pt x="1" y="10"/>
                    <a:pt x="2544" y="691"/>
                    <a:pt x="3832" y="691"/>
                  </a:cubicBezTo>
                  <a:cubicBezTo>
                    <a:pt x="4195" y="691"/>
                    <a:pt x="4459" y="636"/>
                    <a:pt x="4537" y="498"/>
                  </a:cubicBezTo>
                  <a:cubicBezTo>
                    <a:pt x="4794" y="62"/>
                    <a:pt x="2341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50"/>
            <p:cNvSpPr/>
            <p:nvPr/>
          </p:nvSpPr>
          <p:spPr>
            <a:xfrm>
              <a:off x="5112225" y="4065925"/>
              <a:ext cx="60750" cy="104075"/>
            </a:xfrm>
            <a:custGeom>
              <a:avLst/>
              <a:gdLst/>
              <a:ahLst/>
              <a:cxnLst/>
              <a:rect l="l" t="t" r="r" b="b"/>
              <a:pathLst>
                <a:path w="2430" h="4163" extrusionOk="0">
                  <a:moveTo>
                    <a:pt x="1881" y="1"/>
                  </a:moveTo>
                  <a:cubicBezTo>
                    <a:pt x="1342" y="1"/>
                    <a:pt x="1" y="4163"/>
                    <a:pt x="1" y="4163"/>
                  </a:cubicBezTo>
                  <a:cubicBezTo>
                    <a:pt x="1" y="4163"/>
                    <a:pt x="2430" y="579"/>
                    <a:pt x="1965" y="43"/>
                  </a:cubicBezTo>
                  <a:cubicBezTo>
                    <a:pt x="1940" y="14"/>
                    <a:pt x="1912" y="1"/>
                    <a:pt x="188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50"/>
            <p:cNvSpPr/>
            <p:nvPr/>
          </p:nvSpPr>
          <p:spPr>
            <a:xfrm>
              <a:off x="4978575" y="3861825"/>
              <a:ext cx="288475" cy="374800"/>
            </a:xfrm>
            <a:custGeom>
              <a:avLst/>
              <a:gdLst/>
              <a:ahLst/>
              <a:cxnLst/>
              <a:rect l="l" t="t" r="r" b="b"/>
              <a:pathLst>
                <a:path w="11539" h="14992" extrusionOk="0">
                  <a:moveTo>
                    <a:pt x="8305" y="0"/>
                  </a:moveTo>
                  <a:cubicBezTo>
                    <a:pt x="7699" y="0"/>
                    <a:pt x="6514" y="897"/>
                    <a:pt x="6514" y="897"/>
                  </a:cubicBezTo>
                  <a:cubicBezTo>
                    <a:pt x="6514" y="897"/>
                    <a:pt x="4109" y="2457"/>
                    <a:pt x="3394" y="3076"/>
                  </a:cubicBezTo>
                  <a:cubicBezTo>
                    <a:pt x="2704" y="3695"/>
                    <a:pt x="2144" y="7136"/>
                    <a:pt x="1692" y="8981"/>
                  </a:cubicBezTo>
                  <a:cubicBezTo>
                    <a:pt x="1346" y="10398"/>
                    <a:pt x="501" y="12065"/>
                    <a:pt x="120" y="12756"/>
                  </a:cubicBezTo>
                  <a:cubicBezTo>
                    <a:pt x="1" y="12982"/>
                    <a:pt x="25" y="13268"/>
                    <a:pt x="180" y="13458"/>
                  </a:cubicBezTo>
                  <a:cubicBezTo>
                    <a:pt x="1188" y="14741"/>
                    <a:pt x="2599" y="14992"/>
                    <a:pt x="3545" y="14992"/>
                  </a:cubicBezTo>
                  <a:cubicBezTo>
                    <a:pt x="3871" y="14992"/>
                    <a:pt x="4143" y="14962"/>
                    <a:pt x="4323" y="14934"/>
                  </a:cubicBezTo>
                  <a:cubicBezTo>
                    <a:pt x="4466" y="14899"/>
                    <a:pt x="4609" y="14827"/>
                    <a:pt x="4704" y="14708"/>
                  </a:cubicBezTo>
                  <a:lnTo>
                    <a:pt x="7550" y="11291"/>
                  </a:lnTo>
                  <a:cubicBezTo>
                    <a:pt x="7613" y="11339"/>
                    <a:pt x="7690" y="11361"/>
                    <a:pt x="7775" y="11361"/>
                  </a:cubicBezTo>
                  <a:cubicBezTo>
                    <a:pt x="8468" y="11361"/>
                    <a:pt x="9768" y="9914"/>
                    <a:pt x="10086" y="9362"/>
                  </a:cubicBezTo>
                  <a:cubicBezTo>
                    <a:pt x="10443" y="8755"/>
                    <a:pt x="10240" y="7850"/>
                    <a:pt x="10240" y="7850"/>
                  </a:cubicBezTo>
                  <a:cubicBezTo>
                    <a:pt x="10240" y="7850"/>
                    <a:pt x="10598" y="7493"/>
                    <a:pt x="10859" y="6886"/>
                  </a:cubicBezTo>
                  <a:cubicBezTo>
                    <a:pt x="11109" y="6291"/>
                    <a:pt x="10169" y="4695"/>
                    <a:pt x="10109" y="4588"/>
                  </a:cubicBezTo>
                  <a:lnTo>
                    <a:pt x="10109" y="4588"/>
                  </a:lnTo>
                  <a:cubicBezTo>
                    <a:pt x="10152" y="4641"/>
                    <a:pt x="10477" y="5024"/>
                    <a:pt x="10950" y="5024"/>
                  </a:cubicBezTo>
                  <a:cubicBezTo>
                    <a:pt x="11009" y="5024"/>
                    <a:pt x="11070" y="5018"/>
                    <a:pt x="11133" y="5005"/>
                  </a:cubicBezTo>
                  <a:cubicBezTo>
                    <a:pt x="11276" y="4981"/>
                    <a:pt x="11360" y="4862"/>
                    <a:pt x="11419" y="4695"/>
                  </a:cubicBezTo>
                  <a:cubicBezTo>
                    <a:pt x="11419" y="4683"/>
                    <a:pt x="11431" y="4647"/>
                    <a:pt x="11431" y="4636"/>
                  </a:cubicBezTo>
                  <a:cubicBezTo>
                    <a:pt x="11538" y="4231"/>
                    <a:pt x="11490" y="3564"/>
                    <a:pt x="11431" y="2993"/>
                  </a:cubicBezTo>
                  <a:cubicBezTo>
                    <a:pt x="11431" y="2981"/>
                    <a:pt x="11419" y="2957"/>
                    <a:pt x="11419" y="2933"/>
                  </a:cubicBezTo>
                  <a:cubicBezTo>
                    <a:pt x="11371" y="2659"/>
                    <a:pt x="11300" y="2421"/>
                    <a:pt x="11252" y="2278"/>
                  </a:cubicBezTo>
                  <a:cubicBezTo>
                    <a:pt x="11050" y="1802"/>
                    <a:pt x="8978" y="183"/>
                    <a:pt x="8431" y="16"/>
                  </a:cubicBezTo>
                  <a:cubicBezTo>
                    <a:pt x="8392" y="5"/>
                    <a:pt x="8350" y="0"/>
                    <a:pt x="83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50"/>
            <p:cNvSpPr/>
            <p:nvPr/>
          </p:nvSpPr>
          <p:spPr>
            <a:xfrm>
              <a:off x="5174150" y="4119625"/>
              <a:ext cx="36625" cy="27775"/>
            </a:xfrm>
            <a:custGeom>
              <a:avLst/>
              <a:gdLst/>
              <a:ahLst/>
              <a:cxnLst/>
              <a:rect l="l" t="t" r="r" b="b"/>
              <a:pathLst>
                <a:path w="1465" h="1111" extrusionOk="0">
                  <a:moveTo>
                    <a:pt x="985" y="0"/>
                  </a:moveTo>
                  <a:cubicBezTo>
                    <a:pt x="794" y="0"/>
                    <a:pt x="602" y="55"/>
                    <a:pt x="441" y="158"/>
                  </a:cubicBezTo>
                  <a:cubicBezTo>
                    <a:pt x="155" y="348"/>
                    <a:pt x="0" y="741"/>
                    <a:pt x="60" y="1074"/>
                  </a:cubicBezTo>
                  <a:cubicBezTo>
                    <a:pt x="60" y="1098"/>
                    <a:pt x="72" y="1110"/>
                    <a:pt x="84" y="1110"/>
                  </a:cubicBezTo>
                  <a:cubicBezTo>
                    <a:pt x="96" y="1110"/>
                    <a:pt x="119" y="1098"/>
                    <a:pt x="131" y="1074"/>
                  </a:cubicBezTo>
                  <a:cubicBezTo>
                    <a:pt x="72" y="753"/>
                    <a:pt x="215" y="408"/>
                    <a:pt x="489" y="217"/>
                  </a:cubicBezTo>
                  <a:cubicBezTo>
                    <a:pt x="626" y="111"/>
                    <a:pt x="799" y="61"/>
                    <a:pt x="972" y="61"/>
                  </a:cubicBezTo>
                  <a:cubicBezTo>
                    <a:pt x="1130" y="61"/>
                    <a:pt x="1287" y="102"/>
                    <a:pt x="1417" y="181"/>
                  </a:cubicBezTo>
                  <a:cubicBezTo>
                    <a:pt x="1441" y="181"/>
                    <a:pt x="1453" y="181"/>
                    <a:pt x="1465" y="170"/>
                  </a:cubicBezTo>
                  <a:cubicBezTo>
                    <a:pt x="1465" y="158"/>
                    <a:pt x="1465" y="134"/>
                    <a:pt x="1453" y="122"/>
                  </a:cubicBezTo>
                  <a:cubicBezTo>
                    <a:pt x="1311" y="40"/>
                    <a:pt x="1148" y="0"/>
                    <a:pt x="98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50"/>
            <p:cNvSpPr/>
            <p:nvPr/>
          </p:nvSpPr>
          <p:spPr>
            <a:xfrm>
              <a:off x="5253025" y="3935725"/>
              <a:ext cx="11325" cy="43500"/>
            </a:xfrm>
            <a:custGeom>
              <a:avLst/>
              <a:gdLst/>
              <a:ahLst/>
              <a:cxnLst/>
              <a:rect l="l" t="t" r="r" b="b"/>
              <a:pathLst>
                <a:path w="453" h="1740" extrusionOk="0">
                  <a:moveTo>
                    <a:pt x="417" y="1"/>
                  </a:moveTo>
                  <a:cubicBezTo>
                    <a:pt x="274" y="72"/>
                    <a:pt x="179" y="203"/>
                    <a:pt x="96" y="358"/>
                  </a:cubicBezTo>
                  <a:cubicBezTo>
                    <a:pt x="24" y="501"/>
                    <a:pt x="1" y="668"/>
                    <a:pt x="1" y="858"/>
                  </a:cubicBezTo>
                  <a:cubicBezTo>
                    <a:pt x="1" y="1108"/>
                    <a:pt x="36" y="1310"/>
                    <a:pt x="143" y="1465"/>
                  </a:cubicBezTo>
                  <a:cubicBezTo>
                    <a:pt x="215" y="1584"/>
                    <a:pt x="322" y="1680"/>
                    <a:pt x="441" y="1739"/>
                  </a:cubicBezTo>
                  <a:cubicBezTo>
                    <a:pt x="441" y="1727"/>
                    <a:pt x="453" y="1691"/>
                    <a:pt x="453" y="1680"/>
                  </a:cubicBezTo>
                  <a:cubicBezTo>
                    <a:pt x="358" y="1632"/>
                    <a:pt x="262" y="1561"/>
                    <a:pt x="203" y="1406"/>
                  </a:cubicBezTo>
                  <a:cubicBezTo>
                    <a:pt x="120" y="1263"/>
                    <a:pt x="72" y="1072"/>
                    <a:pt x="72" y="846"/>
                  </a:cubicBezTo>
                  <a:cubicBezTo>
                    <a:pt x="72" y="668"/>
                    <a:pt x="96" y="501"/>
                    <a:pt x="155" y="370"/>
                  </a:cubicBezTo>
                  <a:cubicBezTo>
                    <a:pt x="215" y="239"/>
                    <a:pt x="310" y="132"/>
                    <a:pt x="429" y="60"/>
                  </a:cubicBezTo>
                  <a:cubicBezTo>
                    <a:pt x="429" y="37"/>
                    <a:pt x="417" y="13"/>
                    <a:pt x="41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50"/>
            <p:cNvSpPr/>
            <p:nvPr/>
          </p:nvSpPr>
          <p:spPr>
            <a:xfrm>
              <a:off x="5100325" y="3728250"/>
              <a:ext cx="236375" cy="342950"/>
            </a:xfrm>
            <a:custGeom>
              <a:avLst/>
              <a:gdLst/>
              <a:ahLst/>
              <a:cxnLst/>
              <a:rect l="l" t="t" r="r" b="b"/>
              <a:pathLst>
                <a:path w="9455" h="13718" extrusionOk="0">
                  <a:moveTo>
                    <a:pt x="3306" y="1"/>
                  </a:moveTo>
                  <a:cubicBezTo>
                    <a:pt x="2991" y="1"/>
                    <a:pt x="2696" y="18"/>
                    <a:pt x="2418" y="49"/>
                  </a:cubicBezTo>
                  <a:lnTo>
                    <a:pt x="2370" y="49"/>
                  </a:lnTo>
                  <a:cubicBezTo>
                    <a:pt x="2263" y="61"/>
                    <a:pt x="2179" y="85"/>
                    <a:pt x="2072" y="96"/>
                  </a:cubicBezTo>
                  <a:lnTo>
                    <a:pt x="2025" y="96"/>
                  </a:lnTo>
                  <a:cubicBezTo>
                    <a:pt x="763" y="299"/>
                    <a:pt x="1" y="751"/>
                    <a:pt x="1" y="751"/>
                  </a:cubicBezTo>
                  <a:lnTo>
                    <a:pt x="132" y="1370"/>
                  </a:lnTo>
                  <a:lnTo>
                    <a:pt x="155" y="1418"/>
                  </a:lnTo>
                  <a:lnTo>
                    <a:pt x="405" y="2549"/>
                  </a:lnTo>
                  <a:lnTo>
                    <a:pt x="417" y="2597"/>
                  </a:lnTo>
                  <a:lnTo>
                    <a:pt x="715" y="3918"/>
                  </a:lnTo>
                  <a:lnTo>
                    <a:pt x="727" y="3966"/>
                  </a:lnTo>
                  <a:lnTo>
                    <a:pt x="894" y="4728"/>
                  </a:lnTo>
                  <a:lnTo>
                    <a:pt x="905" y="4764"/>
                  </a:lnTo>
                  <a:lnTo>
                    <a:pt x="1286" y="6466"/>
                  </a:lnTo>
                  <a:lnTo>
                    <a:pt x="1298" y="6514"/>
                  </a:lnTo>
                  <a:lnTo>
                    <a:pt x="1382" y="6907"/>
                  </a:lnTo>
                  <a:lnTo>
                    <a:pt x="1406" y="6954"/>
                  </a:lnTo>
                  <a:lnTo>
                    <a:pt x="1703" y="8300"/>
                  </a:lnTo>
                  <a:lnTo>
                    <a:pt x="1715" y="8336"/>
                  </a:lnTo>
                  <a:lnTo>
                    <a:pt x="2060" y="9907"/>
                  </a:lnTo>
                  <a:lnTo>
                    <a:pt x="2072" y="9943"/>
                  </a:lnTo>
                  <a:lnTo>
                    <a:pt x="2084" y="9990"/>
                  </a:lnTo>
                  <a:lnTo>
                    <a:pt x="2096" y="10038"/>
                  </a:lnTo>
                  <a:lnTo>
                    <a:pt x="2394" y="11372"/>
                  </a:lnTo>
                  <a:lnTo>
                    <a:pt x="2418" y="11419"/>
                  </a:lnTo>
                  <a:lnTo>
                    <a:pt x="2572" y="12169"/>
                  </a:lnTo>
                  <a:lnTo>
                    <a:pt x="2596" y="12205"/>
                  </a:lnTo>
                  <a:lnTo>
                    <a:pt x="2727" y="12788"/>
                  </a:lnTo>
                  <a:lnTo>
                    <a:pt x="2739" y="12824"/>
                  </a:lnTo>
                  <a:lnTo>
                    <a:pt x="2930" y="13717"/>
                  </a:lnTo>
                  <a:lnTo>
                    <a:pt x="3525" y="12646"/>
                  </a:lnTo>
                  <a:lnTo>
                    <a:pt x="3549" y="12610"/>
                  </a:lnTo>
                  <a:lnTo>
                    <a:pt x="4180" y="11455"/>
                  </a:lnTo>
                  <a:lnTo>
                    <a:pt x="4227" y="11360"/>
                  </a:lnTo>
                  <a:lnTo>
                    <a:pt x="4275" y="11288"/>
                  </a:lnTo>
                  <a:lnTo>
                    <a:pt x="4287" y="11253"/>
                  </a:lnTo>
                  <a:lnTo>
                    <a:pt x="5180" y="9645"/>
                  </a:lnTo>
                  <a:lnTo>
                    <a:pt x="5192" y="9621"/>
                  </a:lnTo>
                  <a:lnTo>
                    <a:pt x="6073" y="8026"/>
                  </a:lnTo>
                  <a:lnTo>
                    <a:pt x="6085" y="8002"/>
                  </a:lnTo>
                  <a:lnTo>
                    <a:pt x="6501" y="7252"/>
                  </a:lnTo>
                  <a:lnTo>
                    <a:pt x="6549" y="7169"/>
                  </a:lnTo>
                  <a:lnTo>
                    <a:pt x="6918" y="6490"/>
                  </a:lnTo>
                  <a:lnTo>
                    <a:pt x="6942" y="6466"/>
                  </a:lnTo>
                  <a:lnTo>
                    <a:pt x="7894" y="4752"/>
                  </a:lnTo>
                  <a:lnTo>
                    <a:pt x="8990" y="2763"/>
                  </a:lnTo>
                  <a:lnTo>
                    <a:pt x="9002" y="2728"/>
                  </a:lnTo>
                  <a:lnTo>
                    <a:pt x="9216" y="2347"/>
                  </a:lnTo>
                  <a:lnTo>
                    <a:pt x="9264" y="2251"/>
                  </a:lnTo>
                  <a:lnTo>
                    <a:pt x="9454" y="1894"/>
                  </a:lnTo>
                  <a:cubicBezTo>
                    <a:pt x="9454" y="1894"/>
                    <a:pt x="9085" y="1585"/>
                    <a:pt x="8192" y="1168"/>
                  </a:cubicBezTo>
                  <a:cubicBezTo>
                    <a:pt x="8168" y="1168"/>
                    <a:pt x="8168" y="1156"/>
                    <a:pt x="8156" y="1156"/>
                  </a:cubicBezTo>
                  <a:cubicBezTo>
                    <a:pt x="7740" y="954"/>
                    <a:pt x="7204" y="739"/>
                    <a:pt x="6549" y="537"/>
                  </a:cubicBezTo>
                  <a:cubicBezTo>
                    <a:pt x="6549" y="525"/>
                    <a:pt x="6537" y="525"/>
                    <a:pt x="6525" y="525"/>
                  </a:cubicBezTo>
                  <a:cubicBezTo>
                    <a:pt x="6430" y="501"/>
                    <a:pt x="6359" y="477"/>
                    <a:pt x="6263" y="454"/>
                  </a:cubicBezTo>
                  <a:cubicBezTo>
                    <a:pt x="6239" y="454"/>
                    <a:pt x="6228" y="454"/>
                    <a:pt x="6192" y="442"/>
                  </a:cubicBezTo>
                  <a:cubicBezTo>
                    <a:pt x="5847" y="346"/>
                    <a:pt x="5477" y="263"/>
                    <a:pt x="5073" y="168"/>
                  </a:cubicBezTo>
                  <a:cubicBezTo>
                    <a:pt x="4954" y="156"/>
                    <a:pt x="4835" y="120"/>
                    <a:pt x="4739" y="108"/>
                  </a:cubicBezTo>
                  <a:lnTo>
                    <a:pt x="4692" y="108"/>
                  </a:lnTo>
                  <a:cubicBezTo>
                    <a:pt x="4192" y="33"/>
                    <a:pt x="3731" y="1"/>
                    <a:pt x="330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50"/>
            <p:cNvSpPr/>
            <p:nvPr/>
          </p:nvSpPr>
          <p:spPr>
            <a:xfrm>
              <a:off x="5112225" y="3729750"/>
              <a:ext cx="50325" cy="64025"/>
            </a:xfrm>
            <a:custGeom>
              <a:avLst/>
              <a:gdLst/>
              <a:ahLst/>
              <a:cxnLst/>
              <a:rect l="l" t="t" r="r" b="b"/>
              <a:pathLst>
                <a:path w="2013" h="2561" extrusionOk="0">
                  <a:moveTo>
                    <a:pt x="1965" y="1"/>
                  </a:moveTo>
                  <a:cubicBezTo>
                    <a:pt x="1918" y="60"/>
                    <a:pt x="1882" y="108"/>
                    <a:pt x="1834" y="167"/>
                  </a:cubicBezTo>
                  <a:cubicBezTo>
                    <a:pt x="1834" y="179"/>
                    <a:pt x="1823" y="179"/>
                    <a:pt x="1823" y="203"/>
                  </a:cubicBezTo>
                  <a:cubicBezTo>
                    <a:pt x="1358" y="715"/>
                    <a:pt x="906" y="1275"/>
                    <a:pt x="489" y="1834"/>
                  </a:cubicBezTo>
                  <a:cubicBezTo>
                    <a:pt x="489" y="1846"/>
                    <a:pt x="477" y="1846"/>
                    <a:pt x="477" y="1870"/>
                  </a:cubicBezTo>
                  <a:cubicBezTo>
                    <a:pt x="310" y="2084"/>
                    <a:pt x="156" y="2299"/>
                    <a:pt x="1" y="2525"/>
                  </a:cubicBezTo>
                  <a:lnTo>
                    <a:pt x="13" y="2561"/>
                  </a:lnTo>
                  <a:cubicBezTo>
                    <a:pt x="179" y="2322"/>
                    <a:pt x="346" y="2108"/>
                    <a:pt x="513" y="1882"/>
                  </a:cubicBezTo>
                  <a:cubicBezTo>
                    <a:pt x="513" y="1870"/>
                    <a:pt x="525" y="1870"/>
                    <a:pt x="525" y="1846"/>
                  </a:cubicBezTo>
                  <a:cubicBezTo>
                    <a:pt x="941" y="1298"/>
                    <a:pt x="1382" y="751"/>
                    <a:pt x="1846" y="215"/>
                  </a:cubicBezTo>
                  <a:cubicBezTo>
                    <a:pt x="1846" y="203"/>
                    <a:pt x="1858" y="203"/>
                    <a:pt x="1858" y="179"/>
                  </a:cubicBezTo>
                  <a:cubicBezTo>
                    <a:pt x="1906" y="120"/>
                    <a:pt x="1953" y="60"/>
                    <a:pt x="201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50"/>
            <p:cNvSpPr/>
            <p:nvPr/>
          </p:nvSpPr>
          <p:spPr>
            <a:xfrm>
              <a:off x="5124150" y="3731250"/>
              <a:ext cx="96450" cy="117000"/>
            </a:xfrm>
            <a:custGeom>
              <a:avLst/>
              <a:gdLst/>
              <a:ahLst/>
              <a:cxnLst/>
              <a:rect l="l" t="t" r="r" b="b"/>
              <a:pathLst>
                <a:path w="3858" h="4680" extrusionOk="0">
                  <a:moveTo>
                    <a:pt x="3810" y="0"/>
                  </a:moveTo>
                  <a:cubicBezTo>
                    <a:pt x="3453" y="381"/>
                    <a:pt x="3096" y="750"/>
                    <a:pt x="2750" y="1131"/>
                  </a:cubicBezTo>
                  <a:cubicBezTo>
                    <a:pt x="2750" y="1155"/>
                    <a:pt x="2739" y="1155"/>
                    <a:pt x="2739" y="1167"/>
                  </a:cubicBezTo>
                  <a:cubicBezTo>
                    <a:pt x="2274" y="1667"/>
                    <a:pt x="1846" y="2203"/>
                    <a:pt x="1417" y="2739"/>
                  </a:cubicBezTo>
                  <a:cubicBezTo>
                    <a:pt x="1417" y="2762"/>
                    <a:pt x="1405" y="2762"/>
                    <a:pt x="1405" y="2774"/>
                  </a:cubicBezTo>
                  <a:cubicBezTo>
                    <a:pt x="1024" y="3239"/>
                    <a:pt x="667" y="3691"/>
                    <a:pt x="333" y="4167"/>
                  </a:cubicBezTo>
                  <a:cubicBezTo>
                    <a:pt x="333" y="4191"/>
                    <a:pt x="310" y="4191"/>
                    <a:pt x="310" y="4203"/>
                  </a:cubicBezTo>
                  <a:cubicBezTo>
                    <a:pt x="214" y="4346"/>
                    <a:pt x="107" y="4489"/>
                    <a:pt x="0" y="4632"/>
                  </a:cubicBezTo>
                  <a:lnTo>
                    <a:pt x="12" y="4679"/>
                  </a:lnTo>
                  <a:cubicBezTo>
                    <a:pt x="119" y="4513"/>
                    <a:pt x="238" y="4370"/>
                    <a:pt x="345" y="4215"/>
                  </a:cubicBezTo>
                  <a:cubicBezTo>
                    <a:pt x="345" y="4203"/>
                    <a:pt x="357" y="4203"/>
                    <a:pt x="357" y="4191"/>
                  </a:cubicBezTo>
                  <a:cubicBezTo>
                    <a:pt x="714" y="3715"/>
                    <a:pt x="1060" y="3251"/>
                    <a:pt x="1429" y="2786"/>
                  </a:cubicBezTo>
                  <a:cubicBezTo>
                    <a:pt x="1429" y="2774"/>
                    <a:pt x="1441" y="2774"/>
                    <a:pt x="1441" y="2762"/>
                  </a:cubicBezTo>
                  <a:cubicBezTo>
                    <a:pt x="1857" y="2227"/>
                    <a:pt x="2310" y="1691"/>
                    <a:pt x="2774" y="1179"/>
                  </a:cubicBezTo>
                  <a:cubicBezTo>
                    <a:pt x="2774" y="1167"/>
                    <a:pt x="2786" y="1167"/>
                    <a:pt x="2786" y="1155"/>
                  </a:cubicBezTo>
                  <a:cubicBezTo>
                    <a:pt x="3120" y="750"/>
                    <a:pt x="3489" y="381"/>
                    <a:pt x="38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50"/>
            <p:cNvSpPr/>
            <p:nvPr/>
          </p:nvSpPr>
          <p:spPr>
            <a:xfrm>
              <a:off x="5133975" y="3741650"/>
              <a:ext cx="131875" cy="149450"/>
            </a:xfrm>
            <a:custGeom>
              <a:avLst/>
              <a:gdLst/>
              <a:ahLst/>
              <a:cxnLst/>
              <a:rect l="l" t="t" r="r" b="b"/>
              <a:pathLst>
                <a:path w="5275" h="5978" extrusionOk="0">
                  <a:moveTo>
                    <a:pt x="5251" y="1"/>
                  </a:moveTo>
                  <a:cubicBezTo>
                    <a:pt x="5215" y="25"/>
                    <a:pt x="5203" y="49"/>
                    <a:pt x="5179" y="60"/>
                  </a:cubicBezTo>
                  <a:cubicBezTo>
                    <a:pt x="5179" y="84"/>
                    <a:pt x="5155" y="84"/>
                    <a:pt x="5155" y="96"/>
                  </a:cubicBezTo>
                  <a:cubicBezTo>
                    <a:pt x="4620" y="620"/>
                    <a:pt x="4108" y="1132"/>
                    <a:pt x="3596" y="1668"/>
                  </a:cubicBezTo>
                  <a:cubicBezTo>
                    <a:pt x="3596" y="1692"/>
                    <a:pt x="3584" y="1692"/>
                    <a:pt x="3584" y="1704"/>
                  </a:cubicBezTo>
                  <a:cubicBezTo>
                    <a:pt x="3119" y="2192"/>
                    <a:pt x="2679" y="2680"/>
                    <a:pt x="2226" y="3192"/>
                  </a:cubicBezTo>
                  <a:lnTo>
                    <a:pt x="2215" y="3216"/>
                  </a:lnTo>
                  <a:cubicBezTo>
                    <a:pt x="1822" y="3656"/>
                    <a:pt x="1453" y="4097"/>
                    <a:pt x="1083" y="4549"/>
                  </a:cubicBezTo>
                  <a:cubicBezTo>
                    <a:pt x="1083" y="4561"/>
                    <a:pt x="1072" y="4561"/>
                    <a:pt x="1072" y="4573"/>
                  </a:cubicBezTo>
                  <a:cubicBezTo>
                    <a:pt x="691" y="5025"/>
                    <a:pt x="333" y="5466"/>
                    <a:pt x="0" y="5930"/>
                  </a:cubicBezTo>
                  <a:lnTo>
                    <a:pt x="12" y="5978"/>
                  </a:lnTo>
                  <a:cubicBezTo>
                    <a:pt x="369" y="5514"/>
                    <a:pt x="726" y="5049"/>
                    <a:pt x="1095" y="4609"/>
                  </a:cubicBezTo>
                  <a:cubicBezTo>
                    <a:pt x="1095" y="4585"/>
                    <a:pt x="1107" y="4585"/>
                    <a:pt x="1107" y="4573"/>
                  </a:cubicBezTo>
                  <a:cubicBezTo>
                    <a:pt x="1488" y="4132"/>
                    <a:pt x="1857" y="3680"/>
                    <a:pt x="2238" y="3251"/>
                  </a:cubicBezTo>
                  <a:cubicBezTo>
                    <a:pt x="2238" y="3239"/>
                    <a:pt x="2262" y="3239"/>
                    <a:pt x="2262" y="3216"/>
                  </a:cubicBezTo>
                  <a:cubicBezTo>
                    <a:pt x="2691" y="2716"/>
                    <a:pt x="3155" y="2227"/>
                    <a:pt x="3608" y="1727"/>
                  </a:cubicBezTo>
                  <a:cubicBezTo>
                    <a:pt x="3608" y="1715"/>
                    <a:pt x="3631" y="1704"/>
                    <a:pt x="3631" y="1704"/>
                  </a:cubicBezTo>
                  <a:cubicBezTo>
                    <a:pt x="4131" y="1168"/>
                    <a:pt x="4655" y="644"/>
                    <a:pt x="5191" y="120"/>
                  </a:cubicBezTo>
                  <a:lnTo>
                    <a:pt x="5203" y="108"/>
                  </a:lnTo>
                  <a:cubicBezTo>
                    <a:pt x="5215" y="72"/>
                    <a:pt x="5251" y="60"/>
                    <a:pt x="5274" y="37"/>
                  </a:cubicBezTo>
                  <a:cubicBezTo>
                    <a:pt x="5263" y="37"/>
                    <a:pt x="5263" y="37"/>
                    <a:pt x="525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50"/>
            <p:cNvSpPr/>
            <p:nvPr/>
          </p:nvSpPr>
          <p:spPr>
            <a:xfrm>
              <a:off x="5144675" y="3757725"/>
              <a:ext cx="162250" cy="179525"/>
            </a:xfrm>
            <a:custGeom>
              <a:avLst/>
              <a:gdLst/>
              <a:ahLst/>
              <a:cxnLst/>
              <a:rect l="l" t="t" r="r" b="b"/>
              <a:pathLst>
                <a:path w="6490" h="7181" extrusionOk="0">
                  <a:moveTo>
                    <a:pt x="6454" y="1"/>
                  </a:moveTo>
                  <a:cubicBezTo>
                    <a:pt x="6299" y="156"/>
                    <a:pt x="6144" y="299"/>
                    <a:pt x="5978" y="453"/>
                  </a:cubicBezTo>
                  <a:cubicBezTo>
                    <a:pt x="5978" y="465"/>
                    <a:pt x="5966" y="465"/>
                    <a:pt x="5966" y="477"/>
                  </a:cubicBezTo>
                  <a:cubicBezTo>
                    <a:pt x="5430" y="989"/>
                    <a:pt x="4906" y="1525"/>
                    <a:pt x="4394" y="2061"/>
                  </a:cubicBezTo>
                  <a:cubicBezTo>
                    <a:pt x="4394" y="2073"/>
                    <a:pt x="4370" y="2073"/>
                    <a:pt x="4370" y="2084"/>
                  </a:cubicBezTo>
                  <a:cubicBezTo>
                    <a:pt x="3930" y="2549"/>
                    <a:pt x="3477" y="3025"/>
                    <a:pt x="3037" y="3513"/>
                  </a:cubicBezTo>
                  <a:cubicBezTo>
                    <a:pt x="3037" y="3525"/>
                    <a:pt x="3025" y="3525"/>
                    <a:pt x="3025" y="3549"/>
                  </a:cubicBezTo>
                  <a:cubicBezTo>
                    <a:pt x="2632" y="3978"/>
                    <a:pt x="2251" y="4406"/>
                    <a:pt x="1870" y="4835"/>
                  </a:cubicBezTo>
                  <a:cubicBezTo>
                    <a:pt x="1870" y="4859"/>
                    <a:pt x="1858" y="4859"/>
                    <a:pt x="1858" y="4871"/>
                  </a:cubicBezTo>
                  <a:cubicBezTo>
                    <a:pt x="1429" y="5359"/>
                    <a:pt x="1013" y="5871"/>
                    <a:pt x="596" y="6371"/>
                  </a:cubicBezTo>
                  <a:cubicBezTo>
                    <a:pt x="596" y="6383"/>
                    <a:pt x="584" y="6383"/>
                    <a:pt x="584" y="6406"/>
                  </a:cubicBezTo>
                  <a:cubicBezTo>
                    <a:pt x="382" y="6645"/>
                    <a:pt x="191" y="6895"/>
                    <a:pt x="1" y="7133"/>
                  </a:cubicBezTo>
                  <a:lnTo>
                    <a:pt x="13" y="7180"/>
                  </a:lnTo>
                  <a:cubicBezTo>
                    <a:pt x="203" y="6918"/>
                    <a:pt x="405" y="6680"/>
                    <a:pt x="608" y="6430"/>
                  </a:cubicBezTo>
                  <a:cubicBezTo>
                    <a:pt x="608" y="6418"/>
                    <a:pt x="620" y="6418"/>
                    <a:pt x="620" y="6406"/>
                  </a:cubicBezTo>
                  <a:cubicBezTo>
                    <a:pt x="1036" y="5894"/>
                    <a:pt x="1453" y="5394"/>
                    <a:pt x="1894" y="4894"/>
                  </a:cubicBezTo>
                  <a:cubicBezTo>
                    <a:pt x="1894" y="4882"/>
                    <a:pt x="1906" y="4882"/>
                    <a:pt x="1906" y="4871"/>
                  </a:cubicBezTo>
                  <a:cubicBezTo>
                    <a:pt x="2275" y="4442"/>
                    <a:pt x="2668" y="4001"/>
                    <a:pt x="3049" y="3573"/>
                  </a:cubicBezTo>
                  <a:cubicBezTo>
                    <a:pt x="3049" y="3561"/>
                    <a:pt x="3061" y="3561"/>
                    <a:pt x="3061" y="3549"/>
                  </a:cubicBezTo>
                  <a:cubicBezTo>
                    <a:pt x="3501" y="3073"/>
                    <a:pt x="3942" y="2596"/>
                    <a:pt x="4406" y="2120"/>
                  </a:cubicBezTo>
                  <a:cubicBezTo>
                    <a:pt x="4406" y="2096"/>
                    <a:pt x="4418" y="2084"/>
                    <a:pt x="4418" y="2084"/>
                  </a:cubicBezTo>
                  <a:cubicBezTo>
                    <a:pt x="4930" y="1549"/>
                    <a:pt x="5466" y="1025"/>
                    <a:pt x="6001" y="513"/>
                  </a:cubicBezTo>
                  <a:cubicBezTo>
                    <a:pt x="6001" y="489"/>
                    <a:pt x="6013" y="477"/>
                    <a:pt x="6013" y="477"/>
                  </a:cubicBezTo>
                  <a:cubicBezTo>
                    <a:pt x="6156" y="334"/>
                    <a:pt x="6323" y="168"/>
                    <a:pt x="6490" y="13"/>
                  </a:cubicBezTo>
                  <a:cubicBezTo>
                    <a:pt x="6478" y="13"/>
                    <a:pt x="6454" y="1"/>
                    <a:pt x="64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50"/>
            <p:cNvSpPr/>
            <p:nvPr/>
          </p:nvSpPr>
          <p:spPr>
            <a:xfrm>
              <a:off x="5150925" y="3784525"/>
              <a:ext cx="181000" cy="195000"/>
            </a:xfrm>
            <a:custGeom>
              <a:avLst/>
              <a:gdLst/>
              <a:ahLst/>
              <a:cxnLst/>
              <a:rect l="l" t="t" r="r" b="b"/>
              <a:pathLst>
                <a:path w="7240" h="7800" extrusionOk="0">
                  <a:moveTo>
                    <a:pt x="7240" y="0"/>
                  </a:moveTo>
                  <a:lnTo>
                    <a:pt x="7240" y="0"/>
                  </a:lnTo>
                  <a:cubicBezTo>
                    <a:pt x="7121" y="120"/>
                    <a:pt x="6978" y="239"/>
                    <a:pt x="6847" y="393"/>
                  </a:cubicBezTo>
                  <a:lnTo>
                    <a:pt x="6811" y="417"/>
                  </a:lnTo>
                  <a:cubicBezTo>
                    <a:pt x="6263" y="941"/>
                    <a:pt x="5739" y="1441"/>
                    <a:pt x="5216" y="1977"/>
                  </a:cubicBezTo>
                  <a:cubicBezTo>
                    <a:pt x="5216" y="2001"/>
                    <a:pt x="5192" y="2001"/>
                    <a:pt x="5192" y="2013"/>
                  </a:cubicBezTo>
                  <a:cubicBezTo>
                    <a:pt x="4751" y="2453"/>
                    <a:pt x="4299" y="2917"/>
                    <a:pt x="3858" y="3382"/>
                  </a:cubicBezTo>
                  <a:lnTo>
                    <a:pt x="3846" y="3406"/>
                  </a:lnTo>
                  <a:cubicBezTo>
                    <a:pt x="3442" y="3822"/>
                    <a:pt x="3049" y="4239"/>
                    <a:pt x="2668" y="4680"/>
                  </a:cubicBezTo>
                  <a:cubicBezTo>
                    <a:pt x="2668" y="4691"/>
                    <a:pt x="2656" y="4691"/>
                    <a:pt x="2656" y="4703"/>
                  </a:cubicBezTo>
                  <a:cubicBezTo>
                    <a:pt x="2215" y="5180"/>
                    <a:pt x="1799" y="5656"/>
                    <a:pt x="1382" y="6132"/>
                  </a:cubicBezTo>
                  <a:cubicBezTo>
                    <a:pt x="1382" y="6144"/>
                    <a:pt x="1370" y="6144"/>
                    <a:pt x="1370" y="6168"/>
                  </a:cubicBezTo>
                  <a:cubicBezTo>
                    <a:pt x="929" y="6668"/>
                    <a:pt x="489" y="7192"/>
                    <a:pt x="60" y="7716"/>
                  </a:cubicBezTo>
                  <a:lnTo>
                    <a:pt x="13" y="7751"/>
                  </a:lnTo>
                  <a:cubicBezTo>
                    <a:pt x="13" y="7775"/>
                    <a:pt x="1" y="7775"/>
                    <a:pt x="1" y="7787"/>
                  </a:cubicBezTo>
                  <a:cubicBezTo>
                    <a:pt x="13" y="7787"/>
                    <a:pt x="13" y="7799"/>
                    <a:pt x="36" y="7799"/>
                  </a:cubicBezTo>
                  <a:cubicBezTo>
                    <a:pt x="36" y="7787"/>
                    <a:pt x="48" y="7787"/>
                    <a:pt x="48" y="7775"/>
                  </a:cubicBezTo>
                  <a:cubicBezTo>
                    <a:pt x="60" y="7751"/>
                    <a:pt x="72" y="7751"/>
                    <a:pt x="72" y="7739"/>
                  </a:cubicBezTo>
                  <a:cubicBezTo>
                    <a:pt x="513" y="7204"/>
                    <a:pt x="953" y="6680"/>
                    <a:pt x="1406" y="6168"/>
                  </a:cubicBezTo>
                  <a:cubicBezTo>
                    <a:pt x="1406" y="6144"/>
                    <a:pt x="1418" y="6144"/>
                    <a:pt x="1418" y="6132"/>
                  </a:cubicBezTo>
                  <a:cubicBezTo>
                    <a:pt x="1834" y="5656"/>
                    <a:pt x="2251" y="5180"/>
                    <a:pt x="2680" y="4703"/>
                  </a:cubicBezTo>
                  <a:cubicBezTo>
                    <a:pt x="2680" y="4691"/>
                    <a:pt x="2691" y="4691"/>
                    <a:pt x="2691" y="4680"/>
                  </a:cubicBezTo>
                  <a:cubicBezTo>
                    <a:pt x="3084" y="4239"/>
                    <a:pt x="3465" y="3822"/>
                    <a:pt x="3870" y="3406"/>
                  </a:cubicBezTo>
                  <a:lnTo>
                    <a:pt x="3882" y="3382"/>
                  </a:lnTo>
                  <a:cubicBezTo>
                    <a:pt x="4335" y="2917"/>
                    <a:pt x="4775" y="2453"/>
                    <a:pt x="5228" y="2013"/>
                  </a:cubicBezTo>
                  <a:cubicBezTo>
                    <a:pt x="5228" y="2001"/>
                    <a:pt x="5239" y="2001"/>
                    <a:pt x="5239" y="1977"/>
                  </a:cubicBezTo>
                  <a:cubicBezTo>
                    <a:pt x="5775" y="1441"/>
                    <a:pt x="6299" y="929"/>
                    <a:pt x="6847" y="417"/>
                  </a:cubicBezTo>
                  <a:cubicBezTo>
                    <a:pt x="6859" y="405"/>
                    <a:pt x="6859" y="393"/>
                    <a:pt x="6882" y="393"/>
                  </a:cubicBezTo>
                  <a:cubicBezTo>
                    <a:pt x="6978" y="286"/>
                    <a:pt x="7085" y="191"/>
                    <a:pt x="7192" y="96"/>
                  </a:cubicBezTo>
                  <a:lnTo>
                    <a:pt x="724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50"/>
            <p:cNvSpPr/>
            <p:nvPr/>
          </p:nvSpPr>
          <p:spPr>
            <a:xfrm>
              <a:off x="5161050" y="3906850"/>
              <a:ext cx="103025" cy="106900"/>
            </a:xfrm>
            <a:custGeom>
              <a:avLst/>
              <a:gdLst/>
              <a:ahLst/>
              <a:cxnLst/>
              <a:rect l="l" t="t" r="r" b="b"/>
              <a:pathLst>
                <a:path w="4121" h="4276" extrusionOk="0">
                  <a:moveTo>
                    <a:pt x="4120" y="1"/>
                  </a:moveTo>
                  <a:cubicBezTo>
                    <a:pt x="3882" y="215"/>
                    <a:pt x="3644" y="441"/>
                    <a:pt x="3418" y="656"/>
                  </a:cubicBezTo>
                  <a:cubicBezTo>
                    <a:pt x="3406" y="680"/>
                    <a:pt x="3406" y="680"/>
                    <a:pt x="3418" y="691"/>
                  </a:cubicBezTo>
                  <a:cubicBezTo>
                    <a:pt x="2977" y="1108"/>
                    <a:pt x="2525" y="1537"/>
                    <a:pt x="2096" y="1989"/>
                  </a:cubicBezTo>
                  <a:cubicBezTo>
                    <a:pt x="2096" y="2001"/>
                    <a:pt x="2084" y="2001"/>
                    <a:pt x="2084" y="2013"/>
                  </a:cubicBezTo>
                  <a:cubicBezTo>
                    <a:pt x="1620" y="2477"/>
                    <a:pt x="1179" y="2954"/>
                    <a:pt x="727" y="3430"/>
                  </a:cubicBezTo>
                  <a:cubicBezTo>
                    <a:pt x="727" y="3442"/>
                    <a:pt x="715" y="3442"/>
                    <a:pt x="715" y="3454"/>
                  </a:cubicBezTo>
                  <a:cubicBezTo>
                    <a:pt x="477" y="3716"/>
                    <a:pt x="239" y="3978"/>
                    <a:pt x="0" y="4228"/>
                  </a:cubicBezTo>
                  <a:lnTo>
                    <a:pt x="12" y="4275"/>
                  </a:lnTo>
                  <a:cubicBezTo>
                    <a:pt x="251" y="4013"/>
                    <a:pt x="489" y="3751"/>
                    <a:pt x="739" y="3489"/>
                  </a:cubicBezTo>
                  <a:cubicBezTo>
                    <a:pt x="739" y="3478"/>
                    <a:pt x="762" y="3454"/>
                    <a:pt x="762" y="3454"/>
                  </a:cubicBezTo>
                  <a:cubicBezTo>
                    <a:pt x="1203" y="2977"/>
                    <a:pt x="1655" y="2501"/>
                    <a:pt x="2108" y="2049"/>
                  </a:cubicBezTo>
                  <a:lnTo>
                    <a:pt x="2144" y="2013"/>
                  </a:lnTo>
                  <a:cubicBezTo>
                    <a:pt x="2572" y="1584"/>
                    <a:pt x="3001" y="1156"/>
                    <a:pt x="3453" y="715"/>
                  </a:cubicBezTo>
                  <a:cubicBezTo>
                    <a:pt x="3453" y="703"/>
                    <a:pt x="3465" y="691"/>
                    <a:pt x="3465" y="691"/>
                  </a:cubicBezTo>
                  <a:cubicBezTo>
                    <a:pt x="3656" y="477"/>
                    <a:pt x="3870" y="287"/>
                    <a:pt x="4072" y="96"/>
                  </a:cubicBezTo>
                  <a:lnTo>
                    <a:pt x="4120" y="1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50"/>
            <p:cNvSpPr/>
            <p:nvPr/>
          </p:nvSpPr>
          <p:spPr>
            <a:xfrm>
              <a:off x="5168200" y="4010150"/>
              <a:ext cx="40500" cy="38725"/>
            </a:xfrm>
            <a:custGeom>
              <a:avLst/>
              <a:gdLst/>
              <a:ahLst/>
              <a:cxnLst/>
              <a:rect l="l" t="t" r="r" b="b"/>
              <a:pathLst>
                <a:path w="1620" h="1549" extrusionOk="0">
                  <a:moveTo>
                    <a:pt x="1584" y="0"/>
                  </a:moveTo>
                  <a:cubicBezTo>
                    <a:pt x="1572" y="12"/>
                    <a:pt x="1572" y="12"/>
                    <a:pt x="1572" y="24"/>
                  </a:cubicBezTo>
                  <a:cubicBezTo>
                    <a:pt x="1560" y="60"/>
                    <a:pt x="1524" y="72"/>
                    <a:pt x="1512" y="84"/>
                  </a:cubicBezTo>
                  <a:cubicBezTo>
                    <a:pt x="1143" y="429"/>
                    <a:pt x="774" y="774"/>
                    <a:pt x="393" y="1131"/>
                  </a:cubicBezTo>
                  <a:lnTo>
                    <a:pt x="369" y="1155"/>
                  </a:lnTo>
                  <a:cubicBezTo>
                    <a:pt x="250" y="1274"/>
                    <a:pt x="119" y="1393"/>
                    <a:pt x="0" y="1512"/>
                  </a:cubicBezTo>
                  <a:lnTo>
                    <a:pt x="12" y="1548"/>
                  </a:lnTo>
                  <a:cubicBezTo>
                    <a:pt x="131" y="1429"/>
                    <a:pt x="262" y="1286"/>
                    <a:pt x="393" y="1167"/>
                  </a:cubicBezTo>
                  <a:cubicBezTo>
                    <a:pt x="417" y="1155"/>
                    <a:pt x="417" y="1143"/>
                    <a:pt x="429" y="1143"/>
                  </a:cubicBezTo>
                  <a:cubicBezTo>
                    <a:pt x="750" y="810"/>
                    <a:pt x="1108" y="489"/>
                    <a:pt x="1453" y="179"/>
                  </a:cubicBezTo>
                  <a:lnTo>
                    <a:pt x="1584" y="36"/>
                  </a:lnTo>
                  <a:cubicBezTo>
                    <a:pt x="1608" y="24"/>
                    <a:pt x="1608" y="12"/>
                    <a:pt x="1619" y="12"/>
                  </a:cubicBezTo>
                  <a:cubicBezTo>
                    <a:pt x="1608" y="12"/>
                    <a:pt x="1608" y="0"/>
                    <a:pt x="158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50"/>
            <p:cNvSpPr/>
            <p:nvPr/>
          </p:nvSpPr>
          <p:spPr>
            <a:xfrm>
              <a:off x="5164325" y="4031575"/>
              <a:ext cx="23825" cy="12225"/>
            </a:xfrm>
            <a:custGeom>
              <a:avLst/>
              <a:gdLst/>
              <a:ahLst/>
              <a:cxnLst/>
              <a:rect l="l" t="t" r="r" b="b"/>
              <a:pathLst>
                <a:path w="953" h="489" extrusionOk="0">
                  <a:moveTo>
                    <a:pt x="0" y="1"/>
                  </a:moveTo>
                  <a:lnTo>
                    <a:pt x="12" y="48"/>
                  </a:lnTo>
                  <a:cubicBezTo>
                    <a:pt x="179" y="132"/>
                    <a:pt x="346" y="215"/>
                    <a:pt x="512" y="286"/>
                  </a:cubicBezTo>
                  <a:cubicBezTo>
                    <a:pt x="524" y="286"/>
                    <a:pt x="524" y="298"/>
                    <a:pt x="536" y="298"/>
                  </a:cubicBezTo>
                  <a:cubicBezTo>
                    <a:pt x="667" y="358"/>
                    <a:pt x="810" y="429"/>
                    <a:pt x="941" y="489"/>
                  </a:cubicBezTo>
                  <a:lnTo>
                    <a:pt x="953" y="465"/>
                  </a:lnTo>
                  <a:cubicBezTo>
                    <a:pt x="834" y="405"/>
                    <a:pt x="703" y="346"/>
                    <a:pt x="572" y="274"/>
                  </a:cubicBezTo>
                  <a:cubicBezTo>
                    <a:pt x="548" y="274"/>
                    <a:pt x="548" y="251"/>
                    <a:pt x="536" y="251"/>
                  </a:cubicBezTo>
                  <a:cubicBezTo>
                    <a:pt x="358" y="167"/>
                    <a:pt x="179" y="72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50"/>
            <p:cNvSpPr/>
            <p:nvPr/>
          </p:nvSpPr>
          <p:spPr>
            <a:xfrm>
              <a:off x="5150025" y="3977100"/>
              <a:ext cx="58675" cy="34550"/>
            </a:xfrm>
            <a:custGeom>
              <a:avLst/>
              <a:gdLst/>
              <a:ahLst/>
              <a:cxnLst/>
              <a:rect l="l" t="t" r="r" b="b"/>
              <a:pathLst>
                <a:path w="2347" h="1382" extrusionOk="0">
                  <a:moveTo>
                    <a:pt x="25" y="1"/>
                  </a:moveTo>
                  <a:cubicBezTo>
                    <a:pt x="25" y="25"/>
                    <a:pt x="1" y="25"/>
                    <a:pt x="1" y="36"/>
                  </a:cubicBezTo>
                  <a:cubicBezTo>
                    <a:pt x="25" y="36"/>
                    <a:pt x="25" y="48"/>
                    <a:pt x="37" y="48"/>
                  </a:cubicBezTo>
                  <a:cubicBezTo>
                    <a:pt x="49" y="48"/>
                    <a:pt x="84" y="72"/>
                    <a:pt x="96" y="84"/>
                  </a:cubicBezTo>
                  <a:cubicBezTo>
                    <a:pt x="441" y="263"/>
                    <a:pt x="787" y="453"/>
                    <a:pt x="1108" y="644"/>
                  </a:cubicBezTo>
                  <a:cubicBezTo>
                    <a:pt x="1120" y="644"/>
                    <a:pt x="1120" y="668"/>
                    <a:pt x="1144" y="668"/>
                  </a:cubicBezTo>
                  <a:cubicBezTo>
                    <a:pt x="1513" y="882"/>
                    <a:pt x="1882" y="1108"/>
                    <a:pt x="2251" y="1346"/>
                  </a:cubicBezTo>
                  <a:cubicBezTo>
                    <a:pt x="2275" y="1346"/>
                    <a:pt x="2275" y="1358"/>
                    <a:pt x="2287" y="1358"/>
                  </a:cubicBezTo>
                  <a:cubicBezTo>
                    <a:pt x="2299" y="1358"/>
                    <a:pt x="2299" y="1382"/>
                    <a:pt x="2311" y="1382"/>
                  </a:cubicBezTo>
                  <a:cubicBezTo>
                    <a:pt x="2335" y="1358"/>
                    <a:pt x="2335" y="1346"/>
                    <a:pt x="2346" y="1346"/>
                  </a:cubicBezTo>
                  <a:cubicBezTo>
                    <a:pt x="2335" y="1334"/>
                    <a:pt x="2311" y="1334"/>
                    <a:pt x="2287" y="1322"/>
                  </a:cubicBezTo>
                  <a:cubicBezTo>
                    <a:pt x="2275" y="1322"/>
                    <a:pt x="2275" y="1299"/>
                    <a:pt x="2251" y="1299"/>
                  </a:cubicBezTo>
                  <a:cubicBezTo>
                    <a:pt x="1894" y="1072"/>
                    <a:pt x="1525" y="858"/>
                    <a:pt x="1156" y="632"/>
                  </a:cubicBezTo>
                  <a:cubicBezTo>
                    <a:pt x="1132" y="632"/>
                    <a:pt x="1132" y="620"/>
                    <a:pt x="1120" y="620"/>
                  </a:cubicBezTo>
                  <a:cubicBezTo>
                    <a:pt x="787" y="429"/>
                    <a:pt x="418" y="227"/>
                    <a:pt x="84" y="36"/>
                  </a:cubicBezTo>
                  <a:cubicBezTo>
                    <a:pt x="60" y="36"/>
                    <a:pt x="60" y="25"/>
                    <a:pt x="49" y="25"/>
                  </a:cubicBezTo>
                  <a:cubicBezTo>
                    <a:pt x="37" y="25"/>
                    <a:pt x="37" y="1"/>
                    <a:pt x="2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50"/>
            <p:cNvSpPr/>
            <p:nvPr/>
          </p:nvSpPr>
          <p:spPr>
            <a:xfrm>
              <a:off x="5135750" y="3901200"/>
              <a:ext cx="94075" cy="68200"/>
            </a:xfrm>
            <a:custGeom>
              <a:avLst/>
              <a:gdLst/>
              <a:ahLst/>
              <a:cxnLst/>
              <a:rect l="l" t="t" r="r" b="b"/>
              <a:pathLst>
                <a:path w="3763" h="2728" extrusionOk="0">
                  <a:moveTo>
                    <a:pt x="0" y="1"/>
                  </a:moveTo>
                  <a:lnTo>
                    <a:pt x="12" y="48"/>
                  </a:lnTo>
                  <a:cubicBezTo>
                    <a:pt x="310" y="239"/>
                    <a:pt x="596" y="453"/>
                    <a:pt x="893" y="656"/>
                  </a:cubicBezTo>
                  <a:cubicBezTo>
                    <a:pt x="905" y="656"/>
                    <a:pt x="905" y="679"/>
                    <a:pt x="917" y="679"/>
                  </a:cubicBezTo>
                  <a:cubicBezTo>
                    <a:pt x="1274" y="929"/>
                    <a:pt x="1632" y="1179"/>
                    <a:pt x="1977" y="1429"/>
                  </a:cubicBezTo>
                  <a:cubicBezTo>
                    <a:pt x="1989" y="1429"/>
                    <a:pt x="1989" y="1453"/>
                    <a:pt x="2013" y="1453"/>
                  </a:cubicBezTo>
                  <a:cubicBezTo>
                    <a:pt x="2167" y="1584"/>
                    <a:pt x="2346" y="1703"/>
                    <a:pt x="2525" y="1834"/>
                  </a:cubicBezTo>
                  <a:cubicBezTo>
                    <a:pt x="2703" y="1977"/>
                    <a:pt x="2906" y="2108"/>
                    <a:pt x="3084" y="2239"/>
                  </a:cubicBezTo>
                  <a:cubicBezTo>
                    <a:pt x="3096" y="2239"/>
                    <a:pt x="3096" y="2251"/>
                    <a:pt x="3108" y="2251"/>
                  </a:cubicBezTo>
                  <a:cubicBezTo>
                    <a:pt x="3322" y="2418"/>
                    <a:pt x="3525" y="2584"/>
                    <a:pt x="3751" y="2727"/>
                  </a:cubicBezTo>
                  <a:lnTo>
                    <a:pt x="3763" y="2703"/>
                  </a:lnTo>
                  <a:cubicBezTo>
                    <a:pt x="3560" y="2549"/>
                    <a:pt x="3334" y="2394"/>
                    <a:pt x="3120" y="2239"/>
                  </a:cubicBezTo>
                  <a:cubicBezTo>
                    <a:pt x="3108" y="2227"/>
                    <a:pt x="3096" y="2227"/>
                    <a:pt x="3096" y="2227"/>
                  </a:cubicBezTo>
                  <a:cubicBezTo>
                    <a:pt x="2917" y="2084"/>
                    <a:pt x="2727" y="1953"/>
                    <a:pt x="2548" y="1822"/>
                  </a:cubicBezTo>
                  <a:cubicBezTo>
                    <a:pt x="2382" y="1691"/>
                    <a:pt x="2203" y="1572"/>
                    <a:pt x="2025" y="1429"/>
                  </a:cubicBezTo>
                  <a:cubicBezTo>
                    <a:pt x="2001" y="1429"/>
                    <a:pt x="2001" y="1418"/>
                    <a:pt x="1989" y="1418"/>
                  </a:cubicBezTo>
                  <a:cubicBezTo>
                    <a:pt x="1632" y="1167"/>
                    <a:pt x="1298" y="917"/>
                    <a:pt x="941" y="656"/>
                  </a:cubicBezTo>
                  <a:cubicBezTo>
                    <a:pt x="917" y="656"/>
                    <a:pt x="917" y="644"/>
                    <a:pt x="905" y="644"/>
                  </a:cubicBezTo>
                  <a:cubicBezTo>
                    <a:pt x="608" y="417"/>
                    <a:pt x="298" y="215"/>
                    <a:pt x="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50"/>
            <p:cNvSpPr/>
            <p:nvPr/>
          </p:nvSpPr>
          <p:spPr>
            <a:xfrm>
              <a:off x="5118775" y="3827375"/>
              <a:ext cx="133675" cy="101525"/>
            </a:xfrm>
            <a:custGeom>
              <a:avLst/>
              <a:gdLst/>
              <a:ahLst/>
              <a:cxnLst/>
              <a:rect l="l" t="t" r="r" b="b"/>
              <a:pathLst>
                <a:path w="5347" h="4061" extrusionOk="0">
                  <a:moveTo>
                    <a:pt x="1" y="1"/>
                  </a:moveTo>
                  <a:lnTo>
                    <a:pt x="25" y="49"/>
                  </a:lnTo>
                  <a:cubicBezTo>
                    <a:pt x="179" y="144"/>
                    <a:pt x="334" y="263"/>
                    <a:pt x="501" y="370"/>
                  </a:cubicBezTo>
                  <a:cubicBezTo>
                    <a:pt x="513" y="370"/>
                    <a:pt x="513" y="382"/>
                    <a:pt x="525" y="382"/>
                  </a:cubicBezTo>
                  <a:cubicBezTo>
                    <a:pt x="894" y="644"/>
                    <a:pt x="1275" y="906"/>
                    <a:pt x="1632" y="1180"/>
                  </a:cubicBezTo>
                  <a:cubicBezTo>
                    <a:pt x="1644" y="1180"/>
                    <a:pt x="1644" y="1192"/>
                    <a:pt x="1656" y="1192"/>
                  </a:cubicBezTo>
                  <a:cubicBezTo>
                    <a:pt x="2061" y="1489"/>
                    <a:pt x="2453" y="1799"/>
                    <a:pt x="2834" y="2096"/>
                  </a:cubicBezTo>
                  <a:cubicBezTo>
                    <a:pt x="2846" y="2096"/>
                    <a:pt x="2846" y="2108"/>
                    <a:pt x="2870" y="2108"/>
                  </a:cubicBezTo>
                  <a:cubicBezTo>
                    <a:pt x="3227" y="2382"/>
                    <a:pt x="3585" y="2668"/>
                    <a:pt x="3918" y="2942"/>
                  </a:cubicBezTo>
                  <a:cubicBezTo>
                    <a:pt x="3942" y="2942"/>
                    <a:pt x="3942" y="2966"/>
                    <a:pt x="3954" y="2966"/>
                  </a:cubicBezTo>
                  <a:cubicBezTo>
                    <a:pt x="4132" y="3097"/>
                    <a:pt x="4299" y="3239"/>
                    <a:pt x="4478" y="3382"/>
                  </a:cubicBezTo>
                  <a:cubicBezTo>
                    <a:pt x="4680" y="3537"/>
                    <a:pt x="4894" y="3716"/>
                    <a:pt x="5097" y="3882"/>
                  </a:cubicBezTo>
                  <a:cubicBezTo>
                    <a:pt x="5109" y="3882"/>
                    <a:pt x="5109" y="3894"/>
                    <a:pt x="5132" y="3894"/>
                  </a:cubicBezTo>
                  <a:cubicBezTo>
                    <a:pt x="5204" y="3942"/>
                    <a:pt x="5263" y="4001"/>
                    <a:pt x="5335" y="4061"/>
                  </a:cubicBezTo>
                  <a:lnTo>
                    <a:pt x="5347" y="4037"/>
                  </a:lnTo>
                  <a:cubicBezTo>
                    <a:pt x="5275" y="3978"/>
                    <a:pt x="5204" y="3930"/>
                    <a:pt x="5144" y="3870"/>
                  </a:cubicBezTo>
                  <a:cubicBezTo>
                    <a:pt x="5132" y="3859"/>
                    <a:pt x="5109" y="3859"/>
                    <a:pt x="5109" y="3859"/>
                  </a:cubicBezTo>
                  <a:cubicBezTo>
                    <a:pt x="4906" y="3692"/>
                    <a:pt x="4692" y="3513"/>
                    <a:pt x="4489" y="3347"/>
                  </a:cubicBezTo>
                  <a:cubicBezTo>
                    <a:pt x="4323" y="3204"/>
                    <a:pt x="4156" y="3061"/>
                    <a:pt x="3977" y="2930"/>
                  </a:cubicBezTo>
                  <a:cubicBezTo>
                    <a:pt x="3966" y="2930"/>
                    <a:pt x="3966" y="2918"/>
                    <a:pt x="3954" y="2918"/>
                  </a:cubicBezTo>
                  <a:cubicBezTo>
                    <a:pt x="3596" y="2644"/>
                    <a:pt x="3251" y="2370"/>
                    <a:pt x="2894" y="2085"/>
                  </a:cubicBezTo>
                  <a:cubicBezTo>
                    <a:pt x="2882" y="2085"/>
                    <a:pt x="2882" y="2073"/>
                    <a:pt x="2870" y="2073"/>
                  </a:cubicBezTo>
                  <a:cubicBezTo>
                    <a:pt x="2477" y="1751"/>
                    <a:pt x="2096" y="1453"/>
                    <a:pt x="1691" y="1156"/>
                  </a:cubicBezTo>
                  <a:cubicBezTo>
                    <a:pt x="1668" y="1156"/>
                    <a:pt x="1668" y="1144"/>
                    <a:pt x="1656" y="1144"/>
                  </a:cubicBezTo>
                  <a:cubicBezTo>
                    <a:pt x="1287" y="882"/>
                    <a:pt x="918" y="608"/>
                    <a:pt x="548" y="358"/>
                  </a:cubicBezTo>
                  <a:cubicBezTo>
                    <a:pt x="525" y="358"/>
                    <a:pt x="525" y="346"/>
                    <a:pt x="513" y="346"/>
                  </a:cubicBezTo>
                  <a:cubicBezTo>
                    <a:pt x="346" y="227"/>
                    <a:pt x="167" y="108"/>
                    <a:pt x="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50"/>
            <p:cNvSpPr/>
            <p:nvPr/>
          </p:nvSpPr>
          <p:spPr>
            <a:xfrm>
              <a:off x="5104500" y="3763400"/>
              <a:ext cx="168800" cy="126825"/>
            </a:xfrm>
            <a:custGeom>
              <a:avLst/>
              <a:gdLst/>
              <a:ahLst/>
              <a:cxnLst/>
              <a:rect l="l" t="t" r="r" b="b"/>
              <a:pathLst>
                <a:path w="6752" h="5073" extrusionOk="0">
                  <a:moveTo>
                    <a:pt x="0" y="0"/>
                  </a:moveTo>
                  <a:lnTo>
                    <a:pt x="12" y="48"/>
                  </a:lnTo>
                  <a:cubicBezTo>
                    <a:pt x="262" y="203"/>
                    <a:pt x="500" y="357"/>
                    <a:pt x="738" y="524"/>
                  </a:cubicBezTo>
                  <a:cubicBezTo>
                    <a:pt x="750" y="524"/>
                    <a:pt x="750" y="536"/>
                    <a:pt x="774" y="536"/>
                  </a:cubicBezTo>
                  <a:cubicBezTo>
                    <a:pt x="1227" y="845"/>
                    <a:pt x="1691" y="1155"/>
                    <a:pt x="2143" y="1488"/>
                  </a:cubicBezTo>
                  <a:cubicBezTo>
                    <a:pt x="2155" y="1488"/>
                    <a:pt x="2155" y="1500"/>
                    <a:pt x="2167" y="1500"/>
                  </a:cubicBezTo>
                  <a:cubicBezTo>
                    <a:pt x="2572" y="1786"/>
                    <a:pt x="2965" y="2072"/>
                    <a:pt x="3346" y="2369"/>
                  </a:cubicBezTo>
                  <a:cubicBezTo>
                    <a:pt x="3358" y="2369"/>
                    <a:pt x="3358" y="2381"/>
                    <a:pt x="3382" y="2381"/>
                  </a:cubicBezTo>
                  <a:lnTo>
                    <a:pt x="4584" y="3322"/>
                  </a:lnTo>
                  <a:cubicBezTo>
                    <a:pt x="4596" y="3322"/>
                    <a:pt x="4596" y="3334"/>
                    <a:pt x="4608" y="3334"/>
                  </a:cubicBezTo>
                  <a:cubicBezTo>
                    <a:pt x="4965" y="3632"/>
                    <a:pt x="5322" y="3917"/>
                    <a:pt x="5680" y="4215"/>
                  </a:cubicBezTo>
                  <a:cubicBezTo>
                    <a:pt x="5703" y="4215"/>
                    <a:pt x="5703" y="4215"/>
                    <a:pt x="5715" y="4227"/>
                  </a:cubicBezTo>
                  <a:lnTo>
                    <a:pt x="6739" y="5072"/>
                  </a:lnTo>
                  <a:lnTo>
                    <a:pt x="6751" y="5048"/>
                  </a:lnTo>
                  <a:cubicBezTo>
                    <a:pt x="6430" y="4763"/>
                    <a:pt x="6084" y="4477"/>
                    <a:pt x="5739" y="4191"/>
                  </a:cubicBezTo>
                  <a:cubicBezTo>
                    <a:pt x="5727" y="4191"/>
                    <a:pt x="5727" y="4179"/>
                    <a:pt x="5691" y="4179"/>
                  </a:cubicBezTo>
                  <a:cubicBezTo>
                    <a:pt x="5358" y="3882"/>
                    <a:pt x="4989" y="3584"/>
                    <a:pt x="4620" y="3298"/>
                  </a:cubicBezTo>
                  <a:cubicBezTo>
                    <a:pt x="4608" y="3298"/>
                    <a:pt x="4608" y="3286"/>
                    <a:pt x="4596" y="3286"/>
                  </a:cubicBezTo>
                  <a:lnTo>
                    <a:pt x="3394" y="2346"/>
                  </a:lnTo>
                  <a:cubicBezTo>
                    <a:pt x="3370" y="2346"/>
                    <a:pt x="3370" y="2334"/>
                    <a:pt x="3358" y="2334"/>
                  </a:cubicBezTo>
                  <a:cubicBezTo>
                    <a:pt x="2977" y="2036"/>
                    <a:pt x="2572" y="1750"/>
                    <a:pt x="2179" y="1476"/>
                  </a:cubicBezTo>
                  <a:cubicBezTo>
                    <a:pt x="2167" y="1476"/>
                    <a:pt x="2167" y="1453"/>
                    <a:pt x="2155" y="1453"/>
                  </a:cubicBezTo>
                  <a:cubicBezTo>
                    <a:pt x="1703" y="1131"/>
                    <a:pt x="1250" y="822"/>
                    <a:pt x="786" y="500"/>
                  </a:cubicBezTo>
                  <a:cubicBezTo>
                    <a:pt x="774" y="500"/>
                    <a:pt x="774" y="488"/>
                    <a:pt x="750" y="48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50"/>
            <p:cNvSpPr/>
            <p:nvPr/>
          </p:nvSpPr>
          <p:spPr>
            <a:xfrm>
              <a:off x="5152125" y="3731550"/>
              <a:ext cx="144975" cy="115800"/>
            </a:xfrm>
            <a:custGeom>
              <a:avLst/>
              <a:gdLst/>
              <a:ahLst/>
              <a:cxnLst/>
              <a:rect l="l" t="t" r="r" b="b"/>
              <a:pathLst>
                <a:path w="5799" h="4632" extrusionOk="0">
                  <a:moveTo>
                    <a:pt x="0" y="0"/>
                  </a:moveTo>
                  <a:cubicBezTo>
                    <a:pt x="72" y="48"/>
                    <a:pt x="131" y="95"/>
                    <a:pt x="191" y="143"/>
                  </a:cubicBezTo>
                  <a:cubicBezTo>
                    <a:pt x="203" y="143"/>
                    <a:pt x="203" y="155"/>
                    <a:pt x="227" y="155"/>
                  </a:cubicBezTo>
                  <a:cubicBezTo>
                    <a:pt x="679" y="476"/>
                    <a:pt x="1143" y="822"/>
                    <a:pt x="1596" y="1167"/>
                  </a:cubicBezTo>
                  <a:cubicBezTo>
                    <a:pt x="1608" y="1167"/>
                    <a:pt x="1608" y="1179"/>
                    <a:pt x="1620" y="1179"/>
                  </a:cubicBezTo>
                  <a:cubicBezTo>
                    <a:pt x="2036" y="1488"/>
                    <a:pt x="2429" y="1810"/>
                    <a:pt x="2822" y="2131"/>
                  </a:cubicBezTo>
                  <a:cubicBezTo>
                    <a:pt x="2846" y="2131"/>
                    <a:pt x="2846" y="2143"/>
                    <a:pt x="2858" y="2143"/>
                  </a:cubicBezTo>
                  <a:cubicBezTo>
                    <a:pt x="3263" y="2477"/>
                    <a:pt x="3656" y="2810"/>
                    <a:pt x="4048" y="3143"/>
                  </a:cubicBezTo>
                  <a:cubicBezTo>
                    <a:pt x="4060" y="3143"/>
                    <a:pt x="4060" y="3155"/>
                    <a:pt x="4072" y="3155"/>
                  </a:cubicBezTo>
                  <a:cubicBezTo>
                    <a:pt x="4429" y="3453"/>
                    <a:pt x="4787" y="3774"/>
                    <a:pt x="5144" y="4084"/>
                  </a:cubicBezTo>
                  <a:cubicBezTo>
                    <a:pt x="5168" y="4084"/>
                    <a:pt x="5168" y="4096"/>
                    <a:pt x="5180" y="4096"/>
                  </a:cubicBezTo>
                  <a:cubicBezTo>
                    <a:pt x="5382" y="4274"/>
                    <a:pt x="5584" y="4453"/>
                    <a:pt x="5787" y="4632"/>
                  </a:cubicBezTo>
                  <a:lnTo>
                    <a:pt x="5799" y="4608"/>
                  </a:lnTo>
                  <a:cubicBezTo>
                    <a:pt x="5608" y="4429"/>
                    <a:pt x="5406" y="4251"/>
                    <a:pt x="5191" y="4084"/>
                  </a:cubicBezTo>
                  <a:cubicBezTo>
                    <a:pt x="5180" y="4084"/>
                    <a:pt x="5180" y="4072"/>
                    <a:pt x="5168" y="4072"/>
                  </a:cubicBezTo>
                  <a:cubicBezTo>
                    <a:pt x="4810" y="3751"/>
                    <a:pt x="4453" y="3453"/>
                    <a:pt x="4096" y="3143"/>
                  </a:cubicBezTo>
                  <a:cubicBezTo>
                    <a:pt x="4072" y="3143"/>
                    <a:pt x="4072" y="3131"/>
                    <a:pt x="4060" y="3131"/>
                  </a:cubicBezTo>
                  <a:cubicBezTo>
                    <a:pt x="3679" y="2786"/>
                    <a:pt x="3275" y="2465"/>
                    <a:pt x="2870" y="2131"/>
                  </a:cubicBezTo>
                  <a:cubicBezTo>
                    <a:pt x="2858" y="2131"/>
                    <a:pt x="2858" y="2119"/>
                    <a:pt x="2846" y="2119"/>
                  </a:cubicBezTo>
                  <a:cubicBezTo>
                    <a:pt x="2441" y="1786"/>
                    <a:pt x="2036" y="1477"/>
                    <a:pt x="1631" y="1167"/>
                  </a:cubicBezTo>
                  <a:cubicBezTo>
                    <a:pt x="1620" y="1167"/>
                    <a:pt x="1620" y="1155"/>
                    <a:pt x="1608" y="1155"/>
                  </a:cubicBezTo>
                  <a:cubicBezTo>
                    <a:pt x="1155" y="810"/>
                    <a:pt x="703" y="464"/>
                    <a:pt x="238" y="143"/>
                  </a:cubicBezTo>
                  <a:cubicBezTo>
                    <a:pt x="215" y="143"/>
                    <a:pt x="215" y="119"/>
                    <a:pt x="203" y="119"/>
                  </a:cubicBezTo>
                  <a:cubicBezTo>
                    <a:pt x="143" y="83"/>
                    <a:pt x="107" y="36"/>
                    <a:pt x="4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50"/>
            <p:cNvSpPr/>
            <p:nvPr/>
          </p:nvSpPr>
          <p:spPr>
            <a:xfrm>
              <a:off x="5256600" y="3740775"/>
              <a:ext cx="68775" cy="55975"/>
            </a:xfrm>
            <a:custGeom>
              <a:avLst/>
              <a:gdLst/>
              <a:ahLst/>
              <a:cxnLst/>
              <a:rect l="l" t="t" r="r" b="b"/>
              <a:pathLst>
                <a:path w="2751" h="2239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60"/>
                    <a:pt x="167" y="119"/>
                    <a:pt x="239" y="179"/>
                  </a:cubicBezTo>
                  <a:cubicBezTo>
                    <a:pt x="250" y="179"/>
                    <a:pt x="250" y="191"/>
                    <a:pt x="274" y="191"/>
                  </a:cubicBezTo>
                  <a:lnTo>
                    <a:pt x="1477" y="1167"/>
                  </a:lnTo>
                  <a:cubicBezTo>
                    <a:pt x="1489" y="1167"/>
                    <a:pt x="1489" y="1191"/>
                    <a:pt x="1501" y="1191"/>
                  </a:cubicBezTo>
                  <a:cubicBezTo>
                    <a:pt x="1882" y="1500"/>
                    <a:pt x="2251" y="1810"/>
                    <a:pt x="2608" y="2143"/>
                  </a:cubicBezTo>
                  <a:cubicBezTo>
                    <a:pt x="2620" y="2143"/>
                    <a:pt x="2620" y="2155"/>
                    <a:pt x="2632" y="2155"/>
                  </a:cubicBezTo>
                  <a:cubicBezTo>
                    <a:pt x="2667" y="2179"/>
                    <a:pt x="2715" y="2215"/>
                    <a:pt x="2739" y="2239"/>
                  </a:cubicBezTo>
                  <a:lnTo>
                    <a:pt x="2751" y="2215"/>
                  </a:lnTo>
                  <a:cubicBezTo>
                    <a:pt x="2715" y="2179"/>
                    <a:pt x="2679" y="2155"/>
                    <a:pt x="2655" y="2120"/>
                  </a:cubicBezTo>
                  <a:cubicBezTo>
                    <a:pt x="2632" y="2120"/>
                    <a:pt x="2632" y="2108"/>
                    <a:pt x="2620" y="2108"/>
                  </a:cubicBezTo>
                  <a:cubicBezTo>
                    <a:pt x="2263" y="1786"/>
                    <a:pt x="1893" y="1465"/>
                    <a:pt x="1524" y="1155"/>
                  </a:cubicBezTo>
                  <a:cubicBezTo>
                    <a:pt x="1501" y="1155"/>
                    <a:pt x="1501" y="1143"/>
                    <a:pt x="1489" y="1143"/>
                  </a:cubicBezTo>
                  <a:cubicBezTo>
                    <a:pt x="1108" y="810"/>
                    <a:pt x="691" y="488"/>
                    <a:pt x="286" y="155"/>
                  </a:cubicBezTo>
                  <a:cubicBezTo>
                    <a:pt x="274" y="155"/>
                    <a:pt x="274" y="143"/>
                    <a:pt x="250" y="143"/>
                  </a:cubicBezTo>
                  <a:lnTo>
                    <a:pt x="72" y="12"/>
                  </a:lnTo>
                  <a:cubicBezTo>
                    <a:pt x="48" y="12"/>
                    <a:pt x="36" y="12"/>
                    <a:pt x="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50"/>
            <p:cNvSpPr/>
            <p:nvPr/>
          </p:nvSpPr>
          <p:spPr>
            <a:xfrm>
              <a:off x="5097050" y="3617375"/>
              <a:ext cx="260475" cy="189275"/>
            </a:xfrm>
            <a:custGeom>
              <a:avLst/>
              <a:gdLst/>
              <a:ahLst/>
              <a:cxnLst/>
              <a:rect l="l" t="t" r="r" b="b"/>
              <a:pathLst>
                <a:path w="10419" h="7571" extrusionOk="0">
                  <a:moveTo>
                    <a:pt x="4887" y="1"/>
                  </a:moveTo>
                  <a:cubicBezTo>
                    <a:pt x="1051" y="1"/>
                    <a:pt x="370" y="4555"/>
                    <a:pt x="370" y="4555"/>
                  </a:cubicBezTo>
                  <a:cubicBezTo>
                    <a:pt x="144" y="4853"/>
                    <a:pt x="1" y="5198"/>
                    <a:pt x="24" y="5567"/>
                  </a:cubicBezTo>
                  <a:cubicBezTo>
                    <a:pt x="60" y="5936"/>
                    <a:pt x="310" y="6294"/>
                    <a:pt x="667" y="6401"/>
                  </a:cubicBezTo>
                  <a:cubicBezTo>
                    <a:pt x="740" y="6421"/>
                    <a:pt x="813" y="6430"/>
                    <a:pt x="886" y="6430"/>
                  </a:cubicBezTo>
                  <a:cubicBezTo>
                    <a:pt x="1164" y="6430"/>
                    <a:pt x="1444" y="6301"/>
                    <a:pt x="1679" y="6151"/>
                  </a:cubicBezTo>
                  <a:cubicBezTo>
                    <a:pt x="1691" y="6389"/>
                    <a:pt x="1810" y="6579"/>
                    <a:pt x="1977" y="6758"/>
                  </a:cubicBezTo>
                  <a:cubicBezTo>
                    <a:pt x="2168" y="6948"/>
                    <a:pt x="2465" y="6996"/>
                    <a:pt x="2751" y="7032"/>
                  </a:cubicBezTo>
                  <a:cubicBezTo>
                    <a:pt x="2859" y="7039"/>
                    <a:pt x="2972" y="7051"/>
                    <a:pt x="3084" y="7051"/>
                  </a:cubicBezTo>
                  <a:cubicBezTo>
                    <a:pt x="3157" y="7051"/>
                    <a:pt x="3229" y="7046"/>
                    <a:pt x="3299" y="7032"/>
                  </a:cubicBezTo>
                  <a:cubicBezTo>
                    <a:pt x="3608" y="6936"/>
                    <a:pt x="3834" y="6675"/>
                    <a:pt x="4037" y="6401"/>
                  </a:cubicBezTo>
                  <a:lnTo>
                    <a:pt x="4037" y="6401"/>
                  </a:lnTo>
                  <a:cubicBezTo>
                    <a:pt x="4001" y="6615"/>
                    <a:pt x="4156" y="6770"/>
                    <a:pt x="4299" y="6925"/>
                  </a:cubicBezTo>
                  <a:cubicBezTo>
                    <a:pt x="4454" y="7067"/>
                    <a:pt x="4656" y="7163"/>
                    <a:pt x="4870" y="7187"/>
                  </a:cubicBezTo>
                  <a:cubicBezTo>
                    <a:pt x="4944" y="7200"/>
                    <a:pt x="5020" y="7207"/>
                    <a:pt x="5096" y="7207"/>
                  </a:cubicBezTo>
                  <a:cubicBezTo>
                    <a:pt x="5556" y="7207"/>
                    <a:pt x="6030" y="6964"/>
                    <a:pt x="6275" y="6555"/>
                  </a:cubicBezTo>
                  <a:cubicBezTo>
                    <a:pt x="6357" y="7047"/>
                    <a:pt x="6866" y="7401"/>
                    <a:pt x="7370" y="7401"/>
                  </a:cubicBezTo>
                  <a:cubicBezTo>
                    <a:pt x="7378" y="7401"/>
                    <a:pt x="7386" y="7401"/>
                    <a:pt x="7394" y="7401"/>
                  </a:cubicBezTo>
                  <a:cubicBezTo>
                    <a:pt x="7478" y="7401"/>
                    <a:pt x="7585" y="7389"/>
                    <a:pt x="7680" y="7341"/>
                  </a:cubicBezTo>
                  <a:cubicBezTo>
                    <a:pt x="7764" y="7294"/>
                    <a:pt x="7847" y="7222"/>
                    <a:pt x="7906" y="7163"/>
                  </a:cubicBezTo>
                  <a:cubicBezTo>
                    <a:pt x="8025" y="7032"/>
                    <a:pt x="8121" y="6889"/>
                    <a:pt x="8228" y="6758"/>
                  </a:cubicBezTo>
                  <a:cubicBezTo>
                    <a:pt x="8347" y="6972"/>
                    <a:pt x="8454" y="7091"/>
                    <a:pt x="8597" y="7270"/>
                  </a:cubicBezTo>
                  <a:cubicBezTo>
                    <a:pt x="8740" y="7435"/>
                    <a:pt x="8945" y="7570"/>
                    <a:pt x="9164" y="7570"/>
                  </a:cubicBezTo>
                  <a:cubicBezTo>
                    <a:pt x="9181" y="7570"/>
                    <a:pt x="9199" y="7569"/>
                    <a:pt x="9216" y="7568"/>
                  </a:cubicBezTo>
                  <a:cubicBezTo>
                    <a:pt x="9418" y="7532"/>
                    <a:pt x="9573" y="7353"/>
                    <a:pt x="9657" y="7175"/>
                  </a:cubicBezTo>
                  <a:cubicBezTo>
                    <a:pt x="9752" y="6996"/>
                    <a:pt x="9669" y="6794"/>
                    <a:pt x="9692" y="6579"/>
                  </a:cubicBezTo>
                  <a:cubicBezTo>
                    <a:pt x="9692" y="6579"/>
                    <a:pt x="9895" y="6091"/>
                    <a:pt x="10061" y="5210"/>
                  </a:cubicBezTo>
                  <a:cubicBezTo>
                    <a:pt x="10228" y="4341"/>
                    <a:pt x="10419" y="852"/>
                    <a:pt x="5787" y="78"/>
                  </a:cubicBezTo>
                  <a:cubicBezTo>
                    <a:pt x="5469" y="25"/>
                    <a:pt x="5169" y="1"/>
                    <a:pt x="48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50"/>
            <p:cNvSpPr/>
            <p:nvPr/>
          </p:nvSpPr>
          <p:spPr>
            <a:xfrm>
              <a:off x="5286075" y="3598775"/>
              <a:ext cx="19350" cy="13375"/>
            </a:xfrm>
            <a:custGeom>
              <a:avLst/>
              <a:gdLst/>
              <a:ahLst/>
              <a:cxnLst/>
              <a:rect l="l" t="t" r="r" b="b"/>
              <a:pathLst>
                <a:path w="774" h="535" extrusionOk="0">
                  <a:moveTo>
                    <a:pt x="582" y="1"/>
                  </a:moveTo>
                  <a:cubicBezTo>
                    <a:pt x="552" y="1"/>
                    <a:pt x="520" y="9"/>
                    <a:pt x="488" y="25"/>
                  </a:cubicBezTo>
                  <a:lnTo>
                    <a:pt x="119" y="203"/>
                  </a:lnTo>
                  <a:cubicBezTo>
                    <a:pt x="24" y="239"/>
                    <a:pt x="0" y="346"/>
                    <a:pt x="48" y="441"/>
                  </a:cubicBezTo>
                  <a:cubicBezTo>
                    <a:pt x="73" y="499"/>
                    <a:pt x="132" y="534"/>
                    <a:pt x="198" y="534"/>
                  </a:cubicBezTo>
                  <a:cubicBezTo>
                    <a:pt x="226" y="534"/>
                    <a:pt x="257" y="527"/>
                    <a:pt x="286" y="513"/>
                  </a:cubicBezTo>
                  <a:lnTo>
                    <a:pt x="655" y="334"/>
                  </a:lnTo>
                  <a:cubicBezTo>
                    <a:pt x="738" y="287"/>
                    <a:pt x="774" y="180"/>
                    <a:pt x="726" y="96"/>
                  </a:cubicBezTo>
                  <a:cubicBezTo>
                    <a:pt x="695" y="33"/>
                    <a:pt x="642" y="1"/>
                    <a:pt x="582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50"/>
            <p:cNvSpPr/>
            <p:nvPr/>
          </p:nvSpPr>
          <p:spPr>
            <a:xfrm>
              <a:off x="5116700" y="3533150"/>
              <a:ext cx="260475" cy="189325"/>
            </a:xfrm>
            <a:custGeom>
              <a:avLst/>
              <a:gdLst/>
              <a:ahLst/>
              <a:cxnLst/>
              <a:rect l="l" t="t" r="r" b="b"/>
              <a:pathLst>
                <a:path w="10419" h="7573" extrusionOk="0">
                  <a:moveTo>
                    <a:pt x="4890" y="0"/>
                  </a:moveTo>
                  <a:cubicBezTo>
                    <a:pt x="1062" y="0"/>
                    <a:pt x="370" y="4567"/>
                    <a:pt x="370" y="4567"/>
                  </a:cubicBezTo>
                  <a:cubicBezTo>
                    <a:pt x="143" y="4864"/>
                    <a:pt x="0" y="5198"/>
                    <a:pt x="36" y="5579"/>
                  </a:cubicBezTo>
                  <a:cubicBezTo>
                    <a:pt x="60" y="5948"/>
                    <a:pt x="310" y="6305"/>
                    <a:pt x="667" y="6412"/>
                  </a:cubicBezTo>
                  <a:cubicBezTo>
                    <a:pt x="736" y="6429"/>
                    <a:pt x="805" y="6436"/>
                    <a:pt x="875" y="6436"/>
                  </a:cubicBezTo>
                  <a:cubicBezTo>
                    <a:pt x="1156" y="6436"/>
                    <a:pt x="1441" y="6312"/>
                    <a:pt x="1679" y="6150"/>
                  </a:cubicBezTo>
                  <a:cubicBezTo>
                    <a:pt x="1691" y="6388"/>
                    <a:pt x="1822" y="6591"/>
                    <a:pt x="1977" y="6769"/>
                  </a:cubicBezTo>
                  <a:cubicBezTo>
                    <a:pt x="2167" y="6960"/>
                    <a:pt x="2465" y="7007"/>
                    <a:pt x="2751" y="7031"/>
                  </a:cubicBezTo>
                  <a:cubicBezTo>
                    <a:pt x="2862" y="7039"/>
                    <a:pt x="2978" y="7055"/>
                    <a:pt x="3095" y="7055"/>
                  </a:cubicBezTo>
                  <a:cubicBezTo>
                    <a:pt x="3167" y="7055"/>
                    <a:pt x="3239" y="7049"/>
                    <a:pt x="3310" y="7031"/>
                  </a:cubicBezTo>
                  <a:cubicBezTo>
                    <a:pt x="3620" y="6948"/>
                    <a:pt x="3834" y="6674"/>
                    <a:pt x="4037" y="6412"/>
                  </a:cubicBezTo>
                  <a:lnTo>
                    <a:pt x="4037" y="6412"/>
                  </a:lnTo>
                  <a:cubicBezTo>
                    <a:pt x="4001" y="6615"/>
                    <a:pt x="4156" y="6781"/>
                    <a:pt x="4299" y="6924"/>
                  </a:cubicBezTo>
                  <a:cubicBezTo>
                    <a:pt x="4453" y="7079"/>
                    <a:pt x="4656" y="7162"/>
                    <a:pt x="4870" y="7198"/>
                  </a:cubicBezTo>
                  <a:cubicBezTo>
                    <a:pt x="4938" y="7209"/>
                    <a:pt x="5008" y="7214"/>
                    <a:pt x="5077" y="7214"/>
                  </a:cubicBezTo>
                  <a:cubicBezTo>
                    <a:pt x="5553" y="7214"/>
                    <a:pt x="6038" y="6970"/>
                    <a:pt x="6287" y="6555"/>
                  </a:cubicBezTo>
                  <a:cubicBezTo>
                    <a:pt x="6356" y="7051"/>
                    <a:pt x="6861" y="7401"/>
                    <a:pt x="7347" y="7401"/>
                  </a:cubicBezTo>
                  <a:cubicBezTo>
                    <a:pt x="7363" y="7401"/>
                    <a:pt x="7378" y="7401"/>
                    <a:pt x="7394" y="7400"/>
                  </a:cubicBezTo>
                  <a:cubicBezTo>
                    <a:pt x="7489" y="7400"/>
                    <a:pt x="7585" y="7388"/>
                    <a:pt x="7680" y="7341"/>
                  </a:cubicBezTo>
                  <a:cubicBezTo>
                    <a:pt x="7775" y="7305"/>
                    <a:pt x="7847" y="7222"/>
                    <a:pt x="7906" y="7162"/>
                  </a:cubicBezTo>
                  <a:cubicBezTo>
                    <a:pt x="8025" y="7031"/>
                    <a:pt x="8132" y="6900"/>
                    <a:pt x="8228" y="6769"/>
                  </a:cubicBezTo>
                  <a:cubicBezTo>
                    <a:pt x="8347" y="6972"/>
                    <a:pt x="8454" y="7091"/>
                    <a:pt x="8609" y="7269"/>
                  </a:cubicBezTo>
                  <a:cubicBezTo>
                    <a:pt x="8738" y="7430"/>
                    <a:pt x="8934" y="7572"/>
                    <a:pt x="9146" y="7572"/>
                  </a:cubicBezTo>
                  <a:cubicBezTo>
                    <a:pt x="9169" y="7572"/>
                    <a:pt x="9193" y="7571"/>
                    <a:pt x="9216" y="7567"/>
                  </a:cubicBezTo>
                  <a:cubicBezTo>
                    <a:pt x="9418" y="7543"/>
                    <a:pt x="9573" y="7365"/>
                    <a:pt x="9656" y="7186"/>
                  </a:cubicBezTo>
                  <a:cubicBezTo>
                    <a:pt x="9752" y="7007"/>
                    <a:pt x="9680" y="6781"/>
                    <a:pt x="9692" y="6591"/>
                  </a:cubicBezTo>
                  <a:cubicBezTo>
                    <a:pt x="9692" y="6591"/>
                    <a:pt x="9895" y="6103"/>
                    <a:pt x="10061" y="5222"/>
                  </a:cubicBezTo>
                  <a:cubicBezTo>
                    <a:pt x="10228" y="4340"/>
                    <a:pt x="10418" y="864"/>
                    <a:pt x="5787" y="78"/>
                  </a:cubicBezTo>
                  <a:cubicBezTo>
                    <a:pt x="5470" y="25"/>
                    <a:pt x="5172" y="0"/>
                    <a:pt x="48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50"/>
            <p:cNvSpPr/>
            <p:nvPr/>
          </p:nvSpPr>
          <p:spPr>
            <a:xfrm>
              <a:off x="5240225" y="3581075"/>
              <a:ext cx="13125" cy="18475"/>
            </a:xfrm>
            <a:custGeom>
              <a:avLst/>
              <a:gdLst/>
              <a:ahLst/>
              <a:cxnLst/>
              <a:rect l="l" t="t" r="r" b="b"/>
              <a:pathLst>
                <a:path w="525" h="739" extrusionOk="0">
                  <a:moveTo>
                    <a:pt x="182" y="0"/>
                  </a:moveTo>
                  <a:cubicBezTo>
                    <a:pt x="165" y="0"/>
                    <a:pt x="148" y="2"/>
                    <a:pt x="132" y="6"/>
                  </a:cubicBezTo>
                  <a:cubicBezTo>
                    <a:pt x="48" y="42"/>
                    <a:pt x="1" y="149"/>
                    <a:pt x="36" y="233"/>
                  </a:cubicBezTo>
                  <a:lnTo>
                    <a:pt x="167" y="626"/>
                  </a:lnTo>
                  <a:cubicBezTo>
                    <a:pt x="187" y="694"/>
                    <a:pt x="263" y="739"/>
                    <a:pt x="343" y="739"/>
                  </a:cubicBezTo>
                  <a:cubicBezTo>
                    <a:pt x="360" y="739"/>
                    <a:pt x="377" y="737"/>
                    <a:pt x="393" y="733"/>
                  </a:cubicBezTo>
                  <a:cubicBezTo>
                    <a:pt x="477" y="697"/>
                    <a:pt x="524" y="590"/>
                    <a:pt x="489" y="507"/>
                  </a:cubicBezTo>
                  <a:lnTo>
                    <a:pt x="358" y="114"/>
                  </a:lnTo>
                  <a:cubicBezTo>
                    <a:pt x="338" y="45"/>
                    <a:pt x="262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50"/>
            <p:cNvSpPr/>
            <p:nvPr/>
          </p:nvSpPr>
          <p:spPr>
            <a:xfrm>
              <a:off x="5163125" y="3638850"/>
              <a:ext cx="15225" cy="16825"/>
            </a:xfrm>
            <a:custGeom>
              <a:avLst/>
              <a:gdLst/>
              <a:ahLst/>
              <a:cxnLst/>
              <a:rect l="l" t="t" r="r" b="b"/>
              <a:pathLst>
                <a:path w="609" h="673" extrusionOk="0">
                  <a:moveTo>
                    <a:pt x="427" y="1"/>
                  </a:moveTo>
                  <a:cubicBezTo>
                    <a:pt x="375" y="1"/>
                    <a:pt x="322" y="22"/>
                    <a:pt x="287" y="65"/>
                  </a:cubicBezTo>
                  <a:lnTo>
                    <a:pt x="48" y="398"/>
                  </a:lnTo>
                  <a:cubicBezTo>
                    <a:pt x="1" y="470"/>
                    <a:pt x="25" y="577"/>
                    <a:pt x="96" y="636"/>
                  </a:cubicBezTo>
                  <a:cubicBezTo>
                    <a:pt x="125" y="660"/>
                    <a:pt x="161" y="673"/>
                    <a:pt x="198" y="673"/>
                  </a:cubicBezTo>
                  <a:cubicBezTo>
                    <a:pt x="252" y="673"/>
                    <a:pt x="306" y="646"/>
                    <a:pt x="334" y="589"/>
                  </a:cubicBezTo>
                  <a:lnTo>
                    <a:pt x="572" y="267"/>
                  </a:lnTo>
                  <a:cubicBezTo>
                    <a:pt x="608" y="184"/>
                    <a:pt x="596" y="89"/>
                    <a:pt x="525" y="29"/>
                  </a:cubicBezTo>
                  <a:cubicBezTo>
                    <a:pt x="496" y="10"/>
                    <a:pt x="462" y="1"/>
                    <a:pt x="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50"/>
            <p:cNvSpPr/>
            <p:nvPr/>
          </p:nvSpPr>
          <p:spPr>
            <a:xfrm>
              <a:off x="5301850" y="3638500"/>
              <a:ext cx="13100" cy="18350"/>
            </a:xfrm>
            <a:custGeom>
              <a:avLst/>
              <a:gdLst/>
              <a:ahLst/>
              <a:cxnLst/>
              <a:rect l="l" t="t" r="r" b="b"/>
              <a:pathLst>
                <a:path w="524" h="734" extrusionOk="0">
                  <a:moveTo>
                    <a:pt x="195" y="0"/>
                  </a:moveTo>
                  <a:cubicBezTo>
                    <a:pt x="177" y="0"/>
                    <a:pt x="160" y="3"/>
                    <a:pt x="143" y="7"/>
                  </a:cubicBezTo>
                  <a:cubicBezTo>
                    <a:pt x="48" y="43"/>
                    <a:pt x="0" y="138"/>
                    <a:pt x="36" y="234"/>
                  </a:cubicBezTo>
                  <a:lnTo>
                    <a:pt x="167" y="615"/>
                  </a:lnTo>
                  <a:cubicBezTo>
                    <a:pt x="194" y="688"/>
                    <a:pt x="265" y="734"/>
                    <a:pt x="334" y="734"/>
                  </a:cubicBezTo>
                  <a:cubicBezTo>
                    <a:pt x="354" y="734"/>
                    <a:pt x="374" y="730"/>
                    <a:pt x="393" y="722"/>
                  </a:cubicBezTo>
                  <a:cubicBezTo>
                    <a:pt x="488" y="698"/>
                    <a:pt x="524" y="591"/>
                    <a:pt x="500" y="496"/>
                  </a:cubicBezTo>
                  <a:lnTo>
                    <a:pt x="369" y="115"/>
                  </a:lnTo>
                  <a:cubicBezTo>
                    <a:pt x="341" y="38"/>
                    <a:pt x="266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50"/>
            <p:cNvSpPr/>
            <p:nvPr/>
          </p:nvSpPr>
          <p:spPr>
            <a:xfrm>
              <a:off x="5271175" y="3551300"/>
              <a:ext cx="13125" cy="18500"/>
            </a:xfrm>
            <a:custGeom>
              <a:avLst/>
              <a:gdLst/>
              <a:ahLst/>
              <a:cxnLst/>
              <a:rect l="l" t="t" r="r" b="b"/>
              <a:pathLst>
                <a:path w="525" h="740" extrusionOk="0">
                  <a:moveTo>
                    <a:pt x="177" y="1"/>
                  </a:moveTo>
                  <a:cubicBezTo>
                    <a:pt x="162" y="1"/>
                    <a:pt x="146" y="3"/>
                    <a:pt x="132" y="7"/>
                  </a:cubicBezTo>
                  <a:cubicBezTo>
                    <a:pt x="37" y="43"/>
                    <a:pt x="1" y="150"/>
                    <a:pt x="25" y="233"/>
                  </a:cubicBezTo>
                  <a:lnTo>
                    <a:pt x="167" y="626"/>
                  </a:lnTo>
                  <a:cubicBezTo>
                    <a:pt x="187" y="695"/>
                    <a:pt x="264" y="739"/>
                    <a:pt x="337" y="739"/>
                  </a:cubicBezTo>
                  <a:cubicBezTo>
                    <a:pt x="352" y="739"/>
                    <a:pt x="367" y="737"/>
                    <a:pt x="382" y="733"/>
                  </a:cubicBezTo>
                  <a:cubicBezTo>
                    <a:pt x="477" y="697"/>
                    <a:pt x="525" y="590"/>
                    <a:pt x="489" y="507"/>
                  </a:cubicBezTo>
                  <a:lnTo>
                    <a:pt x="358" y="114"/>
                  </a:lnTo>
                  <a:cubicBezTo>
                    <a:pt x="328" y="45"/>
                    <a:pt x="250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50"/>
            <p:cNvSpPr/>
            <p:nvPr/>
          </p:nvSpPr>
          <p:spPr>
            <a:xfrm>
              <a:off x="5329825" y="3606825"/>
              <a:ext cx="13425" cy="18350"/>
            </a:xfrm>
            <a:custGeom>
              <a:avLst/>
              <a:gdLst/>
              <a:ahLst/>
              <a:cxnLst/>
              <a:rect l="l" t="t" r="r" b="b"/>
              <a:pathLst>
                <a:path w="537" h="734" extrusionOk="0">
                  <a:moveTo>
                    <a:pt x="202" y="0"/>
                  </a:moveTo>
                  <a:cubicBezTo>
                    <a:pt x="182" y="0"/>
                    <a:pt x="162" y="4"/>
                    <a:pt x="143" y="12"/>
                  </a:cubicBezTo>
                  <a:cubicBezTo>
                    <a:pt x="48" y="36"/>
                    <a:pt x="0" y="143"/>
                    <a:pt x="36" y="239"/>
                  </a:cubicBezTo>
                  <a:lnTo>
                    <a:pt x="167" y="620"/>
                  </a:lnTo>
                  <a:cubicBezTo>
                    <a:pt x="196" y="696"/>
                    <a:pt x="262" y="734"/>
                    <a:pt x="337" y="734"/>
                  </a:cubicBezTo>
                  <a:cubicBezTo>
                    <a:pt x="355" y="734"/>
                    <a:pt x="374" y="731"/>
                    <a:pt x="393" y="727"/>
                  </a:cubicBezTo>
                  <a:cubicBezTo>
                    <a:pt x="477" y="691"/>
                    <a:pt x="536" y="608"/>
                    <a:pt x="500" y="500"/>
                  </a:cubicBezTo>
                  <a:lnTo>
                    <a:pt x="358" y="119"/>
                  </a:lnTo>
                  <a:cubicBezTo>
                    <a:pt x="339" y="46"/>
                    <a:pt x="271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50"/>
            <p:cNvSpPr/>
            <p:nvPr/>
          </p:nvSpPr>
          <p:spPr>
            <a:xfrm>
              <a:off x="5200925" y="3602350"/>
              <a:ext cx="12825" cy="18375"/>
            </a:xfrm>
            <a:custGeom>
              <a:avLst/>
              <a:gdLst/>
              <a:ahLst/>
              <a:cxnLst/>
              <a:rect l="l" t="t" r="r" b="b"/>
              <a:pathLst>
                <a:path w="513" h="735" extrusionOk="0">
                  <a:moveTo>
                    <a:pt x="191" y="1"/>
                  </a:moveTo>
                  <a:cubicBezTo>
                    <a:pt x="171" y="1"/>
                    <a:pt x="151" y="5"/>
                    <a:pt x="132" y="13"/>
                  </a:cubicBezTo>
                  <a:cubicBezTo>
                    <a:pt x="37" y="37"/>
                    <a:pt x="1" y="144"/>
                    <a:pt x="25" y="239"/>
                  </a:cubicBezTo>
                  <a:lnTo>
                    <a:pt x="156" y="620"/>
                  </a:lnTo>
                  <a:cubicBezTo>
                    <a:pt x="184" y="696"/>
                    <a:pt x="259" y="734"/>
                    <a:pt x="330" y="734"/>
                  </a:cubicBezTo>
                  <a:cubicBezTo>
                    <a:pt x="348" y="734"/>
                    <a:pt x="365" y="732"/>
                    <a:pt x="382" y="727"/>
                  </a:cubicBezTo>
                  <a:cubicBezTo>
                    <a:pt x="477" y="691"/>
                    <a:pt x="513" y="608"/>
                    <a:pt x="489" y="501"/>
                  </a:cubicBezTo>
                  <a:lnTo>
                    <a:pt x="358" y="120"/>
                  </a:lnTo>
                  <a:cubicBezTo>
                    <a:pt x="330" y="46"/>
                    <a:pt x="26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50"/>
            <p:cNvSpPr/>
            <p:nvPr/>
          </p:nvSpPr>
          <p:spPr>
            <a:xfrm>
              <a:off x="5201825" y="3558600"/>
              <a:ext cx="19375" cy="13350"/>
            </a:xfrm>
            <a:custGeom>
              <a:avLst/>
              <a:gdLst/>
              <a:ahLst/>
              <a:cxnLst/>
              <a:rect l="l" t="t" r="r" b="b"/>
              <a:pathLst>
                <a:path w="775" h="534" extrusionOk="0">
                  <a:moveTo>
                    <a:pt x="589" y="1"/>
                  </a:moveTo>
                  <a:cubicBezTo>
                    <a:pt x="559" y="1"/>
                    <a:pt x="528" y="9"/>
                    <a:pt x="501" y="24"/>
                  </a:cubicBezTo>
                  <a:lnTo>
                    <a:pt x="120" y="203"/>
                  </a:lnTo>
                  <a:cubicBezTo>
                    <a:pt x="36" y="239"/>
                    <a:pt x="1" y="346"/>
                    <a:pt x="48" y="441"/>
                  </a:cubicBezTo>
                  <a:cubicBezTo>
                    <a:pt x="81" y="499"/>
                    <a:pt x="143" y="534"/>
                    <a:pt x="206" y="534"/>
                  </a:cubicBezTo>
                  <a:cubicBezTo>
                    <a:pt x="233" y="534"/>
                    <a:pt x="261" y="527"/>
                    <a:pt x="286" y="513"/>
                  </a:cubicBezTo>
                  <a:lnTo>
                    <a:pt x="655" y="334"/>
                  </a:lnTo>
                  <a:cubicBezTo>
                    <a:pt x="751" y="286"/>
                    <a:pt x="775" y="179"/>
                    <a:pt x="739" y="96"/>
                  </a:cubicBezTo>
                  <a:cubicBezTo>
                    <a:pt x="707" y="32"/>
                    <a:pt x="649" y="1"/>
                    <a:pt x="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50"/>
            <p:cNvSpPr/>
            <p:nvPr/>
          </p:nvSpPr>
          <p:spPr>
            <a:xfrm>
              <a:off x="5326850" y="3663875"/>
              <a:ext cx="19375" cy="13325"/>
            </a:xfrm>
            <a:custGeom>
              <a:avLst/>
              <a:gdLst/>
              <a:ahLst/>
              <a:cxnLst/>
              <a:rect l="l" t="t" r="r" b="b"/>
              <a:pathLst>
                <a:path w="775" h="533" extrusionOk="0">
                  <a:moveTo>
                    <a:pt x="577" y="1"/>
                  </a:moveTo>
                  <a:cubicBezTo>
                    <a:pt x="551" y="1"/>
                    <a:pt x="525" y="6"/>
                    <a:pt x="500" y="16"/>
                  </a:cubicBezTo>
                  <a:lnTo>
                    <a:pt x="119" y="195"/>
                  </a:lnTo>
                  <a:cubicBezTo>
                    <a:pt x="36" y="243"/>
                    <a:pt x="0" y="350"/>
                    <a:pt x="48" y="433"/>
                  </a:cubicBezTo>
                  <a:cubicBezTo>
                    <a:pt x="82" y="501"/>
                    <a:pt x="145" y="532"/>
                    <a:pt x="209" y="532"/>
                  </a:cubicBezTo>
                  <a:cubicBezTo>
                    <a:pt x="235" y="532"/>
                    <a:pt x="262" y="527"/>
                    <a:pt x="286" y="516"/>
                  </a:cubicBezTo>
                  <a:lnTo>
                    <a:pt x="655" y="338"/>
                  </a:lnTo>
                  <a:cubicBezTo>
                    <a:pt x="750" y="290"/>
                    <a:pt x="774" y="183"/>
                    <a:pt x="738" y="100"/>
                  </a:cubicBezTo>
                  <a:cubicBezTo>
                    <a:pt x="705" y="32"/>
                    <a:pt x="641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50"/>
            <p:cNvSpPr/>
            <p:nvPr/>
          </p:nvSpPr>
          <p:spPr>
            <a:xfrm>
              <a:off x="5242600" y="3641600"/>
              <a:ext cx="19375" cy="13275"/>
            </a:xfrm>
            <a:custGeom>
              <a:avLst/>
              <a:gdLst/>
              <a:ahLst/>
              <a:cxnLst/>
              <a:rect l="l" t="t" r="r" b="b"/>
              <a:pathLst>
                <a:path w="775" h="531" extrusionOk="0">
                  <a:moveTo>
                    <a:pt x="558" y="1"/>
                  </a:moveTo>
                  <a:cubicBezTo>
                    <a:pt x="534" y="1"/>
                    <a:pt x="511" y="5"/>
                    <a:pt x="489" y="14"/>
                  </a:cubicBezTo>
                  <a:lnTo>
                    <a:pt x="120" y="193"/>
                  </a:lnTo>
                  <a:cubicBezTo>
                    <a:pt x="25" y="241"/>
                    <a:pt x="1" y="348"/>
                    <a:pt x="37" y="431"/>
                  </a:cubicBezTo>
                  <a:cubicBezTo>
                    <a:pt x="70" y="499"/>
                    <a:pt x="134" y="530"/>
                    <a:pt x="198" y="530"/>
                  </a:cubicBezTo>
                  <a:cubicBezTo>
                    <a:pt x="224" y="530"/>
                    <a:pt x="250" y="525"/>
                    <a:pt x="275" y="514"/>
                  </a:cubicBezTo>
                  <a:lnTo>
                    <a:pt x="656" y="336"/>
                  </a:lnTo>
                  <a:cubicBezTo>
                    <a:pt x="739" y="288"/>
                    <a:pt x="775" y="181"/>
                    <a:pt x="727" y="98"/>
                  </a:cubicBezTo>
                  <a:cubicBezTo>
                    <a:pt x="692" y="36"/>
                    <a:pt x="624" y="1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50"/>
            <p:cNvSpPr/>
            <p:nvPr/>
          </p:nvSpPr>
          <p:spPr>
            <a:xfrm>
              <a:off x="5157775" y="3596900"/>
              <a:ext cx="19375" cy="13325"/>
            </a:xfrm>
            <a:custGeom>
              <a:avLst/>
              <a:gdLst/>
              <a:ahLst/>
              <a:cxnLst/>
              <a:rect l="l" t="t" r="r" b="b"/>
              <a:pathLst>
                <a:path w="775" h="533" extrusionOk="0">
                  <a:moveTo>
                    <a:pt x="566" y="1"/>
                  </a:moveTo>
                  <a:cubicBezTo>
                    <a:pt x="539" y="1"/>
                    <a:pt x="513" y="6"/>
                    <a:pt x="489" y="16"/>
                  </a:cubicBezTo>
                  <a:lnTo>
                    <a:pt x="120" y="195"/>
                  </a:lnTo>
                  <a:cubicBezTo>
                    <a:pt x="24" y="243"/>
                    <a:pt x="1" y="350"/>
                    <a:pt x="36" y="433"/>
                  </a:cubicBezTo>
                  <a:cubicBezTo>
                    <a:pt x="70" y="501"/>
                    <a:pt x="134" y="532"/>
                    <a:pt x="197" y="532"/>
                  </a:cubicBezTo>
                  <a:cubicBezTo>
                    <a:pt x="224" y="532"/>
                    <a:pt x="250" y="527"/>
                    <a:pt x="274" y="516"/>
                  </a:cubicBezTo>
                  <a:lnTo>
                    <a:pt x="655" y="338"/>
                  </a:lnTo>
                  <a:cubicBezTo>
                    <a:pt x="739" y="290"/>
                    <a:pt x="774" y="183"/>
                    <a:pt x="727" y="100"/>
                  </a:cubicBezTo>
                  <a:cubicBezTo>
                    <a:pt x="693" y="32"/>
                    <a:pt x="629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50"/>
            <p:cNvSpPr/>
            <p:nvPr/>
          </p:nvSpPr>
          <p:spPr>
            <a:xfrm>
              <a:off x="5074725" y="3853175"/>
              <a:ext cx="217925" cy="299900"/>
            </a:xfrm>
            <a:custGeom>
              <a:avLst/>
              <a:gdLst/>
              <a:ahLst/>
              <a:cxnLst/>
              <a:rect l="l" t="t" r="r" b="b"/>
              <a:pathLst>
                <a:path w="8717" h="11996" extrusionOk="0">
                  <a:moveTo>
                    <a:pt x="7371" y="1"/>
                  </a:moveTo>
                  <a:cubicBezTo>
                    <a:pt x="6013" y="1"/>
                    <a:pt x="2037" y="6196"/>
                    <a:pt x="2037" y="6196"/>
                  </a:cubicBezTo>
                  <a:cubicBezTo>
                    <a:pt x="2037" y="6196"/>
                    <a:pt x="1" y="8994"/>
                    <a:pt x="977" y="10899"/>
                  </a:cubicBezTo>
                  <a:cubicBezTo>
                    <a:pt x="1418" y="11760"/>
                    <a:pt x="2018" y="11996"/>
                    <a:pt x="2542" y="11996"/>
                  </a:cubicBezTo>
                  <a:cubicBezTo>
                    <a:pt x="3178" y="11996"/>
                    <a:pt x="3704" y="11649"/>
                    <a:pt x="3704" y="11649"/>
                  </a:cubicBezTo>
                  <a:cubicBezTo>
                    <a:pt x="3704" y="11649"/>
                    <a:pt x="3954" y="10578"/>
                    <a:pt x="4418" y="9113"/>
                  </a:cubicBezTo>
                  <a:cubicBezTo>
                    <a:pt x="4870" y="7660"/>
                    <a:pt x="5799" y="6041"/>
                    <a:pt x="6811" y="4255"/>
                  </a:cubicBezTo>
                  <a:cubicBezTo>
                    <a:pt x="7930" y="2267"/>
                    <a:pt x="8716" y="207"/>
                    <a:pt x="7430" y="5"/>
                  </a:cubicBezTo>
                  <a:cubicBezTo>
                    <a:pt x="7411" y="2"/>
                    <a:pt x="7391" y="1"/>
                    <a:pt x="7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50"/>
            <p:cNvSpPr/>
            <p:nvPr/>
          </p:nvSpPr>
          <p:spPr>
            <a:xfrm>
              <a:off x="5123550" y="3852400"/>
              <a:ext cx="158075" cy="292600"/>
            </a:xfrm>
            <a:custGeom>
              <a:avLst/>
              <a:gdLst/>
              <a:ahLst/>
              <a:cxnLst/>
              <a:rect l="l" t="t" r="r" b="b"/>
              <a:pathLst>
                <a:path w="6323" h="11704" extrusionOk="0">
                  <a:moveTo>
                    <a:pt x="5430" y="0"/>
                  </a:moveTo>
                  <a:cubicBezTo>
                    <a:pt x="4429" y="0"/>
                    <a:pt x="2977" y="2048"/>
                    <a:pt x="2001" y="3405"/>
                  </a:cubicBezTo>
                  <a:cubicBezTo>
                    <a:pt x="1810" y="3667"/>
                    <a:pt x="1631" y="3905"/>
                    <a:pt x="1489" y="4120"/>
                  </a:cubicBezTo>
                  <a:cubicBezTo>
                    <a:pt x="917" y="4894"/>
                    <a:pt x="12" y="6370"/>
                    <a:pt x="0" y="6382"/>
                  </a:cubicBezTo>
                  <a:cubicBezTo>
                    <a:pt x="0" y="6394"/>
                    <a:pt x="0" y="6406"/>
                    <a:pt x="12" y="6429"/>
                  </a:cubicBezTo>
                  <a:cubicBezTo>
                    <a:pt x="24" y="6429"/>
                    <a:pt x="36" y="6429"/>
                    <a:pt x="60" y="6406"/>
                  </a:cubicBezTo>
                  <a:cubicBezTo>
                    <a:pt x="72" y="6394"/>
                    <a:pt x="965" y="4917"/>
                    <a:pt x="1548" y="4167"/>
                  </a:cubicBezTo>
                  <a:cubicBezTo>
                    <a:pt x="1691" y="3953"/>
                    <a:pt x="1870" y="3703"/>
                    <a:pt x="2060" y="3429"/>
                  </a:cubicBezTo>
                  <a:cubicBezTo>
                    <a:pt x="3013" y="2096"/>
                    <a:pt x="4477" y="60"/>
                    <a:pt x="5430" y="60"/>
                  </a:cubicBezTo>
                  <a:lnTo>
                    <a:pt x="5453" y="60"/>
                  </a:lnTo>
                  <a:cubicBezTo>
                    <a:pt x="5489" y="60"/>
                    <a:pt x="5953" y="119"/>
                    <a:pt x="6084" y="619"/>
                  </a:cubicBezTo>
                  <a:cubicBezTo>
                    <a:pt x="6215" y="1107"/>
                    <a:pt x="5977" y="2036"/>
                    <a:pt x="5489" y="2929"/>
                  </a:cubicBezTo>
                  <a:cubicBezTo>
                    <a:pt x="5358" y="3167"/>
                    <a:pt x="5180" y="3477"/>
                    <a:pt x="4953" y="3846"/>
                  </a:cubicBezTo>
                  <a:cubicBezTo>
                    <a:pt x="4441" y="4703"/>
                    <a:pt x="3810" y="5751"/>
                    <a:pt x="3536" y="6489"/>
                  </a:cubicBezTo>
                  <a:cubicBezTo>
                    <a:pt x="3417" y="6810"/>
                    <a:pt x="3275" y="7275"/>
                    <a:pt x="3108" y="7822"/>
                  </a:cubicBezTo>
                  <a:cubicBezTo>
                    <a:pt x="2739" y="9013"/>
                    <a:pt x="2286" y="10489"/>
                    <a:pt x="1703" y="11668"/>
                  </a:cubicBezTo>
                  <a:cubicBezTo>
                    <a:pt x="1703" y="11680"/>
                    <a:pt x="1703" y="11692"/>
                    <a:pt x="1739" y="11704"/>
                  </a:cubicBezTo>
                  <a:cubicBezTo>
                    <a:pt x="1751" y="11704"/>
                    <a:pt x="1762" y="11704"/>
                    <a:pt x="1762" y="11680"/>
                  </a:cubicBezTo>
                  <a:cubicBezTo>
                    <a:pt x="2346" y="10501"/>
                    <a:pt x="2810" y="9025"/>
                    <a:pt x="3167" y="7834"/>
                  </a:cubicBezTo>
                  <a:cubicBezTo>
                    <a:pt x="3334" y="7299"/>
                    <a:pt x="3477" y="6822"/>
                    <a:pt x="3596" y="6501"/>
                  </a:cubicBezTo>
                  <a:cubicBezTo>
                    <a:pt x="3882" y="5775"/>
                    <a:pt x="4501" y="4727"/>
                    <a:pt x="5013" y="3881"/>
                  </a:cubicBezTo>
                  <a:cubicBezTo>
                    <a:pt x="5239" y="3524"/>
                    <a:pt x="5430" y="3215"/>
                    <a:pt x="5561" y="2953"/>
                  </a:cubicBezTo>
                  <a:cubicBezTo>
                    <a:pt x="5977" y="2203"/>
                    <a:pt x="6323" y="1191"/>
                    <a:pt x="6156" y="607"/>
                  </a:cubicBezTo>
                  <a:cubicBezTo>
                    <a:pt x="5989" y="60"/>
                    <a:pt x="5477" y="0"/>
                    <a:pt x="5477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50"/>
            <p:cNvSpPr/>
            <p:nvPr/>
          </p:nvSpPr>
          <p:spPr>
            <a:xfrm>
              <a:off x="5225350" y="3856625"/>
              <a:ext cx="50925" cy="57700"/>
            </a:xfrm>
            <a:custGeom>
              <a:avLst/>
              <a:gdLst/>
              <a:ahLst/>
              <a:cxnLst/>
              <a:rect l="l" t="t" r="r" b="b"/>
              <a:pathLst>
                <a:path w="2037" h="2308" extrusionOk="0">
                  <a:moveTo>
                    <a:pt x="1322" y="69"/>
                  </a:moveTo>
                  <a:cubicBezTo>
                    <a:pt x="1381" y="69"/>
                    <a:pt x="1441" y="81"/>
                    <a:pt x="1500" y="105"/>
                  </a:cubicBezTo>
                  <a:cubicBezTo>
                    <a:pt x="1905" y="236"/>
                    <a:pt x="1977" y="807"/>
                    <a:pt x="1917" y="1117"/>
                  </a:cubicBezTo>
                  <a:cubicBezTo>
                    <a:pt x="1893" y="1296"/>
                    <a:pt x="1834" y="1474"/>
                    <a:pt x="1727" y="1712"/>
                  </a:cubicBezTo>
                  <a:cubicBezTo>
                    <a:pt x="1715" y="1748"/>
                    <a:pt x="1715" y="1760"/>
                    <a:pt x="1703" y="1784"/>
                  </a:cubicBezTo>
                  <a:cubicBezTo>
                    <a:pt x="1643" y="1927"/>
                    <a:pt x="1560" y="2105"/>
                    <a:pt x="1441" y="2188"/>
                  </a:cubicBezTo>
                  <a:cubicBezTo>
                    <a:pt x="1385" y="2229"/>
                    <a:pt x="1321" y="2250"/>
                    <a:pt x="1248" y="2250"/>
                  </a:cubicBezTo>
                  <a:cubicBezTo>
                    <a:pt x="1150" y="2250"/>
                    <a:pt x="1035" y="2211"/>
                    <a:pt x="905" y="2129"/>
                  </a:cubicBezTo>
                  <a:cubicBezTo>
                    <a:pt x="869" y="2105"/>
                    <a:pt x="822" y="2093"/>
                    <a:pt x="774" y="2058"/>
                  </a:cubicBezTo>
                  <a:cubicBezTo>
                    <a:pt x="512" y="1915"/>
                    <a:pt x="191" y="1712"/>
                    <a:pt x="119" y="1426"/>
                  </a:cubicBezTo>
                  <a:cubicBezTo>
                    <a:pt x="72" y="1260"/>
                    <a:pt x="226" y="1022"/>
                    <a:pt x="310" y="867"/>
                  </a:cubicBezTo>
                  <a:lnTo>
                    <a:pt x="334" y="831"/>
                  </a:lnTo>
                  <a:cubicBezTo>
                    <a:pt x="453" y="664"/>
                    <a:pt x="584" y="486"/>
                    <a:pt x="750" y="331"/>
                  </a:cubicBezTo>
                  <a:cubicBezTo>
                    <a:pt x="869" y="224"/>
                    <a:pt x="1084" y="69"/>
                    <a:pt x="1322" y="69"/>
                  </a:cubicBezTo>
                  <a:close/>
                  <a:moveTo>
                    <a:pt x="1325" y="0"/>
                  </a:moveTo>
                  <a:cubicBezTo>
                    <a:pt x="1059" y="0"/>
                    <a:pt x="827" y="169"/>
                    <a:pt x="703" y="283"/>
                  </a:cubicBezTo>
                  <a:lnTo>
                    <a:pt x="691" y="307"/>
                  </a:lnTo>
                  <a:cubicBezTo>
                    <a:pt x="524" y="450"/>
                    <a:pt x="393" y="629"/>
                    <a:pt x="274" y="819"/>
                  </a:cubicBezTo>
                  <a:lnTo>
                    <a:pt x="250" y="855"/>
                  </a:lnTo>
                  <a:cubicBezTo>
                    <a:pt x="155" y="1034"/>
                    <a:pt x="0" y="1272"/>
                    <a:pt x="48" y="1462"/>
                  </a:cubicBezTo>
                  <a:cubicBezTo>
                    <a:pt x="119" y="1772"/>
                    <a:pt x="465" y="1974"/>
                    <a:pt x="727" y="2117"/>
                  </a:cubicBezTo>
                  <a:cubicBezTo>
                    <a:pt x="774" y="2153"/>
                    <a:pt x="822" y="2165"/>
                    <a:pt x="869" y="2188"/>
                  </a:cubicBezTo>
                  <a:cubicBezTo>
                    <a:pt x="1000" y="2272"/>
                    <a:pt x="1131" y="2308"/>
                    <a:pt x="1238" y="2308"/>
                  </a:cubicBezTo>
                  <a:cubicBezTo>
                    <a:pt x="1322" y="2308"/>
                    <a:pt x="1405" y="2296"/>
                    <a:pt x="1453" y="2236"/>
                  </a:cubicBezTo>
                  <a:cubicBezTo>
                    <a:pt x="1596" y="2129"/>
                    <a:pt x="1679" y="1950"/>
                    <a:pt x="1739" y="1807"/>
                  </a:cubicBezTo>
                  <a:cubicBezTo>
                    <a:pt x="1762" y="1772"/>
                    <a:pt x="1762" y="1748"/>
                    <a:pt x="1774" y="1724"/>
                  </a:cubicBezTo>
                  <a:cubicBezTo>
                    <a:pt x="1881" y="1486"/>
                    <a:pt x="1941" y="1296"/>
                    <a:pt x="1965" y="1117"/>
                  </a:cubicBezTo>
                  <a:cubicBezTo>
                    <a:pt x="2036" y="700"/>
                    <a:pt x="1905" y="188"/>
                    <a:pt x="1524" y="33"/>
                  </a:cubicBezTo>
                  <a:cubicBezTo>
                    <a:pt x="1456" y="10"/>
                    <a:pt x="1390" y="0"/>
                    <a:pt x="132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50"/>
            <p:cNvSpPr/>
            <p:nvPr/>
          </p:nvSpPr>
          <p:spPr>
            <a:xfrm>
              <a:off x="5119375" y="3966400"/>
              <a:ext cx="28300" cy="11025"/>
            </a:xfrm>
            <a:custGeom>
              <a:avLst/>
              <a:gdLst/>
              <a:ahLst/>
              <a:cxnLst/>
              <a:rect l="l" t="t" r="r" b="b"/>
              <a:pathLst>
                <a:path w="1132" h="441" extrusionOk="0">
                  <a:moveTo>
                    <a:pt x="24" y="0"/>
                  </a:moveTo>
                  <a:cubicBezTo>
                    <a:pt x="13" y="0"/>
                    <a:pt x="1" y="12"/>
                    <a:pt x="1" y="36"/>
                  </a:cubicBezTo>
                  <a:cubicBezTo>
                    <a:pt x="1" y="48"/>
                    <a:pt x="13" y="60"/>
                    <a:pt x="24" y="60"/>
                  </a:cubicBezTo>
                  <a:cubicBezTo>
                    <a:pt x="405" y="143"/>
                    <a:pt x="763" y="262"/>
                    <a:pt x="1120" y="441"/>
                  </a:cubicBezTo>
                  <a:cubicBezTo>
                    <a:pt x="1132" y="441"/>
                    <a:pt x="1132" y="417"/>
                    <a:pt x="1132" y="417"/>
                  </a:cubicBezTo>
                  <a:cubicBezTo>
                    <a:pt x="1132" y="405"/>
                    <a:pt x="1132" y="393"/>
                    <a:pt x="1120" y="369"/>
                  </a:cubicBezTo>
                  <a:cubicBezTo>
                    <a:pt x="775" y="191"/>
                    <a:pt x="405" y="72"/>
                    <a:pt x="2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50"/>
            <p:cNvSpPr/>
            <p:nvPr/>
          </p:nvSpPr>
          <p:spPr>
            <a:xfrm>
              <a:off x="5133075" y="3948100"/>
              <a:ext cx="17575" cy="25750"/>
            </a:xfrm>
            <a:custGeom>
              <a:avLst/>
              <a:gdLst/>
              <a:ahLst/>
              <a:cxnLst/>
              <a:rect l="l" t="t" r="r" b="b"/>
              <a:pathLst>
                <a:path w="703" h="1030" extrusionOk="0">
                  <a:moveTo>
                    <a:pt x="32" y="1"/>
                  </a:moveTo>
                  <a:cubicBezTo>
                    <a:pt x="27" y="1"/>
                    <a:pt x="20" y="2"/>
                    <a:pt x="12" y="6"/>
                  </a:cubicBezTo>
                  <a:cubicBezTo>
                    <a:pt x="12" y="18"/>
                    <a:pt x="0" y="42"/>
                    <a:pt x="12" y="53"/>
                  </a:cubicBezTo>
                  <a:cubicBezTo>
                    <a:pt x="238" y="363"/>
                    <a:pt x="453" y="696"/>
                    <a:pt x="631" y="1018"/>
                  </a:cubicBezTo>
                  <a:cubicBezTo>
                    <a:pt x="643" y="1030"/>
                    <a:pt x="643" y="1030"/>
                    <a:pt x="655" y="1030"/>
                  </a:cubicBezTo>
                  <a:lnTo>
                    <a:pt x="667" y="1030"/>
                  </a:lnTo>
                  <a:cubicBezTo>
                    <a:pt x="691" y="1018"/>
                    <a:pt x="703" y="1006"/>
                    <a:pt x="691" y="994"/>
                  </a:cubicBezTo>
                  <a:cubicBezTo>
                    <a:pt x="488" y="649"/>
                    <a:pt x="286" y="315"/>
                    <a:pt x="60" y="6"/>
                  </a:cubicBezTo>
                  <a:cubicBezTo>
                    <a:pt x="52" y="6"/>
                    <a:pt x="44" y="1"/>
                    <a:pt x="3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50"/>
            <p:cNvSpPr/>
            <p:nvPr/>
          </p:nvSpPr>
          <p:spPr>
            <a:xfrm>
              <a:off x="5188425" y="4021450"/>
              <a:ext cx="64025" cy="70875"/>
            </a:xfrm>
            <a:custGeom>
              <a:avLst/>
              <a:gdLst/>
              <a:ahLst/>
              <a:cxnLst/>
              <a:rect l="l" t="t" r="r" b="b"/>
              <a:pathLst>
                <a:path w="2561" h="2835" extrusionOk="0">
                  <a:moveTo>
                    <a:pt x="2465" y="1"/>
                  </a:moveTo>
                  <a:cubicBezTo>
                    <a:pt x="2442" y="13"/>
                    <a:pt x="2442" y="37"/>
                    <a:pt x="2442" y="48"/>
                  </a:cubicBezTo>
                  <a:cubicBezTo>
                    <a:pt x="2501" y="167"/>
                    <a:pt x="2501" y="334"/>
                    <a:pt x="2465" y="489"/>
                  </a:cubicBezTo>
                  <a:cubicBezTo>
                    <a:pt x="2406" y="644"/>
                    <a:pt x="2323" y="775"/>
                    <a:pt x="2239" y="906"/>
                  </a:cubicBezTo>
                  <a:cubicBezTo>
                    <a:pt x="1906" y="1418"/>
                    <a:pt x="1549" y="1894"/>
                    <a:pt x="1168" y="2358"/>
                  </a:cubicBezTo>
                  <a:cubicBezTo>
                    <a:pt x="1013" y="2537"/>
                    <a:pt x="834" y="2715"/>
                    <a:pt x="620" y="2763"/>
                  </a:cubicBezTo>
                  <a:cubicBezTo>
                    <a:pt x="582" y="2770"/>
                    <a:pt x="545" y="2773"/>
                    <a:pt x="508" y="2773"/>
                  </a:cubicBezTo>
                  <a:cubicBezTo>
                    <a:pt x="348" y="2773"/>
                    <a:pt x="196" y="2716"/>
                    <a:pt x="60" y="2668"/>
                  </a:cubicBezTo>
                  <a:cubicBezTo>
                    <a:pt x="57" y="2664"/>
                    <a:pt x="52" y="2663"/>
                    <a:pt x="48" y="2663"/>
                  </a:cubicBezTo>
                  <a:cubicBezTo>
                    <a:pt x="37" y="2663"/>
                    <a:pt x="25" y="2671"/>
                    <a:pt x="25" y="2680"/>
                  </a:cubicBezTo>
                  <a:cubicBezTo>
                    <a:pt x="1" y="2692"/>
                    <a:pt x="25" y="2727"/>
                    <a:pt x="37" y="2727"/>
                  </a:cubicBezTo>
                  <a:cubicBezTo>
                    <a:pt x="168" y="2775"/>
                    <a:pt x="334" y="2834"/>
                    <a:pt x="501" y="2834"/>
                  </a:cubicBezTo>
                  <a:cubicBezTo>
                    <a:pt x="537" y="2834"/>
                    <a:pt x="572" y="2823"/>
                    <a:pt x="644" y="2811"/>
                  </a:cubicBezTo>
                  <a:cubicBezTo>
                    <a:pt x="882" y="2775"/>
                    <a:pt x="1072" y="2573"/>
                    <a:pt x="1227" y="2394"/>
                  </a:cubicBezTo>
                  <a:cubicBezTo>
                    <a:pt x="1608" y="1942"/>
                    <a:pt x="1965" y="1441"/>
                    <a:pt x="2299" y="941"/>
                  </a:cubicBezTo>
                  <a:cubicBezTo>
                    <a:pt x="2382" y="810"/>
                    <a:pt x="2477" y="656"/>
                    <a:pt x="2525" y="513"/>
                  </a:cubicBezTo>
                  <a:cubicBezTo>
                    <a:pt x="2561" y="334"/>
                    <a:pt x="2561" y="156"/>
                    <a:pt x="2501" y="25"/>
                  </a:cubicBezTo>
                  <a:cubicBezTo>
                    <a:pt x="2489" y="1"/>
                    <a:pt x="2477" y="1"/>
                    <a:pt x="24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50"/>
            <p:cNvSpPr/>
            <p:nvPr/>
          </p:nvSpPr>
          <p:spPr>
            <a:xfrm>
              <a:off x="5197375" y="4056550"/>
              <a:ext cx="38400" cy="35475"/>
            </a:xfrm>
            <a:custGeom>
              <a:avLst/>
              <a:gdLst/>
              <a:ahLst/>
              <a:cxnLst/>
              <a:rect l="l" t="t" r="r" b="b"/>
              <a:pathLst>
                <a:path w="1536" h="1419" extrusionOk="0">
                  <a:moveTo>
                    <a:pt x="1141" y="1"/>
                  </a:moveTo>
                  <a:cubicBezTo>
                    <a:pt x="862" y="1"/>
                    <a:pt x="591" y="102"/>
                    <a:pt x="393" y="299"/>
                  </a:cubicBezTo>
                  <a:cubicBezTo>
                    <a:pt x="107" y="585"/>
                    <a:pt x="0" y="1014"/>
                    <a:pt x="143" y="1395"/>
                  </a:cubicBezTo>
                  <a:cubicBezTo>
                    <a:pt x="143" y="1395"/>
                    <a:pt x="155" y="1419"/>
                    <a:pt x="167" y="1419"/>
                  </a:cubicBezTo>
                  <a:cubicBezTo>
                    <a:pt x="202" y="1419"/>
                    <a:pt x="202" y="1395"/>
                    <a:pt x="202" y="1383"/>
                  </a:cubicBezTo>
                  <a:cubicBezTo>
                    <a:pt x="60" y="1026"/>
                    <a:pt x="167" y="609"/>
                    <a:pt x="441" y="347"/>
                  </a:cubicBezTo>
                  <a:cubicBezTo>
                    <a:pt x="621" y="158"/>
                    <a:pt x="881" y="60"/>
                    <a:pt x="1138" y="60"/>
                  </a:cubicBezTo>
                  <a:cubicBezTo>
                    <a:pt x="1254" y="60"/>
                    <a:pt x="1369" y="80"/>
                    <a:pt x="1476" y="121"/>
                  </a:cubicBezTo>
                  <a:cubicBezTo>
                    <a:pt x="1480" y="124"/>
                    <a:pt x="1485" y="126"/>
                    <a:pt x="1492" y="126"/>
                  </a:cubicBezTo>
                  <a:cubicBezTo>
                    <a:pt x="1506" y="126"/>
                    <a:pt x="1524" y="117"/>
                    <a:pt x="1524" y="109"/>
                  </a:cubicBezTo>
                  <a:cubicBezTo>
                    <a:pt x="1536" y="85"/>
                    <a:pt x="1524" y="61"/>
                    <a:pt x="1512" y="61"/>
                  </a:cubicBezTo>
                  <a:cubicBezTo>
                    <a:pt x="1391" y="21"/>
                    <a:pt x="1265" y="1"/>
                    <a:pt x="114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50"/>
            <p:cNvSpPr/>
            <p:nvPr/>
          </p:nvSpPr>
          <p:spPr>
            <a:xfrm>
              <a:off x="5088725" y="3511750"/>
              <a:ext cx="42875" cy="75150"/>
            </a:xfrm>
            <a:custGeom>
              <a:avLst/>
              <a:gdLst/>
              <a:ahLst/>
              <a:cxnLst/>
              <a:rect l="l" t="t" r="r" b="b"/>
              <a:pathLst>
                <a:path w="1715" h="3006" extrusionOk="0">
                  <a:moveTo>
                    <a:pt x="510" y="1"/>
                  </a:moveTo>
                  <a:cubicBezTo>
                    <a:pt x="472" y="1"/>
                    <a:pt x="433" y="6"/>
                    <a:pt x="393" y="17"/>
                  </a:cubicBezTo>
                  <a:cubicBezTo>
                    <a:pt x="155" y="77"/>
                    <a:pt x="0" y="363"/>
                    <a:pt x="0" y="613"/>
                  </a:cubicBezTo>
                  <a:cubicBezTo>
                    <a:pt x="0" y="863"/>
                    <a:pt x="119" y="1101"/>
                    <a:pt x="238" y="1327"/>
                  </a:cubicBezTo>
                  <a:cubicBezTo>
                    <a:pt x="381" y="1565"/>
                    <a:pt x="524" y="1803"/>
                    <a:pt x="703" y="2017"/>
                  </a:cubicBezTo>
                  <a:cubicBezTo>
                    <a:pt x="1012" y="2351"/>
                    <a:pt x="1369" y="2625"/>
                    <a:pt x="1655" y="3006"/>
                  </a:cubicBezTo>
                  <a:cubicBezTo>
                    <a:pt x="1715" y="2208"/>
                    <a:pt x="1536" y="1220"/>
                    <a:pt x="1155" y="529"/>
                  </a:cubicBezTo>
                  <a:cubicBezTo>
                    <a:pt x="1072" y="374"/>
                    <a:pt x="988" y="243"/>
                    <a:pt x="858" y="136"/>
                  </a:cubicBezTo>
                  <a:cubicBezTo>
                    <a:pt x="749" y="55"/>
                    <a:pt x="633" y="1"/>
                    <a:pt x="5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50"/>
            <p:cNvSpPr/>
            <p:nvPr/>
          </p:nvSpPr>
          <p:spPr>
            <a:xfrm>
              <a:off x="5363750" y="3494950"/>
              <a:ext cx="58975" cy="63975"/>
            </a:xfrm>
            <a:custGeom>
              <a:avLst/>
              <a:gdLst/>
              <a:ahLst/>
              <a:cxnLst/>
              <a:rect l="l" t="t" r="r" b="b"/>
              <a:pathLst>
                <a:path w="2359" h="2559" extrusionOk="0">
                  <a:moveTo>
                    <a:pt x="1820" y="0"/>
                  </a:moveTo>
                  <a:cubicBezTo>
                    <a:pt x="1742" y="0"/>
                    <a:pt x="1665" y="18"/>
                    <a:pt x="1596" y="46"/>
                  </a:cubicBezTo>
                  <a:cubicBezTo>
                    <a:pt x="1441" y="106"/>
                    <a:pt x="1310" y="213"/>
                    <a:pt x="1191" y="332"/>
                  </a:cubicBezTo>
                  <a:cubicBezTo>
                    <a:pt x="620" y="892"/>
                    <a:pt x="167" y="1785"/>
                    <a:pt x="1" y="2559"/>
                  </a:cubicBezTo>
                  <a:cubicBezTo>
                    <a:pt x="370" y="2285"/>
                    <a:pt x="786" y="2118"/>
                    <a:pt x="1191" y="1880"/>
                  </a:cubicBezTo>
                  <a:cubicBezTo>
                    <a:pt x="1429" y="1737"/>
                    <a:pt x="1644" y="1558"/>
                    <a:pt x="1834" y="1356"/>
                  </a:cubicBezTo>
                  <a:cubicBezTo>
                    <a:pt x="2013" y="1177"/>
                    <a:pt x="2203" y="987"/>
                    <a:pt x="2275" y="749"/>
                  </a:cubicBezTo>
                  <a:cubicBezTo>
                    <a:pt x="2358" y="511"/>
                    <a:pt x="2287" y="201"/>
                    <a:pt x="2072" y="70"/>
                  </a:cubicBezTo>
                  <a:cubicBezTo>
                    <a:pt x="1992" y="21"/>
                    <a:pt x="1905" y="0"/>
                    <a:pt x="18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50"/>
            <p:cNvSpPr/>
            <p:nvPr/>
          </p:nvSpPr>
          <p:spPr>
            <a:xfrm>
              <a:off x="5365250" y="3562125"/>
              <a:ext cx="79800" cy="33800"/>
            </a:xfrm>
            <a:custGeom>
              <a:avLst/>
              <a:gdLst/>
              <a:ahLst/>
              <a:cxnLst/>
              <a:rect l="l" t="t" r="r" b="b"/>
              <a:pathLst>
                <a:path w="3192" h="1352" extrusionOk="0">
                  <a:moveTo>
                    <a:pt x="1216" y="1"/>
                  </a:moveTo>
                  <a:cubicBezTo>
                    <a:pt x="791" y="1"/>
                    <a:pt x="366" y="54"/>
                    <a:pt x="0" y="157"/>
                  </a:cubicBezTo>
                  <a:cubicBezTo>
                    <a:pt x="429" y="360"/>
                    <a:pt x="774" y="657"/>
                    <a:pt x="1167" y="907"/>
                  </a:cubicBezTo>
                  <a:cubicBezTo>
                    <a:pt x="1405" y="1050"/>
                    <a:pt x="1667" y="1145"/>
                    <a:pt x="1917" y="1229"/>
                  </a:cubicBezTo>
                  <a:cubicBezTo>
                    <a:pt x="2102" y="1294"/>
                    <a:pt x="2309" y="1351"/>
                    <a:pt x="2504" y="1351"/>
                  </a:cubicBezTo>
                  <a:cubicBezTo>
                    <a:pt x="2560" y="1351"/>
                    <a:pt x="2614" y="1347"/>
                    <a:pt x="2667" y="1336"/>
                  </a:cubicBezTo>
                  <a:cubicBezTo>
                    <a:pt x="2917" y="1288"/>
                    <a:pt x="3155" y="1098"/>
                    <a:pt x="3167" y="848"/>
                  </a:cubicBezTo>
                  <a:cubicBezTo>
                    <a:pt x="3191" y="681"/>
                    <a:pt x="3096" y="514"/>
                    <a:pt x="2965" y="419"/>
                  </a:cubicBezTo>
                  <a:cubicBezTo>
                    <a:pt x="2846" y="312"/>
                    <a:pt x="2679" y="241"/>
                    <a:pt x="2524" y="193"/>
                  </a:cubicBezTo>
                  <a:cubicBezTo>
                    <a:pt x="2135" y="63"/>
                    <a:pt x="1675" y="1"/>
                    <a:pt x="12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64" name="Google Shape;2564;p50"/>
          <p:cNvSpPr/>
          <p:nvPr/>
        </p:nvSpPr>
        <p:spPr>
          <a:xfrm>
            <a:off x="2735272" y="1876333"/>
            <a:ext cx="6830000" cy="32080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85725" dir="2880000" algn="bl" rotWithShape="0">
              <a:srgbClr val="000000">
                <a:alpha val="1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lnSpc>
                <a:spcPct val="125000"/>
              </a:lnSpc>
              <a:buClr>
                <a:srgbClr val="000000"/>
              </a:buClr>
            </a:pPr>
            <a:r>
              <a:rPr lang="en-US" sz="4900" kern="0">
                <a:solidFill>
                  <a:srgbClr val="FFAD68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ÔN</a:t>
            </a:r>
            <a:r>
              <a:rPr lang="en-US" sz="4900" kern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 </a:t>
            </a:r>
            <a:r>
              <a:rPr lang="en-US" sz="4900" kern="0">
                <a:solidFill>
                  <a:srgbClr val="FF404A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TẬP</a:t>
            </a:r>
            <a:r>
              <a:rPr lang="en-US" sz="4900" kern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 </a:t>
            </a:r>
            <a:r>
              <a:rPr lang="en-US" sz="4900" kern="0">
                <a:solidFill>
                  <a:srgbClr val="67B5AC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VỀ </a:t>
            </a:r>
            <a:r>
              <a:rPr lang="en-US" sz="4900" kern="0">
                <a:solidFill>
                  <a:srgbClr val="FFAD68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ĐO</a:t>
            </a:r>
            <a:r>
              <a:rPr lang="en-US" sz="4900" kern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 </a:t>
            </a:r>
            <a:r>
              <a:rPr lang="en-US" sz="4900" kern="0">
                <a:solidFill>
                  <a:srgbClr val="FF404A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ĐỘ </a:t>
            </a:r>
            <a:r>
              <a:rPr lang="en-US" sz="4900" kern="0">
                <a:solidFill>
                  <a:schemeClr val="accent3">
                    <a:lumMod val="50000"/>
                  </a:schemeClr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DÀI</a:t>
            </a:r>
            <a:r>
              <a:rPr lang="en-US" sz="4900" kern="0">
                <a:solidFill>
                  <a:srgbClr val="5F1B1F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 </a:t>
            </a:r>
            <a:r>
              <a:rPr lang="en-US" sz="4900" kern="0">
                <a:solidFill>
                  <a:srgbClr val="FFAAAA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VÀ</a:t>
            </a:r>
            <a:r>
              <a:rPr lang="en-US" sz="4900" kern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 </a:t>
            </a:r>
            <a:r>
              <a:rPr lang="en-US" sz="4900" kern="0">
                <a:solidFill>
                  <a:srgbClr val="F4CC57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ĐO</a:t>
            </a:r>
            <a:r>
              <a:rPr lang="en-US" sz="4900" kern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 </a:t>
            </a:r>
            <a:r>
              <a:rPr lang="en-US" sz="4900" kern="0">
                <a:solidFill>
                  <a:srgbClr val="FF404A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KHỐI</a:t>
            </a:r>
            <a:r>
              <a:rPr lang="en-US" sz="4900" kern="0">
                <a:solidFill>
                  <a:srgbClr val="000000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 </a:t>
            </a:r>
            <a:r>
              <a:rPr lang="en-US" sz="4900" kern="0">
                <a:solidFill>
                  <a:schemeClr val="accent3">
                    <a:lumMod val="50000"/>
                  </a:schemeClr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LƯỢNG</a:t>
            </a:r>
            <a:r>
              <a:rPr lang="en-US" sz="4900" kern="0">
                <a:solidFill>
                  <a:srgbClr val="FFAD68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 </a:t>
            </a:r>
            <a:r>
              <a:rPr lang="en-US" sz="4900" kern="0">
                <a:solidFill>
                  <a:srgbClr val="5F1B1F"/>
                </a:solidFill>
                <a:effectLst>
                  <a:outerShdw blurRad="50800" dist="76200" dir="8160000" algn="ctr" rotWithShape="0">
                    <a:schemeClr val="accent1"/>
                  </a:outerShdw>
                </a:effectLst>
                <a:latin typeface="#9Slide07 SVNAdam Gorry" panose="02040603050506020204" pitchFamily="18" charset="0"/>
                <a:cs typeface="Arial"/>
                <a:sym typeface="Arial"/>
              </a:rPr>
              <a:t>(tiếp theo)</a:t>
            </a:r>
            <a:endParaRPr sz="4900" kern="0">
              <a:solidFill>
                <a:srgbClr val="5F1B1F"/>
              </a:solidFill>
              <a:effectLst>
                <a:outerShdw blurRad="50800" dist="76200" dir="8160000" algn="ctr" rotWithShape="0">
                  <a:schemeClr val="accent1"/>
                </a:outerShdw>
              </a:effectLst>
              <a:latin typeface="#9Slide07 SVNAdam Gorry" panose="02040603050506020204" pitchFamily="18" charset="0"/>
              <a:cs typeface="Arial"/>
              <a:sym typeface="Arial"/>
            </a:endParaRPr>
          </a:p>
        </p:txBody>
      </p:sp>
      <p:sp>
        <p:nvSpPr>
          <p:cNvPr id="2565" name="Google Shape;2565;p50"/>
          <p:cNvSpPr txBox="1">
            <a:spLocks noGrp="1"/>
          </p:cNvSpPr>
          <p:nvPr>
            <p:ph type="title"/>
          </p:nvPr>
        </p:nvSpPr>
        <p:spPr>
          <a:xfrm>
            <a:off x="6054396" y="1163837"/>
            <a:ext cx="2571195" cy="69572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>
                <a:latin typeface="#9Slide07 SFU Blackout" panose="00000400000000000000" pitchFamily="2" charset="0"/>
              </a:rPr>
              <a:t>TOÁN</a:t>
            </a:r>
            <a:endParaRPr sz="6600">
              <a:latin typeface="#9Slide07 SFU Blackout" panose="00000400000000000000" pitchFamily="2" charset="0"/>
            </a:endParaRPr>
          </a:p>
        </p:txBody>
      </p:sp>
      <p:grpSp>
        <p:nvGrpSpPr>
          <p:cNvPr id="2644" name="Google Shape;2644;p50"/>
          <p:cNvGrpSpPr/>
          <p:nvPr/>
        </p:nvGrpSpPr>
        <p:grpSpPr>
          <a:xfrm rot="-1375510">
            <a:off x="1406161" y="4460430"/>
            <a:ext cx="1986200" cy="1518906"/>
            <a:chOff x="6196000" y="3930675"/>
            <a:chExt cx="1018300" cy="778725"/>
          </a:xfrm>
        </p:grpSpPr>
        <p:sp>
          <p:nvSpPr>
            <p:cNvPr id="2645" name="Google Shape;2645;p50"/>
            <p:cNvSpPr/>
            <p:nvPr/>
          </p:nvSpPr>
          <p:spPr>
            <a:xfrm>
              <a:off x="6196000" y="3930675"/>
              <a:ext cx="1018300" cy="778725"/>
            </a:xfrm>
            <a:custGeom>
              <a:avLst/>
              <a:gdLst/>
              <a:ahLst/>
              <a:cxnLst/>
              <a:rect l="l" t="t" r="r" b="b"/>
              <a:pathLst>
                <a:path w="40732" h="31149" extrusionOk="0">
                  <a:moveTo>
                    <a:pt x="6775" y="0"/>
                  </a:moveTo>
                  <a:cubicBezTo>
                    <a:pt x="6704" y="0"/>
                    <a:pt x="6620" y="12"/>
                    <a:pt x="6549" y="12"/>
                  </a:cubicBezTo>
                  <a:lnTo>
                    <a:pt x="6525" y="12"/>
                  </a:lnTo>
                  <a:cubicBezTo>
                    <a:pt x="6478" y="12"/>
                    <a:pt x="6442" y="12"/>
                    <a:pt x="6406" y="36"/>
                  </a:cubicBezTo>
                  <a:cubicBezTo>
                    <a:pt x="6287" y="48"/>
                    <a:pt x="6144" y="60"/>
                    <a:pt x="6013" y="72"/>
                  </a:cubicBezTo>
                  <a:cubicBezTo>
                    <a:pt x="3227" y="465"/>
                    <a:pt x="1" y="2858"/>
                    <a:pt x="405" y="12097"/>
                  </a:cubicBezTo>
                  <a:cubicBezTo>
                    <a:pt x="417" y="12478"/>
                    <a:pt x="453" y="12871"/>
                    <a:pt x="477" y="13323"/>
                  </a:cubicBezTo>
                  <a:cubicBezTo>
                    <a:pt x="512" y="13704"/>
                    <a:pt x="536" y="14085"/>
                    <a:pt x="584" y="14443"/>
                  </a:cubicBezTo>
                  <a:cubicBezTo>
                    <a:pt x="643" y="15038"/>
                    <a:pt x="703" y="15598"/>
                    <a:pt x="774" y="16121"/>
                  </a:cubicBezTo>
                  <a:cubicBezTo>
                    <a:pt x="846" y="16741"/>
                    <a:pt x="941" y="17312"/>
                    <a:pt x="1001" y="17681"/>
                  </a:cubicBezTo>
                  <a:lnTo>
                    <a:pt x="1001" y="17717"/>
                  </a:lnTo>
                  <a:cubicBezTo>
                    <a:pt x="1048" y="18026"/>
                    <a:pt x="1108" y="18312"/>
                    <a:pt x="1144" y="18562"/>
                  </a:cubicBezTo>
                  <a:cubicBezTo>
                    <a:pt x="1358" y="19681"/>
                    <a:pt x="2251" y="20539"/>
                    <a:pt x="3370" y="20717"/>
                  </a:cubicBezTo>
                  <a:cubicBezTo>
                    <a:pt x="3501" y="20741"/>
                    <a:pt x="3635" y="20753"/>
                    <a:pt x="3769" y="20753"/>
                  </a:cubicBezTo>
                  <a:cubicBezTo>
                    <a:pt x="3903" y="20753"/>
                    <a:pt x="4037" y="20741"/>
                    <a:pt x="4168" y="20717"/>
                  </a:cubicBezTo>
                  <a:lnTo>
                    <a:pt x="7192" y="20241"/>
                  </a:lnTo>
                  <a:cubicBezTo>
                    <a:pt x="7192" y="20289"/>
                    <a:pt x="7204" y="20312"/>
                    <a:pt x="7204" y="20360"/>
                  </a:cubicBezTo>
                  <a:cubicBezTo>
                    <a:pt x="7370" y="21729"/>
                    <a:pt x="7609" y="23134"/>
                    <a:pt x="7906" y="24515"/>
                  </a:cubicBezTo>
                  <a:cubicBezTo>
                    <a:pt x="7990" y="24944"/>
                    <a:pt x="8156" y="25658"/>
                    <a:pt x="8740" y="26206"/>
                  </a:cubicBezTo>
                  <a:cubicBezTo>
                    <a:pt x="9061" y="26504"/>
                    <a:pt x="9478" y="26718"/>
                    <a:pt x="9942" y="26777"/>
                  </a:cubicBezTo>
                  <a:cubicBezTo>
                    <a:pt x="10064" y="26796"/>
                    <a:pt x="10186" y="26805"/>
                    <a:pt x="10309" y="26805"/>
                  </a:cubicBezTo>
                  <a:cubicBezTo>
                    <a:pt x="10666" y="26805"/>
                    <a:pt x="11022" y="26729"/>
                    <a:pt x="11359" y="26587"/>
                  </a:cubicBezTo>
                  <a:cubicBezTo>
                    <a:pt x="13621" y="28944"/>
                    <a:pt x="16610" y="30516"/>
                    <a:pt x="19872" y="30992"/>
                  </a:cubicBezTo>
                  <a:cubicBezTo>
                    <a:pt x="20583" y="31097"/>
                    <a:pt x="21298" y="31149"/>
                    <a:pt x="22013" y="31149"/>
                  </a:cubicBezTo>
                  <a:cubicBezTo>
                    <a:pt x="22927" y="31149"/>
                    <a:pt x="23840" y="31064"/>
                    <a:pt x="24742" y="30897"/>
                  </a:cubicBezTo>
                  <a:cubicBezTo>
                    <a:pt x="24837" y="30897"/>
                    <a:pt x="24956" y="30909"/>
                    <a:pt x="25063" y="30909"/>
                  </a:cubicBezTo>
                  <a:lnTo>
                    <a:pt x="25135" y="30909"/>
                  </a:lnTo>
                  <a:cubicBezTo>
                    <a:pt x="25361" y="30909"/>
                    <a:pt x="25587" y="30909"/>
                    <a:pt x="25873" y="30897"/>
                  </a:cubicBezTo>
                  <a:lnTo>
                    <a:pt x="25944" y="30897"/>
                  </a:lnTo>
                  <a:cubicBezTo>
                    <a:pt x="26170" y="30885"/>
                    <a:pt x="26385" y="30873"/>
                    <a:pt x="26623" y="30849"/>
                  </a:cubicBezTo>
                  <a:lnTo>
                    <a:pt x="26718" y="30849"/>
                  </a:lnTo>
                  <a:cubicBezTo>
                    <a:pt x="27063" y="30826"/>
                    <a:pt x="27373" y="30790"/>
                    <a:pt x="27659" y="30754"/>
                  </a:cubicBezTo>
                  <a:cubicBezTo>
                    <a:pt x="27694" y="30754"/>
                    <a:pt x="27742" y="30730"/>
                    <a:pt x="27778" y="30730"/>
                  </a:cubicBezTo>
                  <a:cubicBezTo>
                    <a:pt x="28075" y="30695"/>
                    <a:pt x="28385" y="30647"/>
                    <a:pt x="28683" y="30599"/>
                  </a:cubicBezTo>
                  <a:cubicBezTo>
                    <a:pt x="28706" y="30599"/>
                    <a:pt x="28742" y="30587"/>
                    <a:pt x="28766" y="30587"/>
                  </a:cubicBezTo>
                  <a:lnTo>
                    <a:pt x="29218" y="30504"/>
                  </a:lnTo>
                  <a:cubicBezTo>
                    <a:pt x="29385" y="30468"/>
                    <a:pt x="29540" y="30421"/>
                    <a:pt x="29707" y="30397"/>
                  </a:cubicBezTo>
                  <a:cubicBezTo>
                    <a:pt x="29707" y="30397"/>
                    <a:pt x="29742" y="30397"/>
                    <a:pt x="29754" y="30385"/>
                  </a:cubicBezTo>
                  <a:cubicBezTo>
                    <a:pt x="30373" y="30230"/>
                    <a:pt x="30992" y="30052"/>
                    <a:pt x="31564" y="29825"/>
                  </a:cubicBezTo>
                  <a:cubicBezTo>
                    <a:pt x="31600" y="29814"/>
                    <a:pt x="31624" y="29802"/>
                    <a:pt x="31671" y="29790"/>
                  </a:cubicBezTo>
                  <a:cubicBezTo>
                    <a:pt x="31743" y="29754"/>
                    <a:pt x="31802" y="29742"/>
                    <a:pt x="31885" y="29706"/>
                  </a:cubicBezTo>
                  <a:cubicBezTo>
                    <a:pt x="31897" y="29706"/>
                    <a:pt x="31945" y="29695"/>
                    <a:pt x="31945" y="29683"/>
                  </a:cubicBezTo>
                  <a:cubicBezTo>
                    <a:pt x="32659" y="29397"/>
                    <a:pt x="33338" y="29052"/>
                    <a:pt x="33993" y="28659"/>
                  </a:cubicBezTo>
                  <a:cubicBezTo>
                    <a:pt x="34029" y="28635"/>
                    <a:pt x="34040" y="28623"/>
                    <a:pt x="34064" y="28611"/>
                  </a:cubicBezTo>
                  <a:cubicBezTo>
                    <a:pt x="34386" y="28421"/>
                    <a:pt x="34683" y="28206"/>
                    <a:pt x="34981" y="28004"/>
                  </a:cubicBezTo>
                  <a:cubicBezTo>
                    <a:pt x="34993" y="27980"/>
                    <a:pt x="35017" y="27968"/>
                    <a:pt x="35041" y="27956"/>
                  </a:cubicBezTo>
                  <a:cubicBezTo>
                    <a:pt x="35231" y="27801"/>
                    <a:pt x="35422" y="27659"/>
                    <a:pt x="35636" y="27492"/>
                  </a:cubicBezTo>
                  <a:cubicBezTo>
                    <a:pt x="35648" y="27480"/>
                    <a:pt x="35672" y="27468"/>
                    <a:pt x="35695" y="27444"/>
                  </a:cubicBezTo>
                  <a:cubicBezTo>
                    <a:pt x="35969" y="27206"/>
                    <a:pt x="36255" y="26944"/>
                    <a:pt x="36529" y="26658"/>
                  </a:cubicBezTo>
                  <a:lnTo>
                    <a:pt x="36565" y="26611"/>
                  </a:lnTo>
                  <a:cubicBezTo>
                    <a:pt x="36958" y="26218"/>
                    <a:pt x="37327" y="25777"/>
                    <a:pt x="37672" y="25325"/>
                  </a:cubicBezTo>
                  <a:cubicBezTo>
                    <a:pt x="37684" y="25289"/>
                    <a:pt x="37696" y="25277"/>
                    <a:pt x="37720" y="25242"/>
                  </a:cubicBezTo>
                  <a:cubicBezTo>
                    <a:pt x="38017" y="24849"/>
                    <a:pt x="38291" y="24432"/>
                    <a:pt x="38553" y="23980"/>
                  </a:cubicBezTo>
                  <a:cubicBezTo>
                    <a:pt x="38553" y="23980"/>
                    <a:pt x="38577" y="23932"/>
                    <a:pt x="38577" y="23920"/>
                  </a:cubicBezTo>
                  <a:cubicBezTo>
                    <a:pt x="38815" y="23515"/>
                    <a:pt x="39029" y="23122"/>
                    <a:pt x="39208" y="22717"/>
                  </a:cubicBezTo>
                  <a:cubicBezTo>
                    <a:pt x="39220" y="22682"/>
                    <a:pt x="39232" y="22658"/>
                    <a:pt x="39244" y="22646"/>
                  </a:cubicBezTo>
                  <a:cubicBezTo>
                    <a:pt x="39458" y="22182"/>
                    <a:pt x="39648" y="21694"/>
                    <a:pt x="39827" y="21182"/>
                  </a:cubicBezTo>
                  <a:cubicBezTo>
                    <a:pt x="39839" y="21158"/>
                    <a:pt x="39839" y="21122"/>
                    <a:pt x="39863" y="21110"/>
                  </a:cubicBezTo>
                  <a:cubicBezTo>
                    <a:pt x="39994" y="20693"/>
                    <a:pt x="40125" y="20289"/>
                    <a:pt x="40232" y="19884"/>
                  </a:cubicBezTo>
                  <a:cubicBezTo>
                    <a:pt x="40232" y="19872"/>
                    <a:pt x="40244" y="19860"/>
                    <a:pt x="40244" y="19824"/>
                  </a:cubicBezTo>
                  <a:cubicBezTo>
                    <a:pt x="40279" y="19681"/>
                    <a:pt x="40315" y="19550"/>
                    <a:pt x="40351" y="19408"/>
                  </a:cubicBezTo>
                  <a:cubicBezTo>
                    <a:pt x="40363" y="19384"/>
                    <a:pt x="40363" y="19348"/>
                    <a:pt x="40363" y="19324"/>
                  </a:cubicBezTo>
                  <a:cubicBezTo>
                    <a:pt x="40422" y="19074"/>
                    <a:pt x="40470" y="18800"/>
                    <a:pt x="40529" y="18550"/>
                  </a:cubicBezTo>
                  <a:cubicBezTo>
                    <a:pt x="40529" y="18550"/>
                    <a:pt x="40541" y="18503"/>
                    <a:pt x="40541" y="18491"/>
                  </a:cubicBezTo>
                  <a:cubicBezTo>
                    <a:pt x="40601" y="18145"/>
                    <a:pt x="40648" y="17788"/>
                    <a:pt x="40684" y="17443"/>
                  </a:cubicBezTo>
                  <a:lnTo>
                    <a:pt x="40684" y="17383"/>
                  </a:lnTo>
                  <a:cubicBezTo>
                    <a:pt x="40720" y="17014"/>
                    <a:pt x="40720" y="16812"/>
                    <a:pt x="40720" y="16776"/>
                  </a:cubicBezTo>
                  <a:cubicBezTo>
                    <a:pt x="40732" y="16431"/>
                    <a:pt x="40589" y="16110"/>
                    <a:pt x="40339" y="15883"/>
                  </a:cubicBezTo>
                  <a:cubicBezTo>
                    <a:pt x="40172" y="15740"/>
                    <a:pt x="39970" y="15645"/>
                    <a:pt x="39755" y="15621"/>
                  </a:cubicBezTo>
                  <a:lnTo>
                    <a:pt x="39708" y="15621"/>
                  </a:lnTo>
                  <a:cubicBezTo>
                    <a:pt x="39708" y="15574"/>
                    <a:pt x="39696" y="15526"/>
                    <a:pt x="39696" y="15478"/>
                  </a:cubicBezTo>
                  <a:cubicBezTo>
                    <a:pt x="39648" y="15228"/>
                    <a:pt x="39529" y="14990"/>
                    <a:pt x="39374" y="14800"/>
                  </a:cubicBezTo>
                  <a:cubicBezTo>
                    <a:pt x="39374" y="14788"/>
                    <a:pt x="38791" y="14157"/>
                    <a:pt x="38791" y="14157"/>
                  </a:cubicBezTo>
                  <a:cubicBezTo>
                    <a:pt x="39077" y="13633"/>
                    <a:pt x="39172" y="13026"/>
                    <a:pt x="39077" y="12419"/>
                  </a:cubicBezTo>
                  <a:cubicBezTo>
                    <a:pt x="38958" y="11716"/>
                    <a:pt x="38565" y="11109"/>
                    <a:pt x="38017" y="10704"/>
                  </a:cubicBezTo>
                  <a:cubicBezTo>
                    <a:pt x="38243" y="10406"/>
                    <a:pt x="38339" y="10037"/>
                    <a:pt x="38267" y="9644"/>
                  </a:cubicBezTo>
                  <a:cubicBezTo>
                    <a:pt x="38220" y="9406"/>
                    <a:pt x="38124" y="9168"/>
                    <a:pt x="37958" y="8990"/>
                  </a:cubicBezTo>
                  <a:cubicBezTo>
                    <a:pt x="37958" y="8978"/>
                    <a:pt x="37589" y="8573"/>
                    <a:pt x="37589" y="8573"/>
                  </a:cubicBezTo>
                  <a:cubicBezTo>
                    <a:pt x="37779" y="8144"/>
                    <a:pt x="37850" y="7656"/>
                    <a:pt x="37767" y="7180"/>
                  </a:cubicBezTo>
                  <a:cubicBezTo>
                    <a:pt x="37589" y="6156"/>
                    <a:pt x="36779" y="5358"/>
                    <a:pt x="35743" y="5203"/>
                  </a:cubicBezTo>
                  <a:cubicBezTo>
                    <a:pt x="35628" y="5183"/>
                    <a:pt x="35513" y="5173"/>
                    <a:pt x="35400" y="5173"/>
                  </a:cubicBezTo>
                  <a:cubicBezTo>
                    <a:pt x="35254" y="5173"/>
                    <a:pt x="35110" y="5189"/>
                    <a:pt x="34969" y="5215"/>
                  </a:cubicBezTo>
                  <a:lnTo>
                    <a:pt x="33993" y="5382"/>
                  </a:lnTo>
                  <a:cubicBezTo>
                    <a:pt x="33790" y="5406"/>
                    <a:pt x="33600" y="5501"/>
                    <a:pt x="33433" y="5596"/>
                  </a:cubicBezTo>
                  <a:cubicBezTo>
                    <a:pt x="33386" y="5584"/>
                    <a:pt x="33338" y="5573"/>
                    <a:pt x="33278" y="5573"/>
                  </a:cubicBezTo>
                  <a:cubicBezTo>
                    <a:pt x="33207" y="5567"/>
                    <a:pt x="33139" y="5564"/>
                    <a:pt x="33069" y="5564"/>
                  </a:cubicBezTo>
                  <a:cubicBezTo>
                    <a:pt x="32999" y="5564"/>
                    <a:pt x="32927" y="5567"/>
                    <a:pt x="32850" y="5573"/>
                  </a:cubicBezTo>
                  <a:lnTo>
                    <a:pt x="32207" y="5680"/>
                  </a:lnTo>
                  <a:cubicBezTo>
                    <a:pt x="31933" y="5406"/>
                    <a:pt x="31635" y="5156"/>
                    <a:pt x="31338" y="4918"/>
                  </a:cubicBezTo>
                  <a:lnTo>
                    <a:pt x="31850" y="4668"/>
                  </a:lnTo>
                  <a:cubicBezTo>
                    <a:pt x="32207" y="4489"/>
                    <a:pt x="32493" y="4168"/>
                    <a:pt x="32612" y="3787"/>
                  </a:cubicBezTo>
                  <a:cubicBezTo>
                    <a:pt x="32743" y="3394"/>
                    <a:pt x="32719" y="3001"/>
                    <a:pt x="32540" y="2620"/>
                  </a:cubicBezTo>
                  <a:cubicBezTo>
                    <a:pt x="32314" y="2179"/>
                    <a:pt x="31897" y="1870"/>
                    <a:pt x="31409" y="1786"/>
                  </a:cubicBezTo>
                  <a:cubicBezTo>
                    <a:pt x="31336" y="1778"/>
                    <a:pt x="31264" y="1773"/>
                    <a:pt x="31192" y="1773"/>
                  </a:cubicBezTo>
                  <a:cubicBezTo>
                    <a:pt x="30960" y="1773"/>
                    <a:pt x="30735" y="1820"/>
                    <a:pt x="30516" y="1929"/>
                  </a:cubicBezTo>
                  <a:lnTo>
                    <a:pt x="29707" y="2322"/>
                  </a:lnTo>
                  <a:cubicBezTo>
                    <a:pt x="29349" y="2501"/>
                    <a:pt x="29076" y="2822"/>
                    <a:pt x="28957" y="3203"/>
                  </a:cubicBezTo>
                  <a:cubicBezTo>
                    <a:pt x="28933" y="3251"/>
                    <a:pt x="28921" y="3275"/>
                    <a:pt x="28921" y="3322"/>
                  </a:cubicBezTo>
                  <a:cubicBezTo>
                    <a:pt x="28028" y="2846"/>
                    <a:pt x="27075" y="2477"/>
                    <a:pt x="26099" y="2191"/>
                  </a:cubicBezTo>
                  <a:cubicBezTo>
                    <a:pt x="25861" y="1846"/>
                    <a:pt x="25480" y="1608"/>
                    <a:pt x="25063" y="1536"/>
                  </a:cubicBezTo>
                  <a:cubicBezTo>
                    <a:pt x="24991" y="1529"/>
                    <a:pt x="24919" y="1525"/>
                    <a:pt x="24848" y="1525"/>
                  </a:cubicBezTo>
                  <a:cubicBezTo>
                    <a:pt x="24684" y="1525"/>
                    <a:pt x="24526" y="1546"/>
                    <a:pt x="24385" y="1596"/>
                  </a:cubicBezTo>
                  <a:cubicBezTo>
                    <a:pt x="24265" y="1643"/>
                    <a:pt x="24146" y="1691"/>
                    <a:pt x="24039" y="1763"/>
                  </a:cubicBezTo>
                  <a:cubicBezTo>
                    <a:pt x="23390" y="1675"/>
                    <a:pt x="22738" y="1632"/>
                    <a:pt x="22090" y="1632"/>
                  </a:cubicBezTo>
                  <a:cubicBezTo>
                    <a:pt x="19124" y="1632"/>
                    <a:pt x="16212" y="2533"/>
                    <a:pt x="13740" y="4203"/>
                  </a:cubicBezTo>
                  <a:cubicBezTo>
                    <a:pt x="13717" y="4144"/>
                    <a:pt x="13669" y="4096"/>
                    <a:pt x="13633" y="4037"/>
                  </a:cubicBezTo>
                  <a:lnTo>
                    <a:pt x="13633" y="4025"/>
                  </a:lnTo>
                  <a:cubicBezTo>
                    <a:pt x="13574" y="3929"/>
                    <a:pt x="13514" y="3846"/>
                    <a:pt x="13478" y="3751"/>
                  </a:cubicBezTo>
                  <a:lnTo>
                    <a:pt x="13419" y="3668"/>
                  </a:lnTo>
                  <a:cubicBezTo>
                    <a:pt x="13371" y="3608"/>
                    <a:pt x="13324" y="3537"/>
                    <a:pt x="13276" y="3477"/>
                  </a:cubicBezTo>
                  <a:lnTo>
                    <a:pt x="13216" y="3382"/>
                  </a:lnTo>
                  <a:cubicBezTo>
                    <a:pt x="13181" y="3322"/>
                    <a:pt x="13133" y="3251"/>
                    <a:pt x="13074" y="3191"/>
                  </a:cubicBezTo>
                  <a:lnTo>
                    <a:pt x="13014" y="3120"/>
                  </a:lnTo>
                  <a:cubicBezTo>
                    <a:pt x="12931" y="3025"/>
                    <a:pt x="12871" y="2941"/>
                    <a:pt x="12800" y="2858"/>
                  </a:cubicBezTo>
                  <a:lnTo>
                    <a:pt x="12776" y="2834"/>
                  </a:lnTo>
                  <a:cubicBezTo>
                    <a:pt x="12716" y="2763"/>
                    <a:pt x="12633" y="2667"/>
                    <a:pt x="12562" y="2596"/>
                  </a:cubicBezTo>
                  <a:lnTo>
                    <a:pt x="12490" y="2525"/>
                  </a:lnTo>
                  <a:cubicBezTo>
                    <a:pt x="12431" y="2465"/>
                    <a:pt x="12383" y="2405"/>
                    <a:pt x="12323" y="2346"/>
                  </a:cubicBezTo>
                  <a:lnTo>
                    <a:pt x="12252" y="2263"/>
                  </a:lnTo>
                  <a:lnTo>
                    <a:pt x="12073" y="2084"/>
                  </a:lnTo>
                  <a:lnTo>
                    <a:pt x="12014" y="2024"/>
                  </a:lnTo>
                  <a:cubicBezTo>
                    <a:pt x="11942" y="1953"/>
                    <a:pt x="11847" y="1882"/>
                    <a:pt x="11776" y="1810"/>
                  </a:cubicBezTo>
                  <a:lnTo>
                    <a:pt x="11740" y="1774"/>
                  </a:lnTo>
                  <a:cubicBezTo>
                    <a:pt x="11669" y="1715"/>
                    <a:pt x="11597" y="1655"/>
                    <a:pt x="11526" y="1584"/>
                  </a:cubicBezTo>
                  <a:lnTo>
                    <a:pt x="11431" y="1512"/>
                  </a:lnTo>
                  <a:cubicBezTo>
                    <a:pt x="11371" y="1465"/>
                    <a:pt x="11311" y="1417"/>
                    <a:pt x="11240" y="1358"/>
                  </a:cubicBezTo>
                  <a:cubicBezTo>
                    <a:pt x="11204" y="1346"/>
                    <a:pt x="11180" y="1310"/>
                    <a:pt x="11145" y="1298"/>
                  </a:cubicBezTo>
                  <a:cubicBezTo>
                    <a:pt x="11085" y="1251"/>
                    <a:pt x="11014" y="1215"/>
                    <a:pt x="10954" y="1167"/>
                  </a:cubicBezTo>
                  <a:lnTo>
                    <a:pt x="10871" y="1108"/>
                  </a:lnTo>
                  <a:cubicBezTo>
                    <a:pt x="10776" y="1048"/>
                    <a:pt x="10692" y="989"/>
                    <a:pt x="10585" y="929"/>
                  </a:cubicBezTo>
                  <a:lnTo>
                    <a:pt x="10514" y="881"/>
                  </a:lnTo>
                  <a:cubicBezTo>
                    <a:pt x="10442" y="834"/>
                    <a:pt x="10359" y="810"/>
                    <a:pt x="10288" y="762"/>
                  </a:cubicBezTo>
                  <a:lnTo>
                    <a:pt x="10168" y="703"/>
                  </a:lnTo>
                  <a:lnTo>
                    <a:pt x="9990" y="620"/>
                  </a:lnTo>
                  <a:cubicBezTo>
                    <a:pt x="9942" y="596"/>
                    <a:pt x="9907" y="572"/>
                    <a:pt x="9859" y="560"/>
                  </a:cubicBezTo>
                  <a:cubicBezTo>
                    <a:pt x="9799" y="524"/>
                    <a:pt x="9740" y="500"/>
                    <a:pt x="9656" y="477"/>
                  </a:cubicBezTo>
                  <a:lnTo>
                    <a:pt x="9633" y="465"/>
                  </a:lnTo>
                  <a:cubicBezTo>
                    <a:pt x="9597" y="453"/>
                    <a:pt x="9561" y="441"/>
                    <a:pt x="9526" y="417"/>
                  </a:cubicBezTo>
                  <a:cubicBezTo>
                    <a:pt x="9418" y="381"/>
                    <a:pt x="9335" y="346"/>
                    <a:pt x="9228" y="322"/>
                  </a:cubicBezTo>
                  <a:cubicBezTo>
                    <a:pt x="9180" y="298"/>
                    <a:pt x="9156" y="286"/>
                    <a:pt x="9109" y="286"/>
                  </a:cubicBezTo>
                  <a:lnTo>
                    <a:pt x="9085" y="274"/>
                  </a:lnTo>
                  <a:lnTo>
                    <a:pt x="8906" y="227"/>
                  </a:lnTo>
                  <a:lnTo>
                    <a:pt x="8728" y="179"/>
                  </a:lnTo>
                  <a:cubicBezTo>
                    <a:pt x="8692" y="179"/>
                    <a:pt x="8668" y="167"/>
                    <a:pt x="8644" y="167"/>
                  </a:cubicBezTo>
                  <a:cubicBezTo>
                    <a:pt x="8621" y="167"/>
                    <a:pt x="8609" y="155"/>
                    <a:pt x="8573" y="155"/>
                  </a:cubicBezTo>
                  <a:cubicBezTo>
                    <a:pt x="8513" y="143"/>
                    <a:pt x="8454" y="119"/>
                    <a:pt x="8394" y="119"/>
                  </a:cubicBezTo>
                  <a:cubicBezTo>
                    <a:pt x="8335" y="108"/>
                    <a:pt x="8275" y="108"/>
                    <a:pt x="8216" y="96"/>
                  </a:cubicBezTo>
                  <a:lnTo>
                    <a:pt x="8049" y="60"/>
                  </a:lnTo>
                  <a:cubicBezTo>
                    <a:pt x="7966" y="48"/>
                    <a:pt x="7859" y="36"/>
                    <a:pt x="7751" y="36"/>
                  </a:cubicBezTo>
                  <a:cubicBezTo>
                    <a:pt x="7692" y="36"/>
                    <a:pt x="7632" y="12"/>
                    <a:pt x="7561" y="12"/>
                  </a:cubicBezTo>
                  <a:cubicBezTo>
                    <a:pt x="7490" y="12"/>
                    <a:pt x="7418" y="0"/>
                    <a:pt x="7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47625" dir="900000" algn="bl" rotWithShape="0">
                <a:srgbClr val="000000">
                  <a:alpha val="13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50"/>
            <p:cNvSpPr/>
            <p:nvPr/>
          </p:nvSpPr>
          <p:spPr>
            <a:xfrm>
              <a:off x="6373700" y="4002025"/>
              <a:ext cx="748325" cy="681825"/>
            </a:xfrm>
            <a:custGeom>
              <a:avLst/>
              <a:gdLst/>
              <a:ahLst/>
              <a:cxnLst/>
              <a:rect l="l" t="t" r="r" b="b"/>
              <a:pathLst>
                <a:path w="29933" h="27273" extrusionOk="0">
                  <a:moveTo>
                    <a:pt x="14971" y="1"/>
                  </a:moveTo>
                  <a:cubicBezTo>
                    <a:pt x="11481" y="1"/>
                    <a:pt x="7990" y="1331"/>
                    <a:pt x="5323" y="3992"/>
                  </a:cubicBezTo>
                  <a:cubicBezTo>
                    <a:pt x="1" y="9315"/>
                    <a:pt x="1" y="17947"/>
                    <a:pt x="5323" y="23281"/>
                  </a:cubicBezTo>
                  <a:cubicBezTo>
                    <a:pt x="7990" y="25942"/>
                    <a:pt x="11481" y="27272"/>
                    <a:pt x="14971" y="27272"/>
                  </a:cubicBezTo>
                  <a:cubicBezTo>
                    <a:pt x="18461" y="27272"/>
                    <a:pt x="21950" y="25942"/>
                    <a:pt x="24611" y="23281"/>
                  </a:cubicBezTo>
                  <a:cubicBezTo>
                    <a:pt x="29933" y="17947"/>
                    <a:pt x="29933" y="9315"/>
                    <a:pt x="24611" y="3992"/>
                  </a:cubicBezTo>
                  <a:cubicBezTo>
                    <a:pt x="21950" y="1331"/>
                    <a:pt x="18461" y="1"/>
                    <a:pt x="14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50"/>
            <p:cNvSpPr/>
            <p:nvPr/>
          </p:nvSpPr>
          <p:spPr>
            <a:xfrm>
              <a:off x="6399600" y="4369725"/>
              <a:ext cx="95575" cy="205500"/>
            </a:xfrm>
            <a:custGeom>
              <a:avLst/>
              <a:gdLst/>
              <a:ahLst/>
              <a:cxnLst/>
              <a:rect l="l" t="t" r="r" b="b"/>
              <a:pathLst>
                <a:path w="3823" h="8220" extrusionOk="0">
                  <a:moveTo>
                    <a:pt x="2334" y="0"/>
                  </a:moveTo>
                  <a:cubicBezTo>
                    <a:pt x="1608" y="238"/>
                    <a:pt x="774" y="417"/>
                    <a:pt x="0" y="441"/>
                  </a:cubicBezTo>
                  <a:cubicBezTo>
                    <a:pt x="60" y="1226"/>
                    <a:pt x="131" y="2012"/>
                    <a:pt x="227" y="2786"/>
                  </a:cubicBezTo>
                  <a:cubicBezTo>
                    <a:pt x="393" y="4143"/>
                    <a:pt x="608" y="5477"/>
                    <a:pt x="905" y="6822"/>
                  </a:cubicBezTo>
                  <a:cubicBezTo>
                    <a:pt x="1001" y="7227"/>
                    <a:pt x="1108" y="7656"/>
                    <a:pt x="1405" y="7942"/>
                  </a:cubicBezTo>
                  <a:cubicBezTo>
                    <a:pt x="1614" y="8133"/>
                    <a:pt x="1891" y="8220"/>
                    <a:pt x="2176" y="8220"/>
                  </a:cubicBezTo>
                  <a:cubicBezTo>
                    <a:pt x="2474" y="8220"/>
                    <a:pt x="2781" y="8124"/>
                    <a:pt x="3025" y="7953"/>
                  </a:cubicBezTo>
                  <a:cubicBezTo>
                    <a:pt x="3501" y="7596"/>
                    <a:pt x="3739" y="7001"/>
                    <a:pt x="3763" y="6429"/>
                  </a:cubicBezTo>
                  <a:cubicBezTo>
                    <a:pt x="3822" y="5858"/>
                    <a:pt x="3703" y="5275"/>
                    <a:pt x="3584" y="4691"/>
                  </a:cubicBezTo>
                  <a:cubicBezTo>
                    <a:pt x="3334" y="3441"/>
                    <a:pt x="3036" y="2191"/>
                    <a:pt x="2667" y="988"/>
                  </a:cubicBezTo>
                  <a:cubicBezTo>
                    <a:pt x="2560" y="655"/>
                    <a:pt x="2453" y="333"/>
                    <a:pt x="2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50"/>
            <p:cNvSpPr/>
            <p:nvPr/>
          </p:nvSpPr>
          <p:spPr>
            <a:xfrm>
              <a:off x="6399600" y="4369425"/>
              <a:ext cx="67000" cy="69675"/>
            </a:xfrm>
            <a:custGeom>
              <a:avLst/>
              <a:gdLst/>
              <a:ahLst/>
              <a:cxnLst/>
              <a:rect l="l" t="t" r="r" b="b"/>
              <a:pathLst>
                <a:path w="2680" h="2787" extrusionOk="0">
                  <a:moveTo>
                    <a:pt x="2334" y="0"/>
                  </a:moveTo>
                  <a:cubicBezTo>
                    <a:pt x="1608" y="238"/>
                    <a:pt x="774" y="417"/>
                    <a:pt x="0" y="429"/>
                  </a:cubicBezTo>
                  <a:cubicBezTo>
                    <a:pt x="60" y="1227"/>
                    <a:pt x="131" y="2012"/>
                    <a:pt x="227" y="2786"/>
                  </a:cubicBezTo>
                  <a:cubicBezTo>
                    <a:pt x="405" y="2691"/>
                    <a:pt x="572" y="2572"/>
                    <a:pt x="703" y="2477"/>
                  </a:cubicBezTo>
                  <a:cubicBezTo>
                    <a:pt x="1370" y="1977"/>
                    <a:pt x="2024" y="1488"/>
                    <a:pt x="2679" y="988"/>
                  </a:cubicBezTo>
                  <a:cubicBezTo>
                    <a:pt x="2572" y="655"/>
                    <a:pt x="2477" y="334"/>
                    <a:pt x="233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50"/>
            <p:cNvSpPr/>
            <p:nvPr/>
          </p:nvSpPr>
          <p:spPr>
            <a:xfrm>
              <a:off x="6230225" y="3961875"/>
              <a:ext cx="362275" cy="461850"/>
            </a:xfrm>
            <a:custGeom>
              <a:avLst/>
              <a:gdLst/>
              <a:ahLst/>
              <a:cxnLst/>
              <a:rect l="l" t="t" r="r" b="b"/>
              <a:pathLst>
                <a:path w="14491" h="18474" extrusionOk="0">
                  <a:moveTo>
                    <a:pt x="5744" y="0"/>
                  </a:moveTo>
                  <a:cubicBezTo>
                    <a:pt x="5454" y="0"/>
                    <a:pt x="5156" y="21"/>
                    <a:pt x="4847" y="62"/>
                  </a:cubicBezTo>
                  <a:cubicBezTo>
                    <a:pt x="715" y="645"/>
                    <a:pt x="1" y="6075"/>
                    <a:pt x="215" y="10932"/>
                  </a:cubicBezTo>
                  <a:cubicBezTo>
                    <a:pt x="227" y="11337"/>
                    <a:pt x="263" y="11730"/>
                    <a:pt x="286" y="12123"/>
                  </a:cubicBezTo>
                  <a:cubicBezTo>
                    <a:pt x="298" y="12492"/>
                    <a:pt x="346" y="12849"/>
                    <a:pt x="382" y="13207"/>
                  </a:cubicBezTo>
                  <a:cubicBezTo>
                    <a:pt x="441" y="13790"/>
                    <a:pt x="501" y="14338"/>
                    <a:pt x="572" y="14862"/>
                  </a:cubicBezTo>
                  <a:cubicBezTo>
                    <a:pt x="644" y="15421"/>
                    <a:pt x="715" y="15945"/>
                    <a:pt x="798" y="16421"/>
                  </a:cubicBezTo>
                  <a:cubicBezTo>
                    <a:pt x="834" y="16719"/>
                    <a:pt x="882" y="16981"/>
                    <a:pt x="929" y="17243"/>
                  </a:cubicBezTo>
                  <a:cubicBezTo>
                    <a:pt x="1059" y="17966"/>
                    <a:pt x="1697" y="18474"/>
                    <a:pt x="2427" y="18474"/>
                  </a:cubicBezTo>
                  <a:cubicBezTo>
                    <a:pt x="2503" y="18474"/>
                    <a:pt x="2579" y="18468"/>
                    <a:pt x="2656" y="18457"/>
                  </a:cubicBezTo>
                  <a:lnTo>
                    <a:pt x="13026" y="16838"/>
                  </a:lnTo>
                  <a:lnTo>
                    <a:pt x="13145" y="16826"/>
                  </a:lnTo>
                  <a:cubicBezTo>
                    <a:pt x="13931" y="16707"/>
                    <a:pt x="14491" y="16005"/>
                    <a:pt x="14443" y="15231"/>
                  </a:cubicBezTo>
                  <a:cubicBezTo>
                    <a:pt x="14383" y="14457"/>
                    <a:pt x="14288" y="13433"/>
                    <a:pt x="14110" y="12266"/>
                  </a:cubicBezTo>
                  <a:cubicBezTo>
                    <a:pt x="14098" y="12195"/>
                    <a:pt x="14098" y="12135"/>
                    <a:pt x="14086" y="12064"/>
                  </a:cubicBezTo>
                  <a:cubicBezTo>
                    <a:pt x="14062" y="12004"/>
                    <a:pt x="14062" y="11921"/>
                    <a:pt x="14050" y="11861"/>
                  </a:cubicBezTo>
                  <a:cubicBezTo>
                    <a:pt x="13931" y="11111"/>
                    <a:pt x="13788" y="10290"/>
                    <a:pt x="13598" y="9468"/>
                  </a:cubicBezTo>
                  <a:cubicBezTo>
                    <a:pt x="13324" y="8313"/>
                    <a:pt x="12979" y="7122"/>
                    <a:pt x="12538" y="5991"/>
                  </a:cubicBezTo>
                  <a:cubicBezTo>
                    <a:pt x="11431" y="3158"/>
                    <a:pt x="9728" y="741"/>
                    <a:pt x="7061" y="145"/>
                  </a:cubicBezTo>
                  <a:cubicBezTo>
                    <a:pt x="6638" y="51"/>
                    <a:pt x="6202" y="0"/>
                    <a:pt x="57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50"/>
            <p:cNvSpPr/>
            <p:nvPr/>
          </p:nvSpPr>
          <p:spPr>
            <a:xfrm>
              <a:off x="6231125" y="3960825"/>
              <a:ext cx="312550" cy="281425"/>
            </a:xfrm>
            <a:custGeom>
              <a:avLst/>
              <a:gdLst/>
              <a:ahLst/>
              <a:cxnLst/>
              <a:rect l="l" t="t" r="r" b="b"/>
              <a:pathLst>
                <a:path w="12502" h="11257" extrusionOk="0">
                  <a:moveTo>
                    <a:pt x="5698" y="0"/>
                  </a:moveTo>
                  <a:cubicBezTo>
                    <a:pt x="5419" y="0"/>
                    <a:pt x="5131" y="19"/>
                    <a:pt x="4834" y="56"/>
                  </a:cubicBezTo>
                  <a:cubicBezTo>
                    <a:pt x="715" y="640"/>
                    <a:pt x="0" y="6069"/>
                    <a:pt x="203" y="10927"/>
                  </a:cubicBezTo>
                  <a:cubicBezTo>
                    <a:pt x="508" y="11130"/>
                    <a:pt x="874" y="11249"/>
                    <a:pt x="1235" y="11249"/>
                  </a:cubicBezTo>
                  <a:cubicBezTo>
                    <a:pt x="1381" y="11249"/>
                    <a:pt x="1527" y="11230"/>
                    <a:pt x="1667" y="11189"/>
                  </a:cubicBezTo>
                  <a:cubicBezTo>
                    <a:pt x="2417" y="10998"/>
                    <a:pt x="2929" y="10272"/>
                    <a:pt x="3227" y="9522"/>
                  </a:cubicBezTo>
                  <a:cubicBezTo>
                    <a:pt x="3358" y="9200"/>
                    <a:pt x="3465" y="8843"/>
                    <a:pt x="3679" y="8558"/>
                  </a:cubicBezTo>
                  <a:cubicBezTo>
                    <a:pt x="3867" y="8293"/>
                    <a:pt x="4177" y="8089"/>
                    <a:pt x="4506" y="8089"/>
                  </a:cubicBezTo>
                  <a:cubicBezTo>
                    <a:pt x="4532" y="8089"/>
                    <a:pt x="4558" y="8091"/>
                    <a:pt x="4584" y="8093"/>
                  </a:cubicBezTo>
                  <a:cubicBezTo>
                    <a:pt x="4906" y="8141"/>
                    <a:pt x="5168" y="8391"/>
                    <a:pt x="5311" y="8688"/>
                  </a:cubicBezTo>
                  <a:cubicBezTo>
                    <a:pt x="5465" y="8986"/>
                    <a:pt x="5525" y="9308"/>
                    <a:pt x="5644" y="9617"/>
                  </a:cubicBezTo>
                  <a:cubicBezTo>
                    <a:pt x="5959" y="10506"/>
                    <a:pt x="6784" y="11256"/>
                    <a:pt x="7717" y="11256"/>
                  </a:cubicBezTo>
                  <a:cubicBezTo>
                    <a:pt x="7772" y="11256"/>
                    <a:pt x="7827" y="11254"/>
                    <a:pt x="7882" y="11248"/>
                  </a:cubicBezTo>
                  <a:cubicBezTo>
                    <a:pt x="8942" y="11153"/>
                    <a:pt x="9716" y="10046"/>
                    <a:pt x="9704" y="8974"/>
                  </a:cubicBezTo>
                  <a:cubicBezTo>
                    <a:pt x="9680" y="8569"/>
                    <a:pt x="9597" y="8188"/>
                    <a:pt x="9561" y="7784"/>
                  </a:cubicBezTo>
                  <a:cubicBezTo>
                    <a:pt x="9537" y="7379"/>
                    <a:pt x="9561" y="6962"/>
                    <a:pt x="9775" y="6629"/>
                  </a:cubicBezTo>
                  <a:cubicBezTo>
                    <a:pt x="9948" y="6351"/>
                    <a:pt x="10266" y="6151"/>
                    <a:pt x="10576" y="6151"/>
                  </a:cubicBezTo>
                  <a:cubicBezTo>
                    <a:pt x="10652" y="6151"/>
                    <a:pt x="10727" y="6162"/>
                    <a:pt x="10799" y="6188"/>
                  </a:cubicBezTo>
                  <a:cubicBezTo>
                    <a:pt x="11014" y="6283"/>
                    <a:pt x="11180" y="6450"/>
                    <a:pt x="11383" y="6522"/>
                  </a:cubicBezTo>
                  <a:cubicBezTo>
                    <a:pt x="11460" y="6550"/>
                    <a:pt x="11538" y="6563"/>
                    <a:pt x="11616" y="6563"/>
                  </a:cubicBezTo>
                  <a:cubicBezTo>
                    <a:pt x="11954" y="6563"/>
                    <a:pt x="12279" y="6312"/>
                    <a:pt x="12502" y="6021"/>
                  </a:cubicBezTo>
                  <a:cubicBezTo>
                    <a:pt x="11225" y="2741"/>
                    <a:pt x="9114" y="0"/>
                    <a:pt x="56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50"/>
            <p:cNvSpPr/>
            <p:nvPr/>
          </p:nvSpPr>
          <p:spPr>
            <a:xfrm>
              <a:off x="6313575" y="4040775"/>
              <a:ext cx="17000" cy="30000"/>
            </a:xfrm>
            <a:custGeom>
              <a:avLst/>
              <a:gdLst/>
              <a:ahLst/>
              <a:cxnLst/>
              <a:rect l="l" t="t" r="r" b="b"/>
              <a:pathLst>
                <a:path w="680" h="1200" extrusionOk="0">
                  <a:moveTo>
                    <a:pt x="395" y="1"/>
                  </a:moveTo>
                  <a:cubicBezTo>
                    <a:pt x="259" y="1"/>
                    <a:pt x="119" y="104"/>
                    <a:pt x="108" y="240"/>
                  </a:cubicBezTo>
                  <a:lnTo>
                    <a:pt x="24" y="883"/>
                  </a:lnTo>
                  <a:cubicBezTo>
                    <a:pt x="0" y="1038"/>
                    <a:pt x="108" y="1180"/>
                    <a:pt x="262" y="1192"/>
                  </a:cubicBezTo>
                  <a:cubicBezTo>
                    <a:pt x="281" y="1197"/>
                    <a:pt x="300" y="1199"/>
                    <a:pt x="318" y="1199"/>
                  </a:cubicBezTo>
                  <a:cubicBezTo>
                    <a:pt x="443" y="1199"/>
                    <a:pt x="562" y="1099"/>
                    <a:pt x="572" y="954"/>
                  </a:cubicBezTo>
                  <a:lnTo>
                    <a:pt x="655" y="323"/>
                  </a:lnTo>
                  <a:cubicBezTo>
                    <a:pt x="679" y="168"/>
                    <a:pt x="572" y="26"/>
                    <a:pt x="417" y="2"/>
                  </a:cubicBezTo>
                  <a:cubicBezTo>
                    <a:pt x="410" y="1"/>
                    <a:pt x="403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50"/>
            <p:cNvSpPr/>
            <p:nvPr/>
          </p:nvSpPr>
          <p:spPr>
            <a:xfrm>
              <a:off x="6467475" y="4056800"/>
              <a:ext cx="28875" cy="22500"/>
            </a:xfrm>
            <a:custGeom>
              <a:avLst/>
              <a:gdLst/>
              <a:ahLst/>
              <a:cxnLst/>
              <a:rect l="l" t="t" r="r" b="b"/>
              <a:pathLst>
                <a:path w="1155" h="900" extrusionOk="0">
                  <a:moveTo>
                    <a:pt x="312" y="1"/>
                  </a:moveTo>
                  <a:cubicBezTo>
                    <a:pt x="228" y="1"/>
                    <a:pt x="144" y="47"/>
                    <a:pt x="83" y="123"/>
                  </a:cubicBezTo>
                  <a:cubicBezTo>
                    <a:pt x="0" y="242"/>
                    <a:pt x="36" y="408"/>
                    <a:pt x="155" y="492"/>
                  </a:cubicBezTo>
                  <a:lnTo>
                    <a:pt x="691" y="849"/>
                  </a:lnTo>
                  <a:cubicBezTo>
                    <a:pt x="734" y="884"/>
                    <a:pt x="784" y="900"/>
                    <a:pt x="835" y="900"/>
                  </a:cubicBezTo>
                  <a:cubicBezTo>
                    <a:pt x="922" y="900"/>
                    <a:pt x="1011" y="853"/>
                    <a:pt x="1072" y="778"/>
                  </a:cubicBezTo>
                  <a:cubicBezTo>
                    <a:pt x="1155" y="658"/>
                    <a:pt x="1131" y="480"/>
                    <a:pt x="988" y="408"/>
                  </a:cubicBezTo>
                  <a:lnTo>
                    <a:pt x="452" y="51"/>
                  </a:lnTo>
                  <a:cubicBezTo>
                    <a:pt x="409" y="16"/>
                    <a:pt x="360" y="1"/>
                    <a:pt x="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50"/>
            <p:cNvSpPr/>
            <p:nvPr/>
          </p:nvSpPr>
          <p:spPr>
            <a:xfrm>
              <a:off x="6381450" y="4108650"/>
              <a:ext cx="25625" cy="25675"/>
            </a:xfrm>
            <a:custGeom>
              <a:avLst/>
              <a:gdLst/>
              <a:ahLst/>
              <a:cxnLst/>
              <a:rect l="l" t="t" r="r" b="b"/>
              <a:pathLst>
                <a:path w="1025" h="1027" extrusionOk="0">
                  <a:moveTo>
                    <a:pt x="293" y="0"/>
                  </a:moveTo>
                  <a:cubicBezTo>
                    <a:pt x="233" y="0"/>
                    <a:pt x="171" y="19"/>
                    <a:pt x="119" y="61"/>
                  </a:cubicBezTo>
                  <a:cubicBezTo>
                    <a:pt x="12" y="168"/>
                    <a:pt x="0" y="323"/>
                    <a:pt x="83" y="442"/>
                  </a:cubicBezTo>
                  <a:lnTo>
                    <a:pt x="500" y="942"/>
                  </a:lnTo>
                  <a:cubicBezTo>
                    <a:pt x="560" y="995"/>
                    <a:pt x="639" y="1026"/>
                    <a:pt x="718" y="1026"/>
                  </a:cubicBezTo>
                  <a:cubicBezTo>
                    <a:pt x="780" y="1026"/>
                    <a:pt x="841" y="1007"/>
                    <a:pt x="893" y="966"/>
                  </a:cubicBezTo>
                  <a:cubicBezTo>
                    <a:pt x="1012" y="859"/>
                    <a:pt x="1024" y="704"/>
                    <a:pt x="917" y="585"/>
                  </a:cubicBezTo>
                  <a:lnTo>
                    <a:pt x="500" y="85"/>
                  </a:lnTo>
                  <a:cubicBezTo>
                    <a:pt x="447" y="31"/>
                    <a:pt x="371" y="0"/>
                    <a:pt x="2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50"/>
            <p:cNvSpPr/>
            <p:nvPr/>
          </p:nvSpPr>
          <p:spPr>
            <a:xfrm>
              <a:off x="6390375" y="3998950"/>
              <a:ext cx="25625" cy="25625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293" y="1"/>
                  </a:moveTo>
                  <a:cubicBezTo>
                    <a:pt x="233" y="1"/>
                    <a:pt x="171" y="19"/>
                    <a:pt x="119" y="55"/>
                  </a:cubicBezTo>
                  <a:cubicBezTo>
                    <a:pt x="12" y="163"/>
                    <a:pt x="0" y="329"/>
                    <a:pt x="84" y="448"/>
                  </a:cubicBezTo>
                  <a:lnTo>
                    <a:pt x="500" y="937"/>
                  </a:lnTo>
                  <a:cubicBezTo>
                    <a:pt x="559" y="995"/>
                    <a:pt x="635" y="1025"/>
                    <a:pt x="711" y="1025"/>
                  </a:cubicBezTo>
                  <a:cubicBezTo>
                    <a:pt x="775" y="1025"/>
                    <a:pt x="839" y="1004"/>
                    <a:pt x="893" y="960"/>
                  </a:cubicBezTo>
                  <a:cubicBezTo>
                    <a:pt x="1012" y="877"/>
                    <a:pt x="1024" y="698"/>
                    <a:pt x="917" y="579"/>
                  </a:cubicBezTo>
                  <a:lnTo>
                    <a:pt x="500" y="91"/>
                  </a:lnTo>
                  <a:cubicBezTo>
                    <a:pt x="447" y="31"/>
                    <a:pt x="371" y="1"/>
                    <a:pt x="2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50"/>
            <p:cNvSpPr/>
            <p:nvPr/>
          </p:nvSpPr>
          <p:spPr>
            <a:xfrm>
              <a:off x="6265350" y="4144725"/>
              <a:ext cx="25925" cy="25675"/>
            </a:xfrm>
            <a:custGeom>
              <a:avLst/>
              <a:gdLst/>
              <a:ahLst/>
              <a:cxnLst/>
              <a:rect l="l" t="t" r="r" b="b"/>
              <a:pathLst>
                <a:path w="1037" h="1027" extrusionOk="0">
                  <a:moveTo>
                    <a:pt x="728" y="0"/>
                  </a:moveTo>
                  <a:cubicBezTo>
                    <a:pt x="659" y="0"/>
                    <a:pt x="592" y="27"/>
                    <a:pt x="536" y="82"/>
                  </a:cubicBezTo>
                  <a:lnTo>
                    <a:pt x="108" y="570"/>
                  </a:lnTo>
                  <a:cubicBezTo>
                    <a:pt x="1" y="690"/>
                    <a:pt x="1" y="844"/>
                    <a:pt x="120" y="951"/>
                  </a:cubicBezTo>
                  <a:cubicBezTo>
                    <a:pt x="176" y="1002"/>
                    <a:pt x="243" y="1026"/>
                    <a:pt x="308" y="1026"/>
                  </a:cubicBezTo>
                  <a:cubicBezTo>
                    <a:pt x="380" y="1026"/>
                    <a:pt x="450" y="996"/>
                    <a:pt x="501" y="940"/>
                  </a:cubicBezTo>
                  <a:lnTo>
                    <a:pt x="941" y="463"/>
                  </a:lnTo>
                  <a:cubicBezTo>
                    <a:pt x="1037" y="344"/>
                    <a:pt x="1037" y="178"/>
                    <a:pt x="917" y="70"/>
                  </a:cubicBezTo>
                  <a:cubicBezTo>
                    <a:pt x="860" y="24"/>
                    <a:pt x="793" y="0"/>
                    <a:pt x="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50"/>
            <p:cNvSpPr/>
            <p:nvPr/>
          </p:nvSpPr>
          <p:spPr>
            <a:xfrm>
              <a:off x="6413875" y="4188550"/>
              <a:ext cx="25925" cy="25650"/>
            </a:xfrm>
            <a:custGeom>
              <a:avLst/>
              <a:gdLst/>
              <a:ahLst/>
              <a:cxnLst/>
              <a:rect l="l" t="t" r="r" b="b"/>
              <a:pathLst>
                <a:path w="1037" h="1026" extrusionOk="0">
                  <a:moveTo>
                    <a:pt x="724" y="1"/>
                  </a:moveTo>
                  <a:cubicBezTo>
                    <a:pt x="653" y="1"/>
                    <a:pt x="586" y="30"/>
                    <a:pt x="537" y="91"/>
                  </a:cubicBezTo>
                  <a:lnTo>
                    <a:pt x="96" y="568"/>
                  </a:lnTo>
                  <a:cubicBezTo>
                    <a:pt x="1" y="687"/>
                    <a:pt x="1" y="853"/>
                    <a:pt x="120" y="961"/>
                  </a:cubicBezTo>
                  <a:cubicBezTo>
                    <a:pt x="163" y="1004"/>
                    <a:pt x="224" y="1025"/>
                    <a:pt x="288" y="1025"/>
                  </a:cubicBezTo>
                  <a:cubicBezTo>
                    <a:pt x="363" y="1025"/>
                    <a:pt x="443" y="995"/>
                    <a:pt x="501" y="937"/>
                  </a:cubicBezTo>
                  <a:lnTo>
                    <a:pt x="930" y="461"/>
                  </a:lnTo>
                  <a:cubicBezTo>
                    <a:pt x="1037" y="341"/>
                    <a:pt x="1037" y="187"/>
                    <a:pt x="918" y="80"/>
                  </a:cubicBezTo>
                  <a:cubicBezTo>
                    <a:pt x="860" y="27"/>
                    <a:pt x="790" y="1"/>
                    <a:pt x="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50"/>
            <p:cNvSpPr/>
            <p:nvPr/>
          </p:nvSpPr>
          <p:spPr>
            <a:xfrm>
              <a:off x="6244525" y="4258975"/>
              <a:ext cx="347975" cy="164750"/>
            </a:xfrm>
            <a:custGeom>
              <a:avLst/>
              <a:gdLst/>
              <a:ahLst/>
              <a:cxnLst/>
              <a:rect l="l" t="t" r="r" b="b"/>
              <a:pathLst>
                <a:path w="13919" h="6590" extrusionOk="0">
                  <a:moveTo>
                    <a:pt x="13466" y="1"/>
                  </a:moveTo>
                  <a:cubicBezTo>
                    <a:pt x="12371" y="346"/>
                    <a:pt x="11240" y="644"/>
                    <a:pt x="10121" y="918"/>
                  </a:cubicBezTo>
                  <a:cubicBezTo>
                    <a:pt x="6787" y="1751"/>
                    <a:pt x="3394" y="2394"/>
                    <a:pt x="0" y="2978"/>
                  </a:cubicBezTo>
                  <a:cubicBezTo>
                    <a:pt x="72" y="3537"/>
                    <a:pt x="143" y="4061"/>
                    <a:pt x="226" y="4537"/>
                  </a:cubicBezTo>
                  <a:cubicBezTo>
                    <a:pt x="262" y="4835"/>
                    <a:pt x="310" y="5097"/>
                    <a:pt x="357" y="5359"/>
                  </a:cubicBezTo>
                  <a:cubicBezTo>
                    <a:pt x="487" y="6082"/>
                    <a:pt x="1125" y="6590"/>
                    <a:pt x="1855" y="6590"/>
                  </a:cubicBezTo>
                  <a:cubicBezTo>
                    <a:pt x="1931" y="6590"/>
                    <a:pt x="2007" y="6584"/>
                    <a:pt x="2084" y="6573"/>
                  </a:cubicBezTo>
                  <a:lnTo>
                    <a:pt x="12573" y="4942"/>
                  </a:lnTo>
                  <a:cubicBezTo>
                    <a:pt x="13359" y="4823"/>
                    <a:pt x="13919" y="4121"/>
                    <a:pt x="13859" y="3359"/>
                  </a:cubicBezTo>
                  <a:cubicBezTo>
                    <a:pt x="13800" y="2585"/>
                    <a:pt x="13704" y="1561"/>
                    <a:pt x="13526" y="394"/>
                  </a:cubicBezTo>
                  <a:cubicBezTo>
                    <a:pt x="13514" y="322"/>
                    <a:pt x="13514" y="263"/>
                    <a:pt x="13502" y="191"/>
                  </a:cubicBezTo>
                  <a:cubicBezTo>
                    <a:pt x="13478" y="132"/>
                    <a:pt x="13478" y="60"/>
                    <a:pt x="134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50"/>
            <p:cNvSpPr/>
            <p:nvPr/>
          </p:nvSpPr>
          <p:spPr>
            <a:xfrm>
              <a:off x="6549325" y="4352450"/>
              <a:ext cx="637000" cy="326250"/>
            </a:xfrm>
            <a:custGeom>
              <a:avLst/>
              <a:gdLst/>
              <a:ahLst/>
              <a:cxnLst/>
              <a:rect l="l" t="t" r="r" b="b"/>
              <a:pathLst>
                <a:path w="25480" h="13050" extrusionOk="0">
                  <a:moveTo>
                    <a:pt x="25480" y="1"/>
                  </a:moveTo>
                  <a:lnTo>
                    <a:pt x="24301" y="203"/>
                  </a:lnTo>
                  <a:lnTo>
                    <a:pt x="12240" y="2275"/>
                  </a:lnTo>
                  <a:cubicBezTo>
                    <a:pt x="12264" y="2548"/>
                    <a:pt x="12240" y="2822"/>
                    <a:pt x="12157" y="3084"/>
                  </a:cubicBezTo>
                  <a:cubicBezTo>
                    <a:pt x="11931" y="3693"/>
                    <a:pt x="11300" y="4088"/>
                    <a:pt x="10668" y="4088"/>
                  </a:cubicBezTo>
                  <a:cubicBezTo>
                    <a:pt x="10632" y="4088"/>
                    <a:pt x="10597" y="4087"/>
                    <a:pt x="10561" y="4084"/>
                  </a:cubicBezTo>
                  <a:cubicBezTo>
                    <a:pt x="10097" y="4061"/>
                    <a:pt x="9668" y="3882"/>
                    <a:pt x="9323" y="3584"/>
                  </a:cubicBezTo>
                  <a:cubicBezTo>
                    <a:pt x="9253" y="3519"/>
                    <a:pt x="9168" y="3488"/>
                    <a:pt x="9083" y="3488"/>
                  </a:cubicBezTo>
                  <a:cubicBezTo>
                    <a:pt x="8953" y="3488"/>
                    <a:pt x="8824" y="3561"/>
                    <a:pt x="8751" y="3691"/>
                  </a:cubicBezTo>
                  <a:cubicBezTo>
                    <a:pt x="8585" y="4001"/>
                    <a:pt x="8335" y="4251"/>
                    <a:pt x="8013" y="4418"/>
                  </a:cubicBezTo>
                  <a:cubicBezTo>
                    <a:pt x="7772" y="4541"/>
                    <a:pt x="7502" y="4604"/>
                    <a:pt x="7231" y="4604"/>
                  </a:cubicBezTo>
                  <a:cubicBezTo>
                    <a:pt x="6954" y="4604"/>
                    <a:pt x="6677" y="4538"/>
                    <a:pt x="6430" y="4406"/>
                  </a:cubicBezTo>
                  <a:cubicBezTo>
                    <a:pt x="6037" y="4192"/>
                    <a:pt x="5751" y="3834"/>
                    <a:pt x="5620" y="3418"/>
                  </a:cubicBezTo>
                  <a:lnTo>
                    <a:pt x="1096" y="4192"/>
                  </a:lnTo>
                  <a:lnTo>
                    <a:pt x="0" y="4382"/>
                  </a:lnTo>
                  <a:cubicBezTo>
                    <a:pt x="0" y="4382"/>
                    <a:pt x="84" y="4799"/>
                    <a:pt x="310" y="5442"/>
                  </a:cubicBezTo>
                  <a:cubicBezTo>
                    <a:pt x="310" y="5454"/>
                    <a:pt x="322" y="5465"/>
                    <a:pt x="322" y="5489"/>
                  </a:cubicBezTo>
                  <a:cubicBezTo>
                    <a:pt x="441" y="5787"/>
                    <a:pt x="572" y="6144"/>
                    <a:pt x="750" y="6513"/>
                  </a:cubicBezTo>
                  <a:cubicBezTo>
                    <a:pt x="750" y="6525"/>
                    <a:pt x="774" y="6537"/>
                    <a:pt x="774" y="6561"/>
                  </a:cubicBezTo>
                  <a:cubicBezTo>
                    <a:pt x="953" y="6954"/>
                    <a:pt x="1191" y="7370"/>
                    <a:pt x="1453" y="7823"/>
                  </a:cubicBezTo>
                  <a:cubicBezTo>
                    <a:pt x="1465" y="7835"/>
                    <a:pt x="1465" y="7847"/>
                    <a:pt x="1489" y="7871"/>
                  </a:cubicBezTo>
                  <a:cubicBezTo>
                    <a:pt x="1727" y="8252"/>
                    <a:pt x="2000" y="8656"/>
                    <a:pt x="2334" y="9061"/>
                  </a:cubicBezTo>
                  <a:cubicBezTo>
                    <a:pt x="2334" y="9073"/>
                    <a:pt x="2346" y="9085"/>
                    <a:pt x="2358" y="9097"/>
                  </a:cubicBezTo>
                  <a:cubicBezTo>
                    <a:pt x="2524" y="9311"/>
                    <a:pt x="2703" y="9502"/>
                    <a:pt x="2882" y="9692"/>
                  </a:cubicBezTo>
                  <a:cubicBezTo>
                    <a:pt x="2882" y="9716"/>
                    <a:pt x="2893" y="9728"/>
                    <a:pt x="2917" y="9740"/>
                  </a:cubicBezTo>
                  <a:cubicBezTo>
                    <a:pt x="3048" y="9871"/>
                    <a:pt x="3179" y="10026"/>
                    <a:pt x="3334" y="10157"/>
                  </a:cubicBezTo>
                  <a:cubicBezTo>
                    <a:pt x="3334" y="10168"/>
                    <a:pt x="3346" y="10168"/>
                    <a:pt x="3358" y="10192"/>
                  </a:cubicBezTo>
                  <a:cubicBezTo>
                    <a:pt x="3489" y="10323"/>
                    <a:pt x="3632" y="10442"/>
                    <a:pt x="3775" y="10561"/>
                  </a:cubicBezTo>
                  <a:cubicBezTo>
                    <a:pt x="3786" y="10573"/>
                    <a:pt x="3810" y="10573"/>
                    <a:pt x="3822" y="10585"/>
                  </a:cubicBezTo>
                  <a:cubicBezTo>
                    <a:pt x="4060" y="10799"/>
                    <a:pt x="4322" y="10990"/>
                    <a:pt x="4596" y="11169"/>
                  </a:cubicBezTo>
                  <a:cubicBezTo>
                    <a:pt x="4608" y="11180"/>
                    <a:pt x="4620" y="11180"/>
                    <a:pt x="4644" y="11204"/>
                  </a:cubicBezTo>
                  <a:cubicBezTo>
                    <a:pt x="5060" y="11478"/>
                    <a:pt x="5501" y="11740"/>
                    <a:pt x="5989" y="11978"/>
                  </a:cubicBezTo>
                  <a:cubicBezTo>
                    <a:pt x="6013" y="11978"/>
                    <a:pt x="6025" y="11990"/>
                    <a:pt x="6037" y="11990"/>
                  </a:cubicBezTo>
                  <a:cubicBezTo>
                    <a:pt x="6311" y="12109"/>
                    <a:pt x="6608" y="12240"/>
                    <a:pt x="6906" y="12347"/>
                  </a:cubicBezTo>
                  <a:cubicBezTo>
                    <a:pt x="6918" y="12347"/>
                    <a:pt x="6930" y="12359"/>
                    <a:pt x="6942" y="12359"/>
                  </a:cubicBezTo>
                  <a:cubicBezTo>
                    <a:pt x="7215" y="12466"/>
                    <a:pt x="7501" y="12550"/>
                    <a:pt x="7799" y="12633"/>
                  </a:cubicBezTo>
                  <a:cubicBezTo>
                    <a:pt x="7811" y="12645"/>
                    <a:pt x="7823" y="12645"/>
                    <a:pt x="7835" y="12645"/>
                  </a:cubicBezTo>
                  <a:cubicBezTo>
                    <a:pt x="8132" y="12728"/>
                    <a:pt x="8430" y="12788"/>
                    <a:pt x="8751" y="12847"/>
                  </a:cubicBezTo>
                  <a:cubicBezTo>
                    <a:pt x="8763" y="12871"/>
                    <a:pt x="8775" y="12871"/>
                    <a:pt x="8787" y="12871"/>
                  </a:cubicBezTo>
                  <a:cubicBezTo>
                    <a:pt x="9025" y="12895"/>
                    <a:pt x="9287" y="12943"/>
                    <a:pt x="9537" y="12966"/>
                  </a:cubicBezTo>
                  <a:lnTo>
                    <a:pt x="9585" y="12966"/>
                  </a:lnTo>
                  <a:cubicBezTo>
                    <a:pt x="9680" y="12990"/>
                    <a:pt x="9787" y="12990"/>
                    <a:pt x="9894" y="13002"/>
                  </a:cubicBezTo>
                  <a:lnTo>
                    <a:pt x="9942" y="13002"/>
                  </a:lnTo>
                  <a:cubicBezTo>
                    <a:pt x="10263" y="13014"/>
                    <a:pt x="10621" y="13050"/>
                    <a:pt x="10978" y="13050"/>
                  </a:cubicBezTo>
                  <a:lnTo>
                    <a:pt x="11037" y="13050"/>
                  </a:lnTo>
                  <a:cubicBezTo>
                    <a:pt x="11264" y="13050"/>
                    <a:pt x="11490" y="13026"/>
                    <a:pt x="11728" y="13026"/>
                  </a:cubicBezTo>
                  <a:lnTo>
                    <a:pt x="11764" y="13026"/>
                  </a:lnTo>
                  <a:lnTo>
                    <a:pt x="12442" y="12990"/>
                  </a:lnTo>
                  <a:lnTo>
                    <a:pt x="12478" y="12990"/>
                  </a:lnTo>
                  <a:cubicBezTo>
                    <a:pt x="12776" y="12954"/>
                    <a:pt x="13097" y="12931"/>
                    <a:pt x="13407" y="12883"/>
                  </a:cubicBezTo>
                  <a:lnTo>
                    <a:pt x="13454" y="12883"/>
                  </a:lnTo>
                  <a:cubicBezTo>
                    <a:pt x="13752" y="12847"/>
                    <a:pt x="14050" y="12812"/>
                    <a:pt x="14359" y="12752"/>
                  </a:cubicBezTo>
                  <a:cubicBezTo>
                    <a:pt x="14371" y="12728"/>
                    <a:pt x="14383" y="12728"/>
                    <a:pt x="14407" y="12728"/>
                  </a:cubicBezTo>
                  <a:lnTo>
                    <a:pt x="14847" y="12645"/>
                  </a:lnTo>
                  <a:cubicBezTo>
                    <a:pt x="15002" y="12609"/>
                    <a:pt x="15145" y="12573"/>
                    <a:pt x="15300" y="12538"/>
                  </a:cubicBezTo>
                  <a:cubicBezTo>
                    <a:pt x="15312" y="12526"/>
                    <a:pt x="15324" y="12526"/>
                    <a:pt x="15335" y="12526"/>
                  </a:cubicBezTo>
                  <a:cubicBezTo>
                    <a:pt x="15931" y="12395"/>
                    <a:pt x="16502" y="12216"/>
                    <a:pt x="17038" y="12014"/>
                  </a:cubicBezTo>
                  <a:cubicBezTo>
                    <a:pt x="17050" y="12014"/>
                    <a:pt x="17062" y="12002"/>
                    <a:pt x="17086" y="12002"/>
                  </a:cubicBezTo>
                  <a:lnTo>
                    <a:pt x="17300" y="11919"/>
                  </a:lnTo>
                  <a:cubicBezTo>
                    <a:pt x="17324" y="11919"/>
                    <a:pt x="17336" y="11895"/>
                    <a:pt x="17348" y="11895"/>
                  </a:cubicBezTo>
                  <a:cubicBezTo>
                    <a:pt x="18038" y="11621"/>
                    <a:pt x="18657" y="11300"/>
                    <a:pt x="19241" y="10942"/>
                  </a:cubicBezTo>
                  <a:cubicBezTo>
                    <a:pt x="19253" y="10930"/>
                    <a:pt x="19265" y="10930"/>
                    <a:pt x="19288" y="10919"/>
                  </a:cubicBezTo>
                  <a:cubicBezTo>
                    <a:pt x="19586" y="10728"/>
                    <a:pt x="19860" y="10526"/>
                    <a:pt x="20134" y="10335"/>
                  </a:cubicBezTo>
                  <a:cubicBezTo>
                    <a:pt x="20134" y="10323"/>
                    <a:pt x="20146" y="10323"/>
                    <a:pt x="20158" y="10311"/>
                  </a:cubicBezTo>
                  <a:cubicBezTo>
                    <a:pt x="20360" y="10168"/>
                    <a:pt x="20539" y="10026"/>
                    <a:pt x="20717" y="9871"/>
                  </a:cubicBezTo>
                  <a:cubicBezTo>
                    <a:pt x="20729" y="9859"/>
                    <a:pt x="20741" y="9859"/>
                    <a:pt x="20753" y="9847"/>
                  </a:cubicBezTo>
                  <a:cubicBezTo>
                    <a:pt x="21039" y="9609"/>
                    <a:pt x="21289" y="9371"/>
                    <a:pt x="21551" y="9121"/>
                  </a:cubicBezTo>
                  <a:lnTo>
                    <a:pt x="21574" y="9085"/>
                  </a:lnTo>
                  <a:cubicBezTo>
                    <a:pt x="21943" y="8704"/>
                    <a:pt x="22289" y="8299"/>
                    <a:pt x="22586" y="7894"/>
                  </a:cubicBezTo>
                  <a:cubicBezTo>
                    <a:pt x="22598" y="7882"/>
                    <a:pt x="22598" y="7871"/>
                    <a:pt x="22622" y="7847"/>
                  </a:cubicBezTo>
                  <a:cubicBezTo>
                    <a:pt x="22920" y="7454"/>
                    <a:pt x="23170" y="7061"/>
                    <a:pt x="23408" y="6656"/>
                  </a:cubicBezTo>
                  <a:cubicBezTo>
                    <a:pt x="23420" y="6644"/>
                    <a:pt x="23420" y="6632"/>
                    <a:pt x="23432" y="6620"/>
                  </a:cubicBezTo>
                  <a:cubicBezTo>
                    <a:pt x="23658" y="6227"/>
                    <a:pt x="23848" y="5846"/>
                    <a:pt x="24027" y="5465"/>
                  </a:cubicBezTo>
                  <a:cubicBezTo>
                    <a:pt x="24027" y="5454"/>
                    <a:pt x="24051" y="5442"/>
                    <a:pt x="24051" y="5430"/>
                  </a:cubicBezTo>
                  <a:cubicBezTo>
                    <a:pt x="24253" y="4954"/>
                    <a:pt x="24444" y="4489"/>
                    <a:pt x="24599" y="4037"/>
                  </a:cubicBezTo>
                  <a:cubicBezTo>
                    <a:pt x="24599" y="4025"/>
                    <a:pt x="24610" y="4013"/>
                    <a:pt x="24610" y="4001"/>
                  </a:cubicBezTo>
                  <a:cubicBezTo>
                    <a:pt x="24765" y="3596"/>
                    <a:pt x="24884" y="3203"/>
                    <a:pt x="24968" y="2834"/>
                  </a:cubicBezTo>
                  <a:cubicBezTo>
                    <a:pt x="24968" y="2822"/>
                    <a:pt x="24980" y="2810"/>
                    <a:pt x="24980" y="2787"/>
                  </a:cubicBezTo>
                  <a:cubicBezTo>
                    <a:pt x="25027" y="2644"/>
                    <a:pt x="25063" y="2513"/>
                    <a:pt x="25087" y="2382"/>
                  </a:cubicBezTo>
                  <a:cubicBezTo>
                    <a:pt x="25099" y="2358"/>
                    <a:pt x="25099" y="2346"/>
                    <a:pt x="25099" y="2334"/>
                  </a:cubicBezTo>
                  <a:cubicBezTo>
                    <a:pt x="25158" y="2060"/>
                    <a:pt x="25206" y="1810"/>
                    <a:pt x="25253" y="1584"/>
                  </a:cubicBezTo>
                  <a:cubicBezTo>
                    <a:pt x="25265" y="1572"/>
                    <a:pt x="25265" y="1560"/>
                    <a:pt x="25265" y="1548"/>
                  </a:cubicBezTo>
                  <a:cubicBezTo>
                    <a:pt x="25337" y="1144"/>
                    <a:pt x="25384" y="798"/>
                    <a:pt x="25432" y="560"/>
                  </a:cubicBezTo>
                  <a:lnTo>
                    <a:pt x="25432" y="512"/>
                  </a:lnTo>
                  <a:cubicBezTo>
                    <a:pt x="25480" y="191"/>
                    <a:pt x="25480" y="1"/>
                    <a:pt x="25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50"/>
            <p:cNvSpPr/>
            <p:nvPr/>
          </p:nvSpPr>
          <p:spPr>
            <a:xfrm>
              <a:off x="6556450" y="4470325"/>
              <a:ext cx="48850" cy="44975"/>
            </a:xfrm>
            <a:custGeom>
              <a:avLst/>
              <a:gdLst/>
              <a:ahLst/>
              <a:cxnLst/>
              <a:rect l="l" t="t" r="r" b="b"/>
              <a:pathLst>
                <a:path w="1954" h="1799" extrusionOk="0">
                  <a:moveTo>
                    <a:pt x="1659" y="0"/>
                  </a:moveTo>
                  <a:cubicBezTo>
                    <a:pt x="1522" y="0"/>
                    <a:pt x="1374" y="48"/>
                    <a:pt x="1263" y="108"/>
                  </a:cubicBezTo>
                  <a:lnTo>
                    <a:pt x="1" y="679"/>
                  </a:lnTo>
                  <a:cubicBezTo>
                    <a:pt x="1" y="691"/>
                    <a:pt x="25" y="715"/>
                    <a:pt x="25" y="727"/>
                  </a:cubicBezTo>
                  <a:lnTo>
                    <a:pt x="1275" y="143"/>
                  </a:lnTo>
                  <a:cubicBezTo>
                    <a:pt x="1377" y="92"/>
                    <a:pt x="1521" y="47"/>
                    <a:pt x="1643" y="47"/>
                  </a:cubicBezTo>
                  <a:cubicBezTo>
                    <a:pt x="1692" y="47"/>
                    <a:pt x="1737" y="55"/>
                    <a:pt x="1775" y="72"/>
                  </a:cubicBezTo>
                  <a:cubicBezTo>
                    <a:pt x="1835" y="84"/>
                    <a:pt x="1870" y="131"/>
                    <a:pt x="1894" y="179"/>
                  </a:cubicBezTo>
                  <a:cubicBezTo>
                    <a:pt x="1632" y="584"/>
                    <a:pt x="1263" y="941"/>
                    <a:pt x="918" y="1274"/>
                  </a:cubicBezTo>
                  <a:cubicBezTo>
                    <a:pt x="763" y="1441"/>
                    <a:pt x="608" y="1596"/>
                    <a:pt x="453" y="1751"/>
                  </a:cubicBezTo>
                  <a:cubicBezTo>
                    <a:pt x="453" y="1774"/>
                    <a:pt x="465" y="1786"/>
                    <a:pt x="465" y="1798"/>
                  </a:cubicBezTo>
                  <a:lnTo>
                    <a:pt x="942" y="1322"/>
                  </a:lnTo>
                  <a:cubicBezTo>
                    <a:pt x="1299" y="977"/>
                    <a:pt x="1656" y="608"/>
                    <a:pt x="1942" y="203"/>
                  </a:cubicBezTo>
                  <a:lnTo>
                    <a:pt x="1954" y="179"/>
                  </a:lnTo>
                  <a:cubicBezTo>
                    <a:pt x="1930" y="108"/>
                    <a:pt x="1882" y="60"/>
                    <a:pt x="1811" y="24"/>
                  </a:cubicBezTo>
                  <a:cubicBezTo>
                    <a:pt x="1764" y="7"/>
                    <a:pt x="1712" y="0"/>
                    <a:pt x="165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50"/>
            <p:cNvSpPr/>
            <p:nvPr/>
          </p:nvSpPr>
          <p:spPr>
            <a:xfrm>
              <a:off x="6585325" y="4520075"/>
              <a:ext cx="59275" cy="58625"/>
            </a:xfrm>
            <a:custGeom>
              <a:avLst/>
              <a:gdLst/>
              <a:ahLst/>
              <a:cxnLst/>
              <a:rect l="l" t="t" r="r" b="b"/>
              <a:pathLst>
                <a:path w="2371" h="2345" extrusionOk="0">
                  <a:moveTo>
                    <a:pt x="1989" y="0"/>
                  </a:moveTo>
                  <a:cubicBezTo>
                    <a:pt x="1922" y="0"/>
                    <a:pt x="1843" y="16"/>
                    <a:pt x="1751" y="46"/>
                  </a:cubicBezTo>
                  <a:cubicBezTo>
                    <a:pt x="1192" y="237"/>
                    <a:pt x="703" y="582"/>
                    <a:pt x="203" y="916"/>
                  </a:cubicBezTo>
                  <a:cubicBezTo>
                    <a:pt x="144" y="951"/>
                    <a:pt x="72" y="1011"/>
                    <a:pt x="1" y="1058"/>
                  </a:cubicBezTo>
                  <a:cubicBezTo>
                    <a:pt x="13" y="1070"/>
                    <a:pt x="13" y="1082"/>
                    <a:pt x="25" y="1106"/>
                  </a:cubicBezTo>
                  <a:cubicBezTo>
                    <a:pt x="108" y="1058"/>
                    <a:pt x="179" y="999"/>
                    <a:pt x="251" y="951"/>
                  </a:cubicBezTo>
                  <a:cubicBezTo>
                    <a:pt x="727" y="630"/>
                    <a:pt x="1239" y="284"/>
                    <a:pt x="1787" y="94"/>
                  </a:cubicBezTo>
                  <a:cubicBezTo>
                    <a:pt x="1872" y="66"/>
                    <a:pt x="1946" y="51"/>
                    <a:pt x="2009" y="51"/>
                  </a:cubicBezTo>
                  <a:cubicBezTo>
                    <a:pt x="2077" y="51"/>
                    <a:pt x="2130" y="69"/>
                    <a:pt x="2168" y="106"/>
                  </a:cubicBezTo>
                  <a:cubicBezTo>
                    <a:pt x="2323" y="237"/>
                    <a:pt x="2168" y="475"/>
                    <a:pt x="2108" y="582"/>
                  </a:cubicBezTo>
                  <a:cubicBezTo>
                    <a:pt x="1930" y="856"/>
                    <a:pt x="1727" y="1118"/>
                    <a:pt x="1525" y="1368"/>
                  </a:cubicBezTo>
                  <a:cubicBezTo>
                    <a:pt x="1311" y="1666"/>
                    <a:pt x="1072" y="1987"/>
                    <a:pt x="870" y="2297"/>
                  </a:cubicBezTo>
                  <a:cubicBezTo>
                    <a:pt x="870" y="2309"/>
                    <a:pt x="894" y="2320"/>
                    <a:pt x="906" y="2344"/>
                  </a:cubicBezTo>
                  <a:cubicBezTo>
                    <a:pt x="1096" y="2023"/>
                    <a:pt x="1334" y="1713"/>
                    <a:pt x="1561" y="1416"/>
                  </a:cubicBezTo>
                  <a:cubicBezTo>
                    <a:pt x="1751" y="1166"/>
                    <a:pt x="1965" y="892"/>
                    <a:pt x="2144" y="630"/>
                  </a:cubicBezTo>
                  <a:cubicBezTo>
                    <a:pt x="2215" y="523"/>
                    <a:pt x="2370" y="261"/>
                    <a:pt x="2204" y="82"/>
                  </a:cubicBezTo>
                  <a:cubicBezTo>
                    <a:pt x="2149" y="28"/>
                    <a:pt x="2079" y="0"/>
                    <a:pt x="198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50"/>
            <p:cNvSpPr/>
            <p:nvPr/>
          </p:nvSpPr>
          <p:spPr>
            <a:xfrm>
              <a:off x="6621350" y="4552000"/>
              <a:ext cx="40200" cy="54075"/>
            </a:xfrm>
            <a:custGeom>
              <a:avLst/>
              <a:gdLst/>
              <a:ahLst/>
              <a:cxnLst/>
              <a:rect l="l" t="t" r="r" b="b"/>
              <a:pathLst>
                <a:path w="1608" h="2163" extrusionOk="0">
                  <a:moveTo>
                    <a:pt x="1316" y="1"/>
                  </a:moveTo>
                  <a:cubicBezTo>
                    <a:pt x="1169" y="1"/>
                    <a:pt x="985" y="95"/>
                    <a:pt x="882" y="198"/>
                  </a:cubicBezTo>
                  <a:cubicBezTo>
                    <a:pt x="477" y="591"/>
                    <a:pt x="251" y="1103"/>
                    <a:pt x="36" y="1603"/>
                  </a:cubicBezTo>
                  <a:cubicBezTo>
                    <a:pt x="12" y="1627"/>
                    <a:pt x="12" y="1639"/>
                    <a:pt x="1" y="1663"/>
                  </a:cubicBezTo>
                  <a:cubicBezTo>
                    <a:pt x="1" y="1674"/>
                    <a:pt x="12" y="1686"/>
                    <a:pt x="36" y="1698"/>
                  </a:cubicBezTo>
                  <a:cubicBezTo>
                    <a:pt x="48" y="1674"/>
                    <a:pt x="48" y="1663"/>
                    <a:pt x="60" y="1627"/>
                  </a:cubicBezTo>
                  <a:cubicBezTo>
                    <a:pt x="286" y="1139"/>
                    <a:pt x="513" y="627"/>
                    <a:pt x="894" y="246"/>
                  </a:cubicBezTo>
                  <a:cubicBezTo>
                    <a:pt x="986" y="153"/>
                    <a:pt x="1151" y="60"/>
                    <a:pt x="1293" y="60"/>
                  </a:cubicBezTo>
                  <a:cubicBezTo>
                    <a:pt x="1316" y="60"/>
                    <a:pt x="1337" y="62"/>
                    <a:pt x="1358" y="67"/>
                  </a:cubicBezTo>
                  <a:lnTo>
                    <a:pt x="1370" y="67"/>
                  </a:lnTo>
                  <a:cubicBezTo>
                    <a:pt x="1441" y="79"/>
                    <a:pt x="1489" y="127"/>
                    <a:pt x="1525" y="186"/>
                  </a:cubicBezTo>
                  <a:cubicBezTo>
                    <a:pt x="1536" y="234"/>
                    <a:pt x="1536" y="293"/>
                    <a:pt x="1536" y="353"/>
                  </a:cubicBezTo>
                  <a:cubicBezTo>
                    <a:pt x="1501" y="889"/>
                    <a:pt x="1167" y="1329"/>
                    <a:pt x="834" y="1698"/>
                  </a:cubicBezTo>
                  <a:cubicBezTo>
                    <a:pt x="786" y="1782"/>
                    <a:pt x="727" y="1841"/>
                    <a:pt x="667" y="1889"/>
                  </a:cubicBezTo>
                  <a:cubicBezTo>
                    <a:pt x="596" y="1972"/>
                    <a:pt x="524" y="2044"/>
                    <a:pt x="453" y="2139"/>
                  </a:cubicBezTo>
                  <a:cubicBezTo>
                    <a:pt x="453" y="2151"/>
                    <a:pt x="465" y="2151"/>
                    <a:pt x="477" y="2163"/>
                  </a:cubicBezTo>
                  <a:cubicBezTo>
                    <a:pt x="548" y="2091"/>
                    <a:pt x="632" y="1996"/>
                    <a:pt x="703" y="1924"/>
                  </a:cubicBezTo>
                  <a:cubicBezTo>
                    <a:pt x="751" y="1865"/>
                    <a:pt x="810" y="1794"/>
                    <a:pt x="870" y="1734"/>
                  </a:cubicBezTo>
                  <a:cubicBezTo>
                    <a:pt x="1203" y="1341"/>
                    <a:pt x="1548" y="889"/>
                    <a:pt x="1596" y="353"/>
                  </a:cubicBezTo>
                  <a:cubicBezTo>
                    <a:pt x="1608" y="293"/>
                    <a:pt x="1608" y="210"/>
                    <a:pt x="1584" y="150"/>
                  </a:cubicBezTo>
                  <a:cubicBezTo>
                    <a:pt x="1548" y="67"/>
                    <a:pt x="1489" y="20"/>
                    <a:pt x="1405" y="8"/>
                  </a:cubicBezTo>
                  <a:lnTo>
                    <a:pt x="1382" y="8"/>
                  </a:lnTo>
                  <a:cubicBezTo>
                    <a:pt x="1361" y="3"/>
                    <a:pt x="1339" y="1"/>
                    <a:pt x="1316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50"/>
            <p:cNvSpPr/>
            <p:nvPr/>
          </p:nvSpPr>
          <p:spPr>
            <a:xfrm>
              <a:off x="6643975" y="4593575"/>
              <a:ext cx="32175" cy="37800"/>
            </a:xfrm>
            <a:custGeom>
              <a:avLst/>
              <a:gdLst/>
              <a:ahLst/>
              <a:cxnLst/>
              <a:rect l="l" t="t" r="r" b="b"/>
              <a:pathLst>
                <a:path w="1287" h="1512" extrusionOk="0">
                  <a:moveTo>
                    <a:pt x="829" y="0"/>
                  </a:moveTo>
                  <a:cubicBezTo>
                    <a:pt x="487" y="0"/>
                    <a:pt x="184" y="314"/>
                    <a:pt x="60" y="654"/>
                  </a:cubicBezTo>
                  <a:cubicBezTo>
                    <a:pt x="36" y="726"/>
                    <a:pt x="12" y="797"/>
                    <a:pt x="0" y="869"/>
                  </a:cubicBezTo>
                  <a:cubicBezTo>
                    <a:pt x="12" y="893"/>
                    <a:pt x="36" y="893"/>
                    <a:pt x="48" y="904"/>
                  </a:cubicBezTo>
                  <a:cubicBezTo>
                    <a:pt x="60" y="809"/>
                    <a:pt x="72" y="726"/>
                    <a:pt x="108" y="654"/>
                  </a:cubicBezTo>
                  <a:cubicBezTo>
                    <a:pt x="220" y="327"/>
                    <a:pt x="536" y="32"/>
                    <a:pt x="862" y="32"/>
                  </a:cubicBezTo>
                  <a:cubicBezTo>
                    <a:pt x="881" y="32"/>
                    <a:pt x="899" y="33"/>
                    <a:pt x="917" y="35"/>
                  </a:cubicBezTo>
                  <a:cubicBezTo>
                    <a:pt x="929" y="35"/>
                    <a:pt x="941" y="59"/>
                    <a:pt x="953" y="59"/>
                  </a:cubicBezTo>
                  <a:cubicBezTo>
                    <a:pt x="1286" y="535"/>
                    <a:pt x="989" y="1166"/>
                    <a:pt x="881" y="1345"/>
                  </a:cubicBezTo>
                  <a:cubicBezTo>
                    <a:pt x="858" y="1393"/>
                    <a:pt x="834" y="1440"/>
                    <a:pt x="810" y="1488"/>
                  </a:cubicBezTo>
                  <a:cubicBezTo>
                    <a:pt x="822" y="1500"/>
                    <a:pt x="834" y="1500"/>
                    <a:pt x="858" y="1512"/>
                  </a:cubicBezTo>
                  <a:cubicBezTo>
                    <a:pt x="881" y="1464"/>
                    <a:pt x="893" y="1428"/>
                    <a:pt x="929" y="1381"/>
                  </a:cubicBezTo>
                  <a:cubicBezTo>
                    <a:pt x="1191" y="857"/>
                    <a:pt x="1227" y="357"/>
                    <a:pt x="989" y="23"/>
                  </a:cubicBezTo>
                  <a:cubicBezTo>
                    <a:pt x="935" y="8"/>
                    <a:pt x="881" y="0"/>
                    <a:pt x="82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50"/>
            <p:cNvSpPr/>
            <p:nvPr/>
          </p:nvSpPr>
          <p:spPr>
            <a:xfrm>
              <a:off x="6699050" y="4604575"/>
              <a:ext cx="40800" cy="55975"/>
            </a:xfrm>
            <a:custGeom>
              <a:avLst/>
              <a:gdLst/>
              <a:ahLst/>
              <a:cxnLst/>
              <a:rect l="l" t="t" r="r" b="b"/>
              <a:pathLst>
                <a:path w="1632" h="2239" extrusionOk="0">
                  <a:moveTo>
                    <a:pt x="1334" y="0"/>
                  </a:moveTo>
                  <a:lnTo>
                    <a:pt x="1310" y="12"/>
                  </a:lnTo>
                  <a:cubicBezTo>
                    <a:pt x="643" y="405"/>
                    <a:pt x="322" y="1131"/>
                    <a:pt x="0" y="1846"/>
                  </a:cubicBezTo>
                  <a:cubicBezTo>
                    <a:pt x="24" y="1846"/>
                    <a:pt x="36" y="1857"/>
                    <a:pt x="48" y="1857"/>
                  </a:cubicBezTo>
                  <a:cubicBezTo>
                    <a:pt x="345" y="1179"/>
                    <a:pt x="679" y="453"/>
                    <a:pt x="1310" y="72"/>
                  </a:cubicBezTo>
                  <a:lnTo>
                    <a:pt x="1310" y="72"/>
                  </a:lnTo>
                  <a:cubicBezTo>
                    <a:pt x="1572" y="595"/>
                    <a:pt x="1345" y="1179"/>
                    <a:pt x="1095" y="1774"/>
                  </a:cubicBezTo>
                  <a:lnTo>
                    <a:pt x="917" y="2215"/>
                  </a:lnTo>
                  <a:cubicBezTo>
                    <a:pt x="929" y="2215"/>
                    <a:pt x="941" y="2238"/>
                    <a:pt x="953" y="2238"/>
                  </a:cubicBezTo>
                  <a:lnTo>
                    <a:pt x="1131" y="1786"/>
                  </a:lnTo>
                  <a:cubicBezTo>
                    <a:pt x="1369" y="1203"/>
                    <a:pt x="1631" y="583"/>
                    <a:pt x="1345" y="36"/>
                  </a:cubicBezTo>
                  <a:lnTo>
                    <a:pt x="1334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50"/>
            <p:cNvSpPr/>
            <p:nvPr/>
          </p:nvSpPr>
          <p:spPr>
            <a:xfrm>
              <a:off x="6744275" y="4634625"/>
              <a:ext cx="27125" cy="38425"/>
            </a:xfrm>
            <a:custGeom>
              <a:avLst/>
              <a:gdLst/>
              <a:ahLst/>
              <a:cxnLst/>
              <a:rect l="l" t="t" r="r" b="b"/>
              <a:pathLst>
                <a:path w="1085" h="1537" extrusionOk="0">
                  <a:moveTo>
                    <a:pt x="870" y="1"/>
                  </a:moveTo>
                  <a:lnTo>
                    <a:pt x="858" y="24"/>
                  </a:lnTo>
                  <a:cubicBezTo>
                    <a:pt x="394" y="263"/>
                    <a:pt x="203" y="739"/>
                    <a:pt x="13" y="1251"/>
                  </a:cubicBezTo>
                  <a:cubicBezTo>
                    <a:pt x="13" y="1275"/>
                    <a:pt x="1" y="1286"/>
                    <a:pt x="1" y="1298"/>
                  </a:cubicBezTo>
                  <a:cubicBezTo>
                    <a:pt x="13" y="1310"/>
                    <a:pt x="25" y="1310"/>
                    <a:pt x="37" y="1310"/>
                  </a:cubicBezTo>
                  <a:cubicBezTo>
                    <a:pt x="37" y="1298"/>
                    <a:pt x="60" y="1286"/>
                    <a:pt x="60" y="1275"/>
                  </a:cubicBezTo>
                  <a:cubicBezTo>
                    <a:pt x="251" y="775"/>
                    <a:pt x="429" y="298"/>
                    <a:pt x="858" y="84"/>
                  </a:cubicBezTo>
                  <a:cubicBezTo>
                    <a:pt x="1037" y="453"/>
                    <a:pt x="989" y="870"/>
                    <a:pt x="965" y="1286"/>
                  </a:cubicBezTo>
                  <a:cubicBezTo>
                    <a:pt x="965" y="1358"/>
                    <a:pt x="953" y="1453"/>
                    <a:pt x="953" y="1525"/>
                  </a:cubicBezTo>
                  <a:cubicBezTo>
                    <a:pt x="965" y="1537"/>
                    <a:pt x="977" y="1537"/>
                    <a:pt x="989" y="1537"/>
                  </a:cubicBezTo>
                  <a:cubicBezTo>
                    <a:pt x="989" y="1453"/>
                    <a:pt x="989" y="1358"/>
                    <a:pt x="1013" y="1286"/>
                  </a:cubicBezTo>
                  <a:cubicBezTo>
                    <a:pt x="1049" y="858"/>
                    <a:pt x="1084" y="405"/>
                    <a:pt x="894" y="2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50"/>
            <p:cNvSpPr/>
            <p:nvPr/>
          </p:nvSpPr>
          <p:spPr>
            <a:xfrm>
              <a:off x="6788050" y="4620650"/>
              <a:ext cx="22050" cy="56275"/>
            </a:xfrm>
            <a:custGeom>
              <a:avLst/>
              <a:gdLst/>
              <a:ahLst/>
              <a:cxnLst/>
              <a:rect l="l" t="t" r="r" b="b"/>
              <a:pathLst>
                <a:path w="882" h="2251" extrusionOk="0">
                  <a:moveTo>
                    <a:pt x="357" y="0"/>
                  </a:moveTo>
                  <a:cubicBezTo>
                    <a:pt x="298" y="0"/>
                    <a:pt x="238" y="12"/>
                    <a:pt x="179" y="60"/>
                  </a:cubicBezTo>
                  <a:cubicBezTo>
                    <a:pt x="60" y="167"/>
                    <a:pt x="12" y="381"/>
                    <a:pt x="12" y="548"/>
                  </a:cubicBezTo>
                  <a:lnTo>
                    <a:pt x="0" y="2215"/>
                  </a:lnTo>
                  <a:lnTo>
                    <a:pt x="48" y="2215"/>
                  </a:lnTo>
                  <a:lnTo>
                    <a:pt x="60" y="548"/>
                  </a:lnTo>
                  <a:cubicBezTo>
                    <a:pt x="60" y="405"/>
                    <a:pt x="107" y="191"/>
                    <a:pt x="214" y="107"/>
                  </a:cubicBezTo>
                  <a:cubicBezTo>
                    <a:pt x="250" y="71"/>
                    <a:pt x="298" y="60"/>
                    <a:pt x="357" y="60"/>
                  </a:cubicBezTo>
                  <a:cubicBezTo>
                    <a:pt x="476" y="71"/>
                    <a:pt x="548" y="191"/>
                    <a:pt x="583" y="250"/>
                  </a:cubicBezTo>
                  <a:cubicBezTo>
                    <a:pt x="822" y="702"/>
                    <a:pt x="655" y="1238"/>
                    <a:pt x="488" y="1738"/>
                  </a:cubicBezTo>
                  <a:cubicBezTo>
                    <a:pt x="452" y="1845"/>
                    <a:pt x="417" y="1965"/>
                    <a:pt x="393" y="2072"/>
                  </a:cubicBezTo>
                  <a:lnTo>
                    <a:pt x="345" y="2250"/>
                  </a:lnTo>
                  <a:lnTo>
                    <a:pt x="393" y="2250"/>
                  </a:lnTo>
                  <a:lnTo>
                    <a:pt x="429" y="2072"/>
                  </a:lnTo>
                  <a:cubicBezTo>
                    <a:pt x="464" y="1965"/>
                    <a:pt x="512" y="1845"/>
                    <a:pt x="536" y="1738"/>
                  </a:cubicBezTo>
                  <a:cubicBezTo>
                    <a:pt x="703" y="1214"/>
                    <a:pt x="881" y="679"/>
                    <a:pt x="631" y="202"/>
                  </a:cubicBezTo>
                  <a:cubicBezTo>
                    <a:pt x="583" y="119"/>
                    <a:pt x="488" y="12"/>
                    <a:pt x="369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50"/>
            <p:cNvSpPr/>
            <p:nvPr/>
          </p:nvSpPr>
          <p:spPr>
            <a:xfrm>
              <a:off x="6815125" y="4633725"/>
              <a:ext cx="35150" cy="43800"/>
            </a:xfrm>
            <a:custGeom>
              <a:avLst/>
              <a:gdLst/>
              <a:ahLst/>
              <a:cxnLst/>
              <a:rect l="l" t="t" r="r" b="b"/>
              <a:pathLst>
                <a:path w="1406" h="1752" extrusionOk="0">
                  <a:moveTo>
                    <a:pt x="974" y="1"/>
                  </a:moveTo>
                  <a:cubicBezTo>
                    <a:pt x="844" y="1"/>
                    <a:pt x="708" y="50"/>
                    <a:pt x="596" y="120"/>
                  </a:cubicBezTo>
                  <a:cubicBezTo>
                    <a:pt x="191" y="382"/>
                    <a:pt x="1" y="965"/>
                    <a:pt x="179" y="1430"/>
                  </a:cubicBezTo>
                  <a:cubicBezTo>
                    <a:pt x="227" y="1549"/>
                    <a:pt x="298" y="1644"/>
                    <a:pt x="358" y="1751"/>
                  </a:cubicBezTo>
                  <a:lnTo>
                    <a:pt x="417" y="1751"/>
                  </a:lnTo>
                  <a:cubicBezTo>
                    <a:pt x="358" y="1644"/>
                    <a:pt x="286" y="1525"/>
                    <a:pt x="239" y="1406"/>
                  </a:cubicBezTo>
                  <a:cubicBezTo>
                    <a:pt x="60" y="965"/>
                    <a:pt x="239" y="418"/>
                    <a:pt x="643" y="156"/>
                  </a:cubicBezTo>
                  <a:cubicBezTo>
                    <a:pt x="741" y="100"/>
                    <a:pt x="868" y="56"/>
                    <a:pt x="987" y="56"/>
                  </a:cubicBezTo>
                  <a:cubicBezTo>
                    <a:pt x="1071" y="56"/>
                    <a:pt x="1151" y="78"/>
                    <a:pt x="1215" y="132"/>
                  </a:cubicBezTo>
                  <a:cubicBezTo>
                    <a:pt x="1334" y="239"/>
                    <a:pt x="1358" y="418"/>
                    <a:pt x="1310" y="680"/>
                  </a:cubicBezTo>
                  <a:cubicBezTo>
                    <a:pt x="1298" y="799"/>
                    <a:pt x="1274" y="918"/>
                    <a:pt x="1239" y="1037"/>
                  </a:cubicBezTo>
                  <a:cubicBezTo>
                    <a:pt x="1179" y="1275"/>
                    <a:pt x="1132" y="1513"/>
                    <a:pt x="1120" y="1751"/>
                  </a:cubicBezTo>
                  <a:lnTo>
                    <a:pt x="1167" y="1751"/>
                  </a:lnTo>
                  <a:cubicBezTo>
                    <a:pt x="1179" y="1513"/>
                    <a:pt x="1227" y="1287"/>
                    <a:pt x="1286" y="1049"/>
                  </a:cubicBezTo>
                  <a:cubicBezTo>
                    <a:pt x="1310" y="930"/>
                    <a:pt x="1346" y="811"/>
                    <a:pt x="1358" y="691"/>
                  </a:cubicBezTo>
                  <a:cubicBezTo>
                    <a:pt x="1405" y="418"/>
                    <a:pt x="1358" y="215"/>
                    <a:pt x="1227" y="84"/>
                  </a:cubicBezTo>
                  <a:cubicBezTo>
                    <a:pt x="1153" y="25"/>
                    <a:pt x="1065" y="1"/>
                    <a:pt x="97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50"/>
            <p:cNvSpPr/>
            <p:nvPr/>
          </p:nvSpPr>
          <p:spPr>
            <a:xfrm>
              <a:off x="6859775" y="4637000"/>
              <a:ext cx="26225" cy="39925"/>
            </a:xfrm>
            <a:custGeom>
              <a:avLst/>
              <a:gdLst/>
              <a:ahLst/>
              <a:cxnLst/>
              <a:rect l="l" t="t" r="r" b="b"/>
              <a:pathLst>
                <a:path w="1049" h="1597" extrusionOk="0">
                  <a:moveTo>
                    <a:pt x="424" y="1"/>
                  </a:moveTo>
                  <a:cubicBezTo>
                    <a:pt x="370" y="1"/>
                    <a:pt x="322" y="17"/>
                    <a:pt x="274" y="48"/>
                  </a:cubicBezTo>
                  <a:cubicBezTo>
                    <a:pt x="120" y="144"/>
                    <a:pt x="36" y="418"/>
                    <a:pt x="24" y="620"/>
                  </a:cubicBezTo>
                  <a:cubicBezTo>
                    <a:pt x="0" y="953"/>
                    <a:pt x="0" y="1275"/>
                    <a:pt x="36" y="1596"/>
                  </a:cubicBezTo>
                  <a:lnTo>
                    <a:pt x="84" y="1596"/>
                  </a:lnTo>
                  <a:cubicBezTo>
                    <a:pt x="48" y="1275"/>
                    <a:pt x="48" y="953"/>
                    <a:pt x="60" y="644"/>
                  </a:cubicBezTo>
                  <a:cubicBezTo>
                    <a:pt x="84" y="429"/>
                    <a:pt x="155" y="191"/>
                    <a:pt x="298" y="84"/>
                  </a:cubicBezTo>
                  <a:cubicBezTo>
                    <a:pt x="337" y="61"/>
                    <a:pt x="376" y="43"/>
                    <a:pt x="421" y="43"/>
                  </a:cubicBezTo>
                  <a:cubicBezTo>
                    <a:pt x="445" y="43"/>
                    <a:pt x="471" y="48"/>
                    <a:pt x="501" y="60"/>
                  </a:cubicBezTo>
                  <a:cubicBezTo>
                    <a:pt x="631" y="120"/>
                    <a:pt x="691" y="263"/>
                    <a:pt x="739" y="429"/>
                  </a:cubicBezTo>
                  <a:lnTo>
                    <a:pt x="1001" y="1489"/>
                  </a:lnTo>
                  <a:lnTo>
                    <a:pt x="1048" y="1489"/>
                  </a:lnTo>
                  <a:lnTo>
                    <a:pt x="774" y="418"/>
                  </a:lnTo>
                  <a:cubicBezTo>
                    <a:pt x="739" y="239"/>
                    <a:pt x="679" y="72"/>
                    <a:pt x="512" y="13"/>
                  </a:cubicBezTo>
                  <a:cubicBezTo>
                    <a:pt x="481" y="5"/>
                    <a:pt x="452" y="1"/>
                    <a:pt x="42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50"/>
            <p:cNvSpPr/>
            <p:nvPr/>
          </p:nvSpPr>
          <p:spPr>
            <a:xfrm>
              <a:off x="6902350" y="4627975"/>
              <a:ext cx="30975" cy="42700"/>
            </a:xfrm>
            <a:custGeom>
              <a:avLst/>
              <a:gdLst/>
              <a:ahLst/>
              <a:cxnLst/>
              <a:rect l="l" t="t" r="r" b="b"/>
              <a:pathLst>
                <a:path w="1239" h="1708" extrusionOk="0">
                  <a:moveTo>
                    <a:pt x="430" y="1"/>
                  </a:moveTo>
                  <a:cubicBezTo>
                    <a:pt x="414" y="1"/>
                    <a:pt x="397" y="2"/>
                    <a:pt x="381" y="5"/>
                  </a:cubicBezTo>
                  <a:cubicBezTo>
                    <a:pt x="286" y="17"/>
                    <a:pt x="202" y="64"/>
                    <a:pt x="143" y="136"/>
                  </a:cubicBezTo>
                  <a:cubicBezTo>
                    <a:pt x="48" y="267"/>
                    <a:pt x="0" y="493"/>
                    <a:pt x="24" y="695"/>
                  </a:cubicBezTo>
                  <a:cubicBezTo>
                    <a:pt x="60" y="874"/>
                    <a:pt x="119" y="1076"/>
                    <a:pt x="167" y="1255"/>
                  </a:cubicBezTo>
                  <a:cubicBezTo>
                    <a:pt x="202" y="1410"/>
                    <a:pt x="238" y="1564"/>
                    <a:pt x="262" y="1707"/>
                  </a:cubicBezTo>
                  <a:cubicBezTo>
                    <a:pt x="286" y="1695"/>
                    <a:pt x="298" y="1695"/>
                    <a:pt x="310" y="1695"/>
                  </a:cubicBezTo>
                  <a:cubicBezTo>
                    <a:pt x="298" y="1552"/>
                    <a:pt x="250" y="1386"/>
                    <a:pt x="202" y="1231"/>
                  </a:cubicBezTo>
                  <a:cubicBezTo>
                    <a:pt x="167" y="1052"/>
                    <a:pt x="119" y="862"/>
                    <a:pt x="83" y="683"/>
                  </a:cubicBezTo>
                  <a:cubicBezTo>
                    <a:pt x="60" y="493"/>
                    <a:pt x="107" y="279"/>
                    <a:pt x="191" y="159"/>
                  </a:cubicBezTo>
                  <a:cubicBezTo>
                    <a:pt x="238" y="88"/>
                    <a:pt x="310" y="64"/>
                    <a:pt x="381" y="40"/>
                  </a:cubicBezTo>
                  <a:cubicBezTo>
                    <a:pt x="391" y="39"/>
                    <a:pt x="401" y="39"/>
                    <a:pt x="411" y="39"/>
                  </a:cubicBezTo>
                  <a:cubicBezTo>
                    <a:pt x="523" y="39"/>
                    <a:pt x="651" y="100"/>
                    <a:pt x="738" y="231"/>
                  </a:cubicBezTo>
                  <a:cubicBezTo>
                    <a:pt x="964" y="493"/>
                    <a:pt x="1060" y="862"/>
                    <a:pt x="1131" y="1231"/>
                  </a:cubicBezTo>
                  <a:cubicBezTo>
                    <a:pt x="1143" y="1338"/>
                    <a:pt x="1155" y="1433"/>
                    <a:pt x="1191" y="1517"/>
                  </a:cubicBezTo>
                  <a:cubicBezTo>
                    <a:pt x="1203" y="1505"/>
                    <a:pt x="1214" y="1505"/>
                    <a:pt x="1238" y="1505"/>
                  </a:cubicBezTo>
                  <a:cubicBezTo>
                    <a:pt x="1214" y="1422"/>
                    <a:pt x="1191" y="1314"/>
                    <a:pt x="1179" y="1219"/>
                  </a:cubicBezTo>
                  <a:cubicBezTo>
                    <a:pt x="1095" y="850"/>
                    <a:pt x="1012" y="469"/>
                    <a:pt x="786" y="195"/>
                  </a:cubicBezTo>
                  <a:cubicBezTo>
                    <a:pt x="680" y="79"/>
                    <a:pt x="556" y="1"/>
                    <a:pt x="430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50"/>
            <p:cNvSpPr/>
            <p:nvPr/>
          </p:nvSpPr>
          <p:spPr>
            <a:xfrm>
              <a:off x="6955925" y="4595900"/>
              <a:ext cx="31875" cy="56325"/>
            </a:xfrm>
            <a:custGeom>
              <a:avLst/>
              <a:gdLst/>
              <a:ahLst/>
              <a:cxnLst/>
              <a:rect l="l" t="t" r="r" b="b"/>
              <a:pathLst>
                <a:path w="1275" h="2253" extrusionOk="0">
                  <a:moveTo>
                    <a:pt x="524" y="0"/>
                  </a:moveTo>
                  <a:cubicBezTo>
                    <a:pt x="395" y="0"/>
                    <a:pt x="278" y="58"/>
                    <a:pt x="191" y="157"/>
                  </a:cubicBezTo>
                  <a:cubicBezTo>
                    <a:pt x="0" y="383"/>
                    <a:pt x="60" y="692"/>
                    <a:pt x="322" y="1157"/>
                  </a:cubicBezTo>
                  <a:cubicBezTo>
                    <a:pt x="536" y="1490"/>
                    <a:pt x="738" y="1847"/>
                    <a:pt x="822" y="2252"/>
                  </a:cubicBezTo>
                  <a:cubicBezTo>
                    <a:pt x="834" y="2252"/>
                    <a:pt x="846" y="2240"/>
                    <a:pt x="857" y="2240"/>
                  </a:cubicBezTo>
                  <a:cubicBezTo>
                    <a:pt x="786" y="1835"/>
                    <a:pt x="584" y="1466"/>
                    <a:pt x="369" y="1133"/>
                  </a:cubicBezTo>
                  <a:cubicBezTo>
                    <a:pt x="107" y="704"/>
                    <a:pt x="60" y="395"/>
                    <a:pt x="226" y="204"/>
                  </a:cubicBezTo>
                  <a:cubicBezTo>
                    <a:pt x="310" y="109"/>
                    <a:pt x="429" y="61"/>
                    <a:pt x="560" y="61"/>
                  </a:cubicBezTo>
                  <a:cubicBezTo>
                    <a:pt x="738" y="61"/>
                    <a:pt x="917" y="168"/>
                    <a:pt x="1024" y="323"/>
                  </a:cubicBezTo>
                  <a:cubicBezTo>
                    <a:pt x="1215" y="597"/>
                    <a:pt x="1203" y="990"/>
                    <a:pt x="1155" y="1252"/>
                  </a:cubicBezTo>
                  <a:cubicBezTo>
                    <a:pt x="1143" y="1311"/>
                    <a:pt x="1143" y="1371"/>
                    <a:pt x="1131" y="1431"/>
                  </a:cubicBezTo>
                  <a:cubicBezTo>
                    <a:pt x="1084" y="1669"/>
                    <a:pt x="1060" y="1931"/>
                    <a:pt x="1084" y="2169"/>
                  </a:cubicBezTo>
                  <a:cubicBezTo>
                    <a:pt x="1096" y="2169"/>
                    <a:pt x="1119" y="2145"/>
                    <a:pt x="1131" y="2145"/>
                  </a:cubicBezTo>
                  <a:cubicBezTo>
                    <a:pt x="1084" y="1907"/>
                    <a:pt x="1131" y="1669"/>
                    <a:pt x="1179" y="1431"/>
                  </a:cubicBezTo>
                  <a:cubicBezTo>
                    <a:pt x="1191" y="1371"/>
                    <a:pt x="1191" y="1311"/>
                    <a:pt x="1203" y="1252"/>
                  </a:cubicBezTo>
                  <a:cubicBezTo>
                    <a:pt x="1250" y="990"/>
                    <a:pt x="1274" y="585"/>
                    <a:pt x="1072" y="288"/>
                  </a:cubicBezTo>
                  <a:cubicBezTo>
                    <a:pt x="965" y="121"/>
                    <a:pt x="762" y="26"/>
                    <a:pt x="560" y="2"/>
                  </a:cubicBezTo>
                  <a:cubicBezTo>
                    <a:pt x="548" y="1"/>
                    <a:pt x="536" y="0"/>
                    <a:pt x="524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50"/>
            <p:cNvSpPr/>
            <p:nvPr/>
          </p:nvSpPr>
          <p:spPr>
            <a:xfrm>
              <a:off x="7012475" y="4570325"/>
              <a:ext cx="41700" cy="56000"/>
            </a:xfrm>
            <a:custGeom>
              <a:avLst/>
              <a:gdLst/>
              <a:ahLst/>
              <a:cxnLst/>
              <a:rect l="l" t="t" r="r" b="b"/>
              <a:pathLst>
                <a:path w="1668" h="2240" extrusionOk="0">
                  <a:moveTo>
                    <a:pt x="530" y="0"/>
                  </a:moveTo>
                  <a:cubicBezTo>
                    <a:pt x="520" y="0"/>
                    <a:pt x="510" y="0"/>
                    <a:pt x="500" y="1"/>
                  </a:cubicBezTo>
                  <a:cubicBezTo>
                    <a:pt x="369" y="13"/>
                    <a:pt x="262" y="72"/>
                    <a:pt x="179" y="191"/>
                  </a:cubicBezTo>
                  <a:cubicBezTo>
                    <a:pt x="48" y="358"/>
                    <a:pt x="0" y="644"/>
                    <a:pt x="48" y="882"/>
                  </a:cubicBezTo>
                  <a:cubicBezTo>
                    <a:pt x="119" y="1239"/>
                    <a:pt x="322" y="1561"/>
                    <a:pt x="524" y="1882"/>
                  </a:cubicBezTo>
                  <a:cubicBezTo>
                    <a:pt x="596" y="2001"/>
                    <a:pt x="679" y="2120"/>
                    <a:pt x="739" y="2239"/>
                  </a:cubicBezTo>
                  <a:cubicBezTo>
                    <a:pt x="762" y="2215"/>
                    <a:pt x="774" y="2215"/>
                    <a:pt x="786" y="2204"/>
                  </a:cubicBezTo>
                  <a:lnTo>
                    <a:pt x="560" y="1846"/>
                  </a:lnTo>
                  <a:cubicBezTo>
                    <a:pt x="358" y="1537"/>
                    <a:pt x="167" y="1227"/>
                    <a:pt x="84" y="870"/>
                  </a:cubicBezTo>
                  <a:cubicBezTo>
                    <a:pt x="48" y="632"/>
                    <a:pt x="108" y="370"/>
                    <a:pt x="227" y="215"/>
                  </a:cubicBezTo>
                  <a:cubicBezTo>
                    <a:pt x="298" y="120"/>
                    <a:pt x="405" y="60"/>
                    <a:pt x="524" y="49"/>
                  </a:cubicBezTo>
                  <a:cubicBezTo>
                    <a:pt x="538" y="47"/>
                    <a:pt x="551" y="47"/>
                    <a:pt x="564" y="47"/>
                  </a:cubicBezTo>
                  <a:cubicBezTo>
                    <a:pt x="918" y="47"/>
                    <a:pt x="1088" y="503"/>
                    <a:pt x="1215" y="882"/>
                  </a:cubicBezTo>
                  <a:lnTo>
                    <a:pt x="1251" y="953"/>
                  </a:lnTo>
                  <a:cubicBezTo>
                    <a:pt x="1334" y="1191"/>
                    <a:pt x="1477" y="1430"/>
                    <a:pt x="1632" y="1620"/>
                  </a:cubicBezTo>
                  <a:cubicBezTo>
                    <a:pt x="1632" y="1608"/>
                    <a:pt x="1655" y="1608"/>
                    <a:pt x="1667" y="1596"/>
                  </a:cubicBezTo>
                  <a:cubicBezTo>
                    <a:pt x="1501" y="1406"/>
                    <a:pt x="1370" y="1168"/>
                    <a:pt x="1274" y="941"/>
                  </a:cubicBezTo>
                  <a:lnTo>
                    <a:pt x="1251" y="870"/>
                  </a:lnTo>
                  <a:cubicBezTo>
                    <a:pt x="1099" y="475"/>
                    <a:pt x="926" y="0"/>
                    <a:pt x="530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50"/>
            <p:cNvSpPr/>
            <p:nvPr/>
          </p:nvSpPr>
          <p:spPr>
            <a:xfrm>
              <a:off x="7045800" y="4546475"/>
              <a:ext cx="43200" cy="52150"/>
            </a:xfrm>
            <a:custGeom>
              <a:avLst/>
              <a:gdLst/>
              <a:ahLst/>
              <a:cxnLst/>
              <a:rect l="l" t="t" r="r" b="b"/>
              <a:pathLst>
                <a:path w="1728" h="2086" extrusionOk="0">
                  <a:moveTo>
                    <a:pt x="358" y="1"/>
                  </a:moveTo>
                  <a:cubicBezTo>
                    <a:pt x="256" y="1"/>
                    <a:pt x="172" y="47"/>
                    <a:pt x="108" y="121"/>
                  </a:cubicBezTo>
                  <a:cubicBezTo>
                    <a:pt x="1" y="241"/>
                    <a:pt x="1" y="407"/>
                    <a:pt x="1" y="526"/>
                  </a:cubicBezTo>
                  <a:cubicBezTo>
                    <a:pt x="25" y="1050"/>
                    <a:pt x="275" y="1586"/>
                    <a:pt x="680" y="1919"/>
                  </a:cubicBezTo>
                  <a:cubicBezTo>
                    <a:pt x="715" y="1955"/>
                    <a:pt x="775" y="2003"/>
                    <a:pt x="822" y="2038"/>
                  </a:cubicBezTo>
                  <a:lnTo>
                    <a:pt x="882" y="2086"/>
                  </a:lnTo>
                  <a:cubicBezTo>
                    <a:pt x="894" y="2074"/>
                    <a:pt x="918" y="2074"/>
                    <a:pt x="930" y="2062"/>
                  </a:cubicBezTo>
                  <a:cubicBezTo>
                    <a:pt x="894" y="2026"/>
                    <a:pt x="882" y="2015"/>
                    <a:pt x="858" y="2003"/>
                  </a:cubicBezTo>
                  <a:cubicBezTo>
                    <a:pt x="810" y="1967"/>
                    <a:pt x="751" y="1919"/>
                    <a:pt x="703" y="1884"/>
                  </a:cubicBezTo>
                  <a:cubicBezTo>
                    <a:pt x="322" y="1538"/>
                    <a:pt x="84" y="1026"/>
                    <a:pt x="60" y="514"/>
                  </a:cubicBezTo>
                  <a:cubicBezTo>
                    <a:pt x="48" y="407"/>
                    <a:pt x="60" y="241"/>
                    <a:pt x="156" y="133"/>
                  </a:cubicBezTo>
                  <a:cubicBezTo>
                    <a:pt x="215" y="62"/>
                    <a:pt x="287" y="26"/>
                    <a:pt x="394" y="26"/>
                  </a:cubicBezTo>
                  <a:cubicBezTo>
                    <a:pt x="632" y="50"/>
                    <a:pt x="918" y="288"/>
                    <a:pt x="1072" y="491"/>
                  </a:cubicBezTo>
                  <a:lnTo>
                    <a:pt x="1703" y="1324"/>
                  </a:lnTo>
                  <a:lnTo>
                    <a:pt x="1703" y="1348"/>
                  </a:lnTo>
                  <a:cubicBezTo>
                    <a:pt x="1715" y="1324"/>
                    <a:pt x="1715" y="1312"/>
                    <a:pt x="1727" y="1300"/>
                  </a:cubicBezTo>
                  <a:lnTo>
                    <a:pt x="1108" y="479"/>
                  </a:lnTo>
                  <a:cubicBezTo>
                    <a:pt x="930" y="241"/>
                    <a:pt x="644" y="14"/>
                    <a:pt x="394" y="2"/>
                  </a:cubicBezTo>
                  <a:cubicBezTo>
                    <a:pt x="382" y="1"/>
                    <a:pt x="370" y="1"/>
                    <a:pt x="358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50"/>
            <p:cNvSpPr/>
            <p:nvPr/>
          </p:nvSpPr>
          <p:spPr>
            <a:xfrm>
              <a:off x="7079150" y="4497375"/>
              <a:ext cx="56575" cy="51850"/>
            </a:xfrm>
            <a:custGeom>
              <a:avLst/>
              <a:gdLst/>
              <a:ahLst/>
              <a:cxnLst/>
              <a:rect l="l" t="t" r="r" b="b"/>
              <a:pathLst>
                <a:path w="2263" h="2074" extrusionOk="0">
                  <a:moveTo>
                    <a:pt x="954" y="1"/>
                  </a:moveTo>
                  <a:cubicBezTo>
                    <a:pt x="938" y="1"/>
                    <a:pt x="921" y="1"/>
                    <a:pt x="905" y="2"/>
                  </a:cubicBezTo>
                  <a:cubicBezTo>
                    <a:pt x="572" y="14"/>
                    <a:pt x="250" y="276"/>
                    <a:pt x="119" y="597"/>
                  </a:cubicBezTo>
                  <a:cubicBezTo>
                    <a:pt x="0" y="871"/>
                    <a:pt x="24" y="1121"/>
                    <a:pt x="191" y="1312"/>
                  </a:cubicBezTo>
                  <a:cubicBezTo>
                    <a:pt x="322" y="1490"/>
                    <a:pt x="524" y="1562"/>
                    <a:pt x="727" y="1657"/>
                  </a:cubicBezTo>
                  <a:cubicBezTo>
                    <a:pt x="762" y="1669"/>
                    <a:pt x="798" y="1681"/>
                    <a:pt x="846" y="1693"/>
                  </a:cubicBezTo>
                  <a:cubicBezTo>
                    <a:pt x="1060" y="1800"/>
                    <a:pt x="1262" y="1919"/>
                    <a:pt x="1417" y="2074"/>
                  </a:cubicBezTo>
                  <a:cubicBezTo>
                    <a:pt x="1441" y="2062"/>
                    <a:pt x="1441" y="2038"/>
                    <a:pt x="1453" y="2026"/>
                  </a:cubicBezTo>
                  <a:cubicBezTo>
                    <a:pt x="1286" y="1895"/>
                    <a:pt x="1096" y="1764"/>
                    <a:pt x="858" y="1657"/>
                  </a:cubicBezTo>
                  <a:cubicBezTo>
                    <a:pt x="810" y="1645"/>
                    <a:pt x="786" y="1621"/>
                    <a:pt x="739" y="1609"/>
                  </a:cubicBezTo>
                  <a:cubicBezTo>
                    <a:pt x="548" y="1526"/>
                    <a:pt x="358" y="1443"/>
                    <a:pt x="215" y="1288"/>
                  </a:cubicBezTo>
                  <a:cubicBezTo>
                    <a:pt x="72" y="1097"/>
                    <a:pt x="36" y="871"/>
                    <a:pt x="143" y="609"/>
                  </a:cubicBezTo>
                  <a:cubicBezTo>
                    <a:pt x="262" y="300"/>
                    <a:pt x="572" y="61"/>
                    <a:pt x="893" y="49"/>
                  </a:cubicBezTo>
                  <a:cubicBezTo>
                    <a:pt x="916" y="48"/>
                    <a:pt x="939" y="47"/>
                    <a:pt x="962" y="47"/>
                  </a:cubicBezTo>
                  <a:cubicBezTo>
                    <a:pt x="1493" y="47"/>
                    <a:pt x="1953" y="436"/>
                    <a:pt x="2227" y="847"/>
                  </a:cubicBezTo>
                  <a:cubicBezTo>
                    <a:pt x="2239" y="835"/>
                    <a:pt x="2239" y="823"/>
                    <a:pt x="2263" y="811"/>
                  </a:cubicBezTo>
                  <a:cubicBezTo>
                    <a:pt x="1974" y="384"/>
                    <a:pt x="1494" y="1"/>
                    <a:pt x="95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50"/>
            <p:cNvSpPr/>
            <p:nvPr/>
          </p:nvSpPr>
          <p:spPr>
            <a:xfrm>
              <a:off x="7115175" y="4450300"/>
              <a:ext cx="50325" cy="38800"/>
            </a:xfrm>
            <a:custGeom>
              <a:avLst/>
              <a:gdLst/>
              <a:ahLst/>
              <a:cxnLst/>
              <a:rect l="l" t="t" r="r" b="b"/>
              <a:pathLst>
                <a:path w="2013" h="1552" extrusionOk="0">
                  <a:moveTo>
                    <a:pt x="904" y="1"/>
                  </a:moveTo>
                  <a:cubicBezTo>
                    <a:pt x="816" y="1"/>
                    <a:pt x="729" y="8"/>
                    <a:pt x="643" y="27"/>
                  </a:cubicBezTo>
                  <a:cubicBezTo>
                    <a:pt x="369" y="87"/>
                    <a:pt x="60" y="266"/>
                    <a:pt x="24" y="575"/>
                  </a:cubicBezTo>
                  <a:cubicBezTo>
                    <a:pt x="0" y="920"/>
                    <a:pt x="298" y="1182"/>
                    <a:pt x="595" y="1301"/>
                  </a:cubicBezTo>
                  <a:cubicBezTo>
                    <a:pt x="726" y="1361"/>
                    <a:pt x="845" y="1397"/>
                    <a:pt x="976" y="1421"/>
                  </a:cubicBezTo>
                  <a:cubicBezTo>
                    <a:pt x="1131" y="1456"/>
                    <a:pt x="1274" y="1492"/>
                    <a:pt x="1417" y="1551"/>
                  </a:cubicBezTo>
                  <a:cubicBezTo>
                    <a:pt x="1417" y="1540"/>
                    <a:pt x="1429" y="1528"/>
                    <a:pt x="1429" y="1516"/>
                  </a:cubicBezTo>
                  <a:cubicBezTo>
                    <a:pt x="1298" y="1456"/>
                    <a:pt x="1143" y="1409"/>
                    <a:pt x="1000" y="1373"/>
                  </a:cubicBezTo>
                  <a:cubicBezTo>
                    <a:pt x="881" y="1337"/>
                    <a:pt x="738" y="1301"/>
                    <a:pt x="619" y="1254"/>
                  </a:cubicBezTo>
                  <a:cubicBezTo>
                    <a:pt x="345" y="1159"/>
                    <a:pt x="60" y="897"/>
                    <a:pt x="83" y="587"/>
                  </a:cubicBezTo>
                  <a:cubicBezTo>
                    <a:pt x="119" y="301"/>
                    <a:pt x="405" y="123"/>
                    <a:pt x="655" y="87"/>
                  </a:cubicBezTo>
                  <a:cubicBezTo>
                    <a:pt x="736" y="68"/>
                    <a:pt x="821" y="60"/>
                    <a:pt x="907" y="60"/>
                  </a:cubicBezTo>
                  <a:cubicBezTo>
                    <a:pt x="1036" y="60"/>
                    <a:pt x="1169" y="77"/>
                    <a:pt x="1298" y="99"/>
                  </a:cubicBezTo>
                  <a:cubicBezTo>
                    <a:pt x="1369" y="99"/>
                    <a:pt x="1429" y="111"/>
                    <a:pt x="1488" y="111"/>
                  </a:cubicBezTo>
                  <a:cubicBezTo>
                    <a:pt x="1610" y="128"/>
                    <a:pt x="1739" y="139"/>
                    <a:pt x="1859" y="139"/>
                  </a:cubicBezTo>
                  <a:cubicBezTo>
                    <a:pt x="1904" y="139"/>
                    <a:pt x="1947" y="138"/>
                    <a:pt x="1988" y="135"/>
                  </a:cubicBezTo>
                  <a:cubicBezTo>
                    <a:pt x="1988" y="111"/>
                    <a:pt x="2012" y="99"/>
                    <a:pt x="2012" y="87"/>
                  </a:cubicBezTo>
                  <a:lnTo>
                    <a:pt x="2012" y="87"/>
                  </a:lnTo>
                  <a:cubicBezTo>
                    <a:pt x="1960" y="90"/>
                    <a:pt x="1909" y="92"/>
                    <a:pt x="1858" y="92"/>
                  </a:cubicBezTo>
                  <a:cubicBezTo>
                    <a:pt x="1735" y="92"/>
                    <a:pt x="1615" y="84"/>
                    <a:pt x="1488" y="75"/>
                  </a:cubicBezTo>
                  <a:cubicBezTo>
                    <a:pt x="1417" y="75"/>
                    <a:pt x="1357" y="51"/>
                    <a:pt x="1298" y="39"/>
                  </a:cubicBezTo>
                  <a:cubicBezTo>
                    <a:pt x="1169" y="18"/>
                    <a:pt x="1036" y="1"/>
                    <a:pt x="904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50"/>
            <p:cNvSpPr/>
            <p:nvPr/>
          </p:nvSpPr>
          <p:spPr>
            <a:xfrm>
              <a:off x="7125875" y="4410800"/>
              <a:ext cx="50925" cy="16775"/>
            </a:xfrm>
            <a:custGeom>
              <a:avLst/>
              <a:gdLst/>
              <a:ahLst/>
              <a:cxnLst/>
              <a:rect l="l" t="t" r="r" b="b"/>
              <a:pathLst>
                <a:path w="2037" h="671" extrusionOk="0">
                  <a:moveTo>
                    <a:pt x="2037" y="0"/>
                  </a:moveTo>
                  <a:cubicBezTo>
                    <a:pt x="1941" y="24"/>
                    <a:pt x="1834" y="24"/>
                    <a:pt x="1739" y="48"/>
                  </a:cubicBezTo>
                  <a:lnTo>
                    <a:pt x="36" y="214"/>
                  </a:lnTo>
                  <a:lnTo>
                    <a:pt x="1" y="214"/>
                  </a:lnTo>
                  <a:lnTo>
                    <a:pt x="13" y="250"/>
                  </a:lnTo>
                  <a:cubicBezTo>
                    <a:pt x="151" y="546"/>
                    <a:pt x="501" y="670"/>
                    <a:pt x="848" y="670"/>
                  </a:cubicBezTo>
                  <a:cubicBezTo>
                    <a:pt x="920" y="670"/>
                    <a:pt x="991" y="665"/>
                    <a:pt x="1060" y="655"/>
                  </a:cubicBezTo>
                  <a:cubicBezTo>
                    <a:pt x="1179" y="619"/>
                    <a:pt x="1298" y="607"/>
                    <a:pt x="1406" y="584"/>
                  </a:cubicBezTo>
                  <a:cubicBezTo>
                    <a:pt x="1560" y="536"/>
                    <a:pt x="1727" y="488"/>
                    <a:pt x="1906" y="488"/>
                  </a:cubicBezTo>
                  <a:cubicBezTo>
                    <a:pt x="1906" y="476"/>
                    <a:pt x="1918" y="464"/>
                    <a:pt x="1918" y="441"/>
                  </a:cubicBezTo>
                  <a:lnTo>
                    <a:pt x="1918" y="441"/>
                  </a:lnTo>
                  <a:cubicBezTo>
                    <a:pt x="1739" y="464"/>
                    <a:pt x="1560" y="488"/>
                    <a:pt x="1382" y="536"/>
                  </a:cubicBezTo>
                  <a:cubicBezTo>
                    <a:pt x="1263" y="560"/>
                    <a:pt x="1167" y="595"/>
                    <a:pt x="1048" y="607"/>
                  </a:cubicBezTo>
                  <a:cubicBezTo>
                    <a:pt x="979" y="616"/>
                    <a:pt x="908" y="621"/>
                    <a:pt x="838" y="621"/>
                  </a:cubicBezTo>
                  <a:cubicBezTo>
                    <a:pt x="520" y="621"/>
                    <a:pt x="208" y="525"/>
                    <a:pt x="72" y="262"/>
                  </a:cubicBezTo>
                  <a:lnTo>
                    <a:pt x="1739" y="83"/>
                  </a:lnTo>
                  <a:cubicBezTo>
                    <a:pt x="1834" y="72"/>
                    <a:pt x="1941" y="60"/>
                    <a:pt x="2025" y="48"/>
                  </a:cubicBezTo>
                  <a:cubicBezTo>
                    <a:pt x="2037" y="24"/>
                    <a:pt x="2037" y="12"/>
                    <a:pt x="2037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50"/>
            <p:cNvSpPr/>
            <p:nvPr/>
          </p:nvSpPr>
          <p:spPr>
            <a:xfrm>
              <a:off x="7137200" y="4364950"/>
              <a:ext cx="46750" cy="29200"/>
            </a:xfrm>
            <a:custGeom>
              <a:avLst/>
              <a:gdLst/>
              <a:ahLst/>
              <a:cxnLst/>
              <a:rect l="l" t="t" r="r" b="b"/>
              <a:pathLst>
                <a:path w="1870" h="1168" extrusionOk="0">
                  <a:moveTo>
                    <a:pt x="1869" y="1"/>
                  </a:moveTo>
                  <a:cubicBezTo>
                    <a:pt x="1560" y="1"/>
                    <a:pt x="1250" y="48"/>
                    <a:pt x="953" y="143"/>
                  </a:cubicBezTo>
                  <a:cubicBezTo>
                    <a:pt x="560" y="298"/>
                    <a:pt x="95" y="632"/>
                    <a:pt x="0" y="1132"/>
                  </a:cubicBezTo>
                  <a:lnTo>
                    <a:pt x="0" y="1167"/>
                  </a:lnTo>
                  <a:lnTo>
                    <a:pt x="1572" y="1084"/>
                  </a:lnTo>
                  <a:lnTo>
                    <a:pt x="1738" y="1084"/>
                  </a:lnTo>
                  <a:cubicBezTo>
                    <a:pt x="1750" y="1072"/>
                    <a:pt x="1750" y="1060"/>
                    <a:pt x="1750" y="1048"/>
                  </a:cubicBezTo>
                  <a:lnTo>
                    <a:pt x="1560" y="1036"/>
                  </a:lnTo>
                  <a:lnTo>
                    <a:pt x="36" y="1096"/>
                  </a:lnTo>
                  <a:cubicBezTo>
                    <a:pt x="155" y="644"/>
                    <a:pt x="595" y="322"/>
                    <a:pt x="964" y="191"/>
                  </a:cubicBezTo>
                  <a:cubicBezTo>
                    <a:pt x="1262" y="84"/>
                    <a:pt x="1572" y="60"/>
                    <a:pt x="1869" y="48"/>
                  </a:cubicBezTo>
                  <a:lnTo>
                    <a:pt x="1869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50"/>
            <p:cNvSpPr/>
            <p:nvPr/>
          </p:nvSpPr>
          <p:spPr>
            <a:xfrm>
              <a:off x="6576100" y="4356025"/>
              <a:ext cx="580450" cy="297125"/>
            </a:xfrm>
            <a:custGeom>
              <a:avLst/>
              <a:gdLst/>
              <a:ahLst/>
              <a:cxnLst/>
              <a:rect l="l" t="t" r="r" b="b"/>
              <a:pathLst>
                <a:path w="23218" h="11885" extrusionOk="0">
                  <a:moveTo>
                    <a:pt x="23218" y="0"/>
                  </a:moveTo>
                  <a:lnTo>
                    <a:pt x="11145" y="2072"/>
                  </a:lnTo>
                  <a:lnTo>
                    <a:pt x="11145" y="2096"/>
                  </a:lnTo>
                  <a:cubicBezTo>
                    <a:pt x="11157" y="2382"/>
                    <a:pt x="11145" y="2655"/>
                    <a:pt x="11050" y="2917"/>
                  </a:cubicBezTo>
                  <a:cubicBezTo>
                    <a:pt x="10824" y="3526"/>
                    <a:pt x="10204" y="3921"/>
                    <a:pt x="9573" y="3921"/>
                  </a:cubicBezTo>
                  <a:cubicBezTo>
                    <a:pt x="9537" y="3921"/>
                    <a:pt x="9502" y="3920"/>
                    <a:pt x="9466" y="3918"/>
                  </a:cubicBezTo>
                  <a:cubicBezTo>
                    <a:pt x="9002" y="3882"/>
                    <a:pt x="8573" y="3703"/>
                    <a:pt x="8228" y="3406"/>
                  </a:cubicBezTo>
                  <a:cubicBezTo>
                    <a:pt x="8159" y="3346"/>
                    <a:pt x="8074" y="3318"/>
                    <a:pt x="7989" y="3318"/>
                  </a:cubicBezTo>
                  <a:cubicBezTo>
                    <a:pt x="7854" y="3318"/>
                    <a:pt x="7718" y="3388"/>
                    <a:pt x="7645" y="3513"/>
                  </a:cubicBezTo>
                  <a:cubicBezTo>
                    <a:pt x="7478" y="3822"/>
                    <a:pt x="7228" y="4084"/>
                    <a:pt x="6918" y="4239"/>
                  </a:cubicBezTo>
                  <a:cubicBezTo>
                    <a:pt x="6677" y="4369"/>
                    <a:pt x="6404" y="4434"/>
                    <a:pt x="6130" y="4434"/>
                  </a:cubicBezTo>
                  <a:cubicBezTo>
                    <a:pt x="5850" y="4434"/>
                    <a:pt x="5570" y="4366"/>
                    <a:pt x="5323" y="4227"/>
                  </a:cubicBezTo>
                  <a:cubicBezTo>
                    <a:pt x="4930" y="4025"/>
                    <a:pt x="4656" y="3668"/>
                    <a:pt x="4513" y="3251"/>
                  </a:cubicBezTo>
                  <a:cubicBezTo>
                    <a:pt x="4501" y="3227"/>
                    <a:pt x="4501" y="3227"/>
                    <a:pt x="4501" y="3215"/>
                  </a:cubicBezTo>
                  <a:lnTo>
                    <a:pt x="1" y="3989"/>
                  </a:lnTo>
                  <a:lnTo>
                    <a:pt x="1" y="4025"/>
                  </a:lnTo>
                  <a:cubicBezTo>
                    <a:pt x="128" y="4576"/>
                    <a:pt x="1973" y="11885"/>
                    <a:pt x="10224" y="11885"/>
                  </a:cubicBezTo>
                  <a:cubicBezTo>
                    <a:pt x="11241" y="11885"/>
                    <a:pt x="12354" y="11774"/>
                    <a:pt x="13574" y="11526"/>
                  </a:cubicBezTo>
                  <a:cubicBezTo>
                    <a:pt x="22599" y="9680"/>
                    <a:pt x="23170" y="667"/>
                    <a:pt x="23218" y="36"/>
                  </a:cubicBezTo>
                  <a:lnTo>
                    <a:pt x="232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50"/>
            <p:cNvSpPr/>
            <p:nvPr/>
          </p:nvSpPr>
          <p:spPr>
            <a:xfrm>
              <a:off x="6936875" y="4457600"/>
              <a:ext cx="28600" cy="20375"/>
            </a:xfrm>
            <a:custGeom>
              <a:avLst/>
              <a:gdLst/>
              <a:ahLst/>
              <a:cxnLst/>
              <a:rect l="l" t="t" r="r" b="b"/>
              <a:pathLst>
                <a:path w="1144" h="815" extrusionOk="0">
                  <a:moveTo>
                    <a:pt x="937" y="1"/>
                  </a:moveTo>
                  <a:cubicBezTo>
                    <a:pt x="903" y="1"/>
                    <a:pt x="869" y="11"/>
                    <a:pt x="834" y="33"/>
                  </a:cubicBezTo>
                  <a:lnTo>
                    <a:pt x="119" y="474"/>
                  </a:lnTo>
                  <a:cubicBezTo>
                    <a:pt x="36" y="533"/>
                    <a:pt x="0" y="640"/>
                    <a:pt x="60" y="736"/>
                  </a:cubicBezTo>
                  <a:cubicBezTo>
                    <a:pt x="99" y="790"/>
                    <a:pt x="158" y="814"/>
                    <a:pt x="218" y="814"/>
                  </a:cubicBezTo>
                  <a:cubicBezTo>
                    <a:pt x="249" y="814"/>
                    <a:pt x="281" y="807"/>
                    <a:pt x="310" y="795"/>
                  </a:cubicBezTo>
                  <a:lnTo>
                    <a:pt x="1024" y="343"/>
                  </a:lnTo>
                  <a:cubicBezTo>
                    <a:pt x="1119" y="283"/>
                    <a:pt x="1143" y="176"/>
                    <a:pt x="1084" y="93"/>
                  </a:cubicBezTo>
                  <a:cubicBezTo>
                    <a:pt x="1046" y="32"/>
                    <a:pt x="994" y="1"/>
                    <a:pt x="93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50"/>
            <p:cNvSpPr/>
            <p:nvPr/>
          </p:nvSpPr>
          <p:spPr>
            <a:xfrm>
              <a:off x="7055625" y="4409050"/>
              <a:ext cx="30100" cy="15300"/>
            </a:xfrm>
            <a:custGeom>
              <a:avLst/>
              <a:gdLst/>
              <a:ahLst/>
              <a:cxnLst/>
              <a:rect l="l" t="t" r="r" b="b"/>
              <a:pathLst>
                <a:path w="1204" h="612" extrusionOk="0">
                  <a:moveTo>
                    <a:pt x="199" y="0"/>
                  </a:moveTo>
                  <a:cubicBezTo>
                    <a:pt x="127" y="0"/>
                    <a:pt x="53" y="53"/>
                    <a:pt x="25" y="130"/>
                  </a:cubicBezTo>
                  <a:cubicBezTo>
                    <a:pt x="1" y="213"/>
                    <a:pt x="60" y="320"/>
                    <a:pt x="144" y="356"/>
                  </a:cubicBezTo>
                  <a:lnTo>
                    <a:pt x="953" y="606"/>
                  </a:lnTo>
                  <a:cubicBezTo>
                    <a:pt x="966" y="610"/>
                    <a:pt x="979" y="611"/>
                    <a:pt x="992" y="611"/>
                  </a:cubicBezTo>
                  <a:cubicBezTo>
                    <a:pt x="1067" y="611"/>
                    <a:pt x="1149" y="558"/>
                    <a:pt x="1179" y="487"/>
                  </a:cubicBezTo>
                  <a:cubicBezTo>
                    <a:pt x="1203" y="392"/>
                    <a:pt x="1144" y="296"/>
                    <a:pt x="1060" y="261"/>
                  </a:cubicBezTo>
                  <a:lnTo>
                    <a:pt x="251" y="11"/>
                  </a:lnTo>
                  <a:cubicBezTo>
                    <a:pt x="234" y="3"/>
                    <a:pt x="217" y="0"/>
                    <a:pt x="19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50"/>
            <p:cNvSpPr/>
            <p:nvPr/>
          </p:nvSpPr>
          <p:spPr>
            <a:xfrm>
              <a:off x="6637425" y="4496550"/>
              <a:ext cx="30375" cy="15300"/>
            </a:xfrm>
            <a:custGeom>
              <a:avLst/>
              <a:gdLst/>
              <a:ahLst/>
              <a:cxnLst/>
              <a:rect l="l" t="t" r="r" b="b"/>
              <a:pathLst>
                <a:path w="1215" h="612" extrusionOk="0">
                  <a:moveTo>
                    <a:pt x="210" y="1"/>
                  </a:moveTo>
                  <a:cubicBezTo>
                    <a:pt x="140" y="1"/>
                    <a:pt x="67" y="54"/>
                    <a:pt x="48" y="130"/>
                  </a:cubicBezTo>
                  <a:cubicBezTo>
                    <a:pt x="0" y="225"/>
                    <a:pt x="60" y="333"/>
                    <a:pt x="167" y="344"/>
                  </a:cubicBezTo>
                  <a:lnTo>
                    <a:pt x="965" y="606"/>
                  </a:lnTo>
                  <a:cubicBezTo>
                    <a:pt x="979" y="610"/>
                    <a:pt x="994" y="612"/>
                    <a:pt x="1008" y="612"/>
                  </a:cubicBezTo>
                  <a:cubicBezTo>
                    <a:pt x="1088" y="612"/>
                    <a:pt x="1161" y="558"/>
                    <a:pt x="1191" y="487"/>
                  </a:cubicBezTo>
                  <a:cubicBezTo>
                    <a:pt x="1215" y="392"/>
                    <a:pt x="1155" y="285"/>
                    <a:pt x="1072" y="261"/>
                  </a:cubicBezTo>
                  <a:lnTo>
                    <a:pt x="262" y="11"/>
                  </a:lnTo>
                  <a:cubicBezTo>
                    <a:pt x="246" y="4"/>
                    <a:pt x="228" y="1"/>
                    <a:pt x="21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50"/>
            <p:cNvSpPr/>
            <p:nvPr/>
          </p:nvSpPr>
          <p:spPr>
            <a:xfrm>
              <a:off x="6800850" y="4597875"/>
              <a:ext cx="28575" cy="20350"/>
            </a:xfrm>
            <a:custGeom>
              <a:avLst/>
              <a:gdLst/>
              <a:ahLst/>
              <a:cxnLst/>
              <a:rect l="l" t="t" r="r" b="b"/>
              <a:pathLst>
                <a:path w="1143" h="814" extrusionOk="0">
                  <a:moveTo>
                    <a:pt x="924" y="0"/>
                  </a:moveTo>
                  <a:cubicBezTo>
                    <a:pt x="893" y="0"/>
                    <a:pt x="862" y="10"/>
                    <a:pt x="833" y="30"/>
                  </a:cubicBezTo>
                  <a:lnTo>
                    <a:pt x="119" y="482"/>
                  </a:lnTo>
                  <a:cubicBezTo>
                    <a:pt x="24" y="542"/>
                    <a:pt x="0" y="637"/>
                    <a:pt x="60" y="732"/>
                  </a:cubicBezTo>
                  <a:cubicBezTo>
                    <a:pt x="100" y="781"/>
                    <a:pt x="169" y="814"/>
                    <a:pt x="232" y="814"/>
                  </a:cubicBezTo>
                  <a:cubicBezTo>
                    <a:pt x="260" y="814"/>
                    <a:pt x="287" y="807"/>
                    <a:pt x="310" y="792"/>
                  </a:cubicBezTo>
                  <a:lnTo>
                    <a:pt x="1024" y="340"/>
                  </a:lnTo>
                  <a:cubicBezTo>
                    <a:pt x="1107" y="280"/>
                    <a:pt x="1143" y="185"/>
                    <a:pt x="1083" y="89"/>
                  </a:cubicBezTo>
                  <a:cubicBezTo>
                    <a:pt x="1044" y="35"/>
                    <a:pt x="984" y="0"/>
                    <a:pt x="92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50"/>
            <p:cNvSpPr/>
            <p:nvPr/>
          </p:nvSpPr>
          <p:spPr>
            <a:xfrm>
              <a:off x="7034500" y="4476525"/>
              <a:ext cx="30375" cy="12025"/>
            </a:xfrm>
            <a:custGeom>
              <a:avLst/>
              <a:gdLst/>
              <a:ahLst/>
              <a:cxnLst/>
              <a:rect l="l" t="t" r="r" b="b"/>
              <a:pathLst>
                <a:path w="1215" h="481" extrusionOk="0">
                  <a:moveTo>
                    <a:pt x="191" y="1"/>
                  </a:moveTo>
                  <a:cubicBezTo>
                    <a:pt x="104" y="1"/>
                    <a:pt x="23" y="59"/>
                    <a:pt x="12" y="157"/>
                  </a:cubicBezTo>
                  <a:cubicBezTo>
                    <a:pt x="0" y="241"/>
                    <a:pt x="72" y="348"/>
                    <a:pt x="155" y="360"/>
                  </a:cubicBezTo>
                  <a:lnTo>
                    <a:pt x="989" y="479"/>
                  </a:lnTo>
                  <a:cubicBezTo>
                    <a:pt x="998" y="480"/>
                    <a:pt x="1007" y="480"/>
                    <a:pt x="1016" y="480"/>
                  </a:cubicBezTo>
                  <a:cubicBezTo>
                    <a:pt x="1111" y="480"/>
                    <a:pt x="1192" y="423"/>
                    <a:pt x="1203" y="336"/>
                  </a:cubicBezTo>
                  <a:cubicBezTo>
                    <a:pt x="1215" y="229"/>
                    <a:pt x="1155" y="133"/>
                    <a:pt x="1048" y="121"/>
                  </a:cubicBezTo>
                  <a:lnTo>
                    <a:pt x="215" y="2"/>
                  </a:lnTo>
                  <a:cubicBezTo>
                    <a:pt x="207" y="1"/>
                    <a:pt x="199" y="1"/>
                    <a:pt x="19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50"/>
            <p:cNvSpPr/>
            <p:nvPr/>
          </p:nvSpPr>
          <p:spPr>
            <a:xfrm>
              <a:off x="6854725" y="4518100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197" y="0"/>
                  </a:moveTo>
                  <a:cubicBezTo>
                    <a:pt x="152" y="0"/>
                    <a:pt x="107" y="18"/>
                    <a:pt x="71" y="54"/>
                  </a:cubicBezTo>
                  <a:cubicBezTo>
                    <a:pt x="0" y="125"/>
                    <a:pt x="0" y="244"/>
                    <a:pt x="71" y="304"/>
                  </a:cubicBezTo>
                  <a:lnTo>
                    <a:pt x="679" y="887"/>
                  </a:lnTo>
                  <a:cubicBezTo>
                    <a:pt x="720" y="923"/>
                    <a:pt x="765" y="941"/>
                    <a:pt x="810" y="941"/>
                  </a:cubicBezTo>
                  <a:cubicBezTo>
                    <a:pt x="854" y="941"/>
                    <a:pt x="899" y="923"/>
                    <a:pt x="941" y="887"/>
                  </a:cubicBezTo>
                  <a:cubicBezTo>
                    <a:pt x="1012" y="816"/>
                    <a:pt x="1012" y="709"/>
                    <a:pt x="941" y="637"/>
                  </a:cubicBezTo>
                  <a:lnTo>
                    <a:pt x="322" y="54"/>
                  </a:lnTo>
                  <a:cubicBezTo>
                    <a:pt x="286" y="18"/>
                    <a:pt x="241" y="0"/>
                    <a:pt x="197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50"/>
            <p:cNvSpPr/>
            <p:nvPr/>
          </p:nvSpPr>
          <p:spPr>
            <a:xfrm>
              <a:off x="6960075" y="4557525"/>
              <a:ext cx="21750" cy="26850"/>
            </a:xfrm>
            <a:custGeom>
              <a:avLst/>
              <a:gdLst/>
              <a:ahLst/>
              <a:cxnLst/>
              <a:rect l="l" t="t" r="r" b="b"/>
              <a:pathLst>
                <a:path w="870" h="1074" extrusionOk="0">
                  <a:moveTo>
                    <a:pt x="658" y="0"/>
                  </a:moveTo>
                  <a:cubicBezTo>
                    <a:pt x="601" y="0"/>
                    <a:pt x="548" y="27"/>
                    <a:pt x="513" y="84"/>
                  </a:cubicBezTo>
                  <a:lnTo>
                    <a:pt x="60" y="775"/>
                  </a:lnTo>
                  <a:cubicBezTo>
                    <a:pt x="1" y="870"/>
                    <a:pt x="13" y="977"/>
                    <a:pt x="96" y="1037"/>
                  </a:cubicBezTo>
                  <a:cubicBezTo>
                    <a:pt x="130" y="1061"/>
                    <a:pt x="169" y="1073"/>
                    <a:pt x="208" y="1073"/>
                  </a:cubicBezTo>
                  <a:cubicBezTo>
                    <a:pt x="266" y="1073"/>
                    <a:pt x="323" y="1046"/>
                    <a:pt x="358" y="989"/>
                  </a:cubicBezTo>
                  <a:lnTo>
                    <a:pt x="810" y="287"/>
                  </a:lnTo>
                  <a:cubicBezTo>
                    <a:pt x="870" y="203"/>
                    <a:pt x="858" y="96"/>
                    <a:pt x="775" y="37"/>
                  </a:cubicBezTo>
                  <a:cubicBezTo>
                    <a:pt x="736" y="13"/>
                    <a:pt x="696" y="0"/>
                    <a:pt x="6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50"/>
            <p:cNvSpPr/>
            <p:nvPr/>
          </p:nvSpPr>
          <p:spPr>
            <a:xfrm>
              <a:off x="6752025" y="4496800"/>
              <a:ext cx="22050" cy="26750"/>
            </a:xfrm>
            <a:custGeom>
              <a:avLst/>
              <a:gdLst/>
              <a:ahLst/>
              <a:cxnLst/>
              <a:rect l="l" t="t" r="r" b="b"/>
              <a:pathLst>
                <a:path w="882" h="1070" extrusionOk="0">
                  <a:moveTo>
                    <a:pt x="661" y="0"/>
                  </a:moveTo>
                  <a:cubicBezTo>
                    <a:pt x="608" y="0"/>
                    <a:pt x="560" y="28"/>
                    <a:pt x="524" y="84"/>
                  </a:cubicBezTo>
                  <a:lnTo>
                    <a:pt x="60" y="787"/>
                  </a:lnTo>
                  <a:cubicBezTo>
                    <a:pt x="0" y="870"/>
                    <a:pt x="12" y="977"/>
                    <a:pt x="108" y="1037"/>
                  </a:cubicBezTo>
                  <a:cubicBezTo>
                    <a:pt x="135" y="1059"/>
                    <a:pt x="168" y="1070"/>
                    <a:pt x="203" y="1070"/>
                  </a:cubicBezTo>
                  <a:cubicBezTo>
                    <a:pt x="260" y="1070"/>
                    <a:pt x="321" y="1041"/>
                    <a:pt x="358" y="989"/>
                  </a:cubicBezTo>
                  <a:lnTo>
                    <a:pt x="822" y="299"/>
                  </a:lnTo>
                  <a:cubicBezTo>
                    <a:pt x="881" y="203"/>
                    <a:pt x="858" y="96"/>
                    <a:pt x="774" y="37"/>
                  </a:cubicBezTo>
                  <a:cubicBezTo>
                    <a:pt x="736" y="13"/>
                    <a:pt x="698" y="0"/>
                    <a:pt x="66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50"/>
            <p:cNvSpPr/>
            <p:nvPr/>
          </p:nvSpPr>
          <p:spPr>
            <a:xfrm>
              <a:off x="6563600" y="4291575"/>
              <a:ext cx="75050" cy="133100"/>
            </a:xfrm>
            <a:custGeom>
              <a:avLst/>
              <a:gdLst/>
              <a:ahLst/>
              <a:cxnLst/>
              <a:rect l="l" t="t" r="r" b="b"/>
              <a:pathLst>
                <a:path w="3002" h="5324" extrusionOk="0">
                  <a:moveTo>
                    <a:pt x="2640" y="0"/>
                  </a:moveTo>
                  <a:cubicBezTo>
                    <a:pt x="2622" y="0"/>
                    <a:pt x="2603" y="2"/>
                    <a:pt x="2584" y="7"/>
                  </a:cubicBezTo>
                  <a:lnTo>
                    <a:pt x="394" y="328"/>
                  </a:lnTo>
                  <a:cubicBezTo>
                    <a:pt x="144" y="376"/>
                    <a:pt x="1" y="602"/>
                    <a:pt x="36" y="828"/>
                  </a:cubicBezTo>
                  <a:lnTo>
                    <a:pt x="679" y="5079"/>
                  </a:lnTo>
                  <a:cubicBezTo>
                    <a:pt x="690" y="5224"/>
                    <a:pt x="799" y="5324"/>
                    <a:pt x="929" y="5324"/>
                  </a:cubicBezTo>
                  <a:cubicBezTo>
                    <a:pt x="949" y="5324"/>
                    <a:pt x="969" y="5321"/>
                    <a:pt x="989" y="5317"/>
                  </a:cubicBezTo>
                  <a:lnTo>
                    <a:pt x="1513" y="5245"/>
                  </a:lnTo>
                  <a:cubicBezTo>
                    <a:pt x="1656" y="5210"/>
                    <a:pt x="1763" y="5079"/>
                    <a:pt x="1727" y="4912"/>
                  </a:cubicBezTo>
                  <a:lnTo>
                    <a:pt x="1477" y="3245"/>
                  </a:lnTo>
                  <a:lnTo>
                    <a:pt x="2608" y="3067"/>
                  </a:lnTo>
                  <a:cubicBezTo>
                    <a:pt x="2763" y="3043"/>
                    <a:pt x="2858" y="2912"/>
                    <a:pt x="2834" y="2757"/>
                  </a:cubicBezTo>
                  <a:lnTo>
                    <a:pt x="2763" y="2293"/>
                  </a:lnTo>
                  <a:cubicBezTo>
                    <a:pt x="2731" y="2152"/>
                    <a:pt x="2620" y="2051"/>
                    <a:pt x="2484" y="2051"/>
                  </a:cubicBezTo>
                  <a:cubicBezTo>
                    <a:pt x="2470" y="2051"/>
                    <a:pt x="2456" y="2052"/>
                    <a:pt x="2442" y="2055"/>
                  </a:cubicBezTo>
                  <a:lnTo>
                    <a:pt x="1310" y="2233"/>
                  </a:lnTo>
                  <a:lnTo>
                    <a:pt x="1168" y="1304"/>
                  </a:lnTo>
                  <a:lnTo>
                    <a:pt x="2727" y="1066"/>
                  </a:lnTo>
                  <a:cubicBezTo>
                    <a:pt x="2894" y="1031"/>
                    <a:pt x="3001" y="888"/>
                    <a:pt x="2965" y="733"/>
                  </a:cubicBezTo>
                  <a:lnTo>
                    <a:pt x="2894" y="245"/>
                  </a:lnTo>
                  <a:cubicBezTo>
                    <a:pt x="2883" y="109"/>
                    <a:pt x="2772" y="0"/>
                    <a:pt x="264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50"/>
            <p:cNvSpPr/>
            <p:nvPr/>
          </p:nvSpPr>
          <p:spPr>
            <a:xfrm>
              <a:off x="6649625" y="4286300"/>
              <a:ext cx="84850" cy="124575"/>
            </a:xfrm>
            <a:custGeom>
              <a:avLst/>
              <a:gdLst/>
              <a:ahLst/>
              <a:cxnLst/>
              <a:rect l="l" t="t" r="r" b="b"/>
              <a:pathLst>
                <a:path w="3394" h="4983" extrusionOk="0">
                  <a:moveTo>
                    <a:pt x="803" y="0"/>
                  </a:moveTo>
                  <a:cubicBezTo>
                    <a:pt x="790" y="0"/>
                    <a:pt x="776" y="1"/>
                    <a:pt x="763" y="3"/>
                  </a:cubicBezTo>
                  <a:lnTo>
                    <a:pt x="263" y="63"/>
                  </a:lnTo>
                  <a:cubicBezTo>
                    <a:pt x="108" y="99"/>
                    <a:pt x="1" y="230"/>
                    <a:pt x="24" y="396"/>
                  </a:cubicBezTo>
                  <a:lnTo>
                    <a:pt x="667" y="4623"/>
                  </a:lnTo>
                  <a:cubicBezTo>
                    <a:pt x="701" y="4834"/>
                    <a:pt x="879" y="4983"/>
                    <a:pt x="1096" y="4983"/>
                  </a:cubicBezTo>
                  <a:cubicBezTo>
                    <a:pt x="1111" y="4983"/>
                    <a:pt x="1127" y="4982"/>
                    <a:pt x="1144" y="4980"/>
                  </a:cubicBezTo>
                  <a:lnTo>
                    <a:pt x="3144" y="4682"/>
                  </a:lnTo>
                  <a:cubicBezTo>
                    <a:pt x="3287" y="4647"/>
                    <a:pt x="3394" y="4516"/>
                    <a:pt x="3358" y="4349"/>
                  </a:cubicBezTo>
                  <a:lnTo>
                    <a:pt x="3287" y="3873"/>
                  </a:lnTo>
                  <a:cubicBezTo>
                    <a:pt x="3265" y="3742"/>
                    <a:pt x="3144" y="3632"/>
                    <a:pt x="3014" y="3632"/>
                  </a:cubicBezTo>
                  <a:cubicBezTo>
                    <a:pt x="3002" y="3632"/>
                    <a:pt x="2990" y="3633"/>
                    <a:pt x="2977" y="3635"/>
                  </a:cubicBezTo>
                  <a:lnTo>
                    <a:pt x="1620" y="3849"/>
                  </a:lnTo>
                  <a:lnTo>
                    <a:pt x="1072" y="241"/>
                  </a:lnTo>
                  <a:cubicBezTo>
                    <a:pt x="1061" y="101"/>
                    <a:pt x="933" y="0"/>
                    <a:pt x="80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50"/>
            <p:cNvSpPr/>
            <p:nvPr/>
          </p:nvSpPr>
          <p:spPr>
            <a:xfrm>
              <a:off x="6744575" y="4268400"/>
              <a:ext cx="100350" cy="131775"/>
            </a:xfrm>
            <a:custGeom>
              <a:avLst/>
              <a:gdLst/>
              <a:ahLst/>
              <a:cxnLst/>
              <a:rect l="l" t="t" r="r" b="b"/>
              <a:pathLst>
                <a:path w="4014" h="5271" extrusionOk="0">
                  <a:moveTo>
                    <a:pt x="1560" y="1767"/>
                  </a:moveTo>
                  <a:lnTo>
                    <a:pt x="2084" y="2839"/>
                  </a:lnTo>
                  <a:lnTo>
                    <a:pt x="1394" y="2946"/>
                  </a:lnTo>
                  <a:lnTo>
                    <a:pt x="1560" y="1767"/>
                  </a:lnTo>
                  <a:close/>
                  <a:moveTo>
                    <a:pt x="1589" y="1"/>
                  </a:moveTo>
                  <a:cubicBezTo>
                    <a:pt x="1572" y="1"/>
                    <a:pt x="1554" y="2"/>
                    <a:pt x="1537" y="5"/>
                  </a:cubicBezTo>
                  <a:lnTo>
                    <a:pt x="1037" y="88"/>
                  </a:lnTo>
                  <a:cubicBezTo>
                    <a:pt x="882" y="112"/>
                    <a:pt x="763" y="231"/>
                    <a:pt x="739" y="386"/>
                  </a:cubicBezTo>
                  <a:lnTo>
                    <a:pt x="1" y="4922"/>
                  </a:lnTo>
                  <a:cubicBezTo>
                    <a:pt x="1" y="4946"/>
                    <a:pt x="13" y="4982"/>
                    <a:pt x="13" y="5029"/>
                  </a:cubicBezTo>
                  <a:cubicBezTo>
                    <a:pt x="23" y="5170"/>
                    <a:pt x="152" y="5271"/>
                    <a:pt x="300" y="5271"/>
                  </a:cubicBezTo>
                  <a:cubicBezTo>
                    <a:pt x="315" y="5271"/>
                    <a:pt x="330" y="5270"/>
                    <a:pt x="346" y="5268"/>
                  </a:cubicBezTo>
                  <a:lnTo>
                    <a:pt x="787" y="5184"/>
                  </a:lnTo>
                  <a:cubicBezTo>
                    <a:pt x="941" y="5172"/>
                    <a:pt x="1060" y="5053"/>
                    <a:pt x="1072" y="4887"/>
                  </a:cubicBezTo>
                  <a:lnTo>
                    <a:pt x="1203" y="4017"/>
                  </a:lnTo>
                  <a:lnTo>
                    <a:pt x="2513" y="3815"/>
                  </a:lnTo>
                  <a:lnTo>
                    <a:pt x="2906" y="4613"/>
                  </a:lnTo>
                  <a:cubicBezTo>
                    <a:pt x="2959" y="4729"/>
                    <a:pt x="3077" y="4807"/>
                    <a:pt x="3219" y="4807"/>
                  </a:cubicBezTo>
                  <a:cubicBezTo>
                    <a:pt x="3237" y="4807"/>
                    <a:pt x="3256" y="4806"/>
                    <a:pt x="3275" y="4803"/>
                  </a:cubicBezTo>
                  <a:lnTo>
                    <a:pt x="3739" y="4732"/>
                  </a:lnTo>
                  <a:cubicBezTo>
                    <a:pt x="3918" y="4708"/>
                    <a:pt x="4013" y="4565"/>
                    <a:pt x="3989" y="4398"/>
                  </a:cubicBezTo>
                  <a:cubicBezTo>
                    <a:pt x="3989" y="4351"/>
                    <a:pt x="3989" y="4327"/>
                    <a:pt x="3977" y="4291"/>
                  </a:cubicBezTo>
                  <a:lnTo>
                    <a:pt x="1906" y="207"/>
                  </a:lnTo>
                  <a:cubicBezTo>
                    <a:pt x="1853" y="81"/>
                    <a:pt x="1725" y="1"/>
                    <a:pt x="158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50"/>
            <p:cNvSpPr/>
            <p:nvPr/>
          </p:nvSpPr>
          <p:spPr>
            <a:xfrm>
              <a:off x="6836250" y="4246625"/>
              <a:ext cx="100650" cy="131550"/>
            </a:xfrm>
            <a:custGeom>
              <a:avLst/>
              <a:gdLst/>
              <a:ahLst/>
              <a:cxnLst/>
              <a:rect l="l" t="t" r="r" b="b"/>
              <a:pathLst>
                <a:path w="4026" h="5262" extrusionOk="0">
                  <a:moveTo>
                    <a:pt x="3739" y="0"/>
                  </a:moveTo>
                  <a:cubicBezTo>
                    <a:pt x="3720" y="0"/>
                    <a:pt x="3700" y="3"/>
                    <a:pt x="3680" y="7"/>
                  </a:cubicBezTo>
                  <a:lnTo>
                    <a:pt x="3204" y="66"/>
                  </a:lnTo>
                  <a:cubicBezTo>
                    <a:pt x="3061" y="78"/>
                    <a:pt x="2942" y="209"/>
                    <a:pt x="2918" y="364"/>
                  </a:cubicBezTo>
                  <a:lnTo>
                    <a:pt x="2465" y="3460"/>
                  </a:lnTo>
                  <a:lnTo>
                    <a:pt x="1108" y="626"/>
                  </a:lnTo>
                  <a:cubicBezTo>
                    <a:pt x="1057" y="514"/>
                    <a:pt x="928" y="428"/>
                    <a:pt x="802" y="428"/>
                  </a:cubicBezTo>
                  <a:cubicBezTo>
                    <a:pt x="781" y="428"/>
                    <a:pt x="760" y="430"/>
                    <a:pt x="739" y="435"/>
                  </a:cubicBezTo>
                  <a:lnTo>
                    <a:pt x="287" y="507"/>
                  </a:lnTo>
                  <a:cubicBezTo>
                    <a:pt x="120" y="543"/>
                    <a:pt x="1" y="685"/>
                    <a:pt x="37" y="852"/>
                  </a:cubicBezTo>
                  <a:cubicBezTo>
                    <a:pt x="37" y="876"/>
                    <a:pt x="48" y="924"/>
                    <a:pt x="60" y="935"/>
                  </a:cubicBezTo>
                  <a:lnTo>
                    <a:pt x="2120" y="5067"/>
                  </a:lnTo>
                  <a:cubicBezTo>
                    <a:pt x="2173" y="5183"/>
                    <a:pt x="2310" y="5262"/>
                    <a:pt x="2439" y="5262"/>
                  </a:cubicBezTo>
                  <a:cubicBezTo>
                    <a:pt x="2456" y="5262"/>
                    <a:pt x="2473" y="5260"/>
                    <a:pt x="2489" y="5257"/>
                  </a:cubicBezTo>
                  <a:lnTo>
                    <a:pt x="3001" y="5186"/>
                  </a:lnTo>
                  <a:cubicBezTo>
                    <a:pt x="3156" y="5162"/>
                    <a:pt x="3263" y="5043"/>
                    <a:pt x="3299" y="4900"/>
                  </a:cubicBezTo>
                  <a:lnTo>
                    <a:pt x="4025" y="340"/>
                  </a:lnTo>
                  <a:lnTo>
                    <a:pt x="4025" y="257"/>
                  </a:lnTo>
                  <a:cubicBezTo>
                    <a:pt x="3994" y="110"/>
                    <a:pt x="3879" y="0"/>
                    <a:pt x="373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50"/>
            <p:cNvSpPr/>
            <p:nvPr/>
          </p:nvSpPr>
          <p:spPr>
            <a:xfrm>
              <a:off x="6950550" y="4234600"/>
              <a:ext cx="105100" cy="128275"/>
            </a:xfrm>
            <a:custGeom>
              <a:avLst/>
              <a:gdLst/>
              <a:ahLst/>
              <a:cxnLst/>
              <a:rect l="l" t="t" r="r" b="b"/>
              <a:pathLst>
                <a:path w="4204" h="5131" extrusionOk="0">
                  <a:moveTo>
                    <a:pt x="1972" y="1041"/>
                  </a:moveTo>
                  <a:cubicBezTo>
                    <a:pt x="2380" y="1041"/>
                    <a:pt x="2720" y="1365"/>
                    <a:pt x="2775" y="1750"/>
                  </a:cubicBezTo>
                  <a:lnTo>
                    <a:pt x="2977" y="3119"/>
                  </a:lnTo>
                  <a:cubicBezTo>
                    <a:pt x="3037" y="3536"/>
                    <a:pt x="2775" y="3976"/>
                    <a:pt x="2323" y="4060"/>
                  </a:cubicBezTo>
                  <a:cubicBezTo>
                    <a:pt x="2285" y="4066"/>
                    <a:pt x="2249" y="4069"/>
                    <a:pt x="2212" y="4069"/>
                  </a:cubicBezTo>
                  <a:cubicBezTo>
                    <a:pt x="1816" y="4069"/>
                    <a:pt x="1472" y="3728"/>
                    <a:pt x="1418" y="3357"/>
                  </a:cubicBezTo>
                  <a:lnTo>
                    <a:pt x="1215" y="1976"/>
                  </a:lnTo>
                  <a:cubicBezTo>
                    <a:pt x="1156" y="1571"/>
                    <a:pt x="1418" y="1119"/>
                    <a:pt x="1870" y="1047"/>
                  </a:cubicBezTo>
                  <a:cubicBezTo>
                    <a:pt x="1904" y="1043"/>
                    <a:pt x="1938" y="1041"/>
                    <a:pt x="1972" y="1041"/>
                  </a:cubicBezTo>
                  <a:close/>
                  <a:moveTo>
                    <a:pt x="2008" y="0"/>
                  </a:moveTo>
                  <a:cubicBezTo>
                    <a:pt x="1912" y="0"/>
                    <a:pt x="1814" y="8"/>
                    <a:pt x="1715" y="23"/>
                  </a:cubicBezTo>
                  <a:cubicBezTo>
                    <a:pt x="656" y="166"/>
                    <a:pt x="1" y="1166"/>
                    <a:pt x="156" y="2155"/>
                  </a:cubicBezTo>
                  <a:lnTo>
                    <a:pt x="358" y="3536"/>
                  </a:lnTo>
                  <a:cubicBezTo>
                    <a:pt x="498" y="4421"/>
                    <a:pt x="1266" y="5130"/>
                    <a:pt x="2198" y="5130"/>
                  </a:cubicBezTo>
                  <a:cubicBezTo>
                    <a:pt x="2293" y="5130"/>
                    <a:pt x="2391" y="5123"/>
                    <a:pt x="2489" y="5107"/>
                  </a:cubicBezTo>
                  <a:cubicBezTo>
                    <a:pt x="3549" y="4953"/>
                    <a:pt x="4204" y="3953"/>
                    <a:pt x="4049" y="2964"/>
                  </a:cubicBezTo>
                  <a:lnTo>
                    <a:pt x="3847" y="1595"/>
                  </a:lnTo>
                  <a:cubicBezTo>
                    <a:pt x="3706" y="700"/>
                    <a:pt x="2931" y="0"/>
                    <a:pt x="200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50"/>
            <p:cNvSpPr/>
            <p:nvPr/>
          </p:nvSpPr>
          <p:spPr>
            <a:xfrm>
              <a:off x="7061575" y="4220425"/>
              <a:ext cx="98850" cy="128650"/>
            </a:xfrm>
            <a:custGeom>
              <a:avLst/>
              <a:gdLst/>
              <a:ahLst/>
              <a:cxnLst/>
              <a:rect l="l" t="t" r="r" b="b"/>
              <a:pathLst>
                <a:path w="3954" h="5146" extrusionOk="0">
                  <a:moveTo>
                    <a:pt x="1794" y="1021"/>
                  </a:moveTo>
                  <a:cubicBezTo>
                    <a:pt x="2069" y="1021"/>
                    <a:pt x="2269" y="1210"/>
                    <a:pt x="2311" y="1483"/>
                  </a:cubicBezTo>
                  <a:cubicBezTo>
                    <a:pt x="2346" y="1781"/>
                    <a:pt x="2156" y="2031"/>
                    <a:pt x="1846" y="2079"/>
                  </a:cubicBezTo>
                  <a:lnTo>
                    <a:pt x="1322" y="2150"/>
                  </a:lnTo>
                  <a:lnTo>
                    <a:pt x="1156" y="1114"/>
                  </a:lnTo>
                  <a:lnTo>
                    <a:pt x="1680" y="1031"/>
                  </a:lnTo>
                  <a:cubicBezTo>
                    <a:pt x="1719" y="1024"/>
                    <a:pt x="1757" y="1021"/>
                    <a:pt x="1794" y="1021"/>
                  </a:cubicBezTo>
                  <a:close/>
                  <a:moveTo>
                    <a:pt x="1807" y="1"/>
                  </a:moveTo>
                  <a:cubicBezTo>
                    <a:pt x="1726" y="1"/>
                    <a:pt x="1644" y="7"/>
                    <a:pt x="1561" y="19"/>
                  </a:cubicBezTo>
                  <a:lnTo>
                    <a:pt x="358" y="198"/>
                  </a:lnTo>
                  <a:cubicBezTo>
                    <a:pt x="251" y="221"/>
                    <a:pt x="144" y="269"/>
                    <a:pt x="84" y="364"/>
                  </a:cubicBezTo>
                  <a:cubicBezTo>
                    <a:pt x="25" y="459"/>
                    <a:pt x="1" y="555"/>
                    <a:pt x="13" y="674"/>
                  </a:cubicBezTo>
                  <a:lnTo>
                    <a:pt x="656" y="4901"/>
                  </a:lnTo>
                  <a:cubicBezTo>
                    <a:pt x="666" y="5046"/>
                    <a:pt x="785" y="5146"/>
                    <a:pt x="909" y="5146"/>
                  </a:cubicBezTo>
                  <a:cubicBezTo>
                    <a:pt x="928" y="5146"/>
                    <a:pt x="947" y="5143"/>
                    <a:pt x="965" y="5139"/>
                  </a:cubicBezTo>
                  <a:lnTo>
                    <a:pt x="1477" y="5067"/>
                  </a:lnTo>
                  <a:cubicBezTo>
                    <a:pt x="1632" y="5031"/>
                    <a:pt x="1739" y="4901"/>
                    <a:pt x="1715" y="4734"/>
                  </a:cubicBezTo>
                  <a:lnTo>
                    <a:pt x="1477" y="3198"/>
                  </a:lnTo>
                  <a:lnTo>
                    <a:pt x="1573" y="3174"/>
                  </a:lnTo>
                  <a:lnTo>
                    <a:pt x="2858" y="4698"/>
                  </a:lnTo>
                  <a:cubicBezTo>
                    <a:pt x="2933" y="4762"/>
                    <a:pt x="3027" y="4807"/>
                    <a:pt x="3131" y="4807"/>
                  </a:cubicBezTo>
                  <a:cubicBezTo>
                    <a:pt x="3144" y="4807"/>
                    <a:pt x="3156" y="4807"/>
                    <a:pt x="3168" y="4805"/>
                  </a:cubicBezTo>
                  <a:lnTo>
                    <a:pt x="3692" y="4722"/>
                  </a:lnTo>
                  <a:cubicBezTo>
                    <a:pt x="3859" y="4698"/>
                    <a:pt x="3954" y="4567"/>
                    <a:pt x="3930" y="4400"/>
                  </a:cubicBezTo>
                  <a:cubicBezTo>
                    <a:pt x="3918" y="4353"/>
                    <a:pt x="3882" y="4293"/>
                    <a:pt x="3859" y="4246"/>
                  </a:cubicBezTo>
                  <a:lnTo>
                    <a:pt x="2644" y="2865"/>
                  </a:lnTo>
                  <a:cubicBezTo>
                    <a:pt x="3168" y="2543"/>
                    <a:pt x="3454" y="1924"/>
                    <a:pt x="3382" y="1329"/>
                  </a:cubicBezTo>
                  <a:cubicBezTo>
                    <a:pt x="3253" y="562"/>
                    <a:pt x="2594" y="1"/>
                    <a:pt x="180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50"/>
            <p:cNvSpPr/>
            <p:nvPr/>
          </p:nvSpPr>
          <p:spPr>
            <a:xfrm>
              <a:off x="6547825" y="4168875"/>
              <a:ext cx="75325" cy="104000"/>
            </a:xfrm>
            <a:custGeom>
              <a:avLst/>
              <a:gdLst/>
              <a:ahLst/>
              <a:cxnLst/>
              <a:rect l="l" t="t" r="r" b="b"/>
              <a:pathLst>
                <a:path w="3013" h="4160" extrusionOk="0">
                  <a:moveTo>
                    <a:pt x="1432" y="1"/>
                  </a:moveTo>
                  <a:cubicBezTo>
                    <a:pt x="1339" y="1"/>
                    <a:pt x="1247" y="7"/>
                    <a:pt x="1156" y="21"/>
                  </a:cubicBezTo>
                  <a:cubicBezTo>
                    <a:pt x="429" y="140"/>
                    <a:pt x="1" y="712"/>
                    <a:pt x="96" y="1414"/>
                  </a:cubicBezTo>
                  <a:cubicBezTo>
                    <a:pt x="191" y="2045"/>
                    <a:pt x="596" y="2307"/>
                    <a:pt x="1191" y="2474"/>
                  </a:cubicBezTo>
                  <a:lnTo>
                    <a:pt x="1346" y="2521"/>
                  </a:lnTo>
                  <a:cubicBezTo>
                    <a:pt x="1870" y="2652"/>
                    <a:pt x="1977" y="2676"/>
                    <a:pt x="2025" y="2902"/>
                  </a:cubicBezTo>
                  <a:cubicBezTo>
                    <a:pt x="2049" y="3129"/>
                    <a:pt x="1882" y="3307"/>
                    <a:pt x="1620" y="3319"/>
                  </a:cubicBezTo>
                  <a:cubicBezTo>
                    <a:pt x="1578" y="3327"/>
                    <a:pt x="1535" y="3331"/>
                    <a:pt x="1489" y="3331"/>
                  </a:cubicBezTo>
                  <a:cubicBezTo>
                    <a:pt x="1324" y="3331"/>
                    <a:pt x="1132" y="3281"/>
                    <a:pt x="917" y="3188"/>
                  </a:cubicBezTo>
                  <a:cubicBezTo>
                    <a:pt x="858" y="3176"/>
                    <a:pt x="810" y="3176"/>
                    <a:pt x="775" y="3176"/>
                  </a:cubicBezTo>
                  <a:cubicBezTo>
                    <a:pt x="679" y="3176"/>
                    <a:pt x="620" y="3236"/>
                    <a:pt x="596" y="3319"/>
                  </a:cubicBezTo>
                  <a:lnTo>
                    <a:pt x="453" y="3676"/>
                  </a:lnTo>
                  <a:cubicBezTo>
                    <a:pt x="429" y="3784"/>
                    <a:pt x="489" y="3903"/>
                    <a:pt x="572" y="3950"/>
                  </a:cubicBezTo>
                  <a:cubicBezTo>
                    <a:pt x="861" y="4081"/>
                    <a:pt x="1186" y="4160"/>
                    <a:pt x="1496" y="4160"/>
                  </a:cubicBezTo>
                  <a:cubicBezTo>
                    <a:pt x="1582" y="4160"/>
                    <a:pt x="1668" y="4154"/>
                    <a:pt x="1751" y="4141"/>
                  </a:cubicBezTo>
                  <a:cubicBezTo>
                    <a:pt x="2501" y="4034"/>
                    <a:pt x="3013" y="3450"/>
                    <a:pt x="2894" y="2712"/>
                  </a:cubicBezTo>
                  <a:cubicBezTo>
                    <a:pt x="2822" y="2236"/>
                    <a:pt x="2501" y="1879"/>
                    <a:pt x="1989" y="1760"/>
                  </a:cubicBezTo>
                  <a:cubicBezTo>
                    <a:pt x="1703" y="1688"/>
                    <a:pt x="1632" y="1664"/>
                    <a:pt x="1608" y="1664"/>
                  </a:cubicBezTo>
                  <a:cubicBezTo>
                    <a:pt x="1108" y="1533"/>
                    <a:pt x="1013" y="1414"/>
                    <a:pt x="977" y="1236"/>
                  </a:cubicBezTo>
                  <a:cubicBezTo>
                    <a:pt x="953" y="1021"/>
                    <a:pt x="1084" y="867"/>
                    <a:pt x="1322" y="831"/>
                  </a:cubicBezTo>
                  <a:cubicBezTo>
                    <a:pt x="1346" y="828"/>
                    <a:pt x="1377" y="826"/>
                    <a:pt x="1414" y="826"/>
                  </a:cubicBezTo>
                  <a:cubicBezTo>
                    <a:pt x="1541" y="826"/>
                    <a:pt x="1742" y="851"/>
                    <a:pt x="2001" y="962"/>
                  </a:cubicBezTo>
                  <a:cubicBezTo>
                    <a:pt x="2049" y="986"/>
                    <a:pt x="2096" y="986"/>
                    <a:pt x="2144" y="986"/>
                  </a:cubicBezTo>
                  <a:cubicBezTo>
                    <a:pt x="2227" y="962"/>
                    <a:pt x="2287" y="926"/>
                    <a:pt x="2322" y="831"/>
                  </a:cubicBezTo>
                  <a:lnTo>
                    <a:pt x="2441" y="474"/>
                  </a:lnTo>
                  <a:cubicBezTo>
                    <a:pt x="2465" y="378"/>
                    <a:pt x="2406" y="247"/>
                    <a:pt x="2322" y="212"/>
                  </a:cubicBezTo>
                  <a:cubicBezTo>
                    <a:pt x="2048" y="75"/>
                    <a:pt x="1739" y="1"/>
                    <a:pt x="143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50"/>
            <p:cNvSpPr/>
            <p:nvPr/>
          </p:nvSpPr>
          <p:spPr>
            <a:xfrm>
              <a:off x="6624025" y="4153875"/>
              <a:ext cx="86950" cy="106750"/>
            </a:xfrm>
            <a:custGeom>
              <a:avLst/>
              <a:gdLst/>
              <a:ahLst/>
              <a:cxnLst/>
              <a:rect l="l" t="t" r="r" b="b"/>
              <a:pathLst>
                <a:path w="3478" h="4270" extrusionOk="0">
                  <a:moveTo>
                    <a:pt x="2765" y="1"/>
                  </a:moveTo>
                  <a:cubicBezTo>
                    <a:pt x="2756" y="1"/>
                    <a:pt x="2748" y="1"/>
                    <a:pt x="2739" y="2"/>
                  </a:cubicBezTo>
                  <a:lnTo>
                    <a:pt x="2322" y="62"/>
                  </a:lnTo>
                  <a:cubicBezTo>
                    <a:pt x="2191" y="85"/>
                    <a:pt x="2108" y="204"/>
                    <a:pt x="2132" y="324"/>
                  </a:cubicBezTo>
                  <a:lnTo>
                    <a:pt x="2465" y="2586"/>
                  </a:lnTo>
                  <a:cubicBezTo>
                    <a:pt x="2525" y="2955"/>
                    <a:pt x="2382" y="3336"/>
                    <a:pt x="1953" y="3395"/>
                  </a:cubicBezTo>
                  <a:cubicBezTo>
                    <a:pt x="1913" y="3401"/>
                    <a:pt x="1875" y="3404"/>
                    <a:pt x="1837" y="3404"/>
                  </a:cubicBezTo>
                  <a:cubicBezTo>
                    <a:pt x="1505" y="3404"/>
                    <a:pt x="1267" y="3172"/>
                    <a:pt x="1203" y="2776"/>
                  </a:cubicBezTo>
                  <a:lnTo>
                    <a:pt x="858" y="514"/>
                  </a:lnTo>
                  <a:cubicBezTo>
                    <a:pt x="847" y="398"/>
                    <a:pt x="753" y="319"/>
                    <a:pt x="649" y="319"/>
                  </a:cubicBezTo>
                  <a:cubicBezTo>
                    <a:pt x="635" y="319"/>
                    <a:pt x="622" y="321"/>
                    <a:pt x="608" y="324"/>
                  </a:cubicBezTo>
                  <a:lnTo>
                    <a:pt x="191" y="383"/>
                  </a:lnTo>
                  <a:cubicBezTo>
                    <a:pt x="72" y="395"/>
                    <a:pt x="1" y="514"/>
                    <a:pt x="13" y="633"/>
                  </a:cubicBezTo>
                  <a:lnTo>
                    <a:pt x="358" y="2860"/>
                  </a:lnTo>
                  <a:cubicBezTo>
                    <a:pt x="478" y="3644"/>
                    <a:pt x="1056" y="4269"/>
                    <a:pt x="1865" y="4269"/>
                  </a:cubicBezTo>
                  <a:cubicBezTo>
                    <a:pt x="1940" y="4269"/>
                    <a:pt x="2017" y="4264"/>
                    <a:pt x="2096" y="4253"/>
                  </a:cubicBezTo>
                  <a:cubicBezTo>
                    <a:pt x="3025" y="4110"/>
                    <a:pt x="3477" y="3252"/>
                    <a:pt x="3346" y="2419"/>
                  </a:cubicBezTo>
                  <a:lnTo>
                    <a:pt x="2989" y="204"/>
                  </a:lnTo>
                  <a:cubicBezTo>
                    <a:pt x="2978" y="72"/>
                    <a:pt x="2875" y="1"/>
                    <a:pt x="27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50"/>
            <p:cNvSpPr/>
            <p:nvPr/>
          </p:nvSpPr>
          <p:spPr>
            <a:xfrm>
              <a:off x="6727025" y="4135950"/>
              <a:ext cx="114025" cy="113475"/>
            </a:xfrm>
            <a:custGeom>
              <a:avLst/>
              <a:gdLst/>
              <a:ahLst/>
              <a:cxnLst/>
              <a:rect l="l" t="t" r="r" b="b"/>
              <a:pathLst>
                <a:path w="4561" h="4539" extrusionOk="0">
                  <a:moveTo>
                    <a:pt x="3302" y="1"/>
                  </a:moveTo>
                  <a:cubicBezTo>
                    <a:pt x="3285" y="1"/>
                    <a:pt x="3268" y="2"/>
                    <a:pt x="3251" y="5"/>
                  </a:cubicBezTo>
                  <a:lnTo>
                    <a:pt x="2810" y="64"/>
                  </a:lnTo>
                  <a:cubicBezTo>
                    <a:pt x="2691" y="100"/>
                    <a:pt x="2596" y="183"/>
                    <a:pt x="2572" y="302"/>
                  </a:cubicBezTo>
                  <a:lnTo>
                    <a:pt x="2179" y="2850"/>
                  </a:lnTo>
                  <a:lnTo>
                    <a:pt x="1024" y="540"/>
                  </a:lnTo>
                  <a:cubicBezTo>
                    <a:pt x="973" y="439"/>
                    <a:pt x="879" y="381"/>
                    <a:pt x="778" y="381"/>
                  </a:cubicBezTo>
                  <a:cubicBezTo>
                    <a:pt x="761" y="381"/>
                    <a:pt x="744" y="382"/>
                    <a:pt x="727" y="386"/>
                  </a:cubicBezTo>
                  <a:lnTo>
                    <a:pt x="250" y="457"/>
                  </a:lnTo>
                  <a:cubicBezTo>
                    <a:pt x="107" y="469"/>
                    <a:pt x="0" y="600"/>
                    <a:pt x="12" y="755"/>
                  </a:cubicBezTo>
                  <a:lnTo>
                    <a:pt x="107" y="4315"/>
                  </a:lnTo>
                  <a:cubicBezTo>
                    <a:pt x="107" y="4386"/>
                    <a:pt x="155" y="4446"/>
                    <a:pt x="191" y="4493"/>
                  </a:cubicBezTo>
                  <a:cubicBezTo>
                    <a:pt x="225" y="4519"/>
                    <a:pt x="266" y="4539"/>
                    <a:pt x="312" y="4539"/>
                  </a:cubicBezTo>
                  <a:cubicBezTo>
                    <a:pt x="330" y="4539"/>
                    <a:pt x="349" y="4536"/>
                    <a:pt x="369" y="4529"/>
                  </a:cubicBezTo>
                  <a:lnTo>
                    <a:pt x="762" y="4470"/>
                  </a:lnTo>
                  <a:cubicBezTo>
                    <a:pt x="893" y="4458"/>
                    <a:pt x="988" y="4350"/>
                    <a:pt x="988" y="4219"/>
                  </a:cubicBezTo>
                  <a:lnTo>
                    <a:pt x="893" y="2195"/>
                  </a:lnTo>
                  <a:lnTo>
                    <a:pt x="1858" y="4148"/>
                  </a:lnTo>
                  <a:cubicBezTo>
                    <a:pt x="1908" y="4239"/>
                    <a:pt x="2002" y="4296"/>
                    <a:pt x="2103" y="4296"/>
                  </a:cubicBezTo>
                  <a:cubicBezTo>
                    <a:pt x="2120" y="4296"/>
                    <a:pt x="2138" y="4294"/>
                    <a:pt x="2155" y="4291"/>
                  </a:cubicBezTo>
                  <a:lnTo>
                    <a:pt x="2560" y="4231"/>
                  </a:lnTo>
                  <a:cubicBezTo>
                    <a:pt x="2691" y="4219"/>
                    <a:pt x="2786" y="4112"/>
                    <a:pt x="2798" y="3993"/>
                  </a:cubicBezTo>
                  <a:lnTo>
                    <a:pt x="3144" y="1850"/>
                  </a:lnTo>
                  <a:lnTo>
                    <a:pt x="3667" y="3803"/>
                  </a:lnTo>
                  <a:cubicBezTo>
                    <a:pt x="3688" y="3919"/>
                    <a:pt x="3784" y="3997"/>
                    <a:pt x="3897" y="3997"/>
                  </a:cubicBezTo>
                  <a:cubicBezTo>
                    <a:pt x="3911" y="3997"/>
                    <a:pt x="3926" y="3996"/>
                    <a:pt x="3941" y="3993"/>
                  </a:cubicBezTo>
                  <a:lnTo>
                    <a:pt x="4346" y="3934"/>
                  </a:lnTo>
                  <a:cubicBezTo>
                    <a:pt x="4417" y="3934"/>
                    <a:pt x="4477" y="3898"/>
                    <a:pt x="4513" y="3850"/>
                  </a:cubicBezTo>
                  <a:cubicBezTo>
                    <a:pt x="4537" y="3791"/>
                    <a:pt x="4560" y="3731"/>
                    <a:pt x="4537" y="3660"/>
                  </a:cubicBezTo>
                  <a:lnTo>
                    <a:pt x="3572" y="231"/>
                  </a:lnTo>
                  <a:cubicBezTo>
                    <a:pt x="3551" y="83"/>
                    <a:pt x="3436" y="1"/>
                    <a:pt x="330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50"/>
            <p:cNvSpPr/>
            <p:nvPr/>
          </p:nvSpPr>
          <p:spPr>
            <a:xfrm>
              <a:off x="6856200" y="4116300"/>
              <a:ext cx="113725" cy="113350"/>
            </a:xfrm>
            <a:custGeom>
              <a:avLst/>
              <a:gdLst/>
              <a:ahLst/>
              <a:cxnLst/>
              <a:rect l="l" t="t" r="r" b="b"/>
              <a:pathLst>
                <a:path w="4549" h="4534" extrusionOk="0">
                  <a:moveTo>
                    <a:pt x="3294" y="1"/>
                  </a:moveTo>
                  <a:cubicBezTo>
                    <a:pt x="3276" y="1"/>
                    <a:pt x="3258" y="2"/>
                    <a:pt x="3239" y="5"/>
                  </a:cubicBezTo>
                  <a:lnTo>
                    <a:pt x="2810" y="64"/>
                  </a:lnTo>
                  <a:cubicBezTo>
                    <a:pt x="2691" y="100"/>
                    <a:pt x="2584" y="183"/>
                    <a:pt x="2572" y="303"/>
                  </a:cubicBezTo>
                  <a:lnTo>
                    <a:pt x="2168" y="2850"/>
                  </a:lnTo>
                  <a:lnTo>
                    <a:pt x="1025" y="541"/>
                  </a:lnTo>
                  <a:cubicBezTo>
                    <a:pt x="970" y="432"/>
                    <a:pt x="865" y="372"/>
                    <a:pt x="757" y="372"/>
                  </a:cubicBezTo>
                  <a:cubicBezTo>
                    <a:pt x="747" y="372"/>
                    <a:pt x="737" y="373"/>
                    <a:pt x="727" y="374"/>
                  </a:cubicBezTo>
                  <a:lnTo>
                    <a:pt x="251" y="457"/>
                  </a:lnTo>
                  <a:cubicBezTo>
                    <a:pt x="108" y="469"/>
                    <a:pt x="1" y="600"/>
                    <a:pt x="12" y="755"/>
                  </a:cubicBezTo>
                  <a:lnTo>
                    <a:pt x="108" y="4303"/>
                  </a:lnTo>
                  <a:cubicBezTo>
                    <a:pt x="108" y="4386"/>
                    <a:pt x="143" y="4446"/>
                    <a:pt x="191" y="4482"/>
                  </a:cubicBezTo>
                  <a:cubicBezTo>
                    <a:pt x="227" y="4518"/>
                    <a:pt x="271" y="4534"/>
                    <a:pt x="321" y="4534"/>
                  </a:cubicBezTo>
                  <a:cubicBezTo>
                    <a:pt x="337" y="4534"/>
                    <a:pt x="353" y="4532"/>
                    <a:pt x="370" y="4529"/>
                  </a:cubicBezTo>
                  <a:lnTo>
                    <a:pt x="763" y="4470"/>
                  </a:lnTo>
                  <a:cubicBezTo>
                    <a:pt x="894" y="4458"/>
                    <a:pt x="977" y="4351"/>
                    <a:pt x="977" y="4220"/>
                  </a:cubicBezTo>
                  <a:lnTo>
                    <a:pt x="894" y="2196"/>
                  </a:lnTo>
                  <a:lnTo>
                    <a:pt x="1858" y="4148"/>
                  </a:lnTo>
                  <a:cubicBezTo>
                    <a:pt x="1912" y="4235"/>
                    <a:pt x="2017" y="4293"/>
                    <a:pt x="2125" y="4293"/>
                  </a:cubicBezTo>
                  <a:cubicBezTo>
                    <a:pt x="2135" y="4293"/>
                    <a:pt x="2145" y="4292"/>
                    <a:pt x="2156" y="4291"/>
                  </a:cubicBezTo>
                  <a:lnTo>
                    <a:pt x="2560" y="4232"/>
                  </a:lnTo>
                  <a:cubicBezTo>
                    <a:pt x="2691" y="4220"/>
                    <a:pt x="2787" y="4113"/>
                    <a:pt x="2799" y="3993"/>
                  </a:cubicBezTo>
                  <a:lnTo>
                    <a:pt x="3144" y="1850"/>
                  </a:lnTo>
                  <a:lnTo>
                    <a:pt x="3656" y="3803"/>
                  </a:lnTo>
                  <a:cubicBezTo>
                    <a:pt x="3689" y="3924"/>
                    <a:pt x="3794" y="3995"/>
                    <a:pt x="3913" y="3995"/>
                  </a:cubicBezTo>
                  <a:cubicBezTo>
                    <a:pt x="3923" y="3995"/>
                    <a:pt x="3932" y="3994"/>
                    <a:pt x="3942" y="3993"/>
                  </a:cubicBezTo>
                  <a:lnTo>
                    <a:pt x="4346" y="3934"/>
                  </a:lnTo>
                  <a:cubicBezTo>
                    <a:pt x="4418" y="3934"/>
                    <a:pt x="4477" y="3886"/>
                    <a:pt x="4513" y="3851"/>
                  </a:cubicBezTo>
                  <a:cubicBezTo>
                    <a:pt x="4537" y="3791"/>
                    <a:pt x="4549" y="3732"/>
                    <a:pt x="4537" y="3648"/>
                  </a:cubicBezTo>
                  <a:lnTo>
                    <a:pt x="3572" y="231"/>
                  </a:lnTo>
                  <a:cubicBezTo>
                    <a:pt x="3541" y="83"/>
                    <a:pt x="3434" y="1"/>
                    <a:pt x="329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50"/>
            <p:cNvSpPr/>
            <p:nvPr/>
          </p:nvSpPr>
          <p:spPr>
            <a:xfrm>
              <a:off x="6973775" y="4102975"/>
              <a:ext cx="72050" cy="106175"/>
            </a:xfrm>
            <a:custGeom>
              <a:avLst/>
              <a:gdLst/>
              <a:ahLst/>
              <a:cxnLst/>
              <a:rect l="l" t="t" r="r" b="b"/>
              <a:pathLst>
                <a:path w="2882" h="4247" extrusionOk="0">
                  <a:moveTo>
                    <a:pt x="2098" y="1"/>
                  </a:moveTo>
                  <a:cubicBezTo>
                    <a:pt x="2089" y="1"/>
                    <a:pt x="2081" y="1"/>
                    <a:pt x="2072" y="2"/>
                  </a:cubicBezTo>
                  <a:lnTo>
                    <a:pt x="298" y="276"/>
                  </a:lnTo>
                  <a:cubicBezTo>
                    <a:pt x="203" y="288"/>
                    <a:pt x="120" y="335"/>
                    <a:pt x="72" y="407"/>
                  </a:cubicBezTo>
                  <a:cubicBezTo>
                    <a:pt x="24" y="478"/>
                    <a:pt x="1" y="574"/>
                    <a:pt x="12" y="657"/>
                  </a:cubicBezTo>
                  <a:lnTo>
                    <a:pt x="524" y="3967"/>
                  </a:lnTo>
                  <a:cubicBezTo>
                    <a:pt x="546" y="4126"/>
                    <a:pt x="679" y="4247"/>
                    <a:pt x="843" y="4247"/>
                  </a:cubicBezTo>
                  <a:cubicBezTo>
                    <a:pt x="863" y="4247"/>
                    <a:pt x="884" y="4245"/>
                    <a:pt x="905" y="4241"/>
                  </a:cubicBezTo>
                  <a:lnTo>
                    <a:pt x="2679" y="3979"/>
                  </a:lnTo>
                  <a:cubicBezTo>
                    <a:pt x="2810" y="3967"/>
                    <a:pt x="2882" y="3860"/>
                    <a:pt x="2870" y="3729"/>
                  </a:cubicBezTo>
                  <a:lnTo>
                    <a:pt x="2810" y="3336"/>
                  </a:lnTo>
                  <a:cubicBezTo>
                    <a:pt x="2799" y="3224"/>
                    <a:pt x="2694" y="3144"/>
                    <a:pt x="2583" y="3144"/>
                  </a:cubicBezTo>
                  <a:cubicBezTo>
                    <a:pt x="2576" y="3144"/>
                    <a:pt x="2568" y="3145"/>
                    <a:pt x="2560" y="3145"/>
                  </a:cubicBezTo>
                  <a:lnTo>
                    <a:pt x="1310" y="3336"/>
                  </a:lnTo>
                  <a:lnTo>
                    <a:pt x="1191" y="2514"/>
                  </a:lnTo>
                  <a:lnTo>
                    <a:pt x="2096" y="2383"/>
                  </a:lnTo>
                  <a:cubicBezTo>
                    <a:pt x="2227" y="2371"/>
                    <a:pt x="2310" y="2252"/>
                    <a:pt x="2287" y="2133"/>
                  </a:cubicBezTo>
                  <a:lnTo>
                    <a:pt x="2227" y="1764"/>
                  </a:lnTo>
                  <a:cubicBezTo>
                    <a:pt x="2216" y="1632"/>
                    <a:pt x="2113" y="1561"/>
                    <a:pt x="2003" y="1561"/>
                  </a:cubicBezTo>
                  <a:cubicBezTo>
                    <a:pt x="1994" y="1561"/>
                    <a:pt x="1986" y="1561"/>
                    <a:pt x="1977" y="1562"/>
                  </a:cubicBezTo>
                  <a:lnTo>
                    <a:pt x="1072" y="1705"/>
                  </a:lnTo>
                  <a:lnTo>
                    <a:pt x="965" y="1026"/>
                  </a:lnTo>
                  <a:lnTo>
                    <a:pt x="2191" y="836"/>
                  </a:lnTo>
                  <a:cubicBezTo>
                    <a:pt x="2322" y="824"/>
                    <a:pt x="2394" y="705"/>
                    <a:pt x="2382" y="586"/>
                  </a:cubicBezTo>
                  <a:lnTo>
                    <a:pt x="2322" y="193"/>
                  </a:lnTo>
                  <a:cubicBezTo>
                    <a:pt x="2311" y="71"/>
                    <a:pt x="2208" y="1"/>
                    <a:pt x="209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50"/>
            <p:cNvSpPr/>
            <p:nvPr/>
          </p:nvSpPr>
          <p:spPr>
            <a:xfrm>
              <a:off x="7047000" y="4094375"/>
              <a:ext cx="80400" cy="104250"/>
            </a:xfrm>
            <a:custGeom>
              <a:avLst/>
              <a:gdLst/>
              <a:ahLst/>
              <a:cxnLst/>
              <a:rect l="l" t="t" r="r" b="b"/>
              <a:pathLst>
                <a:path w="3216" h="4170" extrusionOk="0">
                  <a:moveTo>
                    <a:pt x="1466" y="861"/>
                  </a:moveTo>
                  <a:cubicBezTo>
                    <a:pt x="1688" y="861"/>
                    <a:pt x="1840" y="1008"/>
                    <a:pt x="1882" y="1227"/>
                  </a:cubicBezTo>
                  <a:cubicBezTo>
                    <a:pt x="1905" y="1477"/>
                    <a:pt x="1763" y="1668"/>
                    <a:pt x="1501" y="1715"/>
                  </a:cubicBezTo>
                  <a:lnTo>
                    <a:pt x="1084" y="1775"/>
                  </a:lnTo>
                  <a:lnTo>
                    <a:pt x="953" y="930"/>
                  </a:lnTo>
                  <a:lnTo>
                    <a:pt x="1370" y="870"/>
                  </a:lnTo>
                  <a:cubicBezTo>
                    <a:pt x="1403" y="864"/>
                    <a:pt x="1435" y="861"/>
                    <a:pt x="1466" y="861"/>
                  </a:cubicBezTo>
                  <a:close/>
                  <a:moveTo>
                    <a:pt x="1444" y="1"/>
                  </a:moveTo>
                  <a:cubicBezTo>
                    <a:pt x="1384" y="1"/>
                    <a:pt x="1324" y="5"/>
                    <a:pt x="1263" y="13"/>
                  </a:cubicBezTo>
                  <a:lnTo>
                    <a:pt x="298" y="168"/>
                  </a:lnTo>
                  <a:cubicBezTo>
                    <a:pt x="215" y="179"/>
                    <a:pt x="120" y="227"/>
                    <a:pt x="72" y="298"/>
                  </a:cubicBezTo>
                  <a:cubicBezTo>
                    <a:pt x="36" y="370"/>
                    <a:pt x="0" y="465"/>
                    <a:pt x="12" y="549"/>
                  </a:cubicBezTo>
                  <a:lnTo>
                    <a:pt x="536" y="3978"/>
                  </a:lnTo>
                  <a:cubicBezTo>
                    <a:pt x="547" y="4099"/>
                    <a:pt x="651" y="4169"/>
                    <a:pt x="761" y="4169"/>
                  </a:cubicBezTo>
                  <a:cubicBezTo>
                    <a:pt x="769" y="4169"/>
                    <a:pt x="778" y="4169"/>
                    <a:pt x="786" y="4168"/>
                  </a:cubicBezTo>
                  <a:lnTo>
                    <a:pt x="1203" y="4108"/>
                  </a:lnTo>
                  <a:cubicBezTo>
                    <a:pt x="1346" y="4097"/>
                    <a:pt x="1417" y="3989"/>
                    <a:pt x="1405" y="3858"/>
                  </a:cubicBezTo>
                  <a:lnTo>
                    <a:pt x="1203" y="2608"/>
                  </a:lnTo>
                  <a:lnTo>
                    <a:pt x="1298" y="2596"/>
                  </a:lnTo>
                  <a:lnTo>
                    <a:pt x="2334" y="3811"/>
                  </a:lnTo>
                  <a:cubicBezTo>
                    <a:pt x="2407" y="3873"/>
                    <a:pt x="2471" y="3908"/>
                    <a:pt x="2557" y="3908"/>
                  </a:cubicBezTo>
                  <a:cubicBezTo>
                    <a:pt x="2569" y="3908"/>
                    <a:pt x="2582" y="3908"/>
                    <a:pt x="2596" y="3906"/>
                  </a:cubicBezTo>
                  <a:lnTo>
                    <a:pt x="3013" y="3847"/>
                  </a:lnTo>
                  <a:cubicBezTo>
                    <a:pt x="3144" y="3811"/>
                    <a:pt x="3215" y="3716"/>
                    <a:pt x="3203" y="3573"/>
                  </a:cubicBezTo>
                  <a:cubicBezTo>
                    <a:pt x="3191" y="3537"/>
                    <a:pt x="3168" y="3489"/>
                    <a:pt x="3144" y="3454"/>
                  </a:cubicBezTo>
                  <a:lnTo>
                    <a:pt x="2156" y="2346"/>
                  </a:lnTo>
                  <a:cubicBezTo>
                    <a:pt x="2596" y="2073"/>
                    <a:pt x="2810" y="1584"/>
                    <a:pt x="2727" y="1072"/>
                  </a:cubicBezTo>
                  <a:cubicBezTo>
                    <a:pt x="2629" y="452"/>
                    <a:pt x="2083" y="1"/>
                    <a:pt x="144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50"/>
            <p:cNvSpPr/>
            <p:nvPr/>
          </p:nvSpPr>
          <p:spPr>
            <a:xfrm>
              <a:off x="6661525" y="4021025"/>
              <a:ext cx="32775" cy="38400"/>
            </a:xfrm>
            <a:custGeom>
              <a:avLst/>
              <a:gdLst/>
              <a:ahLst/>
              <a:cxnLst/>
              <a:rect l="l" t="t" r="r" b="b"/>
              <a:pathLst>
                <a:path w="1311" h="1536" extrusionOk="0">
                  <a:moveTo>
                    <a:pt x="878" y="0"/>
                  </a:moveTo>
                  <a:cubicBezTo>
                    <a:pt x="748" y="0"/>
                    <a:pt x="620" y="66"/>
                    <a:pt x="549" y="184"/>
                  </a:cubicBezTo>
                  <a:lnTo>
                    <a:pt x="108" y="958"/>
                  </a:lnTo>
                  <a:cubicBezTo>
                    <a:pt x="1" y="1137"/>
                    <a:pt x="60" y="1375"/>
                    <a:pt x="239" y="1482"/>
                  </a:cubicBezTo>
                  <a:cubicBezTo>
                    <a:pt x="303" y="1518"/>
                    <a:pt x="372" y="1536"/>
                    <a:pt x="438" y="1536"/>
                  </a:cubicBezTo>
                  <a:cubicBezTo>
                    <a:pt x="569" y="1536"/>
                    <a:pt x="692" y="1470"/>
                    <a:pt x="763" y="1351"/>
                  </a:cubicBezTo>
                  <a:lnTo>
                    <a:pt x="1203" y="577"/>
                  </a:lnTo>
                  <a:cubicBezTo>
                    <a:pt x="1311" y="399"/>
                    <a:pt x="1251" y="161"/>
                    <a:pt x="1072" y="54"/>
                  </a:cubicBezTo>
                  <a:cubicBezTo>
                    <a:pt x="1012" y="17"/>
                    <a:pt x="945" y="0"/>
                    <a:pt x="8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50"/>
            <p:cNvSpPr/>
            <p:nvPr/>
          </p:nvSpPr>
          <p:spPr>
            <a:xfrm>
              <a:off x="6865425" y="4057950"/>
              <a:ext cx="42000" cy="25975"/>
            </a:xfrm>
            <a:custGeom>
              <a:avLst/>
              <a:gdLst/>
              <a:ahLst/>
              <a:cxnLst/>
              <a:rect l="l" t="t" r="r" b="b"/>
              <a:pathLst>
                <a:path w="1680" h="1039" extrusionOk="0">
                  <a:moveTo>
                    <a:pt x="1253" y="1"/>
                  </a:moveTo>
                  <a:cubicBezTo>
                    <a:pt x="1216" y="1"/>
                    <a:pt x="1179" y="6"/>
                    <a:pt x="1144" y="17"/>
                  </a:cubicBezTo>
                  <a:lnTo>
                    <a:pt x="298" y="303"/>
                  </a:lnTo>
                  <a:cubicBezTo>
                    <a:pt x="108" y="362"/>
                    <a:pt x="1" y="589"/>
                    <a:pt x="60" y="779"/>
                  </a:cubicBezTo>
                  <a:cubicBezTo>
                    <a:pt x="117" y="932"/>
                    <a:pt x="266" y="1038"/>
                    <a:pt x="421" y="1038"/>
                  </a:cubicBezTo>
                  <a:cubicBezTo>
                    <a:pt x="459" y="1038"/>
                    <a:pt x="498" y="1032"/>
                    <a:pt x="536" y="1017"/>
                  </a:cubicBezTo>
                  <a:lnTo>
                    <a:pt x="1382" y="732"/>
                  </a:lnTo>
                  <a:cubicBezTo>
                    <a:pt x="1584" y="672"/>
                    <a:pt x="1679" y="446"/>
                    <a:pt x="1620" y="255"/>
                  </a:cubicBezTo>
                  <a:cubicBezTo>
                    <a:pt x="1572" y="100"/>
                    <a:pt x="1413" y="1"/>
                    <a:pt x="12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50"/>
            <p:cNvSpPr/>
            <p:nvPr/>
          </p:nvSpPr>
          <p:spPr>
            <a:xfrm>
              <a:off x="6519250" y="4588650"/>
              <a:ext cx="42300" cy="25600"/>
            </a:xfrm>
            <a:custGeom>
              <a:avLst/>
              <a:gdLst/>
              <a:ahLst/>
              <a:cxnLst/>
              <a:rect l="l" t="t" r="r" b="b"/>
              <a:pathLst>
                <a:path w="1692" h="1024" extrusionOk="0">
                  <a:moveTo>
                    <a:pt x="1272" y="0"/>
                  </a:moveTo>
                  <a:cubicBezTo>
                    <a:pt x="1233" y="0"/>
                    <a:pt x="1193" y="6"/>
                    <a:pt x="1156" y="18"/>
                  </a:cubicBezTo>
                  <a:lnTo>
                    <a:pt x="298" y="292"/>
                  </a:lnTo>
                  <a:cubicBezTo>
                    <a:pt x="108" y="351"/>
                    <a:pt x="1" y="578"/>
                    <a:pt x="72" y="768"/>
                  </a:cubicBezTo>
                  <a:cubicBezTo>
                    <a:pt x="129" y="930"/>
                    <a:pt x="271" y="1024"/>
                    <a:pt x="429" y="1024"/>
                  </a:cubicBezTo>
                  <a:cubicBezTo>
                    <a:pt x="468" y="1024"/>
                    <a:pt x="508" y="1018"/>
                    <a:pt x="548" y="1006"/>
                  </a:cubicBezTo>
                  <a:lnTo>
                    <a:pt x="1394" y="732"/>
                  </a:lnTo>
                  <a:cubicBezTo>
                    <a:pt x="1584" y="673"/>
                    <a:pt x="1691" y="447"/>
                    <a:pt x="1632" y="256"/>
                  </a:cubicBezTo>
                  <a:cubicBezTo>
                    <a:pt x="1584" y="94"/>
                    <a:pt x="1429" y="0"/>
                    <a:pt x="1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50"/>
            <p:cNvSpPr/>
            <p:nvPr/>
          </p:nvSpPr>
          <p:spPr>
            <a:xfrm>
              <a:off x="6754700" y="4080575"/>
              <a:ext cx="28300" cy="40150"/>
            </a:xfrm>
            <a:custGeom>
              <a:avLst/>
              <a:gdLst/>
              <a:ahLst/>
              <a:cxnLst/>
              <a:rect l="l" t="t" r="r" b="b"/>
              <a:pathLst>
                <a:path w="1132" h="1606" extrusionOk="0">
                  <a:moveTo>
                    <a:pt x="407" y="1"/>
                  </a:moveTo>
                  <a:cubicBezTo>
                    <a:pt x="370" y="1"/>
                    <a:pt x="334" y="6"/>
                    <a:pt x="298" y="17"/>
                  </a:cubicBezTo>
                  <a:cubicBezTo>
                    <a:pt x="96" y="77"/>
                    <a:pt x="1" y="303"/>
                    <a:pt x="60" y="493"/>
                  </a:cubicBezTo>
                  <a:lnTo>
                    <a:pt x="334" y="1351"/>
                  </a:lnTo>
                  <a:cubicBezTo>
                    <a:pt x="382" y="1505"/>
                    <a:pt x="541" y="1605"/>
                    <a:pt x="701" y="1605"/>
                  </a:cubicBezTo>
                  <a:cubicBezTo>
                    <a:pt x="738" y="1605"/>
                    <a:pt x="774" y="1600"/>
                    <a:pt x="810" y="1589"/>
                  </a:cubicBezTo>
                  <a:cubicBezTo>
                    <a:pt x="1024" y="1529"/>
                    <a:pt x="1132" y="1315"/>
                    <a:pt x="1048" y="1101"/>
                  </a:cubicBezTo>
                  <a:lnTo>
                    <a:pt x="774" y="255"/>
                  </a:lnTo>
                  <a:cubicBezTo>
                    <a:pt x="716" y="100"/>
                    <a:pt x="564" y="1"/>
                    <a:pt x="4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50"/>
            <p:cNvSpPr/>
            <p:nvPr/>
          </p:nvSpPr>
          <p:spPr>
            <a:xfrm>
              <a:off x="6603200" y="4620975"/>
              <a:ext cx="36325" cy="34975"/>
            </a:xfrm>
            <a:custGeom>
              <a:avLst/>
              <a:gdLst/>
              <a:ahLst/>
              <a:cxnLst/>
              <a:rect l="l" t="t" r="r" b="b"/>
              <a:pathLst>
                <a:path w="1453" h="1399" extrusionOk="0">
                  <a:moveTo>
                    <a:pt x="413" y="0"/>
                  </a:moveTo>
                  <a:cubicBezTo>
                    <a:pt x="322" y="0"/>
                    <a:pt x="234" y="33"/>
                    <a:pt x="167" y="106"/>
                  </a:cubicBezTo>
                  <a:cubicBezTo>
                    <a:pt x="12" y="249"/>
                    <a:pt x="0" y="487"/>
                    <a:pt x="143" y="642"/>
                  </a:cubicBezTo>
                  <a:lnTo>
                    <a:pt x="774" y="1285"/>
                  </a:lnTo>
                  <a:cubicBezTo>
                    <a:pt x="849" y="1359"/>
                    <a:pt x="949" y="1398"/>
                    <a:pt x="1050" y="1398"/>
                  </a:cubicBezTo>
                  <a:cubicBezTo>
                    <a:pt x="1142" y="1398"/>
                    <a:pt x="1236" y="1365"/>
                    <a:pt x="1310" y="1297"/>
                  </a:cubicBezTo>
                  <a:cubicBezTo>
                    <a:pt x="1453" y="1142"/>
                    <a:pt x="1453" y="904"/>
                    <a:pt x="1322" y="761"/>
                  </a:cubicBezTo>
                  <a:lnTo>
                    <a:pt x="703" y="118"/>
                  </a:lnTo>
                  <a:cubicBezTo>
                    <a:pt x="621" y="42"/>
                    <a:pt x="515" y="0"/>
                    <a:pt x="4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50"/>
            <p:cNvSpPr/>
            <p:nvPr/>
          </p:nvSpPr>
          <p:spPr>
            <a:xfrm>
              <a:off x="6504975" y="4414125"/>
              <a:ext cx="36925" cy="34800"/>
            </a:xfrm>
            <a:custGeom>
              <a:avLst/>
              <a:gdLst/>
              <a:ahLst/>
              <a:cxnLst/>
              <a:rect l="l" t="t" r="r" b="b"/>
              <a:pathLst>
                <a:path w="1477" h="1392" extrusionOk="0">
                  <a:moveTo>
                    <a:pt x="1047" y="1"/>
                  </a:moveTo>
                  <a:cubicBezTo>
                    <a:pt x="954" y="1"/>
                    <a:pt x="860" y="37"/>
                    <a:pt x="786" y="117"/>
                  </a:cubicBezTo>
                  <a:lnTo>
                    <a:pt x="143" y="748"/>
                  </a:lnTo>
                  <a:cubicBezTo>
                    <a:pt x="0" y="891"/>
                    <a:pt x="0" y="1129"/>
                    <a:pt x="143" y="1284"/>
                  </a:cubicBezTo>
                  <a:cubicBezTo>
                    <a:pt x="220" y="1355"/>
                    <a:pt x="319" y="1391"/>
                    <a:pt x="415" y="1391"/>
                  </a:cubicBezTo>
                  <a:cubicBezTo>
                    <a:pt x="512" y="1391"/>
                    <a:pt x="607" y="1355"/>
                    <a:pt x="679" y="1284"/>
                  </a:cubicBezTo>
                  <a:lnTo>
                    <a:pt x="1322" y="653"/>
                  </a:lnTo>
                  <a:cubicBezTo>
                    <a:pt x="1477" y="510"/>
                    <a:pt x="1477" y="272"/>
                    <a:pt x="1322" y="117"/>
                  </a:cubicBezTo>
                  <a:cubicBezTo>
                    <a:pt x="1248" y="43"/>
                    <a:pt x="1148" y="1"/>
                    <a:pt x="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50"/>
            <p:cNvSpPr/>
            <p:nvPr/>
          </p:nvSpPr>
          <p:spPr>
            <a:xfrm>
              <a:off x="6806200" y="3999600"/>
              <a:ext cx="28300" cy="39850"/>
            </a:xfrm>
            <a:custGeom>
              <a:avLst/>
              <a:gdLst/>
              <a:ahLst/>
              <a:cxnLst/>
              <a:rect l="l" t="t" r="r" b="b"/>
              <a:pathLst>
                <a:path w="1132" h="1594" extrusionOk="0">
                  <a:moveTo>
                    <a:pt x="414" y="0"/>
                  </a:moveTo>
                  <a:cubicBezTo>
                    <a:pt x="375" y="0"/>
                    <a:pt x="336" y="6"/>
                    <a:pt x="298" y="18"/>
                  </a:cubicBezTo>
                  <a:cubicBezTo>
                    <a:pt x="107" y="77"/>
                    <a:pt x="0" y="303"/>
                    <a:pt x="60" y="494"/>
                  </a:cubicBezTo>
                  <a:lnTo>
                    <a:pt x="346" y="1339"/>
                  </a:lnTo>
                  <a:cubicBezTo>
                    <a:pt x="394" y="1494"/>
                    <a:pt x="552" y="1594"/>
                    <a:pt x="712" y="1594"/>
                  </a:cubicBezTo>
                  <a:cubicBezTo>
                    <a:pt x="749" y="1594"/>
                    <a:pt x="786" y="1588"/>
                    <a:pt x="822" y="1577"/>
                  </a:cubicBezTo>
                  <a:cubicBezTo>
                    <a:pt x="1036" y="1518"/>
                    <a:pt x="1131" y="1292"/>
                    <a:pt x="1060" y="1101"/>
                  </a:cubicBezTo>
                  <a:lnTo>
                    <a:pt x="774" y="256"/>
                  </a:lnTo>
                  <a:cubicBezTo>
                    <a:pt x="727" y="93"/>
                    <a:pt x="572" y="0"/>
                    <a:pt x="4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50"/>
            <p:cNvSpPr/>
            <p:nvPr/>
          </p:nvSpPr>
          <p:spPr>
            <a:xfrm>
              <a:off x="6593375" y="4106200"/>
              <a:ext cx="41700" cy="29025"/>
            </a:xfrm>
            <a:custGeom>
              <a:avLst/>
              <a:gdLst/>
              <a:ahLst/>
              <a:cxnLst/>
              <a:rect l="l" t="t" r="r" b="b"/>
              <a:pathLst>
                <a:path w="1668" h="1161" extrusionOk="0">
                  <a:moveTo>
                    <a:pt x="1243" y="0"/>
                  </a:moveTo>
                  <a:cubicBezTo>
                    <a:pt x="1187" y="0"/>
                    <a:pt x="1129" y="13"/>
                    <a:pt x="1072" y="40"/>
                  </a:cubicBezTo>
                  <a:lnTo>
                    <a:pt x="274" y="445"/>
                  </a:lnTo>
                  <a:cubicBezTo>
                    <a:pt x="84" y="528"/>
                    <a:pt x="0" y="754"/>
                    <a:pt x="96" y="945"/>
                  </a:cubicBezTo>
                  <a:cubicBezTo>
                    <a:pt x="156" y="1075"/>
                    <a:pt x="293" y="1161"/>
                    <a:pt x="437" y="1161"/>
                  </a:cubicBezTo>
                  <a:cubicBezTo>
                    <a:pt x="490" y="1161"/>
                    <a:pt x="544" y="1149"/>
                    <a:pt x="596" y="1123"/>
                  </a:cubicBezTo>
                  <a:lnTo>
                    <a:pt x="1405" y="718"/>
                  </a:lnTo>
                  <a:cubicBezTo>
                    <a:pt x="1596" y="635"/>
                    <a:pt x="1667" y="409"/>
                    <a:pt x="1584" y="218"/>
                  </a:cubicBezTo>
                  <a:cubicBezTo>
                    <a:pt x="1516" y="82"/>
                    <a:pt x="1386" y="0"/>
                    <a:pt x="1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50"/>
            <p:cNvSpPr/>
            <p:nvPr/>
          </p:nvSpPr>
          <p:spPr>
            <a:xfrm>
              <a:off x="6520150" y="4503525"/>
              <a:ext cx="25325" cy="41075"/>
            </a:xfrm>
            <a:custGeom>
              <a:avLst/>
              <a:gdLst/>
              <a:ahLst/>
              <a:cxnLst/>
              <a:rect l="l" t="t" r="r" b="b"/>
              <a:pathLst>
                <a:path w="1013" h="1643" extrusionOk="0">
                  <a:moveTo>
                    <a:pt x="413" y="0"/>
                  </a:moveTo>
                  <a:cubicBezTo>
                    <a:pt x="390" y="0"/>
                    <a:pt x="368" y="2"/>
                    <a:pt x="346" y="6"/>
                  </a:cubicBezTo>
                  <a:cubicBezTo>
                    <a:pt x="131" y="54"/>
                    <a:pt x="0" y="268"/>
                    <a:pt x="48" y="458"/>
                  </a:cubicBezTo>
                  <a:lnTo>
                    <a:pt x="227" y="1339"/>
                  </a:lnTo>
                  <a:cubicBezTo>
                    <a:pt x="269" y="1519"/>
                    <a:pt x="424" y="1643"/>
                    <a:pt x="601" y="1643"/>
                  </a:cubicBezTo>
                  <a:cubicBezTo>
                    <a:pt x="623" y="1643"/>
                    <a:pt x="645" y="1641"/>
                    <a:pt x="667" y="1637"/>
                  </a:cubicBezTo>
                  <a:cubicBezTo>
                    <a:pt x="881" y="1589"/>
                    <a:pt x="1012" y="1399"/>
                    <a:pt x="965" y="1185"/>
                  </a:cubicBezTo>
                  <a:lnTo>
                    <a:pt x="786" y="304"/>
                  </a:lnTo>
                  <a:cubicBezTo>
                    <a:pt x="754" y="124"/>
                    <a:pt x="591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50"/>
            <p:cNvSpPr/>
            <p:nvPr/>
          </p:nvSpPr>
          <p:spPr>
            <a:xfrm>
              <a:off x="6945500" y="4005300"/>
              <a:ext cx="41700" cy="29125"/>
            </a:xfrm>
            <a:custGeom>
              <a:avLst/>
              <a:gdLst/>
              <a:ahLst/>
              <a:cxnLst/>
              <a:rect l="l" t="t" r="r" b="b"/>
              <a:pathLst>
                <a:path w="1668" h="1165" extrusionOk="0">
                  <a:moveTo>
                    <a:pt x="1238" y="0"/>
                  </a:moveTo>
                  <a:cubicBezTo>
                    <a:pt x="1183" y="0"/>
                    <a:pt x="1126" y="13"/>
                    <a:pt x="1072" y="40"/>
                  </a:cubicBezTo>
                  <a:lnTo>
                    <a:pt x="262" y="444"/>
                  </a:lnTo>
                  <a:cubicBezTo>
                    <a:pt x="72" y="528"/>
                    <a:pt x="0" y="754"/>
                    <a:pt x="84" y="944"/>
                  </a:cubicBezTo>
                  <a:cubicBezTo>
                    <a:pt x="151" y="1087"/>
                    <a:pt x="283" y="1165"/>
                    <a:pt x="422" y="1165"/>
                  </a:cubicBezTo>
                  <a:cubicBezTo>
                    <a:pt x="480" y="1165"/>
                    <a:pt x="540" y="1151"/>
                    <a:pt x="596" y="1123"/>
                  </a:cubicBezTo>
                  <a:lnTo>
                    <a:pt x="1393" y="730"/>
                  </a:lnTo>
                  <a:cubicBezTo>
                    <a:pt x="1596" y="635"/>
                    <a:pt x="1667" y="409"/>
                    <a:pt x="1572" y="218"/>
                  </a:cubicBezTo>
                  <a:cubicBezTo>
                    <a:pt x="1512" y="82"/>
                    <a:pt x="1379" y="0"/>
                    <a:pt x="1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" name="Google Shape;2165;p43">
            <a:extLst>
              <a:ext uri="{FF2B5EF4-FFF2-40B4-BE49-F238E27FC236}">
                <a16:creationId xmlns:a16="http://schemas.microsoft.com/office/drawing/2014/main" id="{1B1C7D94-0C92-4040-B8BB-D02B0B5FB440}"/>
              </a:ext>
            </a:extLst>
          </p:cNvPr>
          <p:cNvGrpSpPr/>
          <p:nvPr/>
        </p:nvGrpSpPr>
        <p:grpSpPr>
          <a:xfrm>
            <a:off x="8518388" y="4326384"/>
            <a:ext cx="3295718" cy="2411404"/>
            <a:chOff x="411050" y="3953425"/>
            <a:chExt cx="829600" cy="607000"/>
          </a:xfrm>
        </p:grpSpPr>
        <p:sp>
          <p:nvSpPr>
            <p:cNvPr id="146" name="Google Shape;2166;p43">
              <a:extLst>
                <a:ext uri="{FF2B5EF4-FFF2-40B4-BE49-F238E27FC236}">
                  <a16:creationId xmlns:a16="http://schemas.microsoft.com/office/drawing/2014/main" id="{B6E37874-E5B4-4768-B99B-6262FDB09AC9}"/>
                </a:ext>
              </a:extLst>
            </p:cNvPr>
            <p:cNvSpPr/>
            <p:nvPr/>
          </p:nvSpPr>
          <p:spPr>
            <a:xfrm>
              <a:off x="411050" y="3953425"/>
              <a:ext cx="829600" cy="607000"/>
            </a:xfrm>
            <a:custGeom>
              <a:avLst/>
              <a:gdLst/>
              <a:ahLst/>
              <a:cxnLst/>
              <a:rect l="l" t="t" r="r" b="b"/>
              <a:pathLst>
                <a:path w="33184" h="24280" extrusionOk="0">
                  <a:moveTo>
                    <a:pt x="2177" y="0"/>
                  </a:moveTo>
                  <a:cubicBezTo>
                    <a:pt x="1955" y="0"/>
                    <a:pt x="1744" y="86"/>
                    <a:pt x="1584" y="245"/>
                  </a:cubicBezTo>
                  <a:cubicBezTo>
                    <a:pt x="1370" y="448"/>
                    <a:pt x="1286" y="745"/>
                    <a:pt x="1346" y="1031"/>
                  </a:cubicBezTo>
                  <a:cubicBezTo>
                    <a:pt x="1525" y="1876"/>
                    <a:pt x="1870" y="2650"/>
                    <a:pt x="2489" y="3531"/>
                  </a:cubicBezTo>
                  <a:cubicBezTo>
                    <a:pt x="2727" y="3877"/>
                    <a:pt x="2989" y="4234"/>
                    <a:pt x="3275" y="4543"/>
                  </a:cubicBezTo>
                  <a:cubicBezTo>
                    <a:pt x="3965" y="5341"/>
                    <a:pt x="4739" y="6056"/>
                    <a:pt x="5585" y="6687"/>
                  </a:cubicBezTo>
                  <a:cubicBezTo>
                    <a:pt x="5299" y="6853"/>
                    <a:pt x="5001" y="7032"/>
                    <a:pt x="4739" y="7210"/>
                  </a:cubicBezTo>
                  <a:lnTo>
                    <a:pt x="989" y="6806"/>
                  </a:lnTo>
                  <a:cubicBezTo>
                    <a:pt x="951" y="6801"/>
                    <a:pt x="913" y="6798"/>
                    <a:pt x="875" y="6798"/>
                  </a:cubicBezTo>
                  <a:cubicBezTo>
                    <a:pt x="644" y="6798"/>
                    <a:pt x="428" y="6892"/>
                    <a:pt x="274" y="7056"/>
                  </a:cubicBezTo>
                  <a:cubicBezTo>
                    <a:pt x="96" y="7246"/>
                    <a:pt x="1" y="7508"/>
                    <a:pt x="48" y="7770"/>
                  </a:cubicBezTo>
                  <a:lnTo>
                    <a:pt x="763" y="12544"/>
                  </a:lnTo>
                  <a:cubicBezTo>
                    <a:pt x="632" y="12997"/>
                    <a:pt x="536" y="13437"/>
                    <a:pt x="501" y="13890"/>
                  </a:cubicBezTo>
                  <a:cubicBezTo>
                    <a:pt x="239" y="16212"/>
                    <a:pt x="1013" y="18545"/>
                    <a:pt x="2584" y="20105"/>
                  </a:cubicBezTo>
                  <a:cubicBezTo>
                    <a:pt x="3608" y="21141"/>
                    <a:pt x="4977" y="21855"/>
                    <a:pt x="6537" y="22177"/>
                  </a:cubicBezTo>
                  <a:cubicBezTo>
                    <a:pt x="6787" y="22224"/>
                    <a:pt x="7061" y="22260"/>
                    <a:pt x="7311" y="22296"/>
                  </a:cubicBezTo>
                  <a:cubicBezTo>
                    <a:pt x="7619" y="22330"/>
                    <a:pt x="7922" y="22345"/>
                    <a:pt x="8222" y="22345"/>
                  </a:cubicBezTo>
                  <a:cubicBezTo>
                    <a:pt x="9386" y="22345"/>
                    <a:pt x="10505" y="22110"/>
                    <a:pt x="11669" y="21807"/>
                  </a:cubicBezTo>
                  <a:cubicBezTo>
                    <a:pt x="12181" y="22784"/>
                    <a:pt x="12966" y="23498"/>
                    <a:pt x="13990" y="23939"/>
                  </a:cubicBezTo>
                  <a:cubicBezTo>
                    <a:pt x="14264" y="24034"/>
                    <a:pt x="14538" y="24129"/>
                    <a:pt x="14812" y="24189"/>
                  </a:cubicBezTo>
                  <a:cubicBezTo>
                    <a:pt x="15103" y="24250"/>
                    <a:pt x="15396" y="24280"/>
                    <a:pt x="15691" y="24280"/>
                  </a:cubicBezTo>
                  <a:cubicBezTo>
                    <a:pt x="17183" y="24280"/>
                    <a:pt x="18716" y="23509"/>
                    <a:pt x="20158" y="22058"/>
                  </a:cubicBezTo>
                  <a:cubicBezTo>
                    <a:pt x="20319" y="22075"/>
                    <a:pt x="20485" y="22087"/>
                    <a:pt x="20655" y="22087"/>
                  </a:cubicBezTo>
                  <a:cubicBezTo>
                    <a:pt x="20825" y="22087"/>
                    <a:pt x="20997" y="22075"/>
                    <a:pt x="21170" y="22046"/>
                  </a:cubicBezTo>
                  <a:cubicBezTo>
                    <a:pt x="21253" y="22069"/>
                    <a:pt x="21348" y="22117"/>
                    <a:pt x="21432" y="22165"/>
                  </a:cubicBezTo>
                  <a:cubicBezTo>
                    <a:pt x="21610" y="22248"/>
                    <a:pt x="21813" y="22343"/>
                    <a:pt x="21991" y="22427"/>
                  </a:cubicBezTo>
                  <a:cubicBezTo>
                    <a:pt x="22646" y="22760"/>
                    <a:pt x="23301" y="23081"/>
                    <a:pt x="24027" y="23320"/>
                  </a:cubicBezTo>
                  <a:cubicBezTo>
                    <a:pt x="24265" y="23403"/>
                    <a:pt x="24504" y="23462"/>
                    <a:pt x="24730" y="23498"/>
                  </a:cubicBezTo>
                  <a:cubicBezTo>
                    <a:pt x="25124" y="23585"/>
                    <a:pt x="25504" y="23628"/>
                    <a:pt x="25870" y="23628"/>
                  </a:cubicBezTo>
                  <a:cubicBezTo>
                    <a:pt x="26355" y="23628"/>
                    <a:pt x="26814" y="23552"/>
                    <a:pt x="27242" y="23403"/>
                  </a:cubicBezTo>
                  <a:cubicBezTo>
                    <a:pt x="27421" y="23343"/>
                    <a:pt x="27599" y="23260"/>
                    <a:pt x="27766" y="23177"/>
                  </a:cubicBezTo>
                  <a:cubicBezTo>
                    <a:pt x="28242" y="23641"/>
                    <a:pt x="28873" y="23915"/>
                    <a:pt x="29433" y="24034"/>
                  </a:cubicBezTo>
                  <a:cubicBezTo>
                    <a:pt x="29704" y="24091"/>
                    <a:pt x="29965" y="24119"/>
                    <a:pt x="30215" y="24119"/>
                  </a:cubicBezTo>
                  <a:cubicBezTo>
                    <a:pt x="31467" y="24119"/>
                    <a:pt x="32411" y="23418"/>
                    <a:pt x="32659" y="22236"/>
                  </a:cubicBezTo>
                  <a:cubicBezTo>
                    <a:pt x="32862" y="21260"/>
                    <a:pt x="32445" y="20498"/>
                    <a:pt x="31945" y="19926"/>
                  </a:cubicBezTo>
                  <a:cubicBezTo>
                    <a:pt x="32171" y="19914"/>
                    <a:pt x="32386" y="19843"/>
                    <a:pt x="32588" y="19712"/>
                  </a:cubicBezTo>
                  <a:cubicBezTo>
                    <a:pt x="32862" y="19498"/>
                    <a:pt x="33040" y="19200"/>
                    <a:pt x="33088" y="18843"/>
                  </a:cubicBezTo>
                  <a:lnTo>
                    <a:pt x="33088" y="18831"/>
                  </a:lnTo>
                  <a:cubicBezTo>
                    <a:pt x="33183" y="17997"/>
                    <a:pt x="32719" y="16997"/>
                    <a:pt x="31183" y="16628"/>
                  </a:cubicBezTo>
                  <a:cubicBezTo>
                    <a:pt x="31314" y="16438"/>
                    <a:pt x="31409" y="16212"/>
                    <a:pt x="31409" y="15973"/>
                  </a:cubicBezTo>
                  <a:cubicBezTo>
                    <a:pt x="31409" y="15616"/>
                    <a:pt x="31243" y="15283"/>
                    <a:pt x="30945" y="15080"/>
                  </a:cubicBezTo>
                  <a:cubicBezTo>
                    <a:pt x="30897" y="15033"/>
                    <a:pt x="30862" y="15021"/>
                    <a:pt x="30814" y="14985"/>
                  </a:cubicBezTo>
                  <a:cubicBezTo>
                    <a:pt x="31052" y="14807"/>
                    <a:pt x="31588" y="14366"/>
                    <a:pt x="31540" y="13699"/>
                  </a:cubicBezTo>
                  <a:cubicBezTo>
                    <a:pt x="31516" y="13128"/>
                    <a:pt x="31076" y="12663"/>
                    <a:pt x="30481" y="12544"/>
                  </a:cubicBezTo>
                  <a:cubicBezTo>
                    <a:pt x="30457" y="12544"/>
                    <a:pt x="30409" y="12533"/>
                    <a:pt x="30385" y="12533"/>
                  </a:cubicBezTo>
                  <a:cubicBezTo>
                    <a:pt x="30320" y="12527"/>
                    <a:pt x="30258" y="12525"/>
                    <a:pt x="30198" y="12525"/>
                  </a:cubicBezTo>
                  <a:cubicBezTo>
                    <a:pt x="29985" y="12525"/>
                    <a:pt x="29805" y="12555"/>
                    <a:pt x="29647" y="12592"/>
                  </a:cubicBezTo>
                  <a:cubicBezTo>
                    <a:pt x="29338" y="12663"/>
                    <a:pt x="29040" y="12771"/>
                    <a:pt x="28730" y="12925"/>
                  </a:cubicBezTo>
                  <a:cubicBezTo>
                    <a:pt x="28540" y="12663"/>
                    <a:pt x="28326" y="12425"/>
                    <a:pt x="28099" y="12175"/>
                  </a:cubicBezTo>
                  <a:cubicBezTo>
                    <a:pt x="28361" y="10759"/>
                    <a:pt x="28040" y="9449"/>
                    <a:pt x="27194" y="8377"/>
                  </a:cubicBezTo>
                  <a:cubicBezTo>
                    <a:pt x="26551" y="7568"/>
                    <a:pt x="25694" y="7056"/>
                    <a:pt x="24646" y="6829"/>
                  </a:cubicBezTo>
                  <a:cubicBezTo>
                    <a:pt x="24276" y="6754"/>
                    <a:pt x="23898" y="6722"/>
                    <a:pt x="23522" y="6722"/>
                  </a:cubicBezTo>
                  <a:cubicBezTo>
                    <a:pt x="22531" y="6722"/>
                    <a:pt x="21554" y="6945"/>
                    <a:pt x="20777" y="7187"/>
                  </a:cubicBezTo>
                  <a:cubicBezTo>
                    <a:pt x="20515" y="7068"/>
                    <a:pt x="20265" y="6984"/>
                    <a:pt x="19991" y="6877"/>
                  </a:cubicBezTo>
                  <a:cubicBezTo>
                    <a:pt x="20003" y="6818"/>
                    <a:pt x="20003" y="6758"/>
                    <a:pt x="20027" y="6698"/>
                  </a:cubicBezTo>
                  <a:cubicBezTo>
                    <a:pt x="20110" y="6258"/>
                    <a:pt x="20170" y="5782"/>
                    <a:pt x="20039" y="5270"/>
                  </a:cubicBezTo>
                  <a:cubicBezTo>
                    <a:pt x="19908" y="4782"/>
                    <a:pt x="19551" y="4424"/>
                    <a:pt x="19110" y="4329"/>
                  </a:cubicBezTo>
                  <a:cubicBezTo>
                    <a:pt x="19039" y="4317"/>
                    <a:pt x="18970" y="4311"/>
                    <a:pt x="18900" y="4311"/>
                  </a:cubicBezTo>
                  <a:cubicBezTo>
                    <a:pt x="18830" y="4311"/>
                    <a:pt x="18759" y="4317"/>
                    <a:pt x="18681" y="4329"/>
                  </a:cubicBezTo>
                  <a:cubicBezTo>
                    <a:pt x="18550" y="4365"/>
                    <a:pt x="18241" y="4472"/>
                    <a:pt x="18015" y="4793"/>
                  </a:cubicBezTo>
                  <a:cubicBezTo>
                    <a:pt x="17967" y="4722"/>
                    <a:pt x="17943" y="4663"/>
                    <a:pt x="17896" y="4603"/>
                  </a:cubicBezTo>
                  <a:cubicBezTo>
                    <a:pt x="17586" y="4115"/>
                    <a:pt x="17229" y="3948"/>
                    <a:pt x="16967" y="3901"/>
                  </a:cubicBezTo>
                  <a:cubicBezTo>
                    <a:pt x="16872" y="3877"/>
                    <a:pt x="16776" y="3877"/>
                    <a:pt x="16669" y="3877"/>
                  </a:cubicBezTo>
                  <a:cubicBezTo>
                    <a:pt x="15979" y="3901"/>
                    <a:pt x="15467" y="4532"/>
                    <a:pt x="15455" y="5341"/>
                  </a:cubicBezTo>
                  <a:cubicBezTo>
                    <a:pt x="15455" y="5448"/>
                    <a:pt x="15455" y="5544"/>
                    <a:pt x="15467" y="5627"/>
                  </a:cubicBezTo>
                  <a:cubicBezTo>
                    <a:pt x="15324" y="5603"/>
                    <a:pt x="15157" y="5567"/>
                    <a:pt x="15002" y="5544"/>
                  </a:cubicBezTo>
                  <a:cubicBezTo>
                    <a:pt x="14943" y="5460"/>
                    <a:pt x="14252" y="4627"/>
                    <a:pt x="13967" y="4293"/>
                  </a:cubicBezTo>
                  <a:cubicBezTo>
                    <a:pt x="13848" y="4127"/>
                    <a:pt x="13717" y="3972"/>
                    <a:pt x="13574" y="3817"/>
                  </a:cubicBezTo>
                  <a:lnTo>
                    <a:pt x="12776" y="2829"/>
                  </a:lnTo>
                  <a:cubicBezTo>
                    <a:pt x="12621" y="2650"/>
                    <a:pt x="12490" y="2484"/>
                    <a:pt x="12359" y="2305"/>
                  </a:cubicBezTo>
                  <a:lnTo>
                    <a:pt x="12050" y="1912"/>
                  </a:lnTo>
                  <a:cubicBezTo>
                    <a:pt x="12050" y="1876"/>
                    <a:pt x="12062" y="1865"/>
                    <a:pt x="12062" y="1829"/>
                  </a:cubicBezTo>
                  <a:cubicBezTo>
                    <a:pt x="12145" y="1507"/>
                    <a:pt x="12050" y="1150"/>
                    <a:pt x="11776" y="936"/>
                  </a:cubicBezTo>
                  <a:cubicBezTo>
                    <a:pt x="11657" y="841"/>
                    <a:pt x="11526" y="781"/>
                    <a:pt x="11371" y="745"/>
                  </a:cubicBezTo>
                  <a:cubicBezTo>
                    <a:pt x="11359" y="733"/>
                    <a:pt x="11335" y="733"/>
                    <a:pt x="11311" y="733"/>
                  </a:cubicBezTo>
                  <a:cubicBezTo>
                    <a:pt x="11280" y="730"/>
                    <a:pt x="11248" y="728"/>
                    <a:pt x="11217" y="728"/>
                  </a:cubicBezTo>
                  <a:cubicBezTo>
                    <a:pt x="10940" y="728"/>
                    <a:pt x="10674" y="866"/>
                    <a:pt x="10514" y="1091"/>
                  </a:cubicBezTo>
                  <a:cubicBezTo>
                    <a:pt x="10502" y="1114"/>
                    <a:pt x="10478" y="1138"/>
                    <a:pt x="10466" y="1150"/>
                  </a:cubicBezTo>
                  <a:cubicBezTo>
                    <a:pt x="10311" y="1155"/>
                    <a:pt x="10155" y="1157"/>
                    <a:pt x="10000" y="1157"/>
                  </a:cubicBezTo>
                  <a:cubicBezTo>
                    <a:pt x="8065" y="1157"/>
                    <a:pt x="6169" y="826"/>
                    <a:pt x="4549" y="495"/>
                  </a:cubicBezTo>
                  <a:cubicBezTo>
                    <a:pt x="3870" y="364"/>
                    <a:pt x="3203" y="210"/>
                    <a:pt x="2620" y="79"/>
                  </a:cubicBezTo>
                  <a:cubicBezTo>
                    <a:pt x="2620" y="67"/>
                    <a:pt x="2537" y="43"/>
                    <a:pt x="2525" y="43"/>
                  </a:cubicBezTo>
                  <a:cubicBezTo>
                    <a:pt x="2477" y="43"/>
                    <a:pt x="2429" y="31"/>
                    <a:pt x="2370" y="19"/>
                  </a:cubicBezTo>
                  <a:lnTo>
                    <a:pt x="2358" y="19"/>
                  </a:lnTo>
                  <a:cubicBezTo>
                    <a:pt x="2297" y="6"/>
                    <a:pt x="2237" y="0"/>
                    <a:pt x="2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57150" dir="3360000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167;p43">
              <a:extLst>
                <a:ext uri="{FF2B5EF4-FFF2-40B4-BE49-F238E27FC236}">
                  <a16:creationId xmlns:a16="http://schemas.microsoft.com/office/drawing/2014/main" id="{C9AE628C-5A73-4068-8A8E-E10FFAA71DFE}"/>
                </a:ext>
              </a:extLst>
            </p:cNvPr>
            <p:cNvSpPr/>
            <p:nvPr/>
          </p:nvSpPr>
          <p:spPr>
            <a:xfrm>
              <a:off x="440825" y="4104750"/>
              <a:ext cx="719150" cy="417375"/>
            </a:xfrm>
            <a:custGeom>
              <a:avLst/>
              <a:gdLst/>
              <a:ahLst/>
              <a:cxnLst/>
              <a:rect l="l" t="t" r="r" b="b"/>
              <a:pathLst>
                <a:path w="28766" h="16695" extrusionOk="0">
                  <a:moveTo>
                    <a:pt x="10585" y="1"/>
                  </a:moveTo>
                  <a:cubicBezTo>
                    <a:pt x="7808" y="1"/>
                    <a:pt x="5072" y="814"/>
                    <a:pt x="2953" y="2741"/>
                  </a:cubicBezTo>
                  <a:cubicBezTo>
                    <a:pt x="2477" y="3193"/>
                    <a:pt x="2024" y="3717"/>
                    <a:pt x="1643" y="4277"/>
                  </a:cubicBezTo>
                  <a:cubicBezTo>
                    <a:pt x="881" y="5360"/>
                    <a:pt x="381" y="6634"/>
                    <a:pt x="226" y="7944"/>
                  </a:cubicBezTo>
                  <a:cubicBezTo>
                    <a:pt x="0" y="9932"/>
                    <a:pt x="643" y="12052"/>
                    <a:pt x="2060" y="13457"/>
                  </a:cubicBezTo>
                  <a:cubicBezTo>
                    <a:pt x="3179" y="14576"/>
                    <a:pt x="4703" y="15231"/>
                    <a:pt x="6287" y="15409"/>
                  </a:cubicBezTo>
                  <a:cubicBezTo>
                    <a:pt x="6569" y="15442"/>
                    <a:pt x="6849" y="15457"/>
                    <a:pt x="7128" y="15457"/>
                  </a:cubicBezTo>
                  <a:cubicBezTo>
                    <a:pt x="9897" y="15457"/>
                    <a:pt x="12470" y="13985"/>
                    <a:pt x="15240" y="13909"/>
                  </a:cubicBezTo>
                  <a:cubicBezTo>
                    <a:pt x="15325" y="13906"/>
                    <a:pt x="15410" y="13905"/>
                    <a:pt x="15494" y="13905"/>
                  </a:cubicBezTo>
                  <a:cubicBezTo>
                    <a:pt x="17311" y="13905"/>
                    <a:pt x="19090" y="14506"/>
                    <a:pt x="20705" y="15302"/>
                  </a:cubicBezTo>
                  <a:cubicBezTo>
                    <a:pt x="21527" y="15695"/>
                    <a:pt x="22312" y="16135"/>
                    <a:pt x="23170" y="16421"/>
                  </a:cubicBezTo>
                  <a:cubicBezTo>
                    <a:pt x="23677" y="16588"/>
                    <a:pt x="24213" y="16694"/>
                    <a:pt x="24740" y="16694"/>
                  </a:cubicBezTo>
                  <a:cubicBezTo>
                    <a:pt x="25115" y="16694"/>
                    <a:pt x="25485" y="16640"/>
                    <a:pt x="25837" y="16516"/>
                  </a:cubicBezTo>
                  <a:cubicBezTo>
                    <a:pt x="27551" y="15921"/>
                    <a:pt x="28623" y="14016"/>
                    <a:pt x="28694" y="12266"/>
                  </a:cubicBezTo>
                  <a:cubicBezTo>
                    <a:pt x="28766" y="10742"/>
                    <a:pt x="28206" y="9218"/>
                    <a:pt x="27325" y="7944"/>
                  </a:cubicBezTo>
                  <a:cubicBezTo>
                    <a:pt x="26361" y="6515"/>
                    <a:pt x="25003" y="5289"/>
                    <a:pt x="23610" y="4277"/>
                  </a:cubicBezTo>
                  <a:cubicBezTo>
                    <a:pt x="20467" y="2015"/>
                    <a:pt x="16895" y="860"/>
                    <a:pt x="13109" y="217"/>
                  </a:cubicBezTo>
                  <a:cubicBezTo>
                    <a:pt x="12275" y="75"/>
                    <a:pt x="11428" y="1"/>
                    <a:pt x="105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168;p43">
              <a:extLst>
                <a:ext uri="{FF2B5EF4-FFF2-40B4-BE49-F238E27FC236}">
                  <a16:creationId xmlns:a16="http://schemas.microsoft.com/office/drawing/2014/main" id="{789E3415-224D-4490-96A5-77043DCF4D75}"/>
                </a:ext>
              </a:extLst>
            </p:cNvPr>
            <p:cNvSpPr/>
            <p:nvPr/>
          </p:nvSpPr>
          <p:spPr>
            <a:xfrm>
              <a:off x="894150" y="4142550"/>
              <a:ext cx="239925" cy="197425"/>
            </a:xfrm>
            <a:custGeom>
              <a:avLst/>
              <a:gdLst/>
              <a:ahLst/>
              <a:cxnLst/>
              <a:rect l="l" t="t" r="r" b="b"/>
              <a:pathLst>
                <a:path w="9597" h="7897" extrusionOk="0">
                  <a:moveTo>
                    <a:pt x="4248" y="0"/>
                  </a:moveTo>
                  <a:cubicBezTo>
                    <a:pt x="2130" y="0"/>
                    <a:pt x="0" y="1169"/>
                    <a:pt x="0" y="1169"/>
                  </a:cubicBezTo>
                  <a:lnTo>
                    <a:pt x="405" y="1610"/>
                  </a:lnTo>
                  <a:lnTo>
                    <a:pt x="5965" y="7587"/>
                  </a:lnTo>
                  <a:lnTo>
                    <a:pt x="6251" y="7896"/>
                  </a:lnTo>
                  <a:cubicBezTo>
                    <a:pt x="6251" y="7896"/>
                    <a:pt x="9597" y="4241"/>
                    <a:pt x="7287" y="1336"/>
                  </a:cubicBezTo>
                  <a:cubicBezTo>
                    <a:pt x="6491" y="329"/>
                    <a:pt x="5371" y="0"/>
                    <a:pt x="4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169;p43">
              <a:extLst>
                <a:ext uri="{FF2B5EF4-FFF2-40B4-BE49-F238E27FC236}">
                  <a16:creationId xmlns:a16="http://schemas.microsoft.com/office/drawing/2014/main" id="{0D6BD12F-8172-4D8C-882F-F32991F4B89C}"/>
                </a:ext>
              </a:extLst>
            </p:cNvPr>
            <p:cNvSpPr/>
            <p:nvPr/>
          </p:nvSpPr>
          <p:spPr>
            <a:xfrm>
              <a:off x="904275" y="4165175"/>
              <a:ext cx="172050" cy="167050"/>
            </a:xfrm>
            <a:custGeom>
              <a:avLst/>
              <a:gdLst/>
              <a:ahLst/>
              <a:cxnLst/>
              <a:rect l="l" t="t" r="r" b="b"/>
              <a:pathLst>
                <a:path w="6882" h="6682" extrusionOk="0">
                  <a:moveTo>
                    <a:pt x="3093" y="0"/>
                  </a:moveTo>
                  <a:cubicBezTo>
                    <a:pt x="2741" y="0"/>
                    <a:pt x="2388" y="34"/>
                    <a:pt x="2048" y="86"/>
                  </a:cubicBezTo>
                  <a:cubicBezTo>
                    <a:pt x="2036" y="86"/>
                    <a:pt x="2000" y="98"/>
                    <a:pt x="1989" y="98"/>
                  </a:cubicBezTo>
                  <a:cubicBezTo>
                    <a:pt x="1346" y="229"/>
                    <a:pt x="774" y="395"/>
                    <a:pt x="298" y="586"/>
                  </a:cubicBezTo>
                  <a:cubicBezTo>
                    <a:pt x="274" y="598"/>
                    <a:pt x="262" y="598"/>
                    <a:pt x="238" y="610"/>
                  </a:cubicBezTo>
                  <a:cubicBezTo>
                    <a:pt x="155" y="645"/>
                    <a:pt x="72" y="669"/>
                    <a:pt x="0" y="705"/>
                  </a:cubicBezTo>
                  <a:lnTo>
                    <a:pt x="1846" y="2693"/>
                  </a:lnTo>
                  <a:lnTo>
                    <a:pt x="1858" y="2705"/>
                  </a:lnTo>
                  <a:lnTo>
                    <a:pt x="2179" y="3062"/>
                  </a:lnTo>
                  <a:lnTo>
                    <a:pt x="2334" y="3229"/>
                  </a:lnTo>
                  <a:lnTo>
                    <a:pt x="2405" y="3301"/>
                  </a:lnTo>
                  <a:lnTo>
                    <a:pt x="2762" y="3693"/>
                  </a:lnTo>
                  <a:lnTo>
                    <a:pt x="2798" y="3717"/>
                  </a:lnTo>
                  <a:lnTo>
                    <a:pt x="2810" y="3741"/>
                  </a:lnTo>
                  <a:lnTo>
                    <a:pt x="3132" y="4098"/>
                  </a:lnTo>
                  <a:lnTo>
                    <a:pt x="3179" y="4134"/>
                  </a:lnTo>
                  <a:lnTo>
                    <a:pt x="3227" y="4182"/>
                  </a:lnTo>
                  <a:lnTo>
                    <a:pt x="3298" y="4265"/>
                  </a:lnTo>
                  <a:lnTo>
                    <a:pt x="3572" y="4551"/>
                  </a:lnTo>
                  <a:lnTo>
                    <a:pt x="4429" y="5491"/>
                  </a:lnTo>
                  <a:lnTo>
                    <a:pt x="4656" y="5729"/>
                  </a:lnTo>
                  <a:lnTo>
                    <a:pt x="5549" y="6682"/>
                  </a:lnTo>
                  <a:cubicBezTo>
                    <a:pt x="5596" y="6610"/>
                    <a:pt x="5632" y="6551"/>
                    <a:pt x="5679" y="6468"/>
                  </a:cubicBezTo>
                  <a:cubicBezTo>
                    <a:pt x="5679" y="6444"/>
                    <a:pt x="5691" y="6432"/>
                    <a:pt x="5715" y="6408"/>
                  </a:cubicBezTo>
                  <a:cubicBezTo>
                    <a:pt x="5930" y="6039"/>
                    <a:pt x="6203" y="5598"/>
                    <a:pt x="6394" y="5075"/>
                  </a:cubicBezTo>
                  <a:cubicBezTo>
                    <a:pt x="6406" y="5063"/>
                    <a:pt x="6406" y="5027"/>
                    <a:pt x="6430" y="5015"/>
                  </a:cubicBezTo>
                  <a:cubicBezTo>
                    <a:pt x="6727" y="4193"/>
                    <a:pt x="6882" y="3265"/>
                    <a:pt x="6572" y="2336"/>
                  </a:cubicBezTo>
                  <a:cubicBezTo>
                    <a:pt x="6561" y="2324"/>
                    <a:pt x="6561" y="2289"/>
                    <a:pt x="6549" y="2277"/>
                  </a:cubicBezTo>
                  <a:cubicBezTo>
                    <a:pt x="6430" y="1931"/>
                    <a:pt x="6227" y="1586"/>
                    <a:pt x="5965" y="1253"/>
                  </a:cubicBezTo>
                  <a:cubicBezTo>
                    <a:pt x="5656" y="884"/>
                    <a:pt x="5310" y="598"/>
                    <a:pt x="4917" y="395"/>
                  </a:cubicBezTo>
                  <a:cubicBezTo>
                    <a:pt x="4906" y="384"/>
                    <a:pt x="4882" y="372"/>
                    <a:pt x="4858" y="372"/>
                  </a:cubicBezTo>
                  <a:cubicBezTo>
                    <a:pt x="4314" y="100"/>
                    <a:pt x="3704" y="0"/>
                    <a:pt x="30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170;p43">
              <a:extLst>
                <a:ext uri="{FF2B5EF4-FFF2-40B4-BE49-F238E27FC236}">
                  <a16:creationId xmlns:a16="http://schemas.microsoft.com/office/drawing/2014/main" id="{5C9634BB-D6BA-4017-9DAC-389C92B7F54B}"/>
                </a:ext>
              </a:extLst>
            </p:cNvPr>
            <p:cNvSpPr/>
            <p:nvPr/>
          </p:nvSpPr>
          <p:spPr>
            <a:xfrm>
              <a:off x="984925" y="4269700"/>
              <a:ext cx="85450" cy="24125"/>
            </a:xfrm>
            <a:custGeom>
              <a:avLst/>
              <a:gdLst/>
              <a:ahLst/>
              <a:cxnLst/>
              <a:rect l="l" t="t" r="r" b="b"/>
              <a:pathLst>
                <a:path w="3418" h="965" extrusionOk="0">
                  <a:moveTo>
                    <a:pt x="1" y="1"/>
                  </a:moveTo>
                  <a:lnTo>
                    <a:pt x="72" y="96"/>
                  </a:lnTo>
                  <a:cubicBezTo>
                    <a:pt x="1120" y="358"/>
                    <a:pt x="2156" y="632"/>
                    <a:pt x="3180" y="905"/>
                  </a:cubicBezTo>
                  <a:cubicBezTo>
                    <a:pt x="3263" y="929"/>
                    <a:pt x="3335" y="953"/>
                    <a:pt x="3406" y="965"/>
                  </a:cubicBezTo>
                  <a:lnTo>
                    <a:pt x="3418" y="905"/>
                  </a:lnTo>
                  <a:cubicBezTo>
                    <a:pt x="3358" y="894"/>
                    <a:pt x="3287" y="870"/>
                    <a:pt x="3215" y="846"/>
                  </a:cubicBezTo>
                  <a:cubicBezTo>
                    <a:pt x="2144" y="548"/>
                    <a:pt x="1072" y="27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171;p43">
              <a:extLst>
                <a:ext uri="{FF2B5EF4-FFF2-40B4-BE49-F238E27FC236}">
                  <a16:creationId xmlns:a16="http://schemas.microsoft.com/office/drawing/2014/main" id="{7D8B8717-3708-401E-A902-20F876740FF0}"/>
                </a:ext>
              </a:extLst>
            </p:cNvPr>
            <p:cNvSpPr/>
            <p:nvPr/>
          </p:nvSpPr>
          <p:spPr>
            <a:xfrm>
              <a:off x="983150" y="4214050"/>
              <a:ext cx="101825" cy="54475"/>
            </a:xfrm>
            <a:custGeom>
              <a:avLst/>
              <a:gdLst/>
              <a:ahLst/>
              <a:cxnLst/>
              <a:rect l="l" t="t" r="r" b="b"/>
              <a:pathLst>
                <a:path w="4073" h="2179" extrusionOk="0">
                  <a:moveTo>
                    <a:pt x="4037" y="0"/>
                  </a:moveTo>
                  <a:cubicBezTo>
                    <a:pt x="3834" y="119"/>
                    <a:pt x="3632" y="214"/>
                    <a:pt x="3417" y="334"/>
                  </a:cubicBezTo>
                  <a:cubicBezTo>
                    <a:pt x="2286" y="953"/>
                    <a:pt x="1143" y="1560"/>
                    <a:pt x="0" y="2143"/>
                  </a:cubicBezTo>
                  <a:lnTo>
                    <a:pt x="36" y="2179"/>
                  </a:lnTo>
                  <a:cubicBezTo>
                    <a:pt x="1167" y="1607"/>
                    <a:pt x="2298" y="988"/>
                    <a:pt x="3429" y="393"/>
                  </a:cubicBezTo>
                  <a:cubicBezTo>
                    <a:pt x="3656" y="274"/>
                    <a:pt x="3858" y="179"/>
                    <a:pt x="4072" y="60"/>
                  </a:cubicBezTo>
                  <a:lnTo>
                    <a:pt x="40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172;p43">
              <a:extLst>
                <a:ext uri="{FF2B5EF4-FFF2-40B4-BE49-F238E27FC236}">
                  <a16:creationId xmlns:a16="http://schemas.microsoft.com/office/drawing/2014/main" id="{BD199298-3059-4EB1-A99F-023202D2DC2D}"/>
                </a:ext>
              </a:extLst>
            </p:cNvPr>
            <p:cNvSpPr/>
            <p:nvPr/>
          </p:nvSpPr>
          <p:spPr>
            <a:xfrm>
              <a:off x="973325" y="4162550"/>
              <a:ext cx="61050" cy="95575"/>
            </a:xfrm>
            <a:custGeom>
              <a:avLst/>
              <a:gdLst/>
              <a:ahLst/>
              <a:cxnLst/>
              <a:rect l="l" t="t" r="r" b="b"/>
              <a:pathLst>
                <a:path w="2442" h="3823" extrusionOk="0">
                  <a:moveTo>
                    <a:pt x="2382" y="0"/>
                  </a:moveTo>
                  <a:cubicBezTo>
                    <a:pt x="2310" y="167"/>
                    <a:pt x="2215" y="334"/>
                    <a:pt x="2132" y="477"/>
                  </a:cubicBezTo>
                  <a:cubicBezTo>
                    <a:pt x="1489" y="1620"/>
                    <a:pt x="774" y="2727"/>
                    <a:pt x="0" y="3787"/>
                  </a:cubicBezTo>
                  <a:lnTo>
                    <a:pt x="36" y="3810"/>
                  </a:lnTo>
                  <a:lnTo>
                    <a:pt x="48" y="3822"/>
                  </a:lnTo>
                  <a:cubicBezTo>
                    <a:pt x="834" y="2774"/>
                    <a:pt x="1548" y="1655"/>
                    <a:pt x="2191" y="512"/>
                  </a:cubicBezTo>
                  <a:cubicBezTo>
                    <a:pt x="2263" y="346"/>
                    <a:pt x="2358" y="191"/>
                    <a:pt x="2441" y="36"/>
                  </a:cubicBezTo>
                  <a:lnTo>
                    <a:pt x="23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173;p43">
              <a:extLst>
                <a:ext uri="{FF2B5EF4-FFF2-40B4-BE49-F238E27FC236}">
                  <a16:creationId xmlns:a16="http://schemas.microsoft.com/office/drawing/2014/main" id="{2DD887CD-C701-4119-9DE3-629315622F2D}"/>
                </a:ext>
              </a:extLst>
            </p:cNvPr>
            <p:cNvSpPr/>
            <p:nvPr/>
          </p:nvSpPr>
          <p:spPr>
            <a:xfrm>
              <a:off x="954275" y="4167300"/>
              <a:ext cx="9850" cy="80100"/>
            </a:xfrm>
            <a:custGeom>
              <a:avLst/>
              <a:gdLst/>
              <a:ahLst/>
              <a:cxnLst/>
              <a:rect l="l" t="t" r="r" b="b"/>
              <a:pathLst>
                <a:path w="394" h="3204" extrusionOk="0">
                  <a:moveTo>
                    <a:pt x="60" y="1"/>
                  </a:moveTo>
                  <a:cubicBezTo>
                    <a:pt x="48" y="1"/>
                    <a:pt x="24" y="25"/>
                    <a:pt x="0" y="25"/>
                  </a:cubicBezTo>
                  <a:cubicBezTo>
                    <a:pt x="96" y="560"/>
                    <a:pt x="143" y="1096"/>
                    <a:pt x="167" y="1608"/>
                  </a:cubicBezTo>
                  <a:cubicBezTo>
                    <a:pt x="203" y="2120"/>
                    <a:pt x="227" y="2620"/>
                    <a:pt x="322" y="3132"/>
                  </a:cubicBezTo>
                  <a:lnTo>
                    <a:pt x="393" y="3204"/>
                  </a:lnTo>
                  <a:cubicBezTo>
                    <a:pt x="298" y="2668"/>
                    <a:pt x="262" y="2120"/>
                    <a:pt x="227" y="1596"/>
                  </a:cubicBezTo>
                  <a:cubicBezTo>
                    <a:pt x="203" y="1072"/>
                    <a:pt x="155" y="537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174;p43">
              <a:extLst>
                <a:ext uri="{FF2B5EF4-FFF2-40B4-BE49-F238E27FC236}">
                  <a16:creationId xmlns:a16="http://schemas.microsoft.com/office/drawing/2014/main" id="{6413415E-0AF8-402C-AD54-7F4141E28861}"/>
                </a:ext>
              </a:extLst>
            </p:cNvPr>
            <p:cNvSpPr/>
            <p:nvPr/>
          </p:nvSpPr>
          <p:spPr>
            <a:xfrm>
              <a:off x="901600" y="4167900"/>
              <a:ext cx="57175" cy="73550"/>
            </a:xfrm>
            <a:custGeom>
              <a:avLst/>
              <a:gdLst/>
              <a:ahLst/>
              <a:cxnLst/>
              <a:rect l="l" t="t" r="r" b="b"/>
              <a:pathLst>
                <a:path w="2287" h="2942" extrusionOk="0">
                  <a:moveTo>
                    <a:pt x="60" y="1"/>
                  </a:moveTo>
                  <a:lnTo>
                    <a:pt x="0" y="36"/>
                  </a:lnTo>
                  <a:lnTo>
                    <a:pt x="357" y="489"/>
                  </a:lnTo>
                  <a:lnTo>
                    <a:pt x="1953" y="2572"/>
                  </a:lnTo>
                  <a:lnTo>
                    <a:pt x="1965" y="2584"/>
                  </a:lnTo>
                  <a:lnTo>
                    <a:pt x="2286" y="2941"/>
                  </a:lnTo>
                  <a:cubicBezTo>
                    <a:pt x="2250" y="2870"/>
                    <a:pt x="2203" y="2799"/>
                    <a:pt x="2143" y="2715"/>
                  </a:cubicBezTo>
                  <a:lnTo>
                    <a:pt x="417" y="477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175;p43">
              <a:extLst>
                <a:ext uri="{FF2B5EF4-FFF2-40B4-BE49-F238E27FC236}">
                  <a16:creationId xmlns:a16="http://schemas.microsoft.com/office/drawing/2014/main" id="{792F4F1E-1D36-40AB-AE05-445C6747B725}"/>
                </a:ext>
              </a:extLst>
            </p:cNvPr>
            <p:cNvSpPr/>
            <p:nvPr/>
          </p:nvSpPr>
          <p:spPr>
            <a:xfrm>
              <a:off x="1015300" y="4302450"/>
              <a:ext cx="38725" cy="29775"/>
            </a:xfrm>
            <a:custGeom>
              <a:avLst/>
              <a:gdLst/>
              <a:ahLst/>
              <a:cxnLst/>
              <a:rect l="l" t="t" r="r" b="b"/>
              <a:pathLst>
                <a:path w="1549" h="1191" extrusionOk="0">
                  <a:moveTo>
                    <a:pt x="0" y="0"/>
                  </a:moveTo>
                  <a:lnTo>
                    <a:pt x="215" y="238"/>
                  </a:lnTo>
                  <a:lnTo>
                    <a:pt x="1238" y="1000"/>
                  </a:lnTo>
                  <a:cubicBezTo>
                    <a:pt x="1334" y="1060"/>
                    <a:pt x="1417" y="1131"/>
                    <a:pt x="1512" y="1191"/>
                  </a:cubicBezTo>
                  <a:lnTo>
                    <a:pt x="1548" y="1143"/>
                  </a:lnTo>
                  <a:cubicBezTo>
                    <a:pt x="1465" y="1072"/>
                    <a:pt x="1369" y="1012"/>
                    <a:pt x="1286" y="941"/>
                  </a:cubicBezTo>
                  <a:cubicBezTo>
                    <a:pt x="869" y="631"/>
                    <a:pt x="441" y="3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176;p43">
              <a:extLst>
                <a:ext uri="{FF2B5EF4-FFF2-40B4-BE49-F238E27FC236}">
                  <a16:creationId xmlns:a16="http://schemas.microsoft.com/office/drawing/2014/main" id="{32AD48F5-AA5B-4529-AA68-C7D05961BFEF}"/>
                </a:ext>
              </a:extLst>
            </p:cNvPr>
            <p:cNvSpPr/>
            <p:nvPr/>
          </p:nvSpPr>
          <p:spPr>
            <a:xfrm>
              <a:off x="984925" y="4269600"/>
              <a:ext cx="32775" cy="11750"/>
            </a:xfrm>
            <a:custGeom>
              <a:avLst/>
              <a:gdLst/>
              <a:ahLst/>
              <a:cxnLst/>
              <a:rect l="l" t="t" r="r" b="b"/>
              <a:pathLst>
                <a:path w="1311" h="470" extrusionOk="0">
                  <a:moveTo>
                    <a:pt x="211" y="0"/>
                  </a:moveTo>
                  <a:cubicBezTo>
                    <a:pt x="141" y="0"/>
                    <a:pt x="71" y="2"/>
                    <a:pt x="1" y="5"/>
                  </a:cubicBezTo>
                  <a:lnTo>
                    <a:pt x="334" y="374"/>
                  </a:lnTo>
                  <a:cubicBezTo>
                    <a:pt x="465" y="409"/>
                    <a:pt x="560" y="421"/>
                    <a:pt x="679" y="433"/>
                  </a:cubicBezTo>
                  <a:cubicBezTo>
                    <a:pt x="766" y="453"/>
                    <a:pt x="853" y="469"/>
                    <a:pt x="939" y="469"/>
                  </a:cubicBezTo>
                  <a:cubicBezTo>
                    <a:pt x="1008" y="469"/>
                    <a:pt x="1076" y="459"/>
                    <a:pt x="1144" y="433"/>
                  </a:cubicBezTo>
                  <a:cubicBezTo>
                    <a:pt x="1215" y="409"/>
                    <a:pt x="1310" y="314"/>
                    <a:pt x="1275" y="243"/>
                  </a:cubicBezTo>
                  <a:cubicBezTo>
                    <a:pt x="1263" y="195"/>
                    <a:pt x="1227" y="171"/>
                    <a:pt x="1203" y="159"/>
                  </a:cubicBezTo>
                  <a:cubicBezTo>
                    <a:pt x="1120" y="88"/>
                    <a:pt x="1001" y="64"/>
                    <a:pt x="882" y="52"/>
                  </a:cubicBezTo>
                  <a:cubicBezTo>
                    <a:pt x="664" y="16"/>
                    <a:pt x="438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177;p43">
              <a:extLst>
                <a:ext uri="{FF2B5EF4-FFF2-40B4-BE49-F238E27FC236}">
                  <a16:creationId xmlns:a16="http://schemas.microsoft.com/office/drawing/2014/main" id="{B50E954C-0BBA-46F8-A217-B257597D4F7B}"/>
                </a:ext>
              </a:extLst>
            </p:cNvPr>
            <p:cNvSpPr/>
            <p:nvPr/>
          </p:nvSpPr>
          <p:spPr>
            <a:xfrm>
              <a:off x="974525" y="4242625"/>
              <a:ext cx="30075" cy="26800"/>
            </a:xfrm>
            <a:custGeom>
              <a:avLst/>
              <a:gdLst/>
              <a:ahLst/>
              <a:cxnLst/>
              <a:rect l="l" t="t" r="r" b="b"/>
              <a:pathLst>
                <a:path w="1203" h="1072" extrusionOk="0">
                  <a:moveTo>
                    <a:pt x="1060" y="0"/>
                  </a:moveTo>
                  <a:cubicBezTo>
                    <a:pt x="786" y="12"/>
                    <a:pt x="560" y="179"/>
                    <a:pt x="357" y="345"/>
                  </a:cubicBezTo>
                  <a:cubicBezTo>
                    <a:pt x="238" y="429"/>
                    <a:pt x="119" y="536"/>
                    <a:pt x="0" y="643"/>
                  </a:cubicBezTo>
                  <a:lnTo>
                    <a:pt x="405" y="1072"/>
                  </a:lnTo>
                  <a:cubicBezTo>
                    <a:pt x="762" y="881"/>
                    <a:pt x="1072" y="595"/>
                    <a:pt x="1179" y="203"/>
                  </a:cubicBezTo>
                  <a:cubicBezTo>
                    <a:pt x="1203" y="131"/>
                    <a:pt x="1203" y="48"/>
                    <a:pt x="1143" y="12"/>
                  </a:cubicBezTo>
                  <a:cubicBezTo>
                    <a:pt x="1119" y="0"/>
                    <a:pt x="1084" y="0"/>
                    <a:pt x="10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178;p43">
              <a:extLst>
                <a:ext uri="{FF2B5EF4-FFF2-40B4-BE49-F238E27FC236}">
                  <a16:creationId xmlns:a16="http://schemas.microsoft.com/office/drawing/2014/main" id="{0EE8070C-6D57-43CA-974C-CFDBFBB3BA4A}"/>
                </a:ext>
              </a:extLst>
            </p:cNvPr>
            <p:cNvSpPr/>
            <p:nvPr/>
          </p:nvSpPr>
          <p:spPr>
            <a:xfrm>
              <a:off x="962600" y="4222100"/>
              <a:ext cx="20875" cy="35725"/>
            </a:xfrm>
            <a:custGeom>
              <a:avLst/>
              <a:gdLst/>
              <a:ahLst/>
              <a:cxnLst/>
              <a:rect l="l" t="t" r="r" b="b"/>
              <a:pathLst>
                <a:path w="835" h="1429" extrusionOk="0">
                  <a:moveTo>
                    <a:pt x="633" y="1"/>
                  </a:moveTo>
                  <a:cubicBezTo>
                    <a:pt x="588" y="1"/>
                    <a:pt x="540" y="13"/>
                    <a:pt x="501" y="35"/>
                  </a:cubicBezTo>
                  <a:cubicBezTo>
                    <a:pt x="429" y="71"/>
                    <a:pt x="370" y="154"/>
                    <a:pt x="310" y="226"/>
                  </a:cubicBezTo>
                  <a:cubicBezTo>
                    <a:pt x="179" y="416"/>
                    <a:pt x="84" y="643"/>
                    <a:pt x="13" y="869"/>
                  </a:cubicBezTo>
                  <a:cubicBezTo>
                    <a:pt x="13" y="893"/>
                    <a:pt x="1" y="904"/>
                    <a:pt x="1" y="940"/>
                  </a:cubicBezTo>
                  <a:lnTo>
                    <a:pt x="465" y="1428"/>
                  </a:lnTo>
                  <a:cubicBezTo>
                    <a:pt x="644" y="1083"/>
                    <a:pt x="763" y="726"/>
                    <a:pt x="822" y="345"/>
                  </a:cubicBezTo>
                  <a:cubicBezTo>
                    <a:pt x="834" y="238"/>
                    <a:pt x="834" y="119"/>
                    <a:pt x="763" y="47"/>
                  </a:cubicBezTo>
                  <a:cubicBezTo>
                    <a:pt x="731" y="16"/>
                    <a:pt x="683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179;p43">
              <a:extLst>
                <a:ext uri="{FF2B5EF4-FFF2-40B4-BE49-F238E27FC236}">
                  <a16:creationId xmlns:a16="http://schemas.microsoft.com/office/drawing/2014/main" id="{87C3F41D-78E8-490D-AA57-A7EF2EAD6B6D}"/>
                </a:ext>
              </a:extLst>
            </p:cNvPr>
            <p:cNvSpPr/>
            <p:nvPr/>
          </p:nvSpPr>
          <p:spPr>
            <a:xfrm>
              <a:off x="683100" y="4372100"/>
              <a:ext cx="254225" cy="167650"/>
            </a:xfrm>
            <a:custGeom>
              <a:avLst/>
              <a:gdLst/>
              <a:ahLst/>
              <a:cxnLst/>
              <a:rect l="l" t="t" r="r" b="b"/>
              <a:pathLst>
                <a:path w="10169" h="6706" extrusionOk="0">
                  <a:moveTo>
                    <a:pt x="1203" y="0"/>
                  </a:moveTo>
                  <a:cubicBezTo>
                    <a:pt x="1203" y="0"/>
                    <a:pt x="1" y="4953"/>
                    <a:pt x="3513" y="6430"/>
                  </a:cubicBezTo>
                  <a:cubicBezTo>
                    <a:pt x="3971" y="6622"/>
                    <a:pt x="4423" y="6705"/>
                    <a:pt x="4861" y="6705"/>
                  </a:cubicBezTo>
                  <a:cubicBezTo>
                    <a:pt x="7799" y="6705"/>
                    <a:pt x="10169" y="2965"/>
                    <a:pt x="10169" y="2965"/>
                  </a:cubicBezTo>
                  <a:lnTo>
                    <a:pt x="9585" y="2763"/>
                  </a:lnTo>
                  <a:lnTo>
                    <a:pt x="1620" y="13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180;p43">
              <a:extLst>
                <a:ext uri="{FF2B5EF4-FFF2-40B4-BE49-F238E27FC236}">
                  <a16:creationId xmlns:a16="http://schemas.microsoft.com/office/drawing/2014/main" id="{7C887763-F2B5-49E4-93B5-C43A26E9CCB8}"/>
                </a:ext>
              </a:extLst>
            </p:cNvPr>
            <p:cNvSpPr/>
            <p:nvPr/>
          </p:nvSpPr>
          <p:spPr>
            <a:xfrm>
              <a:off x="721800" y="4375375"/>
              <a:ext cx="200950" cy="134000"/>
            </a:xfrm>
            <a:custGeom>
              <a:avLst/>
              <a:gdLst/>
              <a:ahLst/>
              <a:cxnLst/>
              <a:rect l="l" t="t" r="r" b="b"/>
              <a:pathLst>
                <a:path w="8038" h="5360" extrusionOk="0">
                  <a:moveTo>
                    <a:pt x="60" y="0"/>
                  </a:moveTo>
                  <a:cubicBezTo>
                    <a:pt x="48" y="72"/>
                    <a:pt x="24" y="167"/>
                    <a:pt x="24" y="250"/>
                  </a:cubicBezTo>
                  <a:lnTo>
                    <a:pt x="24" y="310"/>
                  </a:lnTo>
                  <a:cubicBezTo>
                    <a:pt x="1" y="762"/>
                    <a:pt x="1" y="1298"/>
                    <a:pt x="72" y="1858"/>
                  </a:cubicBezTo>
                  <a:cubicBezTo>
                    <a:pt x="96" y="1893"/>
                    <a:pt x="96" y="1917"/>
                    <a:pt x="96" y="1941"/>
                  </a:cubicBezTo>
                  <a:cubicBezTo>
                    <a:pt x="215" y="2810"/>
                    <a:pt x="548" y="3739"/>
                    <a:pt x="1287" y="4418"/>
                  </a:cubicBezTo>
                  <a:lnTo>
                    <a:pt x="1322" y="4465"/>
                  </a:lnTo>
                  <a:cubicBezTo>
                    <a:pt x="1608" y="4715"/>
                    <a:pt x="1953" y="4941"/>
                    <a:pt x="2358" y="5108"/>
                  </a:cubicBezTo>
                  <a:cubicBezTo>
                    <a:pt x="2779" y="5285"/>
                    <a:pt x="3199" y="5359"/>
                    <a:pt x="3610" y="5359"/>
                  </a:cubicBezTo>
                  <a:cubicBezTo>
                    <a:pt x="3641" y="5359"/>
                    <a:pt x="3673" y="5359"/>
                    <a:pt x="3704" y="5358"/>
                  </a:cubicBezTo>
                  <a:lnTo>
                    <a:pt x="3787" y="5358"/>
                  </a:lnTo>
                  <a:cubicBezTo>
                    <a:pt x="4775" y="5299"/>
                    <a:pt x="5704" y="4810"/>
                    <a:pt x="6466" y="4215"/>
                  </a:cubicBezTo>
                  <a:cubicBezTo>
                    <a:pt x="6490" y="4203"/>
                    <a:pt x="6501" y="4179"/>
                    <a:pt x="6525" y="4167"/>
                  </a:cubicBezTo>
                  <a:cubicBezTo>
                    <a:pt x="7037" y="3751"/>
                    <a:pt x="7478" y="3286"/>
                    <a:pt x="7811" y="2905"/>
                  </a:cubicBezTo>
                  <a:cubicBezTo>
                    <a:pt x="7835" y="2870"/>
                    <a:pt x="7847" y="2858"/>
                    <a:pt x="7859" y="2846"/>
                  </a:cubicBezTo>
                  <a:cubicBezTo>
                    <a:pt x="7930" y="2774"/>
                    <a:pt x="7978" y="2715"/>
                    <a:pt x="8037" y="2632"/>
                  </a:cubicBezTo>
                  <a:lnTo>
                    <a:pt x="5370" y="1727"/>
                  </a:lnTo>
                  <a:lnTo>
                    <a:pt x="5358" y="1727"/>
                  </a:lnTo>
                  <a:lnTo>
                    <a:pt x="4882" y="1584"/>
                  </a:lnTo>
                  <a:lnTo>
                    <a:pt x="4668" y="1500"/>
                  </a:lnTo>
                  <a:lnTo>
                    <a:pt x="4656" y="1500"/>
                  </a:lnTo>
                  <a:lnTo>
                    <a:pt x="4549" y="1477"/>
                  </a:lnTo>
                  <a:lnTo>
                    <a:pt x="4037" y="1310"/>
                  </a:lnTo>
                  <a:lnTo>
                    <a:pt x="4001" y="1298"/>
                  </a:lnTo>
                  <a:lnTo>
                    <a:pt x="3977" y="1298"/>
                  </a:lnTo>
                  <a:lnTo>
                    <a:pt x="3501" y="1131"/>
                  </a:lnTo>
                  <a:lnTo>
                    <a:pt x="3442" y="1119"/>
                  </a:lnTo>
                  <a:lnTo>
                    <a:pt x="3382" y="1096"/>
                  </a:lnTo>
                  <a:lnTo>
                    <a:pt x="3263" y="1060"/>
                  </a:lnTo>
                  <a:lnTo>
                    <a:pt x="2882" y="941"/>
                  </a:lnTo>
                  <a:lnTo>
                    <a:pt x="1632" y="524"/>
                  </a:lnTo>
                  <a:lnTo>
                    <a:pt x="1322" y="41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181;p43">
              <a:extLst>
                <a:ext uri="{FF2B5EF4-FFF2-40B4-BE49-F238E27FC236}">
                  <a16:creationId xmlns:a16="http://schemas.microsoft.com/office/drawing/2014/main" id="{475E2C67-D25D-4663-A04D-1E79F8666FFC}"/>
                </a:ext>
              </a:extLst>
            </p:cNvPr>
            <p:cNvSpPr/>
            <p:nvPr/>
          </p:nvSpPr>
          <p:spPr>
            <a:xfrm>
              <a:off x="718225" y="4402150"/>
              <a:ext cx="88725" cy="23250"/>
            </a:xfrm>
            <a:custGeom>
              <a:avLst/>
              <a:gdLst/>
              <a:ahLst/>
              <a:cxnLst/>
              <a:rect l="l" t="t" r="r" b="b"/>
              <a:pathLst>
                <a:path w="3549" h="930" extrusionOk="0">
                  <a:moveTo>
                    <a:pt x="3442" y="1"/>
                  </a:moveTo>
                  <a:cubicBezTo>
                    <a:pt x="2382" y="287"/>
                    <a:pt x="1299" y="549"/>
                    <a:pt x="239" y="810"/>
                  </a:cubicBezTo>
                  <a:cubicBezTo>
                    <a:pt x="144" y="834"/>
                    <a:pt x="72" y="846"/>
                    <a:pt x="1" y="870"/>
                  </a:cubicBezTo>
                  <a:lnTo>
                    <a:pt x="13" y="930"/>
                  </a:lnTo>
                  <a:cubicBezTo>
                    <a:pt x="84" y="894"/>
                    <a:pt x="156" y="882"/>
                    <a:pt x="239" y="870"/>
                  </a:cubicBezTo>
                  <a:cubicBezTo>
                    <a:pt x="1334" y="596"/>
                    <a:pt x="2453" y="310"/>
                    <a:pt x="3549" y="37"/>
                  </a:cubicBezTo>
                  <a:lnTo>
                    <a:pt x="34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182;p43">
              <a:extLst>
                <a:ext uri="{FF2B5EF4-FFF2-40B4-BE49-F238E27FC236}">
                  <a16:creationId xmlns:a16="http://schemas.microsoft.com/office/drawing/2014/main" id="{4BBDF3CC-C1E5-4C45-985E-D262651E0BE4}"/>
                </a:ext>
              </a:extLst>
            </p:cNvPr>
            <p:cNvSpPr/>
            <p:nvPr/>
          </p:nvSpPr>
          <p:spPr>
            <a:xfrm>
              <a:off x="744125" y="4403350"/>
              <a:ext cx="66400" cy="98550"/>
            </a:xfrm>
            <a:custGeom>
              <a:avLst/>
              <a:gdLst/>
              <a:ahLst/>
              <a:cxnLst/>
              <a:rect l="l" t="t" r="r" b="b"/>
              <a:pathLst>
                <a:path w="2656" h="3942" extrusionOk="0">
                  <a:moveTo>
                    <a:pt x="2596" y="0"/>
                  </a:moveTo>
                  <a:cubicBezTo>
                    <a:pt x="1846" y="1084"/>
                    <a:pt x="1120" y="2179"/>
                    <a:pt x="405" y="3287"/>
                  </a:cubicBezTo>
                  <a:lnTo>
                    <a:pt x="1" y="3918"/>
                  </a:lnTo>
                  <a:lnTo>
                    <a:pt x="60" y="3941"/>
                  </a:lnTo>
                  <a:cubicBezTo>
                    <a:pt x="191" y="3739"/>
                    <a:pt x="334" y="3537"/>
                    <a:pt x="465" y="3334"/>
                  </a:cubicBezTo>
                  <a:cubicBezTo>
                    <a:pt x="1179" y="2215"/>
                    <a:pt x="1906" y="1096"/>
                    <a:pt x="2656" y="12"/>
                  </a:cubicBezTo>
                  <a:lnTo>
                    <a:pt x="25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183;p43">
              <a:extLst>
                <a:ext uri="{FF2B5EF4-FFF2-40B4-BE49-F238E27FC236}">
                  <a16:creationId xmlns:a16="http://schemas.microsoft.com/office/drawing/2014/main" id="{BC7ABB70-7F43-4CFC-9A05-8355FF673B59}"/>
                </a:ext>
              </a:extLst>
            </p:cNvPr>
            <p:cNvSpPr/>
            <p:nvPr/>
          </p:nvSpPr>
          <p:spPr>
            <a:xfrm>
              <a:off x="814975" y="4408100"/>
              <a:ext cx="8350" cy="114925"/>
            </a:xfrm>
            <a:custGeom>
              <a:avLst/>
              <a:gdLst/>
              <a:ahLst/>
              <a:cxnLst/>
              <a:rect l="l" t="t" r="r" b="b"/>
              <a:pathLst>
                <a:path w="334" h="4597" extrusionOk="0">
                  <a:moveTo>
                    <a:pt x="274" y="1"/>
                  </a:moveTo>
                  <a:cubicBezTo>
                    <a:pt x="96" y="1346"/>
                    <a:pt x="12" y="2692"/>
                    <a:pt x="0" y="4049"/>
                  </a:cubicBezTo>
                  <a:lnTo>
                    <a:pt x="0" y="4597"/>
                  </a:lnTo>
                  <a:lnTo>
                    <a:pt x="72" y="4597"/>
                  </a:lnTo>
                  <a:cubicBezTo>
                    <a:pt x="72" y="4406"/>
                    <a:pt x="72" y="4228"/>
                    <a:pt x="48" y="4049"/>
                  </a:cubicBezTo>
                  <a:cubicBezTo>
                    <a:pt x="72" y="2692"/>
                    <a:pt x="155" y="1346"/>
                    <a:pt x="334" y="13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184;p43">
              <a:extLst>
                <a:ext uri="{FF2B5EF4-FFF2-40B4-BE49-F238E27FC236}">
                  <a16:creationId xmlns:a16="http://schemas.microsoft.com/office/drawing/2014/main" id="{6B935BD6-0444-4F68-95C1-09AE6DE14276}"/>
                </a:ext>
              </a:extLst>
            </p:cNvPr>
            <p:cNvSpPr/>
            <p:nvPr/>
          </p:nvSpPr>
          <p:spPr>
            <a:xfrm>
              <a:off x="836700" y="4412575"/>
              <a:ext cx="48550" cy="67600"/>
            </a:xfrm>
            <a:custGeom>
              <a:avLst/>
              <a:gdLst/>
              <a:ahLst/>
              <a:cxnLst/>
              <a:rect l="l" t="t" r="r" b="b"/>
              <a:pathLst>
                <a:path w="1942" h="2704" extrusionOk="0">
                  <a:moveTo>
                    <a:pt x="0" y="1"/>
                  </a:moveTo>
                  <a:lnTo>
                    <a:pt x="0" y="1"/>
                  </a:lnTo>
                  <a:cubicBezTo>
                    <a:pt x="346" y="417"/>
                    <a:pt x="643" y="894"/>
                    <a:pt x="941" y="1358"/>
                  </a:cubicBezTo>
                  <a:cubicBezTo>
                    <a:pt x="1239" y="1810"/>
                    <a:pt x="1536" y="2275"/>
                    <a:pt x="1882" y="2703"/>
                  </a:cubicBezTo>
                  <a:cubicBezTo>
                    <a:pt x="1905" y="2691"/>
                    <a:pt x="1929" y="2679"/>
                    <a:pt x="1941" y="2668"/>
                  </a:cubicBezTo>
                  <a:cubicBezTo>
                    <a:pt x="1596" y="2251"/>
                    <a:pt x="1298" y="1775"/>
                    <a:pt x="1013" y="1310"/>
                  </a:cubicBezTo>
                  <a:cubicBezTo>
                    <a:pt x="727" y="882"/>
                    <a:pt x="453" y="441"/>
                    <a:pt x="120" y="24"/>
                  </a:cubicBezTo>
                  <a:lnTo>
                    <a:pt x="108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185;p43">
              <a:extLst>
                <a:ext uri="{FF2B5EF4-FFF2-40B4-BE49-F238E27FC236}">
                  <a16:creationId xmlns:a16="http://schemas.microsoft.com/office/drawing/2014/main" id="{49F00494-57DC-439A-B39E-BA5C1F0A1441}"/>
                </a:ext>
              </a:extLst>
            </p:cNvPr>
            <p:cNvSpPr/>
            <p:nvPr/>
          </p:nvSpPr>
          <p:spPr>
            <a:xfrm>
              <a:off x="844725" y="4415550"/>
              <a:ext cx="87250" cy="38425"/>
            </a:xfrm>
            <a:custGeom>
              <a:avLst/>
              <a:gdLst/>
              <a:ahLst/>
              <a:cxnLst/>
              <a:rect l="l" t="t" r="r" b="b"/>
              <a:pathLst>
                <a:path w="3490" h="1537" extrusionOk="0">
                  <a:moveTo>
                    <a:pt x="1" y="1"/>
                  </a:moveTo>
                  <a:lnTo>
                    <a:pt x="1" y="1"/>
                  </a:lnTo>
                  <a:cubicBezTo>
                    <a:pt x="72" y="48"/>
                    <a:pt x="144" y="72"/>
                    <a:pt x="239" y="120"/>
                  </a:cubicBezTo>
                  <a:lnTo>
                    <a:pt x="2894" y="1298"/>
                  </a:lnTo>
                  <a:lnTo>
                    <a:pt x="3466" y="1537"/>
                  </a:lnTo>
                  <a:lnTo>
                    <a:pt x="3489" y="1477"/>
                  </a:lnTo>
                  <a:lnTo>
                    <a:pt x="2954" y="1239"/>
                  </a:lnTo>
                  <a:lnTo>
                    <a:pt x="489" y="155"/>
                  </a:lnTo>
                  <a:lnTo>
                    <a:pt x="477" y="1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186;p43">
              <a:extLst>
                <a:ext uri="{FF2B5EF4-FFF2-40B4-BE49-F238E27FC236}">
                  <a16:creationId xmlns:a16="http://schemas.microsoft.com/office/drawing/2014/main" id="{2D9035DF-090E-4DBC-A876-306FFC1E1811}"/>
                </a:ext>
              </a:extLst>
            </p:cNvPr>
            <p:cNvSpPr/>
            <p:nvPr/>
          </p:nvSpPr>
          <p:spPr>
            <a:xfrm>
              <a:off x="714375" y="4380725"/>
              <a:ext cx="49125" cy="7775"/>
            </a:xfrm>
            <a:custGeom>
              <a:avLst/>
              <a:gdLst/>
              <a:ahLst/>
              <a:cxnLst/>
              <a:rect l="l" t="t" r="r" b="b"/>
              <a:pathLst>
                <a:path w="1965" h="311" extrusionOk="0">
                  <a:moveTo>
                    <a:pt x="12" y="1"/>
                  </a:moveTo>
                  <a:lnTo>
                    <a:pt x="0" y="60"/>
                  </a:lnTo>
                  <a:cubicBezTo>
                    <a:pt x="119" y="72"/>
                    <a:pt x="226" y="84"/>
                    <a:pt x="345" y="96"/>
                  </a:cubicBezTo>
                  <a:cubicBezTo>
                    <a:pt x="881" y="179"/>
                    <a:pt x="1429" y="251"/>
                    <a:pt x="1965" y="310"/>
                  </a:cubicBezTo>
                  <a:lnTo>
                    <a:pt x="1655" y="203"/>
                  </a:lnTo>
                  <a:cubicBezTo>
                    <a:pt x="1226" y="155"/>
                    <a:pt x="786" y="96"/>
                    <a:pt x="357" y="36"/>
                  </a:cubicBezTo>
                  <a:cubicBezTo>
                    <a:pt x="238" y="24"/>
                    <a:pt x="131" y="13"/>
                    <a:pt x="12" y="1"/>
                  </a:cubicBezTo>
                  <a:close/>
                </a:path>
              </a:pathLst>
            </a:custGeom>
            <a:solidFill>
              <a:srgbClr val="FFC4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2187;p43">
              <a:extLst>
                <a:ext uri="{FF2B5EF4-FFF2-40B4-BE49-F238E27FC236}">
                  <a16:creationId xmlns:a16="http://schemas.microsoft.com/office/drawing/2014/main" id="{96EF46D0-F266-464F-A187-1032AC356578}"/>
                </a:ext>
              </a:extLst>
            </p:cNvPr>
            <p:cNvSpPr/>
            <p:nvPr/>
          </p:nvSpPr>
          <p:spPr>
            <a:xfrm>
              <a:off x="773600" y="4398875"/>
              <a:ext cx="33350" cy="16100"/>
            </a:xfrm>
            <a:custGeom>
              <a:avLst/>
              <a:gdLst/>
              <a:ahLst/>
              <a:cxnLst/>
              <a:rect l="l" t="t" r="r" b="b"/>
              <a:pathLst>
                <a:path w="1334" h="644" extrusionOk="0">
                  <a:moveTo>
                    <a:pt x="846" y="1"/>
                  </a:moveTo>
                  <a:cubicBezTo>
                    <a:pt x="727" y="49"/>
                    <a:pt x="619" y="72"/>
                    <a:pt x="500" y="120"/>
                  </a:cubicBezTo>
                  <a:cubicBezTo>
                    <a:pt x="358" y="179"/>
                    <a:pt x="191" y="239"/>
                    <a:pt x="84" y="358"/>
                  </a:cubicBezTo>
                  <a:cubicBezTo>
                    <a:pt x="24" y="418"/>
                    <a:pt x="0" y="537"/>
                    <a:pt x="60" y="596"/>
                  </a:cubicBezTo>
                  <a:cubicBezTo>
                    <a:pt x="84" y="620"/>
                    <a:pt x="119" y="644"/>
                    <a:pt x="167" y="644"/>
                  </a:cubicBezTo>
                  <a:cubicBezTo>
                    <a:pt x="286" y="644"/>
                    <a:pt x="405" y="608"/>
                    <a:pt x="524" y="560"/>
                  </a:cubicBezTo>
                  <a:cubicBezTo>
                    <a:pt x="822" y="465"/>
                    <a:pt x="1084" y="322"/>
                    <a:pt x="1334" y="16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2188;p43">
              <a:extLst>
                <a:ext uri="{FF2B5EF4-FFF2-40B4-BE49-F238E27FC236}">
                  <a16:creationId xmlns:a16="http://schemas.microsoft.com/office/drawing/2014/main" id="{A0455F5C-4B1F-4BF2-B23C-B2FC7C9DF761}"/>
                </a:ext>
              </a:extLst>
            </p:cNvPr>
            <p:cNvSpPr/>
            <p:nvPr/>
          </p:nvSpPr>
          <p:spPr>
            <a:xfrm>
              <a:off x="798900" y="4403050"/>
              <a:ext cx="22950" cy="33075"/>
            </a:xfrm>
            <a:custGeom>
              <a:avLst/>
              <a:gdLst/>
              <a:ahLst/>
              <a:cxnLst/>
              <a:rect l="l" t="t" r="r" b="b"/>
              <a:pathLst>
                <a:path w="918" h="1323" extrusionOk="0">
                  <a:moveTo>
                    <a:pt x="358" y="1"/>
                  </a:moveTo>
                  <a:cubicBezTo>
                    <a:pt x="131" y="358"/>
                    <a:pt x="0" y="751"/>
                    <a:pt x="72" y="1167"/>
                  </a:cubicBezTo>
                  <a:cubicBezTo>
                    <a:pt x="84" y="1227"/>
                    <a:pt x="119" y="1322"/>
                    <a:pt x="191" y="1322"/>
                  </a:cubicBezTo>
                  <a:cubicBezTo>
                    <a:pt x="227" y="1322"/>
                    <a:pt x="250" y="1298"/>
                    <a:pt x="286" y="1286"/>
                  </a:cubicBezTo>
                  <a:cubicBezTo>
                    <a:pt x="524" y="1155"/>
                    <a:pt x="643" y="894"/>
                    <a:pt x="739" y="632"/>
                  </a:cubicBezTo>
                  <a:lnTo>
                    <a:pt x="917" y="191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189;p43">
              <a:extLst>
                <a:ext uri="{FF2B5EF4-FFF2-40B4-BE49-F238E27FC236}">
                  <a16:creationId xmlns:a16="http://schemas.microsoft.com/office/drawing/2014/main" id="{FC0FAA39-784B-4043-81DA-651328A73857}"/>
                </a:ext>
              </a:extLst>
            </p:cNvPr>
            <p:cNvSpPr/>
            <p:nvPr/>
          </p:nvSpPr>
          <p:spPr>
            <a:xfrm>
              <a:off x="822700" y="4407825"/>
              <a:ext cx="18500" cy="35275"/>
            </a:xfrm>
            <a:custGeom>
              <a:avLst/>
              <a:gdLst/>
              <a:ahLst/>
              <a:cxnLst/>
              <a:rect l="l" t="t" r="r" b="b"/>
              <a:pathLst>
                <a:path w="740" h="1411" extrusionOk="0">
                  <a:moveTo>
                    <a:pt x="1" y="0"/>
                  </a:moveTo>
                  <a:cubicBezTo>
                    <a:pt x="1" y="381"/>
                    <a:pt x="72" y="786"/>
                    <a:pt x="203" y="1155"/>
                  </a:cubicBezTo>
                  <a:cubicBezTo>
                    <a:pt x="251" y="1262"/>
                    <a:pt x="310" y="1381"/>
                    <a:pt x="418" y="1405"/>
                  </a:cubicBezTo>
                  <a:cubicBezTo>
                    <a:pt x="430" y="1409"/>
                    <a:pt x="444" y="1410"/>
                    <a:pt x="457" y="1410"/>
                  </a:cubicBezTo>
                  <a:cubicBezTo>
                    <a:pt x="532" y="1410"/>
                    <a:pt x="615" y="1358"/>
                    <a:pt x="656" y="1298"/>
                  </a:cubicBezTo>
                  <a:cubicBezTo>
                    <a:pt x="715" y="1215"/>
                    <a:pt x="727" y="1131"/>
                    <a:pt x="715" y="1024"/>
                  </a:cubicBezTo>
                  <a:cubicBezTo>
                    <a:pt x="739" y="786"/>
                    <a:pt x="715" y="536"/>
                    <a:pt x="668" y="298"/>
                  </a:cubicBezTo>
                  <a:cubicBezTo>
                    <a:pt x="668" y="274"/>
                    <a:pt x="656" y="250"/>
                    <a:pt x="656" y="21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BD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190;p43">
              <a:extLst>
                <a:ext uri="{FF2B5EF4-FFF2-40B4-BE49-F238E27FC236}">
                  <a16:creationId xmlns:a16="http://schemas.microsoft.com/office/drawing/2014/main" id="{8A01BD72-6E0D-4458-A6B3-01463B743CB4}"/>
                </a:ext>
              </a:extLst>
            </p:cNvPr>
            <p:cNvSpPr/>
            <p:nvPr/>
          </p:nvSpPr>
          <p:spPr>
            <a:xfrm>
              <a:off x="435450" y="4144675"/>
              <a:ext cx="275675" cy="296100"/>
            </a:xfrm>
            <a:custGeom>
              <a:avLst/>
              <a:gdLst/>
              <a:ahLst/>
              <a:cxnLst/>
              <a:rect l="l" t="t" r="r" b="b"/>
              <a:pathLst>
                <a:path w="11027" h="11844" extrusionOk="0">
                  <a:moveTo>
                    <a:pt x="1" y="1"/>
                  </a:moveTo>
                  <a:lnTo>
                    <a:pt x="1561" y="10431"/>
                  </a:lnTo>
                  <a:cubicBezTo>
                    <a:pt x="1632" y="10943"/>
                    <a:pt x="2001" y="11360"/>
                    <a:pt x="2513" y="11490"/>
                  </a:cubicBezTo>
                  <a:cubicBezTo>
                    <a:pt x="3677" y="11782"/>
                    <a:pt x="5087" y="11843"/>
                    <a:pt x="6149" y="11843"/>
                  </a:cubicBezTo>
                  <a:cubicBezTo>
                    <a:pt x="6390" y="11843"/>
                    <a:pt x="6613" y="11840"/>
                    <a:pt x="6811" y="11836"/>
                  </a:cubicBezTo>
                  <a:cubicBezTo>
                    <a:pt x="7359" y="11800"/>
                    <a:pt x="7835" y="11443"/>
                    <a:pt x="8002" y="10931"/>
                  </a:cubicBezTo>
                  <a:lnTo>
                    <a:pt x="11026" y="1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191;p43">
              <a:extLst>
                <a:ext uri="{FF2B5EF4-FFF2-40B4-BE49-F238E27FC236}">
                  <a16:creationId xmlns:a16="http://schemas.microsoft.com/office/drawing/2014/main" id="{3BB2BBF1-46E7-4277-9586-2D608A541216}"/>
                </a:ext>
              </a:extLst>
            </p:cNvPr>
            <p:cNvSpPr/>
            <p:nvPr/>
          </p:nvSpPr>
          <p:spPr>
            <a:xfrm>
              <a:off x="456300" y="4177675"/>
              <a:ext cx="233975" cy="250600"/>
            </a:xfrm>
            <a:custGeom>
              <a:avLst/>
              <a:gdLst/>
              <a:ahLst/>
              <a:cxnLst/>
              <a:rect l="l" t="t" r="r" b="b"/>
              <a:pathLst>
                <a:path w="9359" h="10024" extrusionOk="0">
                  <a:moveTo>
                    <a:pt x="3322" y="0"/>
                  </a:moveTo>
                  <a:cubicBezTo>
                    <a:pt x="2283" y="0"/>
                    <a:pt x="1170" y="110"/>
                    <a:pt x="36" y="395"/>
                  </a:cubicBezTo>
                  <a:lnTo>
                    <a:pt x="0" y="395"/>
                  </a:lnTo>
                  <a:lnTo>
                    <a:pt x="12" y="503"/>
                  </a:lnTo>
                  <a:lnTo>
                    <a:pt x="1322" y="8968"/>
                  </a:lnTo>
                  <a:lnTo>
                    <a:pt x="1370" y="9289"/>
                  </a:lnTo>
                  <a:cubicBezTo>
                    <a:pt x="1370" y="9289"/>
                    <a:pt x="2799" y="10024"/>
                    <a:pt x="4555" y="10024"/>
                  </a:cubicBezTo>
                  <a:cubicBezTo>
                    <a:pt x="5187" y="10024"/>
                    <a:pt x="5860" y="9929"/>
                    <a:pt x="6525" y="9670"/>
                  </a:cubicBezTo>
                  <a:lnTo>
                    <a:pt x="6739" y="9039"/>
                  </a:lnTo>
                  <a:lnTo>
                    <a:pt x="9323" y="1288"/>
                  </a:lnTo>
                  <a:lnTo>
                    <a:pt x="9347" y="1229"/>
                  </a:lnTo>
                  <a:lnTo>
                    <a:pt x="9359" y="1181"/>
                  </a:lnTo>
                  <a:cubicBezTo>
                    <a:pt x="9178" y="1100"/>
                    <a:pt x="6617" y="0"/>
                    <a:pt x="3322" y="0"/>
                  </a:cubicBezTo>
                  <a:close/>
                </a:path>
              </a:pathLst>
            </a:custGeom>
            <a:solidFill>
              <a:srgbClr val="FF8C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192;p43">
              <a:extLst>
                <a:ext uri="{FF2B5EF4-FFF2-40B4-BE49-F238E27FC236}">
                  <a16:creationId xmlns:a16="http://schemas.microsoft.com/office/drawing/2014/main" id="{05E1620D-8BD6-46FD-BC76-C98CB5403696}"/>
                </a:ext>
              </a:extLst>
            </p:cNvPr>
            <p:cNvSpPr/>
            <p:nvPr/>
          </p:nvSpPr>
          <p:spPr>
            <a:xfrm>
              <a:off x="489025" y="440157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1" y="0"/>
                  </a:moveTo>
                  <a:lnTo>
                    <a:pt x="37" y="322"/>
                  </a:lnTo>
                  <a:cubicBezTo>
                    <a:pt x="37" y="322"/>
                    <a:pt x="1464" y="1051"/>
                    <a:pt x="3215" y="1051"/>
                  </a:cubicBezTo>
                  <a:cubicBezTo>
                    <a:pt x="3853" y="1051"/>
                    <a:pt x="4534" y="954"/>
                    <a:pt x="5204" y="691"/>
                  </a:cubicBezTo>
                  <a:lnTo>
                    <a:pt x="5204" y="691"/>
                  </a:lnTo>
                  <a:cubicBezTo>
                    <a:pt x="5031" y="703"/>
                    <a:pt x="4862" y="708"/>
                    <a:pt x="4694" y="708"/>
                  </a:cubicBezTo>
                  <a:cubicBezTo>
                    <a:pt x="4525" y="708"/>
                    <a:pt x="4359" y="703"/>
                    <a:pt x="4192" y="691"/>
                  </a:cubicBezTo>
                  <a:cubicBezTo>
                    <a:pt x="3287" y="667"/>
                    <a:pt x="2394" y="631"/>
                    <a:pt x="1501" y="452"/>
                  </a:cubicBezTo>
                  <a:cubicBezTo>
                    <a:pt x="1084" y="369"/>
                    <a:pt x="680" y="262"/>
                    <a:pt x="275" y="119"/>
                  </a:cubicBezTo>
                  <a:cubicBezTo>
                    <a:pt x="191" y="83"/>
                    <a:pt x="84" y="36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193;p43">
              <a:extLst>
                <a:ext uri="{FF2B5EF4-FFF2-40B4-BE49-F238E27FC236}">
                  <a16:creationId xmlns:a16="http://schemas.microsoft.com/office/drawing/2014/main" id="{9B65F184-3FB8-40F1-A20E-52CB8379E118}"/>
                </a:ext>
              </a:extLst>
            </p:cNvPr>
            <p:cNvSpPr/>
            <p:nvPr/>
          </p:nvSpPr>
          <p:spPr>
            <a:xfrm>
              <a:off x="455700" y="4177675"/>
              <a:ext cx="234275" cy="44225"/>
            </a:xfrm>
            <a:custGeom>
              <a:avLst/>
              <a:gdLst/>
              <a:ahLst/>
              <a:cxnLst/>
              <a:rect l="l" t="t" r="r" b="b"/>
              <a:pathLst>
                <a:path w="9371" h="1769" extrusionOk="0">
                  <a:moveTo>
                    <a:pt x="3343" y="0"/>
                  </a:moveTo>
                  <a:cubicBezTo>
                    <a:pt x="2301" y="0"/>
                    <a:pt x="1186" y="110"/>
                    <a:pt x="48" y="395"/>
                  </a:cubicBezTo>
                  <a:lnTo>
                    <a:pt x="0" y="395"/>
                  </a:lnTo>
                  <a:cubicBezTo>
                    <a:pt x="2013" y="1229"/>
                    <a:pt x="4191" y="1705"/>
                    <a:pt x="6358" y="1765"/>
                  </a:cubicBezTo>
                  <a:cubicBezTo>
                    <a:pt x="6470" y="1767"/>
                    <a:pt x="6581" y="1768"/>
                    <a:pt x="6694" y="1768"/>
                  </a:cubicBezTo>
                  <a:cubicBezTo>
                    <a:pt x="7195" y="1768"/>
                    <a:pt x="7706" y="1741"/>
                    <a:pt x="8192" y="1634"/>
                  </a:cubicBezTo>
                  <a:cubicBezTo>
                    <a:pt x="8609" y="1538"/>
                    <a:pt x="9014" y="1396"/>
                    <a:pt x="9371" y="1169"/>
                  </a:cubicBezTo>
                  <a:cubicBezTo>
                    <a:pt x="9199" y="1097"/>
                    <a:pt x="6641" y="0"/>
                    <a:pt x="3343" y="0"/>
                  </a:cubicBezTo>
                  <a:close/>
                </a:path>
              </a:pathLst>
            </a:custGeom>
            <a:solidFill>
              <a:srgbClr val="FFACA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194;p43">
              <a:extLst>
                <a:ext uri="{FF2B5EF4-FFF2-40B4-BE49-F238E27FC236}">
                  <a16:creationId xmlns:a16="http://schemas.microsoft.com/office/drawing/2014/main" id="{9236F816-832D-440F-B300-D0C0E90BCF8E}"/>
                </a:ext>
              </a:extLst>
            </p:cNvPr>
            <p:cNvSpPr/>
            <p:nvPr/>
          </p:nvSpPr>
          <p:spPr>
            <a:xfrm>
              <a:off x="660200" y="4230925"/>
              <a:ext cx="22800" cy="39300"/>
            </a:xfrm>
            <a:custGeom>
              <a:avLst/>
              <a:gdLst/>
              <a:ahLst/>
              <a:cxnLst/>
              <a:rect l="l" t="t" r="r" b="b"/>
              <a:pathLst>
                <a:path w="912" h="1572" extrusionOk="0">
                  <a:moveTo>
                    <a:pt x="658" y="1"/>
                  </a:moveTo>
                  <a:cubicBezTo>
                    <a:pt x="614" y="1"/>
                    <a:pt x="562" y="16"/>
                    <a:pt x="500" y="51"/>
                  </a:cubicBezTo>
                  <a:cubicBezTo>
                    <a:pt x="179" y="242"/>
                    <a:pt x="60" y="730"/>
                    <a:pt x="12" y="1075"/>
                  </a:cubicBezTo>
                  <a:cubicBezTo>
                    <a:pt x="0" y="1171"/>
                    <a:pt x="0" y="1266"/>
                    <a:pt x="12" y="1361"/>
                  </a:cubicBezTo>
                  <a:cubicBezTo>
                    <a:pt x="36" y="1444"/>
                    <a:pt x="95" y="1540"/>
                    <a:pt x="202" y="1563"/>
                  </a:cubicBezTo>
                  <a:cubicBezTo>
                    <a:pt x="223" y="1569"/>
                    <a:pt x="243" y="1571"/>
                    <a:pt x="262" y="1571"/>
                  </a:cubicBezTo>
                  <a:cubicBezTo>
                    <a:pt x="329" y="1571"/>
                    <a:pt x="385" y="1541"/>
                    <a:pt x="441" y="1504"/>
                  </a:cubicBezTo>
                  <a:cubicBezTo>
                    <a:pt x="500" y="1444"/>
                    <a:pt x="548" y="1373"/>
                    <a:pt x="595" y="1302"/>
                  </a:cubicBezTo>
                  <a:cubicBezTo>
                    <a:pt x="691" y="1123"/>
                    <a:pt x="774" y="932"/>
                    <a:pt x="822" y="718"/>
                  </a:cubicBezTo>
                  <a:cubicBezTo>
                    <a:pt x="893" y="515"/>
                    <a:pt x="912" y="1"/>
                    <a:pt x="6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195;p43">
              <a:extLst>
                <a:ext uri="{FF2B5EF4-FFF2-40B4-BE49-F238E27FC236}">
                  <a16:creationId xmlns:a16="http://schemas.microsoft.com/office/drawing/2014/main" id="{C29E27BC-3780-4060-A344-79BE53862B42}"/>
                </a:ext>
              </a:extLst>
            </p:cNvPr>
            <p:cNvSpPr/>
            <p:nvPr/>
          </p:nvSpPr>
          <p:spPr>
            <a:xfrm>
              <a:off x="653950" y="4278825"/>
              <a:ext cx="14600" cy="15875"/>
            </a:xfrm>
            <a:custGeom>
              <a:avLst/>
              <a:gdLst/>
              <a:ahLst/>
              <a:cxnLst/>
              <a:rect l="l" t="t" r="r" b="b"/>
              <a:pathLst>
                <a:path w="584" h="635" extrusionOk="0">
                  <a:moveTo>
                    <a:pt x="370" y="0"/>
                  </a:moveTo>
                  <a:cubicBezTo>
                    <a:pt x="238" y="0"/>
                    <a:pt x="122" y="69"/>
                    <a:pt x="60" y="183"/>
                  </a:cubicBezTo>
                  <a:cubicBezTo>
                    <a:pt x="0" y="302"/>
                    <a:pt x="36" y="457"/>
                    <a:pt x="107" y="540"/>
                  </a:cubicBezTo>
                  <a:cubicBezTo>
                    <a:pt x="161" y="606"/>
                    <a:pt x="225" y="634"/>
                    <a:pt x="287" y="634"/>
                  </a:cubicBezTo>
                  <a:cubicBezTo>
                    <a:pt x="415" y="634"/>
                    <a:pt x="539" y="514"/>
                    <a:pt x="572" y="362"/>
                  </a:cubicBezTo>
                  <a:cubicBezTo>
                    <a:pt x="583" y="243"/>
                    <a:pt x="572" y="112"/>
                    <a:pt x="500" y="28"/>
                  </a:cubicBezTo>
                  <a:lnTo>
                    <a:pt x="429" y="5"/>
                  </a:lnTo>
                  <a:cubicBezTo>
                    <a:pt x="409" y="2"/>
                    <a:pt x="389" y="0"/>
                    <a:pt x="3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196;p43">
              <a:extLst>
                <a:ext uri="{FF2B5EF4-FFF2-40B4-BE49-F238E27FC236}">
                  <a16:creationId xmlns:a16="http://schemas.microsoft.com/office/drawing/2014/main" id="{2550F347-91BD-4808-9D93-1999168802D7}"/>
                </a:ext>
              </a:extLst>
            </p:cNvPr>
            <p:cNvSpPr/>
            <p:nvPr/>
          </p:nvSpPr>
          <p:spPr>
            <a:xfrm>
              <a:off x="481000" y="4373325"/>
              <a:ext cx="11050" cy="27150"/>
            </a:xfrm>
            <a:custGeom>
              <a:avLst/>
              <a:gdLst/>
              <a:ahLst/>
              <a:cxnLst/>
              <a:rect l="l" t="t" r="r" b="b"/>
              <a:pathLst>
                <a:path w="442" h="1086" extrusionOk="0">
                  <a:moveTo>
                    <a:pt x="159" y="1"/>
                  </a:moveTo>
                  <a:cubicBezTo>
                    <a:pt x="137" y="1"/>
                    <a:pt x="115" y="7"/>
                    <a:pt x="96" y="23"/>
                  </a:cubicBezTo>
                  <a:cubicBezTo>
                    <a:pt x="1" y="94"/>
                    <a:pt x="24" y="261"/>
                    <a:pt x="36" y="356"/>
                  </a:cubicBezTo>
                  <a:cubicBezTo>
                    <a:pt x="48" y="547"/>
                    <a:pt x="96" y="737"/>
                    <a:pt x="143" y="916"/>
                  </a:cubicBezTo>
                  <a:cubicBezTo>
                    <a:pt x="155" y="963"/>
                    <a:pt x="167" y="987"/>
                    <a:pt x="179" y="1035"/>
                  </a:cubicBezTo>
                  <a:cubicBezTo>
                    <a:pt x="208" y="1064"/>
                    <a:pt x="246" y="1086"/>
                    <a:pt x="272" y="1086"/>
                  </a:cubicBezTo>
                  <a:cubicBezTo>
                    <a:pt x="277" y="1086"/>
                    <a:pt x="282" y="1085"/>
                    <a:pt x="286" y="1082"/>
                  </a:cubicBezTo>
                  <a:cubicBezTo>
                    <a:pt x="322" y="1082"/>
                    <a:pt x="346" y="1047"/>
                    <a:pt x="358" y="1023"/>
                  </a:cubicBezTo>
                  <a:cubicBezTo>
                    <a:pt x="393" y="975"/>
                    <a:pt x="405" y="904"/>
                    <a:pt x="405" y="844"/>
                  </a:cubicBezTo>
                  <a:cubicBezTo>
                    <a:pt x="417" y="630"/>
                    <a:pt x="441" y="225"/>
                    <a:pt x="286" y="70"/>
                  </a:cubicBezTo>
                  <a:cubicBezTo>
                    <a:pt x="254" y="30"/>
                    <a:pt x="205" y="1"/>
                    <a:pt x="1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197;p43">
              <a:extLst>
                <a:ext uri="{FF2B5EF4-FFF2-40B4-BE49-F238E27FC236}">
                  <a16:creationId xmlns:a16="http://schemas.microsoft.com/office/drawing/2014/main" id="{C7FF8C4B-D20B-4801-B261-B1E3690258EC}"/>
                </a:ext>
              </a:extLst>
            </p:cNvPr>
            <p:cNvSpPr/>
            <p:nvPr/>
          </p:nvSpPr>
          <p:spPr>
            <a:xfrm>
              <a:off x="516725" y="3998650"/>
              <a:ext cx="173850" cy="374300"/>
            </a:xfrm>
            <a:custGeom>
              <a:avLst/>
              <a:gdLst/>
              <a:ahLst/>
              <a:cxnLst/>
              <a:rect l="l" t="t" r="r" b="b"/>
              <a:pathLst>
                <a:path w="6954" h="14972" extrusionOk="0">
                  <a:moveTo>
                    <a:pt x="6891" y="0"/>
                  </a:moveTo>
                  <a:cubicBezTo>
                    <a:pt x="6874" y="0"/>
                    <a:pt x="6860" y="6"/>
                    <a:pt x="6846" y="20"/>
                  </a:cubicBezTo>
                  <a:cubicBezTo>
                    <a:pt x="6001" y="1627"/>
                    <a:pt x="5168" y="3270"/>
                    <a:pt x="4382" y="4925"/>
                  </a:cubicBezTo>
                  <a:cubicBezTo>
                    <a:pt x="4215" y="5259"/>
                    <a:pt x="4048" y="5616"/>
                    <a:pt x="3894" y="5961"/>
                  </a:cubicBezTo>
                  <a:cubicBezTo>
                    <a:pt x="2501" y="8914"/>
                    <a:pt x="1215" y="11890"/>
                    <a:pt x="12" y="14891"/>
                  </a:cubicBezTo>
                  <a:cubicBezTo>
                    <a:pt x="0" y="14926"/>
                    <a:pt x="12" y="14950"/>
                    <a:pt x="48" y="14962"/>
                  </a:cubicBezTo>
                  <a:lnTo>
                    <a:pt x="60" y="14962"/>
                  </a:lnTo>
                  <a:cubicBezTo>
                    <a:pt x="70" y="14969"/>
                    <a:pt x="79" y="14972"/>
                    <a:pt x="86" y="14972"/>
                  </a:cubicBezTo>
                  <a:cubicBezTo>
                    <a:pt x="102" y="14972"/>
                    <a:pt x="111" y="14955"/>
                    <a:pt x="119" y="14938"/>
                  </a:cubicBezTo>
                  <a:cubicBezTo>
                    <a:pt x="1286" y="11974"/>
                    <a:pt x="2548" y="9045"/>
                    <a:pt x="3906" y="6152"/>
                  </a:cubicBezTo>
                  <a:lnTo>
                    <a:pt x="4489" y="4949"/>
                  </a:lnTo>
                  <a:cubicBezTo>
                    <a:pt x="5275" y="3318"/>
                    <a:pt x="6096" y="1687"/>
                    <a:pt x="6942" y="79"/>
                  </a:cubicBezTo>
                  <a:cubicBezTo>
                    <a:pt x="6954" y="56"/>
                    <a:pt x="6954" y="20"/>
                    <a:pt x="6930" y="8"/>
                  </a:cubicBezTo>
                  <a:cubicBezTo>
                    <a:pt x="6915" y="3"/>
                    <a:pt x="6902" y="0"/>
                    <a:pt x="6891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198;p43">
              <a:extLst>
                <a:ext uri="{FF2B5EF4-FFF2-40B4-BE49-F238E27FC236}">
                  <a16:creationId xmlns:a16="http://schemas.microsoft.com/office/drawing/2014/main" id="{9830597A-E358-434C-9A95-AAA7FAE8F79D}"/>
                </a:ext>
              </a:extLst>
            </p:cNvPr>
            <p:cNvSpPr/>
            <p:nvPr/>
          </p:nvSpPr>
          <p:spPr>
            <a:xfrm>
              <a:off x="613450" y="4121775"/>
              <a:ext cx="15500" cy="30675"/>
            </a:xfrm>
            <a:custGeom>
              <a:avLst/>
              <a:gdLst/>
              <a:ahLst/>
              <a:cxnLst/>
              <a:rect l="l" t="t" r="r" b="b"/>
              <a:pathLst>
                <a:path w="620" h="1227" extrusionOk="0">
                  <a:moveTo>
                    <a:pt x="489" y="0"/>
                  </a:moveTo>
                  <a:cubicBezTo>
                    <a:pt x="334" y="334"/>
                    <a:pt x="167" y="691"/>
                    <a:pt x="1" y="1036"/>
                  </a:cubicBezTo>
                  <a:cubicBezTo>
                    <a:pt x="25" y="1107"/>
                    <a:pt x="25" y="1167"/>
                    <a:pt x="37" y="1227"/>
                  </a:cubicBezTo>
                  <a:lnTo>
                    <a:pt x="620" y="24"/>
                  </a:lnTo>
                  <a:cubicBezTo>
                    <a:pt x="572" y="12"/>
                    <a:pt x="537" y="12"/>
                    <a:pt x="48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199;p43">
              <a:extLst>
                <a:ext uri="{FF2B5EF4-FFF2-40B4-BE49-F238E27FC236}">
                  <a16:creationId xmlns:a16="http://schemas.microsoft.com/office/drawing/2014/main" id="{E7C874D2-7D62-479F-B2F5-6E480BD38CA1}"/>
                </a:ext>
              </a:extLst>
            </p:cNvPr>
            <p:cNvSpPr/>
            <p:nvPr/>
          </p:nvSpPr>
          <p:spPr>
            <a:xfrm>
              <a:off x="468200" y="3975025"/>
              <a:ext cx="353350" cy="193875"/>
            </a:xfrm>
            <a:custGeom>
              <a:avLst/>
              <a:gdLst/>
              <a:ahLst/>
              <a:cxnLst/>
              <a:rect l="l" t="t" r="r" b="b"/>
              <a:pathLst>
                <a:path w="14134" h="7755" extrusionOk="0">
                  <a:moveTo>
                    <a:pt x="1" y="0"/>
                  </a:moveTo>
                  <a:lnTo>
                    <a:pt x="1" y="0"/>
                  </a:lnTo>
                  <a:cubicBezTo>
                    <a:pt x="155" y="822"/>
                    <a:pt x="501" y="1489"/>
                    <a:pt x="989" y="2179"/>
                  </a:cubicBezTo>
                  <a:cubicBezTo>
                    <a:pt x="1227" y="2501"/>
                    <a:pt x="1465" y="2810"/>
                    <a:pt x="1739" y="3132"/>
                  </a:cubicBezTo>
                  <a:cubicBezTo>
                    <a:pt x="2537" y="4084"/>
                    <a:pt x="3489" y="4894"/>
                    <a:pt x="4549" y="5584"/>
                  </a:cubicBezTo>
                  <a:cubicBezTo>
                    <a:pt x="5192" y="6001"/>
                    <a:pt x="5870" y="6358"/>
                    <a:pt x="6585" y="6656"/>
                  </a:cubicBezTo>
                  <a:cubicBezTo>
                    <a:pt x="7394" y="6977"/>
                    <a:pt x="8240" y="7251"/>
                    <a:pt x="9085" y="7442"/>
                  </a:cubicBezTo>
                  <a:cubicBezTo>
                    <a:pt x="9946" y="7638"/>
                    <a:pt x="10817" y="7754"/>
                    <a:pt x="11698" y="7754"/>
                  </a:cubicBezTo>
                  <a:cubicBezTo>
                    <a:pt x="11780" y="7754"/>
                    <a:pt x="11861" y="7753"/>
                    <a:pt x="11943" y="7751"/>
                  </a:cubicBezTo>
                  <a:cubicBezTo>
                    <a:pt x="12526" y="7751"/>
                    <a:pt x="13109" y="7692"/>
                    <a:pt x="13693" y="7609"/>
                  </a:cubicBezTo>
                  <a:cubicBezTo>
                    <a:pt x="13836" y="7597"/>
                    <a:pt x="13990" y="7549"/>
                    <a:pt x="14133" y="7489"/>
                  </a:cubicBezTo>
                  <a:cubicBezTo>
                    <a:pt x="14062" y="7394"/>
                    <a:pt x="13990" y="7323"/>
                    <a:pt x="13931" y="7251"/>
                  </a:cubicBezTo>
                  <a:cubicBezTo>
                    <a:pt x="13895" y="7239"/>
                    <a:pt x="13883" y="7204"/>
                    <a:pt x="13871" y="7192"/>
                  </a:cubicBezTo>
                  <a:cubicBezTo>
                    <a:pt x="13669" y="6977"/>
                    <a:pt x="13478" y="6763"/>
                    <a:pt x="13288" y="6537"/>
                  </a:cubicBezTo>
                  <a:cubicBezTo>
                    <a:pt x="13002" y="6204"/>
                    <a:pt x="12705" y="5882"/>
                    <a:pt x="12419" y="5537"/>
                  </a:cubicBezTo>
                  <a:cubicBezTo>
                    <a:pt x="12276" y="5358"/>
                    <a:pt x="12121" y="5192"/>
                    <a:pt x="11978" y="5013"/>
                  </a:cubicBezTo>
                  <a:cubicBezTo>
                    <a:pt x="11681" y="4680"/>
                    <a:pt x="11395" y="4334"/>
                    <a:pt x="11109" y="3989"/>
                  </a:cubicBezTo>
                  <a:cubicBezTo>
                    <a:pt x="10978" y="3846"/>
                    <a:pt x="10847" y="3679"/>
                    <a:pt x="10716" y="3513"/>
                  </a:cubicBezTo>
                  <a:cubicBezTo>
                    <a:pt x="10442" y="3191"/>
                    <a:pt x="10180" y="2846"/>
                    <a:pt x="9907" y="2513"/>
                  </a:cubicBezTo>
                  <a:cubicBezTo>
                    <a:pt x="9764" y="2334"/>
                    <a:pt x="9621" y="2179"/>
                    <a:pt x="9490" y="2001"/>
                  </a:cubicBezTo>
                  <a:cubicBezTo>
                    <a:pt x="9299" y="1739"/>
                    <a:pt x="9085" y="1489"/>
                    <a:pt x="8895" y="1239"/>
                  </a:cubicBezTo>
                  <a:cubicBezTo>
                    <a:pt x="8895" y="1239"/>
                    <a:pt x="8883" y="1239"/>
                    <a:pt x="8883" y="1215"/>
                  </a:cubicBezTo>
                  <a:cubicBezTo>
                    <a:pt x="8871" y="1191"/>
                    <a:pt x="8835" y="1179"/>
                    <a:pt x="8823" y="1143"/>
                  </a:cubicBezTo>
                  <a:lnTo>
                    <a:pt x="8716" y="1143"/>
                  </a:lnTo>
                  <a:cubicBezTo>
                    <a:pt x="8411" y="1160"/>
                    <a:pt x="8106" y="1168"/>
                    <a:pt x="7802" y="1168"/>
                  </a:cubicBezTo>
                  <a:cubicBezTo>
                    <a:pt x="5264" y="1168"/>
                    <a:pt x="2738" y="623"/>
                    <a:pt x="251" y="60"/>
                  </a:cubicBezTo>
                  <a:cubicBezTo>
                    <a:pt x="215" y="60"/>
                    <a:pt x="191" y="60"/>
                    <a:pt x="155" y="48"/>
                  </a:cubicBezTo>
                  <a:cubicBezTo>
                    <a:pt x="96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00;p43">
              <a:extLst>
                <a:ext uri="{FF2B5EF4-FFF2-40B4-BE49-F238E27FC236}">
                  <a16:creationId xmlns:a16="http://schemas.microsoft.com/office/drawing/2014/main" id="{FFB226A1-8A23-45B4-9330-4336AC5D7D6A}"/>
                </a:ext>
              </a:extLst>
            </p:cNvPr>
            <p:cNvSpPr/>
            <p:nvPr/>
          </p:nvSpPr>
          <p:spPr>
            <a:xfrm>
              <a:off x="467900" y="3974725"/>
              <a:ext cx="219100" cy="78000"/>
            </a:xfrm>
            <a:custGeom>
              <a:avLst/>
              <a:gdLst/>
              <a:ahLst/>
              <a:cxnLst/>
              <a:rect l="l" t="t" r="r" b="b"/>
              <a:pathLst>
                <a:path w="8764" h="3120" extrusionOk="0">
                  <a:moveTo>
                    <a:pt x="1" y="1"/>
                  </a:moveTo>
                  <a:cubicBezTo>
                    <a:pt x="167" y="822"/>
                    <a:pt x="513" y="1489"/>
                    <a:pt x="1001" y="2167"/>
                  </a:cubicBezTo>
                  <a:cubicBezTo>
                    <a:pt x="1239" y="2501"/>
                    <a:pt x="1477" y="2810"/>
                    <a:pt x="1751" y="3120"/>
                  </a:cubicBezTo>
                  <a:cubicBezTo>
                    <a:pt x="1763" y="3120"/>
                    <a:pt x="1798" y="3108"/>
                    <a:pt x="1810" y="3108"/>
                  </a:cubicBezTo>
                  <a:cubicBezTo>
                    <a:pt x="1894" y="3084"/>
                    <a:pt x="2001" y="3049"/>
                    <a:pt x="2096" y="3025"/>
                  </a:cubicBezTo>
                  <a:cubicBezTo>
                    <a:pt x="2120" y="3001"/>
                    <a:pt x="2132" y="3001"/>
                    <a:pt x="2168" y="2989"/>
                  </a:cubicBezTo>
                  <a:cubicBezTo>
                    <a:pt x="2787" y="2787"/>
                    <a:pt x="3418" y="2584"/>
                    <a:pt x="4061" y="2394"/>
                  </a:cubicBezTo>
                  <a:cubicBezTo>
                    <a:pt x="5406" y="2013"/>
                    <a:pt x="6775" y="1655"/>
                    <a:pt x="8145" y="1334"/>
                  </a:cubicBezTo>
                  <a:cubicBezTo>
                    <a:pt x="8359" y="1298"/>
                    <a:pt x="8549" y="1239"/>
                    <a:pt x="8716" y="1155"/>
                  </a:cubicBezTo>
                  <a:cubicBezTo>
                    <a:pt x="8728" y="1155"/>
                    <a:pt x="8740" y="1155"/>
                    <a:pt x="8764" y="1144"/>
                  </a:cubicBezTo>
                  <a:lnTo>
                    <a:pt x="8728" y="1144"/>
                  </a:lnTo>
                  <a:cubicBezTo>
                    <a:pt x="8427" y="1160"/>
                    <a:pt x="8127" y="1168"/>
                    <a:pt x="7827" y="1168"/>
                  </a:cubicBezTo>
                  <a:cubicBezTo>
                    <a:pt x="5282" y="1168"/>
                    <a:pt x="2744" y="614"/>
                    <a:pt x="263" y="60"/>
                  </a:cubicBezTo>
                  <a:cubicBezTo>
                    <a:pt x="227" y="60"/>
                    <a:pt x="203" y="60"/>
                    <a:pt x="167" y="48"/>
                  </a:cubicBezTo>
                  <a:cubicBezTo>
                    <a:pt x="108" y="24"/>
                    <a:pt x="60" y="1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01;p43">
              <a:extLst>
                <a:ext uri="{FF2B5EF4-FFF2-40B4-BE49-F238E27FC236}">
                  <a16:creationId xmlns:a16="http://schemas.microsoft.com/office/drawing/2014/main" id="{784827FD-38CA-4DC3-822A-94A7ABCAD862}"/>
                </a:ext>
              </a:extLst>
            </p:cNvPr>
            <p:cNvSpPr/>
            <p:nvPr/>
          </p:nvSpPr>
          <p:spPr>
            <a:xfrm>
              <a:off x="581600" y="4000625"/>
              <a:ext cx="113450" cy="160450"/>
            </a:xfrm>
            <a:custGeom>
              <a:avLst/>
              <a:gdLst/>
              <a:ahLst/>
              <a:cxnLst/>
              <a:rect l="l" t="t" r="r" b="b"/>
              <a:pathLst>
                <a:path w="4538" h="6418" extrusionOk="0">
                  <a:moveTo>
                    <a:pt x="4335" y="0"/>
                  </a:moveTo>
                  <a:lnTo>
                    <a:pt x="4287" y="48"/>
                  </a:lnTo>
                  <a:lnTo>
                    <a:pt x="4228" y="108"/>
                  </a:lnTo>
                  <a:cubicBezTo>
                    <a:pt x="2799" y="1572"/>
                    <a:pt x="1382" y="3060"/>
                    <a:pt x="1" y="4560"/>
                  </a:cubicBezTo>
                  <a:cubicBezTo>
                    <a:pt x="644" y="4977"/>
                    <a:pt x="1322" y="5334"/>
                    <a:pt x="2037" y="5632"/>
                  </a:cubicBezTo>
                  <a:cubicBezTo>
                    <a:pt x="2846" y="5953"/>
                    <a:pt x="3692" y="6227"/>
                    <a:pt x="4537" y="6418"/>
                  </a:cubicBezTo>
                  <a:cubicBezTo>
                    <a:pt x="4287" y="4334"/>
                    <a:pt x="4466" y="2286"/>
                    <a:pt x="4347" y="179"/>
                  </a:cubicBezTo>
                  <a:lnTo>
                    <a:pt x="4347" y="167"/>
                  </a:lnTo>
                  <a:cubicBezTo>
                    <a:pt x="4335" y="108"/>
                    <a:pt x="4335" y="60"/>
                    <a:pt x="4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02;p43">
              <a:extLst>
                <a:ext uri="{FF2B5EF4-FFF2-40B4-BE49-F238E27FC236}">
                  <a16:creationId xmlns:a16="http://schemas.microsoft.com/office/drawing/2014/main" id="{47E5B2EE-5BBB-46AE-BAEA-C025F67D2959}"/>
                </a:ext>
              </a:extLst>
            </p:cNvPr>
            <p:cNvSpPr/>
            <p:nvPr/>
          </p:nvSpPr>
          <p:spPr>
            <a:xfrm>
              <a:off x="688775" y="4000625"/>
              <a:ext cx="1500" cy="4200"/>
            </a:xfrm>
            <a:custGeom>
              <a:avLst/>
              <a:gdLst/>
              <a:ahLst/>
              <a:cxnLst/>
              <a:rect l="l" t="t" r="r" b="b"/>
              <a:pathLst>
                <a:path w="60" h="168" extrusionOk="0">
                  <a:moveTo>
                    <a:pt x="48" y="0"/>
                  </a:moveTo>
                  <a:cubicBezTo>
                    <a:pt x="24" y="24"/>
                    <a:pt x="12" y="36"/>
                    <a:pt x="0" y="60"/>
                  </a:cubicBezTo>
                  <a:cubicBezTo>
                    <a:pt x="24" y="96"/>
                    <a:pt x="48" y="119"/>
                    <a:pt x="60" y="167"/>
                  </a:cubicBezTo>
                  <a:cubicBezTo>
                    <a:pt x="48" y="108"/>
                    <a:pt x="48" y="60"/>
                    <a:pt x="48" y="0"/>
                  </a:cubicBezTo>
                  <a:close/>
                </a:path>
              </a:pathLst>
            </a:custGeom>
            <a:solidFill>
              <a:srgbClr val="FFC4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03;p43">
              <a:extLst>
                <a:ext uri="{FF2B5EF4-FFF2-40B4-BE49-F238E27FC236}">
                  <a16:creationId xmlns:a16="http://schemas.microsoft.com/office/drawing/2014/main" id="{FAE497FC-0161-4C43-94FD-C79124016960}"/>
                </a:ext>
              </a:extLst>
            </p:cNvPr>
            <p:cNvSpPr/>
            <p:nvPr/>
          </p:nvSpPr>
          <p:spPr>
            <a:xfrm>
              <a:off x="690550" y="4005375"/>
              <a:ext cx="131000" cy="163450"/>
            </a:xfrm>
            <a:custGeom>
              <a:avLst/>
              <a:gdLst/>
              <a:ahLst/>
              <a:cxnLst/>
              <a:rect l="l" t="t" r="r" b="b"/>
              <a:pathLst>
                <a:path w="5240" h="6538" extrusionOk="0">
                  <a:moveTo>
                    <a:pt x="1" y="1"/>
                  </a:moveTo>
                  <a:lnTo>
                    <a:pt x="1" y="1"/>
                  </a:lnTo>
                  <a:cubicBezTo>
                    <a:pt x="131" y="263"/>
                    <a:pt x="239" y="513"/>
                    <a:pt x="346" y="763"/>
                  </a:cubicBezTo>
                  <a:cubicBezTo>
                    <a:pt x="810" y="1894"/>
                    <a:pt x="1227" y="3061"/>
                    <a:pt x="1727" y="4168"/>
                  </a:cubicBezTo>
                  <a:cubicBezTo>
                    <a:pt x="2036" y="4859"/>
                    <a:pt x="2382" y="5513"/>
                    <a:pt x="2787" y="6144"/>
                  </a:cubicBezTo>
                  <a:cubicBezTo>
                    <a:pt x="2798" y="6168"/>
                    <a:pt x="2810" y="6180"/>
                    <a:pt x="2834" y="6216"/>
                  </a:cubicBezTo>
                  <a:cubicBezTo>
                    <a:pt x="2906" y="6323"/>
                    <a:pt x="2977" y="6442"/>
                    <a:pt x="3049" y="6537"/>
                  </a:cubicBezTo>
                  <a:cubicBezTo>
                    <a:pt x="3632" y="6537"/>
                    <a:pt x="4215" y="6478"/>
                    <a:pt x="4799" y="6395"/>
                  </a:cubicBezTo>
                  <a:cubicBezTo>
                    <a:pt x="4942" y="6383"/>
                    <a:pt x="5096" y="6335"/>
                    <a:pt x="5239" y="6275"/>
                  </a:cubicBezTo>
                  <a:cubicBezTo>
                    <a:pt x="5168" y="6180"/>
                    <a:pt x="5096" y="6109"/>
                    <a:pt x="5037" y="6025"/>
                  </a:cubicBezTo>
                  <a:cubicBezTo>
                    <a:pt x="5001" y="6002"/>
                    <a:pt x="4989" y="5978"/>
                    <a:pt x="4977" y="5966"/>
                  </a:cubicBezTo>
                  <a:cubicBezTo>
                    <a:pt x="4775" y="5752"/>
                    <a:pt x="4584" y="5525"/>
                    <a:pt x="4394" y="5311"/>
                  </a:cubicBezTo>
                  <a:cubicBezTo>
                    <a:pt x="4108" y="4978"/>
                    <a:pt x="3811" y="4656"/>
                    <a:pt x="3525" y="4311"/>
                  </a:cubicBezTo>
                  <a:cubicBezTo>
                    <a:pt x="3382" y="4132"/>
                    <a:pt x="3227" y="3966"/>
                    <a:pt x="3084" y="3787"/>
                  </a:cubicBezTo>
                  <a:cubicBezTo>
                    <a:pt x="2787" y="3442"/>
                    <a:pt x="2501" y="3108"/>
                    <a:pt x="2215" y="2763"/>
                  </a:cubicBezTo>
                  <a:cubicBezTo>
                    <a:pt x="2084" y="2608"/>
                    <a:pt x="1953" y="2454"/>
                    <a:pt x="1822" y="2287"/>
                  </a:cubicBezTo>
                  <a:cubicBezTo>
                    <a:pt x="1548" y="1953"/>
                    <a:pt x="1286" y="1620"/>
                    <a:pt x="1013" y="1287"/>
                  </a:cubicBezTo>
                  <a:cubicBezTo>
                    <a:pt x="870" y="1108"/>
                    <a:pt x="727" y="941"/>
                    <a:pt x="596" y="763"/>
                  </a:cubicBezTo>
                  <a:cubicBezTo>
                    <a:pt x="405" y="513"/>
                    <a:pt x="191" y="26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04;p43">
              <a:extLst>
                <a:ext uri="{FF2B5EF4-FFF2-40B4-BE49-F238E27FC236}">
                  <a16:creationId xmlns:a16="http://schemas.microsoft.com/office/drawing/2014/main" id="{83DFDEF3-064C-42C2-849C-B53775CA3A70}"/>
                </a:ext>
              </a:extLst>
            </p:cNvPr>
            <p:cNvSpPr/>
            <p:nvPr/>
          </p:nvSpPr>
          <p:spPr>
            <a:xfrm>
              <a:off x="685800" y="3993175"/>
              <a:ext cx="8950" cy="12675"/>
            </a:xfrm>
            <a:custGeom>
              <a:avLst/>
              <a:gdLst/>
              <a:ahLst/>
              <a:cxnLst/>
              <a:rect l="l" t="t" r="r" b="b"/>
              <a:pathLst>
                <a:path w="358" h="507" extrusionOk="0">
                  <a:moveTo>
                    <a:pt x="310" y="1"/>
                  </a:moveTo>
                  <a:cubicBezTo>
                    <a:pt x="202" y="132"/>
                    <a:pt x="83" y="263"/>
                    <a:pt x="0" y="394"/>
                  </a:cubicBezTo>
                  <a:cubicBezTo>
                    <a:pt x="10" y="462"/>
                    <a:pt x="85" y="507"/>
                    <a:pt x="151" y="507"/>
                  </a:cubicBezTo>
                  <a:cubicBezTo>
                    <a:pt x="165" y="507"/>
                    <a:pt x="178" y="505"/>
                    <a:pt x="191" y="501"/>
                  </a:cubicBezTo>
                  <a:cubicBezTo>
                    <a:pt x="238" y="322"/>
                    <a:pt x="286" y="215"/>
                    <a:pt x="357" y="25"/>
                  </a:cubicBezTo>
                  <a:cubicBezTo>
                    <a:pt x="345" y="25"/>
                    <a:pt x="321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05;p43">
              <a:extLst>
                <a:ext uri="{FF2B5EF4-FFF2-40B4-BE49-F238E27FC236}">
                  <a16:creationId xmlns:a16="http://schemas.microsoft.com/office/drawing/2014/main" id="{E8F05834-96D7-42B8-9FF1-132B936D7B18}"/>
                </a:ext>
              </a:extLst>
            </p:cNvPr>
            <p:cNvSpPr/>
            <p:nvPr/>
          </p:nvSpPr>
          <p:spPr>
            <a:xfrm>
              <a:off x="471775" y="3975925"/>
              <a:ext cx="344700" cy="184900"/>
            </a:xfrm>
            <a:custGeom>
              <a:avLst/>
              <a:gdLst/>
              <a:ahLst/>
              <a:cxnLst/>
              <a:rect l="l" t="t" r="r" b="b"/>
              <a:pathLst>
                <a:path w="13788" h="739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084"/>
                    <a:pt x="1155" y="2084"/>
                    <a:pt x="1929" y="2977"/>
                  </a:cubicBezTo>
                  <a:cubicBezTo>
                    <a:pt x="2703" y="3870"/>
                    <a:pt x="3620" y="4655"/>
                    <a:pt x="4608" y="5310"/>
                  </a:cubicBezTo>
                  <a:cubicBezTo>
                    <a:pt x="4989" y="5560"/>
                    <a:pt x="5382" y="5787"/>
                    <a:pt x="5787" y="5989"/>
                  </a:cubicBezTo>
                  <a:cubicBezTo>
                    <a:pt x="6775" y="6501"/>
                    <a:pt x="7835" y="6858"/>
                    <a:pt x="8906" y="7096"/>
                  </a:cubicBezTo>
                  <a:cubicBezTo>
                    <a:pt x="8942" y="7108"/>
                    <a:pt x="8978" y="7108"/>
                    <a:pt x="9025" y="7120"/>
                  </a:cubicBezTo>
                  <a:cubicBezTo>
                    <a:pt x="9871" y="7299"/>
                    <a:pt x="10716" y="7394"/>
                    <a:pt x="11585" y="7394"/>
                  </a:cubicBezTo>
                  <a:cubicBezTo>
                    <a:pt x="11638" y="7395"/>
                    <a:pt x="11691" y="7395"/>
                    <a:pt x="11743" y="7395"/>
                  </a:cubicBezTo>
                  <a:cubicBezTo>
                    <a:pt x="12419" y="7395"/>
                    <a:pt x="13103" y="7326"/>
                    <a:pt x="13788" y="7215"/>
                  </a:cubicBezTo>
                  <a:cubicBezTo>
                    <a:pt x="13752" y="7180"/>
                    <a:pt x="13740" y="7168"/>
                    <a:pt x="13740" y="7156"/>
                  </a:cubicBezTo>
                  <a:cubicBezTo>
                    <a:pt x="13002" y="7275"/>
                    <a:pt x="12264" y="7322"/>
                    <a:pt x="11538" y="7322"/>
                  </a:cubicBezTo>
                  <a:cubicBezTo>
                    <a:pt x="10645" y="7299"/>
                    <a:pt x="9764" y="7215"/>
                    <a:pt x="8894" y="7025"/>
                  </a:cubicBezTo>
                  <a:cubicBezTo>
                    <a:pt x="7823" y="6787"/>
                    <a:pt x="6799" y="6430"/>
                    <a:pt x="5823" y="5918"/>
                  </a:cubicBezTo>
                  <a:cubicBezTo>
                    <a:pt x="5418" y="5715"/>
                    <a:pt x="5025" y="5489"/>
                    <a:pt x="4656" y="5251"/>
                  </a:cubicBezTo>
                  <a:cubicBezTo>
                    <a:pt x="3679" y="4608"/>
                    <a:pt x="2786" y="3834"/>
                    <a:pt x="2013" y="2941"/>
                  </a:cubicBezTo>
                  <a:cubicBezTo>
                    <a:pt x="1239" y="2060"/>
                    <a:pt x="596" y="1072"/>
                    <a:pt x="84" y="12"/>
                  </a:cubicBezTo>
                  <a:cubicBezTo>
                    <a:pt x="60" y="12"/>
                    <a:pt x="24" y="12"/>
                    <a:pt x="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06;p43">
              <a:extLst>
                <a:ext uri="{FF2B5EF4-FFF2-40B4-BE49-F238E27FC236}">
                  <a16:creationId xmlns:a16="http://schemas.microsoft.com/office/drawing/2014/main" id="{853ABCB5-80CF-463E-9BB7-394ED6592A0A}"/>
                </a:ext>
              </a:extLst>
            </p:cNvPr>
            <p:cNvSpPr/>
            <p:nvPr/>
          </p:nvSpPr>
          <p:spPr>
            <a:xfrm>
              <a:off x="434575" y="4144100"/>
              <a:ext cx="277725" cy="47050"/>
            </a:xfrm>
            <a:custGeom>
              <a:avLst/>
              <a:gdLst/>
              <a:ahLst/>
              <a:cxnLst/>
              <a:rect l="l" t="t" r="r" b="b"/>
              <a:pathLst>
                <a:path w="11109" h="1882" extrusionOk="0">
                  <a:moveTo>
                    <a:pt x="48" y="0"/>
                  </a:moveTo>
                  <a:cubicBezTo>
                    <a:pt x="36" y="0"/>
                    <a:pt x="12" y="0"/>
                    <a:pt x="0" y="12"/>
                  </a:cubicBezTo>
                  <a:cubicBezTo>
                    <a:pt x="0" y="24"/>
                    <a:pt x="0" y="36"/>
                    <a:pt x="12" y="60"/>
                  </a:cubicBezTo>
                  <a:cubicBezTo>
                    <a:pt x="36" y="72"/>
                    <a:pt x="2203" y="1548"/>
                    <a:pt x="5727" y="1822"/>
                  </a:cubicBezTo>
                  <a:cubicBezTo>
                    <a:pt x="6239" y="1869"/>
                    <a:pt x="6703" y="1881"/>
                    <a:pt x="7132" y="1881"/>
                  </a:cubicBezTo>
                  <a:cubicBezTo>
                    <a:pt x="9739" y="1881"/>
                    <a:pt x="11061" y="1250"/>
                    <a:pt x="11073" y="1227"/>
                  </a:cubicBezTo>
                  <a:cubicBezTo>
                    <a:pt x="11085" y="1215"/>
                    <a:pt x="11109" y="1203"/>
                    <a:pt x="11085" y="1191"/>
                  </a:cubicBezTo>
                  <a:cubicBezTo>
                    <a:pt x="11073" y="1167"/>
                    <a:pt x="11061" y="1167"/>
                    <a:pt x="11049" y="1167"/>
                  </a:cubicBezTo>
                  <a:cubicBezTo>
                    <a:pt x="11029" y="1167"/>
                    <a:pt x="9709" y="1808"/>
                    <a:pt x="7111" y="1808"/>
                  </a:cubicBezTo>
                  <a:cubicBezTo>
                    <a:pt x="6684" y="1808"/>
                    <a:pt x="6223" y="1791"/>
                    <a:pt x="5727" y="1750"/>
                  </a:cubicBezTo>
                  <a:cubicBezTo>
                    <a:pt x="2239" y="1465"/>
                    <a:pt x="60" y="12"/>
                    <a:pt x="4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07;p43">
              <a:extLst>
                <a:ext uri="{FF2B5EF4-FFF2-40B4-BE49-F238E27FC236}">
                  <a16:creationId xmlns:a16="http://schemas.microsoft.com/office/drawing/2014/main" id="{ACAB9140-A1AA-4F87-8410-230452DBD65F}"/>
                </a:ext>
              </a:extLst>
            </p:cNvPr>
            <p:cNvSpPr/>
            <p:nvPr/>
          </p:nvSpPr>
          <p:spPr>
            <a:xfrm>
              <a:off x="481900" y="4325650"/>
              <a:ext cx="136950" cy="91450"/>
            </a:xfrm>
            <a:custGeom>
              <a:avLst/>
              <a:gdLst/>
              <a:ahLst/>
              <a:cxnLst/>
              <a:rect l="l" t="t" r="r" b="b"/>
              <a:pathLst>
                <a:path w="5478" h="3658" extrusionOk="0">
                  <a:moveTo>
                    <a:pt x="762" y="1"/>
                  </a:moveTo>
                  <a:cubicBezTo>
                    <a:pt x="762" y="1"/>
                    <a:pt x="0" y="2620"/>
                    <a:pt x="1846" y="3478"/>
                  </a:cubicBezTo>
                  <a:cubicBezTo>
                    <a:pt x="2114" y="3604"/>
                    <a:pt x="2380" y="3658"/>
                    <a:pt x="2640" y="3658"/>
                  </a:cubicBezTo>
                  <a:cubicBezTo>
                    <a:pt x="4172" y="3658"/>
                    <a:pt x="5477" y="1787"/>
                    <a:pt x="5477" y="1787"/>
                  </a:cubicBezTo>
                  <a:lnTo>
                    <a:pt x="5168" y="1680"/>
                  </a:lnTo>
                  <a:lnTo>
                    <a:pt x="977" y="84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08;p43">
              <a:extLst>
                <a:ext uri="{FF2B5EF4-FFF2-40B4-BE49-F238E27FC236}">
                  <a16:creationId xmlns:a16="http://schemas.microsoft.com/office/drawing/2014/main" id="{A4B78EAE-E0B4-4760-9948-9F6140898316}"/>
                </a:ext>
              </a:extLst>
            </p:cNvPr>
            <p:cNvSpPr/>
            <p:nvPr/>
          </p:nvSpPr>
          <p:spPr>
            <a:xfrm>
              <a:off x="505400" y="4327450"/>
              <a:ext cx="106000" cy="73250"/>
            </a:xfrm>
            <a:custGeom>
              <a:avLst/>
              <a:gdLst/>
              <a:ahLst/>
              <a:cxnLst/>
              <a:rect l="l" t="t" r="r" b="b"/>
              <a:pathLst>
                <a:path w="4240" h="2930" extrusionOk="0">
                  <a:moveTo>
                    <a:pt x="48" y="0"/>
                  </a:moveTo>
                  <a:cubicBezTo>
                    <a:pt x="48" y="48"/>
                    <a:pt x="37" y="84"/>
                    <a:pt x="37" y="131"/>
                  </a:cubicBezTo>
                  <a:lnTo>
                    <a:pt x="37" y="167"/>
                  </a:lnTo>
                  <a:cubicBezTo>
                    <a:pt x="13" y="381"/>
                    <a:pt x="1" y="679"/>
                    <a:pt x="25" y="977"/>
                  </a:cubicBezTo>
                  <a:lnTo>
                    <a:pt x="25" y="1012"/>
                  </a:lnTo>
                  <a:cubicBezTo>
                    <a:pt x="72" y="1489"/>
                    <a:pt x="239" y="1977"/>
                    <a:pt x="608" y="2370"/>
                  </a:cubicBezTo>
                  <a:lnTo>
                    <a:pt x="632" y="2394"/>
                  </a:lnTo>
                  <a:cubicBezTo>
                    <a:pt x="787" y="2548"/>
                    <a:pt x="965" y="2667"/>
                    <a:pt x="1168" y="2763"/>
                  </a:cubicBezTo>
                  <a:cubicBezTo>
                    <a:pt x="1406" y="2870"/>
                    <a:pt x="1644" y="2929"/>
                    <a:pt x="1882" y="2929"/>
                  </a:cubicBezTo>
                  <a:lnTo>
                    <a:pt x="1918" y="2929"/>
                  </a:lnTo>
                  <a:cubicBezTo>
                    <a:pt x="2454" y="2929"/>
                    <a:pt x="2954" y="2679"/>
                    <a:pt x="3370" y="2382"/>
                  </a:cubicBezTo>
                  <a:cubicBezTo>
                    <a:pt x="3394" y="2382"/>
                    <a:pt x="3394" y="2370"/>
                    <a:pt x="3406" y="2370"/>
                  </a:cubicBezTo>
                  <a:cubicBezTo>
                    <a:pt x="3692" y="2155"/>
                    <a:pt x="3930" y="1929"/>
                    <a:pt x="4120" y="1727"/>
                  </a:cubicBezTo>
                  <a:lnTo>
                    <a:pt x="4144" y="1691"/>
                  </a:lnTo>
                  <a:cubicBezTo>
                    <a:pt x="4180" y="1667"/>
                    <a:pt x="4204" y="1620"/>
                    <a:pt x="4239" y="1596"/>
                  </a:cubicBezTo>
                  <a:lnTo>
                    <a:pt x="2835" y="1036"/>
                  </a:lnTo>
                  <a:lnTo>
                    <a:pt x="2584" y="953"/>
                  </a:lnTo>
                  <a:lnTo>
                    <a:pt x="2465" y="905"/>
                  </a:lnTo>
                  <a:lnTo>
                    <a:pt x="2406" y="893"/>
                  </a:lnTo>
                  <a:lnTo>
                    <a:pt x="2132" y="786"/>
                  </a:lnTo>
                  <a:lnTo>
                    <a:pt x="2108" y="786"/>
                  </a:lnTo>
                  <a:lnTo>
                    <a:pt x="1858" y="703"/>
                  </a:lnTo>
                  <a:lnTo>
                    <a:pt x="1822" y="679"/>
                  </a:lnTo>
                  <a:lnTo>
                    <a:pt x="1799" y="667"/>
                  </a:lnTo>
                  <a:lnTo>
                    <a:pt x="1739" y="643"/>
                  </a:lnTo>
                  <a:lnTo>
                    <a:pt x="1537" y="560"/>
                  </a:lnTo>
                  <a:lnTo>
                    <a:pt x="882" y="310"/>
                  </a:lnTo>
                  <a:lnTo>
                    <a:pt x="727" y="25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09;p43">
              <a:extLst>
                <a:ext uri="{FF2B5EF4-FFF2-40B4-BE49-F238E27FC236}">
                  <a16:creationId xmlns:a16="http://schemas.microsoft.com/office/drawing/2014/main" id="{E7379092-8FCF-4401-A0E0-2279F3C51887}"/>
                </a:ext>
              </a:extLst>
            </p:cNvPr>
            <p:cNvSpPr/>
            <p:nvPr/>
          </p:nvSpPr>
          <p:spPr>
            <a:xfrm>
              <a:off x="502725" y="4343825"/>
              <a:ext cx="47650" cy="10425"/>
            </a:xfrm>
            <a:custGeom>
              <a:avLst/>
              <a:gdLst/>
              <a:ahLst/>
              <a:cxnLst/>
              <a:rect l="l" t="t" r="r" b="b"/>
              <a:pathLst>
                <a:path w="1906" h="417" extrusionOk="0">
                  <a:moveTo>
                    <a:pt x="1846" y="0"/>
                  </a:moveTo>
                  <a:cubicBezTo>
                    <a:pt x="1275" y="131"/>
                    <a:pt x="703" y="250"/>
                    <a:pt x="120" y="357"/>
                  </a:cubicBezTo>
                  <a:cubicBezTo>
                    <a:pt x="84" y="369"/>
                    <a:pt x="48" y="369"/>
                    <a:pt x="1" y="381"/>
                  </a:cubicBezTo>
                  <a:lnTo>
                    <a:pt x="1" y="417"/>
                  </a:lnTo>
                  <a:cubicBezTo>
                    <a:pt x="48" y="405"/>
                    <a:pt x="72" y="405"/>
                    <a:pt x="120" y="381"/>
                  </a:cubicBezTo>
                  <a:cubicBezTo>
                    <a:pt x="715" y="262"/>
                    <a:pt x="1310" y="143"/>
                    <a:pt x="1906" y="12"/>
                  </a:cubicBezTo>
                  <a:lnTo>
                    <a:pt x="18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10;p43">
              <a:extLst>
                <a:ext uri="{FF2B5EF4-FFF2-40B4-BE49-F238E27FC236}">
                  <a16:creationId xmlns:a16="http://schemas.microsoft.com/office/drawing/2014/main" id="{D8B96F8D-2FE1-4A19-ADBB-44B532D6CA32}"/>
                </a:ext>
              </a:extLst>
            </p:cNvPr>
            <p:cNvSpPr/>
            <p:nvPr/>
          </p:nvSpPr>
          <p:spPr>
            <a:xfrm>
              <a:off x="514050" y="4344125"/>
              <a:ext cx="37825" cy="50925"/>
            </a:xfrm>
            <a:custGeom>
              <a:avLst/>
              <a:gdLst/>
              <a:ahLst/>
              <a:cxnLst/>
              <a:rect l="l" t="t" r="r" b="b"/>
              <a:pathLst>
                <a:path w="1513" h="2037" extrusionOk="0">
                  <a:moveTo>
                    <a:pt x="1465" y="0"/>
                  </a:moveTo>
                  <a:cubicBezTo>
                    <a:pt x="1048" y="548"/>
                    <a:pt x="631" y="1131"/>
                    <a:pt x="226" y="1703"/>
                  </a:cubicBezTo>
                  <a:cubicBezTo>
                    <a:pt x="155" y="1822"/>
                    <a:pt x="83" y="1917"/>
                    <a:pt x="0" y="2024"/>
                  </a:cubicBezTo>
                  <a:lnTo>
                    <a:pt x="36" y="2036"/>
                  </a:lnTo>
                  <a:lnTo>
                    <a:pt x="262" y="1727"/>
                  </a:lnTo>
                  <a:cubicBezTo>
                    <a:pt x="679" y="1167"/>
                    <a:pt x="1095" y="584"/>
                    <a:pt x="1512" y="12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11;p43">
              <a:extLst>
                <a:ext uri="{FF2B5EF4-FFF2-40B4-BE49-F238E27FC236}">
                  <a16:creationId xmlns:a16="http://schemas.microsoft.com/office/drawing/2014/main" id="{343587FE-7763-4D99-A8D2-251886524AB0}"/>
                </a:ext>
              </a:extLst>
            </p:cNvPr>
            <p:cNvSpPr/>
            <p:nvPr/>
          </p:nvSpPr>
          <p:spPr>
            <a:xfrm>
              <a:off x="552150" y="4347100"/>
              <a:ext cx="7150" cy="61325"/>
            </a:xfrm>
            <a:custGeom>
              <a:avLst/>
              <a:gdLst/>
              <a:ahLst/>
              <a:cxnLst/>
              <a:rect l="l" t="t" r="r" b="b"/>
              <a:pathLst>
                <a:path w="286" h="2453" extrusionOk="0">
                  <a:moveTo>
                    <a:pt x="250" y="0"/>
                  </a:moveTo>
                  <a:cubicBezTo>
                    <a:pt x="131" y="715"/>
                    <a:pt x="48" y="1441"/>
                    <a:pt x="12" y="2155"/>
                  </a:cubicBezTo>
                  <a:cubicBezTo>
                    <a:pt x="12" y="2262"/>
                    <a:pt x="0" y="2346"/>
                    <a:pt x="0" y="2453"/>
                  </a:cubicBezTo>
                  <a:lnTo>
                    <a:pt x="36" y="2453"/>
                  </a:lnTo>
                  <a:cubicBezTo>
                    <a:pt x="36" y="2358"/>
                    <a:pt x="36" y="2250"/>
                    <a:pt x="48" y="2143"/>
                  </a:cubicBezTo>
                  <a:cubicBezTo>
                    <a:pt x="72" y="1429"/>
                    <a:pt x="167" y="703"/>
                    <a:pt x="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2212;p43">
              <a:extLst>
                <a:ext uri="{FF2B5EF4-FFF2-40B4-BE49-F238E27FC236}">
                  <a16:creationId xmlns:a16="http://schemas.microsoft.com/office/drawing/2014/main" id="{2F6C3F49-405D-42F5-993A-54E47B336EEB}"/>
                </a:ext>
              </a:extLst>
            </p:cNvPr>
            <p:cNvSpPr/>
            <p:nvPr/>
          </p:nvSpPr>
          <p:spPr>
            <a:xfrm>
              <a:off x="565525" y="4349775"/>
              <a:ext cx="24750" cy="37225"/>
            </a:xfrm>
            <a:custGeom>
              <a:avLst/>
              <a:gdLst/>
              <a:ahLst/>
              <a:cxnLst/>
              <a:rect l="l" t="t" r="r" b="b"/>
              <a:pathLst>
                <a:path w="990" h="1489" extrusionOk="0">
                  <a:moveTo>
                    <a:pt x="1" y="0"/>
                  </a:moveTo>
                  <a:cubicBezTo>
                    <a:pt x="179" y="238"/>
                    <a:pt x="322" y="489"/>
                    <a:pt x="477" y="739"/>
                  </a:cubicBezTo>
                  <a:cubicBezTo>
                    <a:pt x="620" y="1000"/>
                    <a:pt x="775" y="1251"/>
                    <a:pt x="953" y="1489"/>
                  </a:cubicBezTo>
                  <a:cubicBezTo>
                    <a:pt x="965" y="1489"/>
                    <a:pt x="965" y="1477"/>
                    <a:pt x="989" y="1477"/>
                  </a:cubicBezTo>
                  <a:cubicBezTo>
                    <a:pt x="822" y="1239"/>
                    <a:pt x="656" y="977"/>
                    <a:pt x="513" y="715"/>
                  </a:cubicBezTo>
                  <a:cubicBezTo>
                    <a:pt x="358" y="489"/>
                    <a:pt x="227" y="238"/>
                    <a:pt x="60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2213;p43">
              <a:extLst>
                <a:ext uri="{FF2B5EF4-FFF2-40B4-BE49-F238E27FC236}">
                  <a16:creationId xmlns:a16="http://schemas.microsoft.com/office/drawing/2014/main" id="{D317A806-6898-4F4D-B9A4-73CEEA6E05E2}"/>
                </a:ext>
              </a:extLst>
            </p:cNvPr>
            <p:cNvSpPr/>
            <p:nvPr/>
          </p:nvSpPr>
          <p:spPr>
            <a:xfrm>
              <a:off x="570000" y="4351250"/>
              <a:ext cx="45875" cy="22650"/>
            </a:xfrm>
            <a:custGeom>
              <a:avLst/>
              <a:gdLst/>
              <a:ahLst/>
              <a:cxnLst/>
              <a:rect l="l" t="t" r="r" b="b"/>
              <a:pathLst>
                <a:path w="1835" h="906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25"/>
                    <a:pt x="72" y="60"/>
                    <a:pt x="120" y="72"/>
                  </a:cubicBezTo>
                  <a:lnTo>
                    <a:pt x="1524" y="763"/>
                  </a:lnTo>
                  <a:lnTo>
                    <a:pt x="1822" y="906"/>
                  </a:lnTo>
                  <a:lnTo>
                    <a:pt x="1834" y="882"/>
                  </a:lnTo>
                  <a:lnTo>
                    <a:pt x="1548" y="727"/>
                  </a:lnTo>
                  <a:lnTo>
                    <a:pt x="251" y="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2214;p43">
              <a:extLst>
                <a:ext uri="{FF2B5EF4-FFF2-40B4-BE49-F238E27FC236}">
                  <a16:creationId xmlns:a16="http://schemas.microsoft.com/office/drawing/2014/main" id="{DA3E9B29-A2D4-4F17-86A9-094BD80BFDD5}"/>
                </a:ext>
              </a:extLst>
            </p:cNvPr>
            <p:cNvSpPr/>
            <p:nvPr/>
          </p:nvSpPr>
          <p:spPr>
            <a:xfrm>
              <a:off x="501550" y="4330125"/>
              <a:ext cx="26200" cy="5075"/>
            </a:xfrm>
            <a:custGeom>
              <a:avLst/>
              <a:gdLst/>
              <a:ahLst/>
              <a:cxnLst/>
              <a:rect l="l" t="t" r="r" b="b"/>
              <a:pathLst>
                <a:path w="1048" h="203" extrusionOk="0">
                  <a:moveTo>
                    <a:pt x="0" y="1"/>
                  </a:moveTo>
                  <a:lnTo>
                    <a:pt x="0" y="24"/>
                  </a:lnTo>
                  <a:cubicBezTo>
                    <a:pt x="60" y="24"/>
                    <a:pt x="119" y="36"/>
                    <a:pt x="179" y="60"/>
                  </a:cubicBezTo>
                  <a:cubicBezTo>
                    <a:pt x="464" y="120"/>
                    <a:pt x="762" y="155"/>
                    <a:pt x="1048" y="203"/>
                  </a:cubicBezTo>
                  <a:lnTo>
                    <a:pt x="857" y="143"/>
                  </a:lnTo>
                  <a:cubicBezTo>
                    <a:pt x="643" y="120"/>
                    <a:pt x="405" y="72"/>
                    <a:pt x="179" y="24"/>
                  </a:cubicBezTo>
                  <a:cubicBezTo>
                    <a:pt x="119" y="12"/>
                    <a:pt x="60" y="1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2215;p43">
              <a:extLst>
                <a:ext uri="{FF2B5EF4-FFF2-40B4-BE49-F238E27FC236}">
                  <a16:creationId xmlns:a16="http://schemas.microsoft.com/office/drawing/2014/main" id="{64C858DC-0F01-4CAA-B59B-2736D58728D4}"/>
                </a:ext>
              </a:extLst>
            </p:cNvPr>
            <p:cNvSpPr/>
            <p:nvPr/>
          </p:nvSpPr>
          <p:spPr>
            <a:xfrm>
              <a:off x="532200" y="4341150"/>
              <a:ext cx="18175" cy="8650"/>
            </a:xfrm>
            <a:custGeom>
              <a:avLst/>
              <a:gdLst/>
              <a:ahLst/>
              <a:cxnLst/>
              <a:rect l="l" t="t" r="r" b="b"/>
              <a:pathLst>
                <a:path w="727" h="346" extrusionOk="0">
                  <a:moveTo>
                    <a:pt x="441" y="0"/>
                  </a:moveTo>
                  <a:cubicBezTo>
                    <a:pt x="381" y="12"/>
                    <a:pt x="322" y="48"/>
                    <a:pt x="262" y="60"/>
                  </a:cubicBezTo>
                  <a:cubicBezTo>
                    <a:pt x="191" y="95"/>
                    <a:pt x="96" y="119"/>
                    <a:pt x="36" y="179"/>
                  </a:cubicBezTo>
                  <a:cubicBezTo>
                    <a:pt x="12" y="226"/>
                    <a:pt x="0" y="286"/>
                    <a:pt x="24" y="310"/>
                  </a:cubicBezTo>
                  <a:cubicBezTo>
                    <a:pt x="36" y="333"/>
                    <a:pt x="72" y="345"/>
                    <a:pt x="84" y="345"/>
                  </a:cubicBezTo>
                  <a:cubicBezTo>
                    <a:pt x="155" y="345"/>
                    <a:pt x="215" y="333"/>
                    <a:pt x="274" y="310"/>
                  </a:cubicBezTo>
                  <a:cubicBezTo>
                    <a:pt x="441" y="274"/>
                    <a:pt x="596" y="191"/>
                    <a:pt x="727" y="119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2216;p43">
              <a:extLst>
                <a:ext uri="{FF2B5EF4-FFF2-40B4-BE49-F238E27FC236}">
                  <a16:creationId xmlns:a16="http://schemas.microsoft.com/office/drawing/2014/main" id="{F8F5F58C-325A-4E9A-983E-664A7B2F41F2}"/>
                </a:ext>
              </a:extLst>
            </p:cNvPr>
            <p:cNvSpPr/>
            <p:nvPr/>
          </p:nvSpPr>
          <p:spPr>
            <a:xfrm>
              <a:off x="545600" y="4344125"/>
              <a:ext cx="12525" cy="17875"/>
            </a:xfrm>
            <a:custGeom>
              <a:avLst/>
              <a:gdLst/>
              <a:ahLst/>
              <a:cxnLst/>
              <a:rect l="l" t="t" r="r" b="b"/>
              <a:pathLst>
                <a:path w="501" h="715" extrusionOk="0">
                  <a:moveTo>
                    <a:pt x="203" y="0"/>
                  </a:moveTo>
                  <a:cubicBezTo>
                    <a:pt x="72" y="179"/>
                    <a:pt x="0" y="405"/>
                    <a:pt x="24" y="631"/>
                  </a:cubicBezTo>
                  <a:cubicBezTo>
                    <a:pt x="24" y="667"/>
                    <a:pt x="60" y="715"/>
                    <a:pt x="84" y="715"/>
                  </a:cubicBezTo>
                  <a:cubicBezTo>
                    <a:pt x="95" y="715"/>
                    <a:pt x="119" y="715"/>
                    <a:pt x="131" y="703"/>
                  </a:cubicBezTo>
                  <a:cubicBezTo>
                    <a:pt x="262" y="631"/>
                    <a:pt x="334" y="488"/>
                    <a:pt x="393" y="357"/>
                  </a:cubicBezTo>
                  <a:cubicBezTo>
                    <a:pt x="429" y="286"/>
                    <a:pt x="476" y="191"/>
                    <a:pt x="500" y="119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2217;p43">
              <a:extLst>
                <a:ext uri="{FF2B5EF4-FFF2-40B4-BE49-F238E27FC236}">
                  <a16:creationId xmlns:a16="http://schemas.microsoft.com/office/drawing/2014/main" id="{C1591152-0F06-4415-B5EC-DC056D15DB5A}"/>
                </a:ext>
              </a:extLst>
            </p:cNvPr>
            <p:cNvSpPr/>
            <p:nvPr/>
          </p:nvSpPr>
          <p:spPr>
            <a:xfrm>
              <a:off x="558400" y="4347100"/>
              <a:ext cx="9850" cy="19150"/>
            </a:xfrm>
            <a:custGeom>
              <a:avLst/>
              <a:gdLst/>
              <a:ahLst/>
              <a:cxnLst/>
              <a:rect l="l" t="t" r="r" b="b"/>
              <a:pathLst>
                <a:path w="394" h="766" extrusionOk="0">
                  <a:moveTo>
                    <a:pt x="0" y="0"/>
                  </a:moveTo>
                  <a:cubicBezTo>
                    <a:pt x="0" y="215"/>
                    <a:pt x="36" y="417"/>
                    <a:pt x="95" y="631"/>
                  </a:cubicBezTo>
                  <a:cubicBezTo>
                    <a:pt x="107" y="691"/>
                    <a:pt x="131" y="750"/>
                    <a:pt x="203" y="762"/>
                  </a:cubicBezTo>
                  <a:cubicBezTo>
                    <a:pt x="213" y="764"/>
                    <a:pt x="222" y="765"/>
                    <a:pt x="231" y="765"/>
                  </a:cubicBezTo>
                  <a:cubicBezTo>
                    <a:pt x="274" y="765"/>
                    <a:pt x="304" y="742"/>
                    <a:pt x="334" y="703"/>
                  </a:cubicBezTo>
                  <a:cubicBezTo>
                    <a:pt x="357" y="667"/>
                    <a:pt x="357" y="607"/>
                    <a:pt x="369" y="560"/>
                  </a:cubicBezTo>
                  <a:cubicBezTo>
                    <a:pt x="393" y="441"/>
                    <a:pt x="369" y="310"/>
                    <a:pt x="357" y="179"/>
                  </a:cubicBezTo>
                  <a:cubicBezTo>
                    <a:pt x="345" y="167"/>
                    <a:pt x="345" y="155"/>
                    <a:pt x="345" y="13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2218;p43">
              <a:extLst>
                <a:ext uri="{FF2B5EF4-FFF2-40B4-BE49-F238E27FC236}">
                  <a16:creationId xmlns:a16="http://schemas.microsoft.com/office/drawing/2014/main" id="{59670DC4-3E4F-48D1-BF59-A0E0183B4DCA}"/>
                </a:ext>
              </a:extLst>
            </p:cNvPr>
            <p:cNvSpPr/>
            <p:nvPr/>
          </p:nvSpPr>
          <p:spPr>
            <a:xfrm>
              <a:off x="502425" y="4222050"/>
              <a:ext cx="127125" cy="110475"/>
            </a:xfrm>
            <a:custGeom>
              <a:avLst/>
              <a:gdLst/>
              <a:ahLst/>
              <a:cxnLst/>
              <a:rect l="l" t="t" r="r" b="b"/>
              <a:pathLst>
                <a:path w="5085" h="4419" extrusionOk="0">
                  <a:moveTo>
                    <a:pt x="2049" y="0"/>
                  </a:moveTo>
                  <a:cubicBezTo>
                    <a:pt x="1002" y="0"/>
                    <a:pt x="1" y="430"/>
                    <a:pt x="1" y="430"/>
                  </a:cubicBezTo>
                  <a:lnTo>
                    <a:pt x="203" y="692"/>
                  </a:lnTo>
                  <a:lnTo>
                    <a:pt x="2930" y="4240"/>
                  </a:lnTo>
                  <a:lnTo>
                    <a:pt x="3061" y="4419"/>
                  </a:lnTo>
                  <a:cubicBezTo>
                    <a:pt x="3061" y="4419"/>
                    <a:pt x="5085" y="2609"/>
                    <a:pt x="3966" y="895"/>
                  </a:cubicBezTo>
                  <a:cubicBezTo>
                    <a:pt x="3514" y="205"/>
                    <a:pt x="2770" y="0"/>
                    <a:pt x="2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2219;p43">
              <a:extLst>
                <a:ext uri="{FF2B5EF4-FFF2-40B4-BE49-F238E27FC236}">
                  <a16:creationId xmlns:a16="http://schemas.microsoft.com/office/drawing/2014/main" id="{4848C042-0766-47CF-AEA9-27B45F83D6D1}"/>
                </a:ext>
              </a:extLst>
            </p:cNvPr>
            <p:cNvSpPr/>
            <p:nvPr/>
          </p:nvSpPr>
          <p:spPr>
            <a:xfrm>
              <a:off x="507200" y="4233450"/>
              <a:ext cx="90500" cy="94625"/>
            </a:xfrm>
            <a:custGeom>
              <a:avLst/>
              <a:gdLst/>
              <a:ahLst/>
              <a:cxnLst/>
              <a:rect l="l" t="t" r="r" b="b"/>
              <a:pathLst>
                <a:path w="3620" h="3785" extrusionOk="0">
                  <a:moveTo>
                    <a:pt x="1411" y="1"/>
                  </a:moveTo>
                  <a:cubicBezTo>
                    <a:pt x="1322" y="1"/>
                    <a:pt x="1232" y="4"/>
                    <a:pt x="1143" y="10"/>
                  </a:cubicBezTo>
                  <a:lnTo>
                    <a:pt x="1119" y="10"/>
                  </a:lnTo>
                  <a:cubicBezTo>
                    <a:pt x="762" y="22"/>
                    <a:pt x="429" y="93"/>
                    <a:pt x="167" y="177"/>
                  </a:cubicBezTo>
                  <a:cubicBezTo>
                    <a:pt x="167" y="189"/>
                    <a:pt x="143" y="189"/>
                    <a:pt x="131" y="189"/>
                  </a:cubicBezTo>
                  <a:lnTo>
                    <a:pt x="0" y="236"/>
                  </a:lnTo>
                  <a:lnTo>
                    <a:pt x="881" y="1451"/>
                  </a:lnTo>
                  <a:lnTo>
                    <a:pt x="1036" y="1665"/>
                  </a:lnTo>
                  <a:lnTo>
                    <a:pt x="1119" y="1748"/>
                  </a:lnTo>
                  <a:lnTo>
                    <a:pt x="1143" y="1796"/>
                  </a:lnTo>
                  <a:lnTo>
                    <a:pt x="1322" y="2022"/>
                  </a:lnTo>
                  <a:lnTo>
                    <a:pt x="1334" y="2034"/>
                  </a:lnTo>
                  <a:lnTo>
                    <a:pt x="1358" y="2046"/>
                  </a:lnTo>
                  <a:lnTo>
                    <a:pt x="1512" y="2260"/>
                  </a:lnTo>
                  <a:lnTo>
                    <a:pt x="1536" y="2284"/>
                  </a:lnTo>
                  <a:lnTo>
                    <a:pt x="1548" y="2320"/>
                  </a:lnTo>
                  <a:lnTo>
                    <a:pt x="1596" y="2355"/>
                  </a:lnTo>
                  <a:lnTo>
                    <a:pt x="1727" y="2522"/>
                  </a:lnTo>
                  <a:lnTo>
                    <a:pt x="2155" y="3070"/>
                  </a:lnTo>
                  <a:lnTo>
                    <a:pt x="2262" y="3225"/>
                  </a:lnTo>
                  <a:lnTo>
                    <a:pt x="2691" y="3784"/>
                  </a:lnTo>
                  <a:cubicBezTo>
                    <a:pt x="2727" y="3760"/>
                    <a:pt x="2751" y="3725"/>
                    <a:pt x="2786" y="3689"/>
                  </a:cubicBezTo>
                  <a:lnTo>
                    <a:pt x="2810" y="3653"/>
                  </a:lnTo>
                  <a:cubicBezTo>
                    <a:pt x="2965" y="3463"/>
                    <a:pt x="3120" y="3225"/>
                    <a:pt x="3263" y="2951"/>
                  </a:cubicBezTo>
                  <a:cubicBezTo>
                    <a:pt x="3263" y="2951"/>
                    <a:pt x="3274" y="2939"/>
                    <a:pt x="3274" y="2927"/>
                  </a:cubicBezTo>
                  <a:cubicBezTo>
                    <a:pt x="3477" y="2498"/>
                    <a:pt x="3620" y="1986"/>
                    <a:pt x="3501" y="1462"/>
                  </a:cubicBezTo>
                  <a:cubicBezTo>
                    <a:pt x="3501" y="1462"/>
                    <a:pt x="3477" y="1451"/>
                    <a:pt x="3477" y="1439"/>
                  </a:cubicBezTo>
                  <a:cubicBezTo>
                    <a:pt x="3417" y="1248"/>
                    <a:pt x="3346" y="1034"/>
                    <a:pt x="3215" y="843"/>
                  </a:cubicBezTo>
                  <a:cubicBezTo>
                    <a:pt x="3060" y="617"/>
                    <a:pt x="2882" y="450"/>
                    <a:pt x="2691" y="319"/>
                  </a:cubicBezTo>
                  <a:cubicBezTo>
                    <a:pt x="2679" y="319"/>
                    <a:pt x="2679" y="308"/>
                    <a:pt x="2667" y="308"/>
                  </a:cubicBezTo>
                  <a:cubicBezTo>
                    <a:pt x="2292" y="80"/>
                    <a:pt x="1850" y="1"/>
                    <a:pt x="1411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220;p43">
              <a:extLst>
                <a:ext uri="{FF2B5EF4-FFF2-40B4-BE49-F238E27FC236}">
                  <a16:creationId xmlns:a16="http://schemas.microsoft.com/office/drawing/2014/main" id="{151483B0-056E-4C66-83ED-168D949DD5AD}"/>
                </a:ext>
              </a:extLst>
            </p:cNvPr>
            <p:cNvSpPr/>
            <p:nvPr/>
          </p:nvSpPr>
          <p:spPr>
            <a:xfrm>
              <a:off x="546475" y="4290825"/>
              <a:ext cx="45875" cy="17600"/>
            </a:xfrm>
            <a:custGeom>
              <a:avLst/>
              <a:gdLst/>
              <a:ahLst/>
              <a:cxnLst/>
              <a:rect l="l" t="t" r="r" b="b"/>
              <a:pathLst>
                <a:path w="1835" h="704" extrusionOk="0">
                  <a:moveTo>
                    <a:pt x="1" y="1"/>
                  </a:moveTo>
                  <a:lnTo>
                    <a:pt x="49" y="49"/>
                  </a:lnTo>
                  <a:cubicBezTo>
                    <a:pt x="596" y="239"/>
                    <a:pt x="1156" y="453"/>
                    <a:pt x="1703" y="656"/>
                  </a:cubicBezTo>
                  <a:cubicBezTo>
                    <a:pt x="1751" y="680"/>
                    <a:pt x="1775" y="691"/>
                    <a:pt x="1823" y="703"/>
                  </a:cubicBezTo>
                  <a:lnTo>
                    <a:pt x="1834" y="680"/>
                  </a:lnTo>
                  <a:cubicBezTo>
                    <a:pt x="1787" y="656"/>
                    <a:pt x="1763" y="644"/>
                    <a:pt x="1715" y="632"/>
                  </a:cubicBezTo>
                  <a:cubicBezTo>
                    <a:pt x="1156" y="418"/>
                    <a:pt x="572" y="21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221;p43">
              <a:extLst>
                <a:ext uri="{FF2B5EF4-FFF2-40B4-BE49-F238E27FC236}">
                  <a16:creationId xmlns:a16="http://schemas.microsoft.com/office/drawing/2014/main" id="{D668CC69-64BC-47C7-A976-588D2C1626EF}"/>
                </a:ext>
              </a:extLst>
            </p:cNvPr>
            <p:cNvSpPr/>
            <p:nvPr/>
          </p:nvSpPr>
          <p:spPr>
            <a:xfrm>
              <a:off x="545900" y="4265525"/>
              <a:ext cx="58350" cy="24450"/>
            </a:xfrm>
            <a:custGeom>
              <a:avLst/>
              <a:gdLst/>
              <a:ahLst/>
              <a:cxnLst/>
              <a:rect l="l" t="t" r="r" b="b"/>
              <a:pathLst>
                <a:path w="2334" h="978" extrusionOk="0">
                  <a:moveTo>
                    <a:pt x="2322" y="1"/>
                  </a:moveTo>
                  <a:cubicBezTo>
                    <a:pt x="2203" y="49"/>
                    <a:pt x="2084" y="108"/>
                    <a:pt x="1965" y="156"/>
                  </a:cubicBezTo>
                  <a:cubicBezTo>
                    <a:pt x="1310" y="418"/>
                    <a:pt x="655" y="703"/>
                    <a:pt x="0" y="953"/>
                  </a:cubicBezTo>
                  <a:lnTo>
                    <a:pt x="24" y="977"/>
                  </a:lnTo>
                  <a:cubicBezTo>
                    <a:pt x="679" y="715"/>
                    <a:pt x="1334" y="453"/>
                    <a:pt x="1977" y="179"/>
                  </a:cubicBezTo>
                  <a:cubicBezTo>
                    <a:pt x="2096" y="144"/>
                    <a:pt x="2215" y="84"/>
                    <a:pt x="2334" y="37"/>
                  </a:cubicBezTo>
                  <a:lnTo>
                    <a:pt x="23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222;p43">
              <a:extLst>
                <a:ext uri="{FF2B5EF4-FFF2-40B4-BE49-F238E27FC236}">
                  <a16:creationId xmlns:a16="http://schemas.microsoft.com/office/drawing/2014/main" id="{8A1B1DCB-62BF-4113-9EA7-F3CFF6EF64F7}"/>
                </a:ext>
              </a:extLst>
            </p:cNvPr>
            <p:cNvSpPr/>
            <p:nvPr/>
          </p:nvSpPr>
          <p:spPr>
            <a:xfrm>
              <a:off x="541125" y="4234875"/>
              <a:ext cx="38125" cy="49150"/>
            </a:xfrm>
            <a:custGeom>
              <a:avLst/>
              <a:gdLst/>
              <a:ahLst/>
              <a:cxnLst/>
              <a:rect l="l" t="t" r="r" b="b"/>
              <a:pathLst>
                <a:path w="1525" h="1966" extrusionOk="0">
                  <a:moveTo>
                    <a:pt x="1501" y="1"/>
                  </a:moveTo>
                  <a:cubicBezTo>
                    <a:pt x="1441" y="84"/>
                    <a:pt x="1382" y="179"/>
                    <a:pt x="1322" y="239"/>
                  </a:cubicBezTo>
                  <a:cubicBezTo>
                    <a:pt x="917" y="834"/>
                    <a:pt x="477" y="1394"/>
                    <a:pt x="1" y="1929"/>
                  </a:cubicBezTo>
                  <a:lnTo>
                    <a:pt x="12" y="1941"/>
                  </a:lnTo>
                  <a:lnTo>
                    <a:pt x="24" y="1965"/>
                  </a:lnTo>
                  <a:cubicBezTo>
                    <a:pt x="501" y="1429"/>
                    <a:pt x="965" y="858"/>
                    <a:pt x="1370" y="262"/>
                  </a:cubicBezTo>
                  <a:cubicBezTo>
                    <a:pt x="1429" y="179"/>
                    <a:pt x="1465" y="96"/>
                    <a:pt x="1525" y="12"/>
                  </a:cubicBezTo>
                  <a:lnTo>
                    <a:pt x="1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223;p43">
              <a:extLst>
                <a:ext uri="{FF2B5EF4-FFF2-40B4-BE49-F238E27FC236}">
                  <a16:creationId xmlns:a16="http://schemas.microsoft.com/office/drawing/2014/main" id="{80D12D74-AFF4-475A-BCC8-803E84286F25}"/>
                </a:ext>
              </a:extLst>
            </p:cNvPr>
            <p:cNvSpPr/>
            <p:nvPr/>
          </p:nvSpPr>
          <p:spPr>
            <a:xfrm>
              <a:off x="535475" y="4233675"/>
              <a:ext cx="1500" cy="43800"/>
            </a:xfrm>
            <a:custGeom>
              <a:avLst/>
              <a:gdLst/>
              <a:ahLst/>
              <a:cxnLst/>
              <a:rect l="l" t="t" r="r" b="b"/>
              <a:pathLst>
                <a:path w="60" h="1752" extrusionOk="0">
                  <a:moveTo>
                    <a:pt x="0" y="1"/>
                  </a:moveTo>
                  <a:cubicBezTo>
                    <a:pt x="12" y="299"/>
                    <a:pt x="12" y="596"/>
                    <a:pt x="24" y="882"/>
                  </a:cubicBezTo>
                  <a:cubicBezTo>
                    <a:pt x="12" y="1144"/>
                    <a:pt x="12" y="1430"/>
                    <a:pt x="24" y="1715"/>
                  </a:cubicBezTo>
                  <a:lnTo>
                    <a:pt x="60" y="1751"/>
                  </a:lnTo>
                  <a:cubicBezTo>
                    <a:pt x="24" y="1477"/>
                    <a:pt x="48" y="1156"/>
                    <a:pt x="48" y="882"/>
                  </a:cubicBezTo>
                  <a:cubicBezTo>
                    <a:pt x="48" y="596"/>
                    <a:pt x="48" y="299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224;p43">
              <a:extLst>
                <a:ext uri="{FF2B5EF4-FFF2-40B4-BE49-F238E27FC236}">
                  <a16:creationId xmlns:a16="http://schemas.microsoft.com/office/drawing/2014/main" id="{F4F4F068-81FF-4636-B120-76207871889A}"/>
                </a:ext>
              </a:extLst>
            </p:cNvPr>
            <p:cNvSpPr/>
            <p:nvPr/>
          </p:nvSpPr>
          <p:spPr>
            <a:xfrm>
              <a:off x="506300" y="4231000"/>
              <a:ext cx="27700" cy="43500"/>
            </a:xfrm>
            <a:custGeom>
              <a:avLst/>
              <a:gdLst/>
              <a:ahLst/>
              <a:cxnLst/>
              <a:rect l="l" t="t" r="r" b="b"/>
              <a:pathLst>
                <a:path w="1108" h="1740" extrusionOk="0">
                  <a:moveTo>
                    <a:pt x="36" y="1"/>
                  </a:moveTo>
                  <a:lnTo>
                    <a:pt x="1" y="13"/>
                  </a:lnTo>
                  <a:lnTo>
                    <a:pt x="179" y="310"/>
                  </a:lnTo>
                  <a:lnTo>
                    <a:pt x="941" y="1537"/>
                  </a:lnTo>
                  <a:lnTo>
                    <a:pt x="1088" y="1716"/>
                  </a:lnTo>
                  <a:lnTo>
                    <a:pt x="1088" y="1716"/>
                  </a:lnTo>
                  <a:cubicBezTo>
                    <a:pt x="1067" y="1684"/>
                    <a:pt x="1055" y="1646"/>
                    <a:pt x="1036" y="1608"/>
                  </a:cubicBezTo>
                  <a:lnTo>
                    <a:pt x="215" y="287"/>
                  </a:lnTo>
                  <a:lnTo>
                    <a:pt x="36" y="1"/>
                  </a:lnTo>
                  <a:close/>
                  <a:moveTo>
                    <a:pt x="1088" y="1716"/>
                  </a:moveTo>
                  <a:cubicBezTo>
                    <a:pt x="1094" y="1724"/>
                    <a:pt x="1100" y="1732"/>
                    <a:pt x="1108" y="1739"/>
                  </a:cubicBezTo>
                  <a:lnTo>
                    <a:pt x="1088" y="17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225;p43">
              <a:extLst>
                <a:ext uri="{FF2B5EF4-FFF2-40B4-BE49-F238E27FC236}">
                  <a16:creationId xmlns:a16="http://schemas.microsoft.com/office/drawing/2014/main" id="{AB871513-BD8A-441D-B8DB-FBEEB597FCD7}"/>
                </a:ext>
              </a:extLst>
            </p:cNvPr>
            <p:cNvSpPr/>
            <p:nvPr/>
          </p:nvSpPr>
          <p:spPr>
            <a:xfrm>
              <a:off x="561375" y="4310175"/>
              <a:ext cx="19950" cy="18500"/>
            </a:xfrm>
            <a:custGeom>
              <a:avLst/>
              <a:gdLst/>
              <a:ahLst/>
              <a:cxnLst/>
              <a:rect l="l" t="t" r="r" b="b"/>
              <a:pathLst>
                <a:path w="798" h="740" extrusionOk="0">
                  <a:moveTo>
                    <a:pt x="0" y="1"/>
                  </a:moveTo>
                  <a:lnTo>
                    <a:pt x="107" y="156"/>
                  </a:lnTo>
                  <a:cubicBezTo>
                    <a:pt x="286" y="298"/>
                    <a:pt x="465" y="465"/>
                    <a:pt x="631" y="620"/>
                  </a:cubicBezTo>
                  <a:cubicBezTo>
                    <a:pt x="679" y="656"/>
                    <a:pt x="715" y="691"/>
                    <a:pt x="762" y="739"/>
                  </a:cubicBezTo>
                  <a:lnTo>
                    <a:pt x="798" y="703"/>
                  </a:lnTo>
                  <a:cubicBezTo>
                    <a:pt x="750" y="679"/>
                    <a:pt x="703" y="632"/>
                    <a:pt x="655" y="584"/>
                  </a:cubicBezTo>
                  <a:cubicBezTo>
                    <a:pt x="441" y="394"/>
                    <a:pt x="226" y="20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226;p43">
              <a:extLst>
                <a:ext uri="{FF2B5EF4-FFF2-40B4-BE49-F238E27FC236}">
                  <a16:creationId xmlns:a16="http://schemas.microsoft.com/office/drawing/2014/main" id="{B68A1770-8879-4D9F-979B-0315E40EB33D}"/>
                </a:ext>
              </a:extLst>
            </p:cNvPr>
            <p:cNvSpPr/>
            <p:nvPr/>
          </p:nvSpPr>
          <p:spPr>
            <a:xfrm>
              <a:off x="546475" y="4290825"/>
              <a:ext cx="17600" cy="7875"/>
            </a:xfrm>
            <a:custGeom>
              <a:avLst/>
              <a:gdLst/>
              <a:ahLst/>
              <a:cxnLst/>
              <a:rect l="l" t="t" r="r" b="b"/>
              <a:pathLst>
                <a:path w="704" h="315" extrusionOk="0">
                  <a:moveTo>
                    <a:pt x="1" y="1"/>
                  </a:moveTo>
                  <a:lnTo>
                    <a:pt x="168" y="239"/>
                  </a:lnTo>
                  <a:lnTo>
                    <a:pt x="346" y="287"/>
                  </a:lnTo>
                  <a:cubicBezTo>
                    <a:pt x="395" y="295"/>
                    <a:pt x="455" y="314"/>
                    <a:pt x="514" y="314"/>
                  </a:cubicBezTo>
                  <a:cubicBezTo>
                    <a:pt x="542" y="314"/>
                    <a:pt x="570" y="310"/>
                    <a:pt x="596" y="299"/>
                  </a:cubicBezTo>
                  <a:cubicBezTo>
                    <a:pt x="644" y="287"/>
                    <a:pt x="703" y="239"/>
                    <a:pt x="691" y="203"/>
                  </a:cubicBezTo>
                  <a:cubicBezTo>
                    <a:pt x="691" y="180"/>
                    <a:pt x="680" y="168"/>
                    <a:pt x="656" y="156"/>
                  </a:cubicBezTo>
                  <a:cubicBezTo>
                    <a:pt x="596" y="108"/>
                    <a:pt x="537" y="96"/>
                    <a:pt x="477" y="84"/>
                  </a:cubicBezTo>
                  <a:cubicBezTo>
                    <a:pt x="334" y="37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227;p43">
              <a:extLst>
                <a:ext uri="{FF2B5EF4-FFF2-40B4-BE49-F238E27FC236}">
                  <a16:creationId xmlns:a16="http://schemas.microsoft.com/office/drawing/2014/main" id="{C961A565-F0E4-4DEF-8694-95D521D99A46}"/>
                </a:ext>
              </a:extLst>
            </p:cNvPr>
            <p:cNvSpPr/>
            <p:nvPr/>
          </p:nvSpPr>
          <p:spPr>
            <a:xfrm>
              <a:off x="541725" y="4276825"/>
              <a:ext cx="17275" cy="13750"/>
            </a:xfrm>
            <a:custGeom>
              <a:avLst/>
              <a:gdLst/>
              <a:ahLst/>
              <a:cxnLst/>
              <a:rect l="l" t="t" r="r" b="b"/>
              <a:pathLst>
                <a:path w="691" h="550" extrusionOk="0">
                  <a:moveTo>
                    <a:pt x="580" y="0"/>
                  </a:moveTo>
                  <a:cubicBezTo>
                    <a:pt x="448" y="0"/>
                    <a:pt x="326" y="77"/>
                    <a:pt x="215" y="144"/>
                  </a:cubicBezTo>
                  <a:cubicBezTo>
                    <a:pt x="131" y="192"/>
                    <a:pt x="72" y="251"/>
                    <a:pt x="0" y="299"/>
                  </a:cubicBezTo>
                  <a:lnTo>
                    <a:pt x="191" y="549"/>
                  </a:lnTo>
                  <a:cubicBezTo>
                    <a:pt x="405" y="466"/>
                    <a:pt x="584" y="323"/>
                    <a:pt x="667" y="120"/>
                  </a:cubicBezTo>
                  <a:cubicBezTo>
                    <a:pt x="667" y="85"/>
                    <a:pt x="691" y="49"/>
                    <a:pt x="655" y="13"/>
                  </a:cubicBezTo>
                  <a:cubicBezTo>
                    <a:pt x="643" y="1"/>
                    <a:pt x="631" y="1"/>
                    <a:pt x="608" y="1"/>
                  </a:cubicBezTo>
                  <a:cubicBezTo>
                    <a:pt x="598" y="1"/>
                    <a:pt x="589" y="0"/>
                    <a:pt x="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228;p43">
              <a:extLst>
                <a:ext uri="{FF2B5EF4-FFF2-40B4-BE49-F238E27FC236}">
                  <a16:creationId xmlns:a16="http://schemas.microsoft.com/office/drawing/2014/main" id="{9388842C-59B5-445A-BCF7-249ACDBA17A1}"/>
                </a:ext>
              </a:extLst>
            </p:cNvPr>
            <p:cNvSpPr/>
            <p:nvPr/>
          </p:nvSpPr>
          <p:spPr>
            <a:xfrm>
              <a:off x="535775" y="4264750"/>
              <a:ext cx="12825" cy="19275"/>
            </a:xfrm>
            <a:custGeom>
              <a:avLst/>
              <a:gdLst/>
              <a:ahLst/>
              <a:cxnLst/>
              <a:rect l="l" t="t" r="r" b="b"/>
              <a:pathLst>
                <a:path w="513" h="771" extrusionOk="0">
                  <a:moveTo>
                    <a:pt x="387" y="0"/>
                  </a:moveTo>
                  <a:cubicBezTo>
                    <a:pt x="367" y="0"/>
                    <a:pt x="348" y="3"/>
                    <a:pt x="334" y="8"/>
                  </a:cubicBezTo>
                  <a:cubicBezTo>
                    <a:pt x="286" y="20"/>
                    <a:pt x="238" y="56"/>
                    <a:pt x="203" y="80"/>
                  </a:cubicBezTo>
                  <a:cubicBezTo>
                    <a:pt x="131" y="187"/>
                    <a:pt x="60" y="306"/>
                    <a:pt x="12" y="425"/>
                  </a:cubicBezTo>
                  <a:cubicBezTo>
                    <a:pt x="12" y="437"/>
                    <a:pt x="0" y="449"/>
                    <a:pt x="0" y="472"/>
                  </a:cubicBezTo>
                  <a:lnTo>
                    <a:pt x="226" y="770"/>
                  </a:lnTo>
                  <a:cubicBezTo>
                    <a:pt x="346" y="591"/>
                    <a:pt x="417" y="389"/>
                    <a:pt x="477" y="187"/>
                  </a:cubicBezTo>
                  <a:cubicBezTo>
                    <a:pt x="488" y="139"/>
                    <a:pt x="512" y="68"/>
                    <a:pt x="465" y="20"/>
                  </a:cubicBezTo>
                  <a:cubicBezTo>
                    <a:pt x="444" y="6"/>
                    <a:pt x="415" y="0"/>
                    <a:pt x="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229;p43">
              <a:extLst>
                <a:ext uri="{FF2B5EF4-FFF2-40B4-BE49-F238E27FC236}">
                  <a16:creationId xmlns:a16="http://schemas.microsoft.com/office/drawing/2014/main" id="{CBBB32AC-8C53-44CE-8B61-E2932E6F0582}"/>
                </a:ext>
              </a:extLst>
            </p:cNvPr>
            <p:cNvSpPr/>
            <p:nvPr/>
          </p:nvSpPr>
          <p:spPr>
            <a:xfrm>
              <a:off x="620300" y="4256975"/>
              <a:ext cx="24150" cy="24075"/>
            </a:xfrm>
            <a:custGeom>
              <a:avLst/>
              <a:gdLst/>
              <a:ahLst/>
              <a:cxnLst/>
              <a:rect l="l" t="t" r="r" b="b"/>
              <a:pathLst>
                <a:path w="966" h="963" extrusionOk="0">
                  <a:moveTo>
                    <a:pt x="477" y="45"/>
                  </a:moveTo>
                  <a:cubicBezTo>
                    <a:pt x="501" y="45"/>
                    <a:pt x="536" y="45"/>
                    <a:pt x="560" y="69"/>
                  </a:cubicBezTo>
                  <a:cubicBezTo>
                    <a:pt x="679" y="93"/>
                    <a:pt x="786" y="152"/>
                    <a:pt x="846" y="260"/>
                  </a:cubicBezTo>
                  <a:cubicBezTo>
                    <a:pt x="906" y="343"/>
                    <a:pt x="941" y="462"/>
                    <a:pt x="906" y="581"/>
                  </a:cubicBezTo>
                  <a:cubicBezTo>
                    <a:pt x="864" y="790"/>
                    <a:pt x="675" y="935"/>
                    <a:pt x="468" y="935"/>
                  </a:cubicBezTo>
                  <a:cubicBezTo>
                    <a:pt x="440" y="935"/>
                    <a:pt x="411" y="932"/>
                    <a:pt x="382" y="926"/>
                  </a:cubicBezTo>
                  <a:cubicBezTo>
                    <a:pt x="263" y="902"/>
                    <a:pt x="167" y="843"/>
                    <a:pt x="108" y="736"/>
                  </a:cubicBezTo>
                  <a:cubicBezTo>
                    <a:pt x="48" y="641"/>
                    <a:pt x="13" y="521"/>
                    <a:pt x="48" y="402"/>
                  </a:cubicBezTo>
                  <a:cubicBezTo>
                    <a:pt x="72" y="283"/>
                    <a:pt x="132" y="188"/>
                    <a:pt x="239" y="129"/>
                  </a:cubicBezTo>
                  <a:cubicBezTo>
                    <a:pt x="310" y="81"/>
                    <a:pt x="382" y="45"/>
                    <a:pt x="477" y="45"/>
                  </a:cubicBezTo>
                  <a:close/>
                  <a:moveTo>
                    <a:pt x="481" y="1"/>
                  </a:moveTo>
                  <a:cubicBezTo>
                    <a:pt x="383" y="1"/>
                    <a:pt x="298" y="27"/>
                    <a:pt x="227" y="81"/>
                  </a:cubicBezTo>
                  <a:cubicBezTo>
                    <a:pt x="120" y="152"/>
                    <a:pt x="48" y="260"/>
                    <a:pt x="13" y="379"/>
                  </a:cubicBezTo>
                  <a:cubicBezTo>
                    <a:pt x="1" y="498"/>
                    <a:pt x="13" y="629"/>
                    <a:pt x="84" y="736"/>
                  </a:cubicBezTo>
                  <a:cubicBezTo>
                    <a:pt x="167" y="843"/>
                    <a:pt x="263" y="914"/>
                    <a:pt x="382" y="938"/>
                  </a:cubicBezTo>
                  <a:cubicBezTo>
                    <a:pt x="417" y="962"/>
                    <a:pt x="441" y="962"/>
                    <a:pt x="477" y="962"/>
                  </a:cubicBezTo>
                  <a:cubicBezTo>
                    <a:pt x="679" y="962"/>
                    <a:pt x="894" y="807"/>
                    <a:pt x="953" y="569"/>
                  </a:cubicBezTo>
                  <a:cubicBezTo>
                    <a:pt x="965" y="450"/>
                    <a:pt x="953" y="319"/>
                    <a:pt x="882" y="212"/>
                  </a:cubicBezTo>
                  <a:cubicBezTo>
                    <a:pt x="798" y="105"/>
                    <a:pt x="703" y="33"/>
                    <a:pt x="584" y="10"/>
                  </a:cubicBezTo>
                  <a:cubicBezTo>
                    <a:pt x="548" y="4"/>
                    <a:pt x="514" y="1"/>
                    <a:pt x="481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230;p43">
              <a:extLst>
                <a:ext uri="{FF2B5EF4-FFF2-40B4-BE49-F238E27FC236}">
                  <a16:creationId xmlns:a16="http://schemas.microsoft.com/office/drawing/2014/main" id="{735744A3-89B4-45FC-B0E3-167C0EBFA571}"/>
                </a:ext>
              </a:extLst>
            </p:cNvPr>
            <p:cNvSpPr/>
            <p:nvPr/>
          </p:nvSpPr>
          <p:spPr>
            <a:xfrm>
              <a:off x="496200" y="4291200"/>
              <a:ext cx="16675" cy="15425"/>
            </a:xfrm>
            <a:custGeom>
              <a:avLst/>
              <a:gdLst/>
              <a:ahLst/>
              <a:cxnLst/>
              <a:rect l="l" t="t" r="r" b="b"/>
              <a:pathLst>
                <a:path w="667" h="617" extrusionOk="0">
                  <a:moveTo>
                    <a:pt x="143" y="45"/>
                  </a:moveTo>
                  <a:lnTo>
                    <a:pt x="143" y="45"/>
                  </a:lnTo>
                  <a:cubicBezTo>
                    <a:pt x="78" y="89"/>
                    <a:pt x="33" y="142"/>
                    <a:pt x="16" y="222"/>
                  </a:cubicBezTo>
                  <a:lnTo>
                    <a:pt x="16" y="222"/>
                  </a:lnTo>
                  <a:cubicBezTo>
                    <a:pt x="41" y="146"/>
                    <a:pt x="86" y="90"/>
                    <a:pt x="143" y="45"/>
                  </a:cubicBezTo>
                  <a:close/>
                  <a:moveTo>
                    <a:pt x="16" y="222"/>
                  </a:moveTo>
                  <a:cubicBezTo>
                    <a:pt x="14" y="227"/>
                    <a:pt x="13" y="231"/>
                    <a:pt x="12" y="236"/>
                  </a:cubicBezTo>
                  <a:cubicBezTo>
                    <a:pt x="4" y="261"/>
                    <a:pt x="2" y="286"/>
                    <a:pt x="2" y="309"/>
                  </a:cubicBezTo>
                  <a:lnTo>
                    <a:pt x="2" y="309"/>
                  </a:lnTo>
                  <a:cubicBezTo>
                    <a:pt x="3" y="289"/>
                    <a:pt x="6" y="269"/>
                    <a:pt x="12" y="248"/>
                  </a:cubicBezTo>
                  <a:cubicBezTo>
                    <a:pt x="13" y="239"/>
                    <a:pt x="14" y="230"/>
                    <a:pt x="16" y="222"/>
                  </a:cubicBezTo>
                  <a:close/>
                  <a:moveTo>
                    <a:pt x="306" y="0"/>
                  </a:moveTo>
                  <a:cubicBezTo>
                    <a:pt x="246" y="0"/>
                    <a:pt x="194" y="20"/>
                    <a:pt x="143" y="45"/>
                  </a:cubicBezTo>
                  <a:cubicBezTo>
                    <a:pt x="190" y="22"/>
                    <a:pt x="250" y="10"/>
                    <a:pt x="309" y="10"/>
                  </a:cubicBezTo>
                  <a:cubicBezTo>
                    <a:pt x="321" y="10"/>
                    <a:pt x="345" y="22"/>
                    <a:pt x="369" y="34"/>
                  </a:cubicBezTo>
                  <a:cubicBezTo>
                    <a:pt x="512" y="57"/>
                    <a:pt x="619" y="212"/>
                    <a:pt x="583" y="379"/>
                  </a:cubicBezTo>
                  <a:cubicBezTo>
                    <a:pt x="562" y="503"/>
                    <a:pt x="443" y="600"/>
                    <a:pt x="311" y="600"/>
                  </a:cubicBezTo>
                  <a:cubicBezTo>
                    <a:pt x="290" y="600"/>
                    <a:pt x="270" y="598"/>
                    <a:pt x="250" y="593"/>
                  </a:cubicBezTo>
                  <a:cubicBezTo>
                    <a:pt x="155" y="569"/>
                    <a:pt x="95" y="522"/>
                    <a:pt x="47" y="462"/>
                  </a:cubicBezTo>
                  <a:cubicBezTo>
                    <a:pt x="23" y="413"/>
                    <a:pt x="3" y="363"/>
                    <a:pt x="2" y="309"/>
                  </a:cubicBezTo>
                  <a:lnTo>
                    <a:pt x="2" y="309"/>
                  </a:lnTo>
                  <a:cubicBezTo>
                    <a:pt x="1" y="368"/>
                    <a:pt x="21" y="424"/>
                    <a:pt x="47" y="486"/>
                  </a:cubicBezTo>
                  <a:cubicBezTo>
                    <a:pt x="95" y="557"/>
                    <a:pt x="155" y="605"/>
                    <a:pt x="250" y="617"/>
                  </a:cubicBezTo>
                  <a:lnTo>
                    <a:pt x="309" y="617"/>
                  </a:lnTo>
                  <a:cubicBezTo>
                    <a:pt x="452" y="617"/>
                    <a:pt x="583" y="522"/>
                    <a:pt x="619" y="379"/>
                  </a:cubicBezTo>
                  <a:cubicBezTo>
                    <a:pt x="666" y="212"/>
                    <a:pt x="547" y="34"/>
                    <a:pt x="381" y="10"/>
                  </a:cubicBezTo>
                  <a:cubicBezTo>
                    <a:pt x="354" y="3"/>
                    <a:pt x="329" y="0"/>
                    <a:pt x="306" y="0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231;p43">
              <a:extLst>
                <a:ext uri="{FF2B5EF4-FFF2-40B4-BE49-F238E27FC236}">
                  <a16:creationId xmlns:a16="http://schemas.microsoft.com/office/drawing/2014/main" id="{5D7D2D61-7BD1-4BD0-8757-1580FBF7D8FA}"/>
                </a:ext>
              </a:extLst>
            </p:cNvPr>
            <p:cNvSpPr/>
            <p:nvPr/>
          </p:nvSpPr>
          <p:spPr>
            <a:xfrm>
              <a:off x="590825" y="4329125"/>
              <a:ext cx="15800" cy="15025"/>
            </a:xfrm>
            <a:custGeom>
              <a:avLst/>
              <a:gdLst/>
              <a:ahLst/>
              <a:cxnLst/>
              <a:rect l="l" t="t" r="r" b="b"/>
              <a:pathLst>
                <a:path w="632" h="601" extrusionOk="0">
                  <a:moveTo>
                    <a:pt x="310" y="17"/>
                  </a:moveTo>
                  <a:cubicBezTo>
                    <a:pt x="334" y="17"/>
                    <a:pt x="358" y="17"/>
                    <a:pt x="358" y="41"/>
                  </a:cubicBezTo>
                  <a:cubicBezTo>
                    <a:pt x="430" y="52"/>
                    <a:pt x="489" y="100"/>
                    <a:pt x="537" y="160"/>
                  </a:cubicBezTo>
                  <a:cubicBezTo>
                    <a:pt x="584" y="219"/>
                    <a:pt x="596" y="291"/>
                    <a:pt x="584" y="362"/>
                  </a:cubicBezTo>
                  <a:cubicBezTo>
                    <a:pt x="553" y="499"/>
                    <a:pt x="437" y="580"/>
                    <a:pt x="303" y="580"/>
                  </a:cubicBezTo>
                  <a:cubicBezTo>
                    <a:pt x="286" y="580"/>
                    <a:pt x="268" y="579"/>
                    <a:pt x="251" y="576"/>
                  </a:cubicBezTo>
                  <a:cubicBezTo>
                    <a:pt x="108" y="541"/>
                    <a:pt x="13" y="398"/>
                    <a:pt x="49" y="243"/>
                  </a:cubicBezTo>
                  <a:cubicBezTo>
                    <a:pt x="60" y="172"/>
                    <a:pt x="108" y="112"/>
                    <a:pt x="168" y="64"/>
                  </a:cubicBezTo>
                  <a:cubicBezTo>
                    <a:pt x="215" y="41"/>
                    <a:pt x="251" y="17"/>
                    <a:pt x="310" y="17"/>
                  </a:cubicBezTo>
                  <a:close/>
                  <a:moveTo>
                    <a:pt x="318" y="1"/>
                  </a:moveTo>
                  <a:cubicBezTo>
                    <a:pt x="261" y="1"/>
                    <a:pt x="201" y="16"/>
                    <a:pt x="156" y="52"/>
                  </a:cubicBezTo>
                  <a:cubicBezTo>
                    <a:pt x="72" y="100"/>
                    <a:pt x="37" y="172"/>
                    <a:pt x="13" y="243"/>
                  </a:cubicBezTo>
                  <a:cubicBezTo>
                    <a:pt x="1" y="314"/>
                    <a:pt x="13" y="410"/>
                    <a:pt x="60" y="469"/>
                  </a:cubicBezTo>
                  <a:cubicBezTo>
                    <a:pt x="108" y="541"/>
                    <a:pt x="180" y="588"/>
                    <a:pt x="251" y="600"/>
                  </a:cubicBezTo>
                  <a:lnTo>
                    <a:pt x="310" y="600"/>
                  </a:lnTo>
                  <a:cubicBezTo>
                    <a:pt x="453" y="600"/>
                    <a:pt x="584" y="493"/>
                    <a:pt x="608" y="362"/>
                  </a:cubicBezTo>
                  <a:cubicBezTo>
                    <a:pt x="632" y="291"/>
                    <a:pt x="608" y="195"/>
                    <a:pt x="572" y="136"/>
                  </a:cubicBezTo>
                  <a:cubicBezTo>
                    <a:pt x="525" y="64"/>
                    <a:pt x="453" y="17"/>
                    <a:pt x="370" y="5"/>
                  </a:cubicBezTo>
                  <a:cubicBezTo>
                    <a:pt x="353" y="2"/>
                    <a:pt x="336" y="1"/>
                    <a:pt x="318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232;p43">
              <a:extLst>
                <a:ext uri="{FF2B5EF4-FFF2-40B4-BE49-F238E27FC236}">
                  <a16:creationId xmlns:a16="http://schemas.microsoft.com/office/drawing/2014/main" id="{91174607-3423-4483-83F1-BC6AE5DDE63F}"/>
                </a:ext>
              </a:extLst>
            </p:cNvPr>
            <p:cNvSpPr/>
            <p:nvPr/>
          </p:nvSpPr>
          <p:spPr>
            <a:xfrm>
              <a:off x="501250" y="4260700"/>
              <a:ext cx="15500" cy="14975"/>
            </a:xfrm>
            <a:custGeom>
              <a:avLst/>
              <a:gdLst/>
              <a:ahLst/>
              <a:cxnLst/>
              <a:rect l="l" t="t" r="r" b="b"/>
              <a:pathLst>
                <a:path w="620" h="599" extrusionOk="0">
                  <a:moveTo>
                    <a:pt x="310" y="39"/>
                  </a:moveTo>
                  <a:cubicBezTo>
                    <a:pt x="405" y="39"/>
                    <a:pt x="488" y="75"/>
                    <a:pt x="548" y="146"/>
                  </a:cubicBezTo>
                  <a:cubicBezTo>
                    <a:pt x="595" y="206"/>
                    <a:pt x="607" y="289"/>
                    <a:pt x="595" y="361"/>
                  </a:cubicBezTo>
                  <a:cubicBezTo>
                    <a:pt x="572" y="432"/>
                    <a:pt x="536" y="492"/>
                    <a:pt x="476" y="539"/>
                  </a:cubicBezTo>
                  <a:cubicBezTo>
                    <a:pt x="426" y="576"/>
                    <a:pt x="371" y="593"/>
                    <a:pt x="316" y="593"/>
                  </a:cubicBezTo>
                  <a:cubicBezTo>
                    <a:pt x="228" y="593"/>
                    <a:pt x="142" y="548"/>
                    <a:pt x="83" y="468"/>
                  </a:cubicBezTo>
                  <a:cubicBezTo>
                    <a:pt x="0" y="337"/>
                    <a:pt x="24" y="170"/>
                    <a:pt x="167" y="75"/>
                  </a:cubicBezTo>
                  <a:cubicBezTo>
                    <a:pt x="203" y="51"/>
                    <a:pt x="250" y="39"/>
                    <a:pt x="310" y="39"/>
                  </a:cubicBezTo>
                  <a:close/>
                  <a:moveTo>
                    <a:pt x="309" y="1"/>
                  </a:moveTo>
                  <a:cubicBezTo>
                    <a:pt x="252" y="1"/>
                    <a:pt x="194" y="17"/>
                    <a:pt x="143" y="51"/>
                  </a:cubicBezTo>
                  <a:cubicBezTo>
                    <a:pt x="72" y="99"/>
                    <a:pt x="24" y="170"/>
                    <a:pt x="12" y="242"/>
                  </a:cubicBezTo>
                  <a:cubicBezTo>
                    <a:pt x="0" y="313"/>
                    <a:pt x="12" y="408"/>
                    <a:pt x="60" y="468"/>
                  </a:cubicBezTo>
                  <a:cubicBezTo>
                    <a:pt x="119" y="551"/>
                    <a:pt x="226" y="599"/>
                    <a:pt x="310" y="599"/>
                  </a:cubicBezTo>
                  <a:cubicBezTo>
                    <a:pt x="369" y="599"/>
                    <a:pt x="429" y="587"/>
                    <a:pt x="476" y="551"/>
                  </a:cubicBezTo>
                  <a:cubicBezTo>
                    <a:pt x="548" y="515"/>
                    <a:pt x="595" y="432"/>
                    <a:pt x="607" y="361"/>
                  </a:cubicBezTo>
                  <a:cubicBezTo>
                    <a:pt x="619" y="289"/>
                    <a:pt x="607" y="194"/>
                    <a:pt x="560" y="134"/>
                  </a:cubicBezTo>
                  <a:cubicBezTo>
                    <a:pt x="506" y="51"/>
                    <a:pt x="409" y="1"/>
                    <a:pt x="309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233;p43">
              <a:extLst>
                <a:ext uri="{FF2B5EF4-FFF2-40B4-BE49-F238E27FC236}">
                  <a16:creationId xmlns:a16="http://schemas.microsoft.com/office/drawing/2014/main" id="{A2E37F94-CEBD-4DB2-B11B-F9B48FE39949}"/>
                </a:ext>
              </a:extLst>
            </p:cNvPr>
            <p:cNvSpPr/>
            <p:nvPr/>
          </p:nvSpPr>
          <p:spPr>
            <a:xfrm>
              <a:off x="709300" y="4207100"/>
              <a:ext cx="48250" cy="66225"/>
            </a:xfrm>
            <a:custGeom>
              <a:avLst/>
              <a:gdLst/>
              <a:ahLst/>
              <a:cxnLst/>
              <a:rect l="l" t="t" r="r" b="b"/>
              <a:pathLst>
                <a:path w="1930" h="2649" extrusionOk="0">
                  <a:moveTo>
                    <a:pt x="1093" y="0"/>
                  </a:moveTo>
                  <a:cubicBezTo>
                    <a:pt x="717" y="0"/>
                    <a:pt x="417" y="241"/>
                    <a:pt x="334" y="635"/>
                  </a:cubicBezTo>
                  <a:cubicBezTo>
                    <a:pt x="263" y="1028"/>
                    <a:pt x="429" y="1290"/>
                    <a:pt x="739" y="1504"/>
                  </a:cubicBezTo>
                  <a:lnTo>
                    <a:pt x="822" y="1564"/>
                  </a:lnTo>
                  <a:cubicBezTo>
                    <a:pt x="1096" y="1743"/>
                    <a:pt x="1144" y="1790"/>
                    <a:pt x="1120" y="1945"/>
                  </a:cubicBezTo>
                  <a:cubicBezTo>
                    <a:pt x="1101" y="2055"/>
                    <a:pt x="1019" y="2116"/>
                    <a:pt x="889" y="2116"/>
                  </a:cubicBezTo>
                  <a:cubicBezTo>
                    <a:pt x="851" y="2116"/>
                    <a:pt x="809" y="2111"/>
                    <a:pt x="763" y="2100"/>
                  </a:cubicBezTo>
                  <a:cubicBezTo>
                    <a:pt x="644" y="2076"/>
                    <a:pt x="524" y="2005"/>
                    <a:pt x="394" y="1862"/>
                  </a:cubicBezTo>
                  <a:cubicBezTo>
                    <a:pt x="382" y="1838"/>
                    <a:pt x="346" y="1826"/>
                    <a:pt x="322" y="1826"/>
                  </a:cubicBezTo>
                  <a:cubicBezTo>
                    <a:pt x="274" y="1826"/>
                    <a:pt x="215" y="1838"/>
                    <a:pt x="191" y="1885"/>
                  </a:cubicBezTo>
                  <a:lnTo>
                    <a:pt x="36" y="2076"/>
                  </a:lnTo>
                  <a:cubicBezTo>
                    <a:pt x="1" y="2124"/>
                    <a:pt x="1" y="2207"/>
                    <a:pt x="36" y="2255"/>
                  </a:cubicBezTo>
                  <a:cubicBezTo>
                    <a:pt x="215" y="2445"/>
                    <a:pt x="441" y="2576"/>
                    <a:pt x="679" y="2624"/>
                  </a:cubicBezTo>
                  <a:cubicBezTo>
                    <a:pt x="753" y="2641"/>
                    <a:pt x="826" y="2649"/>
                    <a:pt x="896" y="2649"/>
                  </a:cubicBezTo>
                  <a:cubicBezTo>
                    <a:pt x="1268" y="2649"/>
                    <a:pt x="1575" y="2417"/>
                    <a:pt x="1656" y="2016"/>
                  </a:cubicBezTo>
                  <a:cubicBezTo>
                    <a:pt x="1715" y="1707"/>
                    <a:pt x="1620" y="1421"/>
                    <a:pt x="1346" y="1243"/>
                  </a:cubicBezTo>
                  <a:cubicBezTo>
                    <a:pt x="1203" y="1135"/>
                    <a:pt x="1156" y="1112"/>
                    <a:pt x="1144" y="1112"/>
                  </a:cubicBezTo>
                  <a:cubicBezTo>
                    <a:pt x="882" y="933"/>
                    <a:pt x="846" y="838"/>
                    <a:pt x="870" y="719"/>
                  </a:cubicBezTo>
                  <a:cubicBezTo>
                    <a:pt x="900" y="607"/>
                    <a:pt x="974" y="547"/>
                    <a:pt x="1092" y="547"/>
                  </a:cubicBezTo>
                  <a:cubicBezTo>
                    <a:pt x="1112" y="547"/>
                    <a:pt x="1133" y="549"/>
                    <a:pt x="1156" y="552"/>
                  </a:cubicBezTo>
                  <a:cubicBezTo>
                    <a:pt x="1227" y="552"/>
                    <a:pt x="1358" y="612"/>
                    <a:pt x="1525" y="778"/>
                  </a:cubicBezTo>
                  <a:cubicBezTo>
                    <a:pt x="1537" y="814"/>
                    <a:pt x="1572" y="826"/>
                    <a:pt x="1596" y="826"/>
                  </a:cubicBezTo>
                  <a:cubicBezTo>
                    <a:pt x="1644" y="826"/>
                    <a:pt x="1703" y="814"/>
                    <a:pt x="1739" y="766"/>
                  </a:cubicBezTo>
                  <a:lnTo>
                    <a:pt x="1882" y="576"/>
                  </a:lnTo>
                  <a:cubicBezTo>
                    <a:pt x="1929" y="528"/>
                    <a:pt x="1929" y="433"/>
                    <a:pt x="1882" y="397"/>
                  </a:cubicBezTo>
                  <a:cubicBezTo>
                    <a:pt x="1715" y="219"/>
                    <a:pt x="1501" y="64"/>
                    <a:pt x="1263" y="16"/>
                  </a:cubicBezTo>
                  <a:cubicBezTo>
                    <a:pt x="1205" y="6"/>
                    <a:pt x="1148" y="0"/>
                    <a:pt x="109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234;p43">
              <a:extLst>
                <a:ext uri="{FF2B5EF4-FFF2-40B4-BE49-F238E27FC236}">
                  <a16:creationId xmlns:a16="http://schemas.microsoft.com/office/drawing/2014/main" id="{497BBF00-8024-48BC-9B11-AD3B3B9954BB}"/>
                </a:ext>
              </a:extLst>
            </p:cNvPr>
            <p:cNvSpPr/>
            <p:nvPr/>
          </p:nvSpPr>
          <p:spPr>
            <a:xfrm>
              <a:off x="762875" y="4216375"/>
              <a:ext cx="56000" cy="69050"/>
            </a:xfrm>
            <a:custGeom>
              <a:avLst/>
              <a:gdLst/>
              <a:ahLst/>
              <a:cxnLst/>
              <a:rect l="l" t="t" r="r" b="b"/>
              <a:pathLst>
                <a:path w="2240" h="2762" extrusionOk="0">
                  <a:moveTo>
                    <a:pt x="554" y="1"/>
                  </a:moveTo>
                  <a:cubicBezTo>
                    <a:pt x="489" y="1"/>
                    <a:pt x="428" y="56"/>
                    <a:pt x="417" y="121"/>
                  </a:cubicBezTo>
                  <a:lnTo>
                    <a:pt x="120" y="1538"/>
                  </a:lnTo>
                  <a:cubicBezTo>
                    <a:pt x="1" y="2062"/>
                    <a:pt x="251" y="2622"/>
                    <a:pt x="810" y="2741"/>
                  </a:cubicBezTo>
                  <a:cubicBezTo>
                    <a:pt x="877" y="2755"/>
                    <a:pt x="942" y="2761"/>
                    <a:pt x="1004" y="2761"/>
                  </a:cubicBezTo>
                  <a:cubicBezTo>
                    <a:pt x="1480" y="2761"/>
                    <a:pt x="1835" y="2381"/>
                    <a:pt x="1930" y="1907"/>
                  </a:cubicBezTo>
                  <a:lnTo>
                    <a:pt x="2227" y="479"/>
                  </a:lnTo>
                  <a:cubicBezTo>
                    <a:pt x="2239" y="407"/>
                    <a:pt x="2191" y="336"/>
                    <a:pt x="2120" y="324"/>
                  </a:cubicBezTo>
                  <a:lnTo>
                    <a:pt x="1870" y="264"/>
                  </a:lnTo>
                  <a:cubicBezTo>
                    <a:pt x="1859" y="261"/>
                    <a:pt x="1848" y="259"/>
                    <a:pt x="1837" y="259"/>
                  </a:cubicBezTo>
                  <a:cubicBezTo>
                    <a:pt x="1775" y="259"/>
                    <a:pt x="1713" y="313"/>
                    <a:pt x="1703" y="383"/>
                  </a:cubicBezTo>
                  <a:lnTo>
                    <a:pt x="1406" y="1824"/>
                  </a:lnTo>
                  <a:cubicBezTo>
                    <a:pt x="1364" y="2034"/>
                    <a:pt x="1239" y="2216"/>
                    <a:pt x="1023" y="2216"/>
                  </a:cubicBezTo>
                  <a:cubicBezTo>
                    <a:pt x="993" y="2216"/>
                    <a:pt x="962" y="2212"/>
                    <a:pt x="929" y="2205"/>
                  </a:cubicBezTo>
                  <a:cubicBezTo>
                    <a:pt x="691" y="2169"/>
                    <a:pt x="572" y="1955"/>
                    <a:pt x="632" y="1669"/>
                  </a:cubicBezTo>
                  <a:lnTo>
                    <a:pt x="929" y="229"/>
                  </a:lnTo>
                  <a:cubicBezTo>
                    <a:pt x="953" y="157"/>
                    <a:pt x="906" y="86"/>
                    <a:pt x="834" y="62"/>
                  </a:cubicBezTo>
                  <a:lnTo>
                    <a:pt x="572" y="2"/>
                  </a:lnTo>
                  <a:cubicBezTo>
                    <a:pt x="566" y="1"/>
                    <a:pt x="560" y="1"/>
                    <a:pt x="5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235;p43">
              <a:extLst>
                <a:ext uri="{FF2B5EF4-FFF2-40B4-BE49-F238E27FC236}">
                  <a16:creationId xmlns:a16="http://schemas.microsoft.com/office/drawing/2014/main" id="{2073E0D5-EFA7-4FE1-9B73-E22732E4E957}"/>
                </a:ext>
              </a:extLst>
            </p:cNvPr>
            <p:cNvSpPr/>
            <p:nvPr/>
          </p:nvSpPr>
          <p:spPr>
            <a:xfrm>
              <a:off x="821525" y="4230275"/>
              <a:ext cx="73825" cy="75075"/>
            </a:xfrm>
            <a:custGeom>
              <a:avLst/>
              <a:gdLst/>
              <a:ahLst/>
              <a:cxnLst/>
              <a:rect l="l" t="t" r="r" b="b"/>
              <a:pathLst>
                <a:path w="2953" h="3003" extrusionOk="0">
                  <a:moveTo>
                    <a:pt x="915" y="1"/>
                  </a:moveTo>
                  <a:cubicBezTo>
                    <a:pt x="843" y="1"/>
                    <a:pt x="771" y="56"/>
                    <a:pt x="750" y="137"/>
                  </a:cubicBezTo>
                  <a:lnTo>
                    <a:pt x="12" y="2292"/>
                  </a:lnTo>
                  <a:cubicBezTo>
                    <a:pt x="0" y="2340"/>
                    <a:pt x="12" y="2363"/>
                    <a:pt x="36" y="2411"/>
                  </a:cubicBezTo>
                  <a:cubicBezTo>
                    <a:pt x="48" y="2447"/>
                    <a:pt x="72" y="2459"/>
                    <a:pt x="119" y="2471"/>
                  </a:cubicBezTo>
                  <a:lnTo>
                    <a:pt x="357" y="2518"/>
                  </a:lnTo>
                  <a:cubicBezTo>
                    <a:pt x="365" y="2519"/>
                    <a:pt x="372" y="2520"/>
                    <a:pt x="380" y="2520"/>
                  </a:cubicBezTo>
                  <a:cubicBezTo>
                    <a:pt x="445" y="2520"/>
                    <a:pt x="515" y="2475"/>
                    <a:pt x="536" y="2411"/>
                  </a:cubicBezTo>
                  <a:lnTo>
                    <a:pt x="941" y="1173"/>
                  </a:lnTo>
                  <a:lnTo>
                    <a:pt x="1084" y="2590"/>
                  </a:lnTo>
                  <a:cubicBezTo>
                    <a:pt x="1084" y="2661"/>
                    <a:pt x="1143" y="2721"/>
                    <a:pt x="1227" y="2744"/>
                  </a:cubicBezTo>
                  <a:lnTo>
                    <a:pt x="1465" y="2780"/>
                  </a:lnTo>
                  <a:cubicBezTo>
                    <a:pt x="1480" y="2785"/>
                    <a:pt x="1495" y="2787"/>
                    <a:pt x="1510" y="2787"/>
                  </a:cubicBezTo>
                  <a:cubicBezTo>
                    <a:pt x="1569" y="2787"/>
                    <a:pt x="1627" y="2753"/>
                    <a:pt x="1655" y="2697"/>
                  </a:cubicBezTo>
                  <a:lnTo>
                    <a:pt x="2322" y="1470"/>
                  </a:lnTo>
                  <a:lnTo>
                    <a:pt x="2203" y="2768"/>
                  </a:lnTo>
                  <a:cubicBezTo>
                    <a:pt x="2191" y="2863"/>
                    <a:pt x="2251" y="2935"/>
                    <a:pt x="2322" y="2947"/>
                  </a:cubicBezTo>
                  <a:lnTo>
                    <a:pt x="2572" y="2994"/>
                  </a:lnTo>
                  <a:cubicBezTo>
                    <a:pt x="2592" y="2999"/>
                    <a:pt x="2611" y="3002"/>
                    <a:pt x="2629" y="3002"/>
                  </a:cubicBezTo>
                  <a:cubicBezTo>
                    <a:pt x="2655" y="3002"/>
                    <a:pt x="2677" y="2996"/>
                    <a:pt x="2691" y="2983"/>
                  </a:cubicBezTo>
                  <a:cubicBezTo>
                    <a:pt x="2727" y="2959"/>
                    <a:pt x="2751" y="2911"/>
                    <a:pt x="2751" y="2875"/>
                  </a:cubicBezTo>
                  <a:lnTo>
                    <a:pt x="2953" y="601"/>
                  </a:lnTo>
                  <a:cubicBezTo>
                    <a:pt x="2953" y="494"/>
                    <a:pt x="2905" y="399"/>
                    <a:pt x="2798" y="387"/>
                  </a:cubicBezTo>
                  <a:lnTo>
                    <a:pt x="2536" y="327"/>
                  </a:lnTo>
                  <a:cubicBezTo>
                    <a:pt x="2523" y="326"/>
                    <a:pt x="2510" y="325"/>
                    <a:pt x="2497" y="325"/>
                  </a:cubicBezTo>
                  <a:cubicBezTo>
                    <a:pt x="2428" y="325"/>
                    <a:pt x="2364" y="353"/>
                    <a:pt x="2334" y="423"/>
                  </a:cubicBezTo>
                  <a:lnTo>
                    <a:pt x="1548" y="1863"/>
                  </a:lnTo>
                  <a:lnTo>
                    <a:pt x="1381" y="220"/>
                  </a:lnTo>
                  <a:cubicBezTo>
                    <a:pt x="1381" y="137"/>
                    <a:pt x="1322" y="77"/>
                    <a:pt x="1250" y="65"/>
                  </a:cubicBezTo>
                  <a:lnTo>
                    <a:pt x="953" y="6"/>
                  </a:lnTo>
                  <a:cubicBezTo>
                    <a:pt x="940" y="2"/>
                    <a:pt x="928" y="1"/>
                    <a:pt x="91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236;p43">
              <a:extLst>
                <a:ext uri="{FF2B5EF4-FFF2-40B4-BE49-F238E27FC236}">
                  <a16:creationId xmlns:a16="http://schemas.microsoft.com/office/drawing/2014/main" id="{DA203199-BF2E-4A3B-BFB6-79FE5FB5A494}"/>
                </a:ext>
              </a:extLst>
            </p:cNvPr>
            <p:cNvSpPr/>
            <p:nvPr/>
          </p:nvSpPr>
          <p:spPr>
            <a:xfrm>
              <a:off x="905150" y="4247650"/>
              <a:ext cx="73850" cy="75250"/>
            </a:xfrm>
            <a:custGeom>
              <a:avLst/>
              <a:gdLst/>
              <a:ahLst/>
              <a:cxnLst/>
              <a:rect l="l" t="t" r="r" b="b"/>
              <a:pathLst>
                <a:path w="2954" h="3010" extrusionOk="0">
                  <a:moveTo>
                    <a:pt x="932" y="0"/>
                  </a:moveTo>
                  <a:cubicBezTo>
                    <a:pt x="854" y="0"/>
                    <a:pt x="773" y="57"/>
                    <a:pt x="751" y="144"/>
                  </a:cubicBezTo>
                  <a:lnTo>
                    <a:pt x="25" y="2299"/>
                  </a:lnTo>
                  <a:cubicBezTo>
                    <a:pt x="1" y="2347"/>
                    <a:pt x="25" y="2371"/>
                    <a:pt x="37" y="2418"/>
                  </a:cubicBezTo>
                  <a:cubicBezTo>
                    <a:pt x="49" y="2442"/>
                    <a:pt x="84" y="2466"/>
                    <a:pt x="120" y="2478"/>
                  </a:cubicBezTo>
                  <a:lnTo>
                    <a:pt x="358" y="2526"/>
                  </a:lnTo>
                  <a:cubicBezTo>
                    <a:pt x="367" y="2527"/>
                    <a:pt x="375" y="2527"/>
                    <a:pt x="383" y="2527"/>
                  </a:cubicBezTo>
                  <a:cubicBezTo>
                    <a:pt x="456" y="2527"/>
                    <a:pt x="515" y="2483"/>
                    <a:pt x="537" y="2418"/>
                  </a:cubicBezTo>
                  <a:lnTo>
                    <a:pt x="942" y="1180"/>
                  </a:lnTo>
                  <a:lnTo>
                    <a:pt x="1096" y="2597"/>
                  </a:lnTo>
                  <a:cubicBezTo>
                    <a:pt x="1096" y="2669"/>
                    <a:pt x="1156" y="2728"/>
                    <a:pt x="1227" y="2740"/>
                  </a:cubicBezTo>
                  <a:lnTo>
                    <a:pt x="1465" y="2788"/>
                  </a:lnTo>
                  <a:cubicBezTo>
                    <a:pt x="1477" y="2790"/>
                    <a:pt x="1489" y="2791"/>
                    <a:pt x="1500" y="2791"/>
                  </a:cubicBezTo>
                  <a:cubicBezTo>
                    <a:pt x="1559" y="2791"/>
                    <a:pt x="1616" y="2764"/>
                    <a:pt x="1656" y="2704"/>
                  </a:cubicBezTo>
                  <a:lnTo>
                    <a:pt x="2323" y="1478"/>
                  </a:lnTo>
                  <a:lnTo>
                    <a:pt x="2204" y="2776"/>
                  </a:lnTo>
                  <a:cubicBezTo>
                    <a:pt x="2192" y="2859"/>
                    <a:pt x="2251" y="2942"/>
                    <a:pt x="2323" y="2954"/>
                  </a:cubicBezTo>
                  <a:lnTo>
                    <a:pt x="2585" y="3002"/>
                  </a:lnTo>
                  <a:cubicBezTo>
                    <a:pt x="2598" y="3006"/>
                    <a:pt x="2612" y="3009"/>
                    <a:pt x="2627" y="3009"/>
                  </a:cubicBezTo>
                  <a:cubicBezTo>
                    <a:pt x="2654" y="3009"/>
                    <a:pt x="2681" y="3001"/>
                    <a:pt x="2704" y="2978"/>
                  </a:cubicBezTo>
                  <a:cubicBezTo>
                    <a:pt x="2727" y="2966"/>
                    <a:pt x="2763" y="2919"/>
                    <a:pt x="2763" y="2883"/>
                  </a:cubicBezTo>
                  <a:lnTo>
                    <a:pt x="2954" y="597"/>
                  </a:lnTo>
                  <a:cubicBezTo>
                    <a:pt x="2954" y="502"/>
                    <a:pt x="2906" y="406"/>
                    <a:pt x="2799" y="394"/>
                  </a:cubicBezTo>
                  <a:lnTo>
                    <a:pt x="2537" y="335"/>
                  </a:lnTo>
                  <a:cubicBezTo>
                    <a:pt x="2525" y="333"/>
                    <a:pt x="2513" y="332"/>
                    <a:pt x="2501" y="332"/>
                  </a:cubicBezTo>
                  <a:cubicBezTo>
                    <a:pt x="2436" y="332"/>
                    <a:pt x="2366" y="358"/>
                    <a:pt x="2346" y="418"/>
                  </a:cubicBezTo>
                  <a:lnTo>
                    <a:pt x="1549" y="1871"/>
                  </a:lnTo>
                  <a:lnTo>
                    <a:pt x="1394" y="228"/>
                  </a:lnTo>
                  <a:cubicBezTo>
                    <a:pt x="1394" y="144"/>
                    <a:pt x="1334" y="85"/>
                    <a:pt x="1251" y="61"/>
                  </a:cubicBezTo>
                  <a:lnTo>
                    <a:pt x="953" y="2"/>
                  </a:lnTo>
                  <a:cubicBezTo>
                    <a:pt x="946" y="1"/>
                    <a:pt x="939" y="0"/>
                    <a:pt x="93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237;p43">
              <a:extLst>
                <a:ext uri="{FF2B5EF4-FFF2-40B4-BE49-F238E27FC236}">
                  <a16:creationId xmlns:a16="http://schemas.microsoft.com/office/drawing/2014/main" id="{B4E590D5-FAB9-47C4-96BD-0C76E5929E69}"/>
                </a:ext>
              </a:extLst>
            </p:cNvPr>
            <p:cNvSpPr/>
            <p:nvPr/>
          </p:nvSpPr>
          <p:spPr>
            <a:xfrm>
              <a:off x="989100" y="4264225"/>
              <a:ext cx="47650" cy="69250"/>
            </a:xfrm>
            <a:custGeom>
              <a:avLst/>
              <a:gdLst/>
              <a:ahLst/>
              <a:cxnLst/>
              <a:rect l="l" t="t" r="r" b="b"/>
              <a:pathLst>
                <a:path w="1906" h="2770" extrusionOk="0">
                  <a:moveTo>
                    <a:pt x="647" y="1"/>
                  </a:moveTo>
                  <a:cubicBezTo>
                    <a:pt x="602" y="1"/>
                    <a:pt x="560" y="14"/>
                    <a:pt x="524" y="41"/>
                  </a:cubicBezTo>
                  <a:cubicBezTo>
                    <a:pt x="489" y="65"/>
                    <a:pt x="453" y="112"/>
                    <a:pt x="441" y="172"/>
                  </a:cubicBezTo>
                  <a:lnTo>
                    <a:pt x="12" y="2291"/>
                  </a:lnTo>
                  <a:cubicBezTo>
                    <a:pt x="0" y="2398"/>
                    <a:pt x="48" y="2517"/>
                    <a:pt x="167" y="2541"/>
                  </a:cubicBezTo>
                  <a:lnTo>
                    <a:pt x="1263" y="2768"/>
                  </a:lnTo>
                  <a:cubicBezTo>
                    <a:pt x="1270" y="2769"/>
                    <a:pt x="1277" y="2769"/>
                    <a:pt x="1284" y="2769"/>
                  </a:cubicBezTo>
                  <a:cubicBezTo>
                    <a:pt x="1348" y="2769"/>
                    <a:pt x="1407" y="2723"/>
                    <a:pt x="1417" y="2648"/>
                  </a:cubicBezTo>
                  <a:lnTo>
                    <a:pt x="1465" y="2398"/>
                  </a:lnTo>
                  <a:cubicBezTo>
                    <a:pt x="1489" y="2303"/>
                    <a:pt x="1441" y="2232"/>
                    <a:pt x="1370" y="2220"/>
                  </a:cubicBezTo>
                  <a:lnTo>
                    <a:pt x="608" y="2053"/>
                  </a:lnTo>
                  <a:lnTo>
                    <a:pt x="715" y="1529"/>
                  </a:lnTo>
                  <a:lnTo>
                    <a:pt x="1263" y="1648"/>
                  </a:lnTo>
                  <a:cubicBezTo>
                    <a:pt x="1269" y="1649"/>
                    <a:pt x="1275" y="1650"/>
                    <a:pt x="1281" y="1650"/>
                  </a:cubicBezTo>
                  <a:cubicBezTo>
                    <a:pt x="1346" y="1650"/>
                    <a:pt x="1406" y="1595"/>
                    <a:pt x="1417" y="1529"/>
                  </a:cubicBezTo>
                  <a:lnTo>
                    <a:pt x="1465" y="1291"/>
                  </a:lnTo>
                  <a:cubicBezTo>
                    <a:pt x="1489" y="1220"/>
                    <a:pt x="1441" y="1148"/>
                    <a:pt x="1370" y="1124"/>
                  </a:cubicBezTo>
                  <a:lnTo>
                    <a:pt x="810" y="1005"/>
                  </a:lnTo>
                  <a:lnTo>
                    <a:pt x="905" y="577"/>
                  </a:lnTo>
                  <a:lnTo>
                    <a:pt x="1679" y="791"/>
                  </a:lnTo>
                  <a:cubicBezTo>
                    <a:pt x="1685" y="792"/>
                    <a:pt x="1692" y="793"/>
                    <a:pt x="1698" y="793"/>
                  </a:cubicBezTo>
                  <a:cubicBezTo>
                    <a:pt x="1763" y="793"/>
                    <a:pt x="1823" y="737"/>
                    <a:pt x="1834" y="672"/>
                  </a:cubicBezTo>
                  <a:lnTo>
                    <a:pt x="1882" y="410"/>
                  </a:lnTo>
                  <a:cubicBezTo>
                    <a:pt x="1905" y="327"/>
                    <a:pt x="1858" y="255"/>
                    <a:pt x="1786" y="231"/>
                  </a:cubicBezTo>
                  <a:lnTo>
                    <a:pt x="691" y="5"/>
                  </a:lnTo>
                  <a:cubicBezTo>
                    <a:pt x="676" y="2"/>
                    <a:pt x="661" y="1"/>
                    <a:pt x="64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238;p43">
              <a:extLst>
                <a:ext uri="{FF2B5EF4-FFF2-40B4-BE49-F238E27FC236}">
                  <a16:creationId xmlns:a16="http://schemas.microsoft.com/office/drawing/2014/main" id="{DCA49B0E-3F15-4C61-8B70-A6C2282C084E}"/>
                </a:ext>
              </a:extLst>
            </p:cNvPr>
            <p:cNvSpPr/>
            <p:nvPr/>
          </p:nvSpPr>
          <p:spPr>
            <a:xfrm>
              <a:off x="1038225" y="4274050"/>
              <a:ext cx="50025" cy="70150"/>
            </a:xfrm>
            <a:custGeom>
              <a:avLst/>
              <a:gdLst/>
              <a:ahLst/>
              <a:cxnLst/>
              <a:rect l="l" t="t" r="r" b="b"/>
              <a:pathLst>
                <a:path w="2001" h="2806" extrusionOk="0">
                  <a:moveTo>
                    <a:pt x="905" y="589"/>
                  </a:moveTo>
                  <a:lnTo>
                    <a:pt x="1155" y="648"/>
                  </a:lnTo>
                  <a:cubicBezTo>
                    <a:pt x="1322" y="672"/>
                    <a:pt x="1393" y="815"/>
                    <a:pt x="1357" y="970"/>
                  </a:cubicBezTo>
                  <a:cubicBezTo>
                    <a:pt x="1326" y="1107"/>
                    <a:pt x="1210" y="1188"/>
                    <a:pt x="1084" y="1188"/>
                  </a:cubicBezTo>
                  <a:cubicBezTo>
                    <a:pt x="1068" y="1188"/>
                    <a:pt x="1052" y="1187"/>
                    <a:pt x="1036" y="1184"/>
                  </a:cubicBezTo>
                  <a:lnTo>
                    <a:pt x="786" y="1124"/>
                  </a:lnTo>
                  <a:lnTo>
                    <a:pt x="905" y="589"/>
                  </a:lnTo>
                  <a:close/>
                  <a:moveTo>
                    <a:pt x="667" y="1"/>
                  </a:moveTo>
                  <a:cubicBezTo>
                    <a:pt x="624" y="1"/>
                    <a:pt x="583" y="12"/>
                    <a:pt x="548" y="29"/>
                  </a:cubicBezTo>
                  <a:cubicBezTo>
                    <a:pt x="500" y="65"/>
                    <a:pt x="476" y="112"/>
                    <a:pt x="452" y="172"/>
                  </a:cubicBezTo>
                  <a:lnTo>
                    <a:pt x="12" y="2339"/>
                  </a:lnTo>
                  <a:cubicBezTo>
                    <a:pt x="0" y="2434"/>
                    <a:pt x="36" y="2505"/>
                    <a:pt x="119" y="2517"/>
                  </a:cubicBezTo>
                  <a:lnTo>
                    <a:pt x="369" y="2577"/>
                  </a:lnTo>
                  <a:cubicBezTo>
                    <a:pt x="378" y="2578"/>
                    <a:pt x="387" y="2579"/>
                    <a:pt x="395" y="2579"/>
                  </a:cubicBezTo>
                  <a:cubicBezTo>
                    <a:pt x="457" y="2579"/>
                    <a:pt x="515" y="2541"/>
                    <a:pt x="536" y="2458"/>
                  </a:cubicBezTo>
                  <a:lnTo>
                    <a:pt x="691" y="1660"/>
                  </a:lnTo>
                  <a:lnTo>
                    <a:pt x="738" y="1672"/>
                  </a:lnTo>
                  <a:lnTo>
                    <a:pt x="1072" y="2636"/>
                  </a:lnTo>
                  <a:cubicBezTo>
                    <a:pt x="1083" y="2696"/>
                    <a:pt x="1131" y="2732"/>
                    <a:pt x="1191" y="2744"/>
                  </a:cubicBezTo>
                  <a:lnTo>
                    <a:pt x="1441" y="2803"/>
                  </a:lnTo>
                  <a:cubicBezTo>
                    <a:pt x="1449" y="2805"/>
                    <a:pt x="1458" y="2805"/>
                    <a:pt x="1467" y="2805"/>
                  </a:cubicBezTo>
                  <a:cubicBezTo>
                    <a:pt x="1529" y="2805"/>
                    <a:pt x="1586" y="2768"/>
                    <a:pt x="1607" y="2684"/>
                  </a:cubicBezTo>
                  <a:cubicBezTo>
                    <a:pt x="1619" y="2660"/>
                    <a:pt x="1619" y="2625"/>
                    <a:pt x="1607" y="2601"/>
                  </a:cubicBezTo>
                  <a:lnTo>
                    <a:pt x="1286" y="1708"/>
                  </a:lnTo>
                  <a:cubicBezTo>
                    <a:pt x="1584" y="1624"/>
                    <a:pt x="1822" y="1386"/>
                    <a:pt x="1917" y="1089"/>
                  </a:cubicBezTo>
                  <a:cubicBezTo>
                    <a:pt x="2000" y="648"/>
                    <a:pt x="1750" y="208"/>
                    <a:pt x="1310" y="124"/>
                  </a:cubicBezTo>
                  <a:lnTo>
                    <a:pt x="714" y="5"/>
                  </a:lnTo>
                  <a:cubicBezTo>
                    <a:pt x="698" y="2"/>
                    <a:pt x="682" y="1"/>
                    <a:pt x="66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239;p43">
              <a:extLst>
                <a:ext uri="{FF2B5EF4-FFF2-40B4-BE49-F238E27FC236}">
                  <a16:creationId xmlns:a16="http://schemas.microsoft.com/office/drawing/2014/main" id="{83A93792-D796-4278-81DA-5D4F8F58A87D}"/>
                </a:ext>
              </a:extLst>
            </p:cNvPr>
            <p:cNvSpPr/>
            <p:nvPr/>
          </p:nvSpPr>
          <p:spPr>
            <a:xfrm>
              <a:off x="687575" y="4290675"/>
              <a:ext cx="110450" cy="148525"/>
            </a:xfrm>
            <a:custGeom>
              <a:avLst/>
              <a:gdLst/>
              <a:ahLst/>
              <a:cxnLst/>
              <a:rect l="l" t="t" r="r" b="b"/>
              <a:pathLst>
                <a:path w="4418" h="5941" extrusionOk="0">
                  <a:moveTo>
                    <a:pt x="329" y="1"/>
                  </a:moveTo>
                  <a:cubicBezTo>
                    <a:pt x="174" y="1"/>
                    <a:pt x="32" y="112"/>
                    <a:pt x="0" y="269"/>
                  </a:cubicBezTo>
                  <a:lnTo>
                    <a:pt x="0" y="364"/>
                  </a:lnTo>
                  <a:lnTo>
                    <a:pt x="536" y="5472"/>
                  </a:lnTo>
                  <a:cubicBezTo>
                    <a:pt x="548" y="5639"/>
                    <a:pt x="691" y="5781"/>
                    <a:pt x="846" y="5817"/>
                  </a:cubicBezTo>
                  <a:lnTo>
                    <a:pt x="1393" y="5936"/>
                  </a:lnTo>
                  <a:cubicBezTo>
                    <a:pt x="1415" y="5939"/>
                    <a:pt x="1436" y="5941"/>
                    <a:pt x="1457" y="5941"/>
                  </a:cubicBezTo>
                  <a:cubicBezTo>
                    <a:pt x="1604" y="5941"/>
                    <a:pt x="1749" y="5870"/>
                    <a:pt x="1822" y="5746"/>
                  </a:cubicBezTo>
                  <a:lnTo>
                    <a:pt x="4346" y="1281"/>
                  </a:lnTo>
                  <a:cubicBezTo>
                    <a:pt x="4346" y="1245"/>
                    <a:pt x="4358" y="1221"/>
                    <a:pt x="4370" y="1174"/>
                  </a:cubicBezTo>
                  <a:cubicBezTo>
                    <a:pt x="4418" y="995"/>
                    <a:pt x="4299" y="817"/>
                    <a:pt x="4120" y="781"/>
                  </a:cubicBezTo>
                  <a:lnTo>
                    <a:pt x="3620" y="686"/>
                  </a:lnTo>
                  <a:cubicBezTo>
                    <a:pt x="3596" y="680"/>
                    <a:pt x="3572" y="678"/>
                    <a:pt x="3548" y="678"/>
                  </a:cubicBezTo>
                  <a:cubicBezTo>
                    <a:pt x="3404" y="678"/>
                    <a:pt x="3264" y="766"/>
                    <a:pt x="3203" y="888"/>
                  </a:cubicBezTo>
                  <a:lnTo>
                    <a:pt x="1513" y="3960"/>
                  </a:lnTo>
                  <a:lnTo>
                    <a:pt x="1191" y="471"/>
                  </a:lnTo>
                  <a:cubicBezTo>
                    <a:pt x="1179" y="293"/>
                    <a:pt x="1036" y="150"/>
                    <a:pt x="882" y="114"/>
                  </a:cubicBezTo>
                  <a:lnTo>
                    <a:pt x="393" y="7"/>
                  </a:lnTo>
                  <a:cubicBezTo>
                    <a:pt x="372" y="3"/>
                    <a:pt x="351" y="1"/>
                    <a:pt x="32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40;p43">
              <a:extLst>
                <a:ext uri="{FF2B5EF4-FFF2-40B4-BE49-F238E27FC236}">
                  <a16:creationId xmlns:a16="http://schemas.microsoft.com/office/drawing/2014/main" id="{84BE1C66-E900-4D0B-B4A7-0E5388BE5658}"/>
                </a:ext>
              </a:extLst>
            </p:cNvPr>
            <p:cNvSpPr/>
            <p:nvPr/>
          </p:nvSpPr>
          <p:spPr>
            <a:xfrm>
              <a:off x="794425" y="4317075"/>
              <a:ext cx="94975" cy="147500"/>
            </a:xfrm>
            <a:custGeom>
              <a:avLst/>
              <a:gdLst/>
              <a:ahLst/>
              <a:cxnLst/>
              <a:rect l="l" t="t" r="r" b="b"/>
              <a:pathLst>
                <a:path w="3799" h="5900" extrusionOk="0">
                  <a:moveTo>
                    <a:pt x="1350" y="0"/>
                  </a:moveTo>
                  <a:cubicBezTo>
                    <a:pt x="1204" y="0"/>
                    <a:pt x="1081" y="107"/>
                    <a:pt x="1060" y="249"/>
                  </a:cubicBezTo>
                  <a:lnTo>
                    <a:pt x="953" y="737"/>
                  </a:lnTo>
                  <a:cubicBezTo>
                    <a:pt x="906" y="915"/>
                    <a:pt x="1025" y="1082"/>
                    <a:pt x="1191" y="1118"/>
                  </a:cubicBezTo>
                  <a:lnTo>
                    <a:pt x="1632" y="1201"/>
                  </a:lnTo>
                  <a:lnTo>
                    <a:pt x="965" y="4452"/>
                  </a:lnTo>
                  <a:lnTo>
                    <a:pt x="525" y="4356"/>
                  </a:lnTo>
                  <a:cubicBezTo>
                    <a:pt x="498" y="4349"/>
                    <a:pt x="471" y="4346"/>
                    <a:pt x="445" y="4346"/>
                  </a:cubicBezTo>
                  <a:cubicBezTo>
                    <a:pt x="299" y="4346"/>
                    <a:pt x="174" y="4453"/>
                    <a:pt x="144" y="4594"/>
                  </a:cubicBezTo>
                  <a:lnTo>
                    <a:pt x="48" y="5083"/>
                  </a:lnTo>
                  <a:cubicBezTo>
                    <a:pt x="1" y="5261"/>
                    <a:pt x="120" y="5428"/>
                    <a:pt x="287" y="5464"/>
                  </a:cubicBezTo>
                  <a:lnTo>
                    <a:pt x="2370" y="5892"/>
                  </a:lnTo>
                  <a:cubicBezTo>
                    <a:pt x="2395" y="5897"/>
                    <a:pt x="2420" y="5900"/>
                    <a:pt x="2443" y="5900"/>
                  </a:cubicBezTo>
                  <a:cubicBezTo>
                    <a:pt x="2590" y="5900"/>
                    <a:pt x="2708" y="5808"/>
                    <a:pt x="2739" y="5654"/>
                  </a:cubicBezTo>
                  <a:lnTo>
                    <a:pt x="2846" y="5166"/>
                  </a:lnTo>
                  <a:cubicBezTo>
                    <a:pt x="2882" y="4999"/>
                    <a:pt x="2763" y="4821"/>
                    <a:pt x="2608" y="4785"/>
                  </a:cubicBezTo>
                  <a:lnTo>
                    <a:pt x="2156" y="4702"/>
                  </a:lnTo>
                  <a:lnTo>
                    <a:pt x="2823" y="1451"/>
                  </a:lnTo>
                  <a:lnTo>
                    <a:pt x="3275" y="1546"/>
                  </a:lnTo>
                  <a:cubicBezTo>
                    <a:pt x="3304" y="1554"/>
                    <a:pt x="3332" y="1558"/>
                    <a:pt x="3360" y="1558"/>
                  </a:cubicBezTo>
                  <a:cubicBezTo>
                    <a:pt x="3504" y="1558"/>
                    <a:pt x="3624" y="1458"/>
                    <a:pt x="3644" y="1308"/>
                  </a:cubicBezTo>
                  <a:lnTo>
                    <a:pt x="3751" y="820"/>
                  </a:lnTo>
                  <a:cubicBezTo>
                    <a:pt x="3799" y="654"/>
                    <a:pt x="3680" y="475"/>
                    <a:pt x="3513" y="439"/>
                  </a:cubicBezTo>
                  <a:lnTo>
                    <a:pt x="1430" y="11"/>
                  </a:lnTo>
                  <a:cubicBezTo>
                    <a:pt x="1403" y="3"/>
                    <a:pt x="1376" y="0"/>
                    <a:pt x="135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41;p43">
              <a:extLst>
                <a:ext uri="{FF2B5EF4-FFF2-40B4-BE49-F238E27FC236}">
                  <a16:creationId xmlns:a16="http://schemas.microsoft.com/office/drawing/2014/main" id="{10699937-0164-460D-A264-9B4E79BF83C2}"/>
                </a:ext>
              </a:extLst>
            </p:cNvPr>
            <p:cNvSpPr/>
            <p:nvPr/>
          </p:nvSpPr>
          <p:spPr>
            <a:xfrm>
              <a:off x="889675" y="4338700"/>
              <a:ext cx="106300" cy="144400"/>
            </a:xfrm>
            <a:custGeom>
              <a:avLst/>
              <a:gdLst/>
              <a:ahLst/>
              <a:cxnLst/>
              <a:rect l="l" t="t" r="r" b="b"/>
              <a:pathLst>
                <a:path w="4252" h="5776" extrusionOk="0">
                  <a:moveTo>
                    <a:pt x="2013" y="1265"/>
                  </a:moveTo>
                  <a:lnTo>
                    <a:pt x="2501" y="1360"/>
                  </a:lnTo>
                  <a:cubicBezTo>
                    <a:pt x="2787" y="1420"/>
                    <a:pt x="2977" y="1682"/>
                    <a:pt x="2918" y="1955"/>
                  </a:cubicBezTo>
                  <a:cubicBezTo>
                    <a:pt x="2877" y="2180"/>
                    <a:pt x="2644" y="2325"/>
                    <a:pt x="2421" y="2325"/>
                  </a:cubicBezTo>
                  <a:cubicBezTo>
                    <a:pt x="2384" y="2325"/>
                    <a:pt x="2347" y="2321"/>
                    <a:pt x="2311" y="2313"/>
                  </a:cubicBezTo>
                  <a:lnTo>
                    <a:pt x="1811" y="2217"/>
                  </a:lnTo>
                  <a:lnTo>
                    <a:pt x="2013" y="1265"/>
                  </a:lnTo>
                  <a:close/>
                  <a:moveTo>
                    <a:pt x="1596" y="3301"/>
                  </a:moveTo>
                  <a:lnTo>
                    <a:pt x="2323" y="3444"/>
                  </a:lnTo>
                  <a:cubicBezTo>
                    <a:pt x="2668" y="3527"/>
                    <a:pt x="2846" y="3801"/>
                    <a:pt x="2787" y="4134"/>
                  </a:cubicBezTo>
                  <a:cubicBezTo>
                    <a:pt x="2715" y="4433"/>
                    <a:pt x="2518" y="4625"/>
                    <a:pt x="2227" y="4625"/>
                  </a:cubicBezTo>
                  <a:cubicBezTo>
                    <a:pt x="2182" y="4625"/>
                    <a:pt x="2134" y="4620"/>
                    <a:pt x="2084" y="4611"/>
                  </a:cubicBezTo>
                  <a:lnTo>
                    <a:pt x="1358" y="4456"/>
                  </a:lnTo>
                  <a:lnTo>
                    <a:pt x="1596" y="3301"/>
                  </a:lnTo>
                  <a:close/>
                  <a:moveTo>
                    <a:pt x="1453" y="1"/>
                  </a:moveTo>
                  <a:cubicBezTo>
                    <a:pt x="1367" y="1"/>
                    <a:pt x="1282" y="34"/>
                    <a:pt x="1203" y="86"/>
                  </a:cubicBezTo>
                  <a:cubicBezTo>
                    <a:pt x="1096" y="158"/>
                    <a:pt x="1025" y="265"/>
                    <a:pt x="1001" y="384"/>
                  </a:cubicBezTo>
                  <a:lnTo>
                    <a:pt x="60" y="4896"/>
                  </a:lnTo>
                  <a:cubicBezTo>
                    <a:pt x="1" y="5134"/>
                    <a:pt x="144" y="5384"/>
                    <a:pt x="418" y="5444"/>
                  </a:cubicBezTo>
                  <a:lnTo>
                    <a:pt x="1894" y="5742"/>
                  </a:lnTo>
                  <a:cubicBezTo>
                    <a:pt x="2010" y="5764"/>
                    <a:pt x="2125" y="5775"/>
                    <a:pt x="2238" y="5775"/>
                  </a:cubicBezTo>
                  <a:cubicBezTo>
                    <a:pt x="3073" y="5775"/>
                    <a:pt x="3784" y="5180"/>
                    <a:pt x="3942" y="4372"/>
                  </a:cubicBezTo>
                  <a:cubicBezTo>
                    <a:pt x="4049" y="3860"/>
                    <a:pt x="3954" y="3360"/>
                    <a:pt x="3561" y="2991"/>
                  </a:cubicBezTo>
                  <a:cubicBezTo>
                    <a:pt x="3835" y="2777"/>
                    <a:pt x="4001" y="2515"/>
                    <a:pt x="4073" y="2182"/>
                  </a:cubicBezTo>
                  <a:cubicBezTo>
                    <a:pt x="4251" y="1336"/>
                    <a:pt x="3704" y="455"/>
                    <a:pt x="2799" y="265"/>
                  </a:cubicBezTo>
                  <a:lnTo>
                    <a:pt x="1549" y="15"/>
                  </a:lnTo>
                  <a:cubicBezTo>
                    <a:pt x="1517" y="5"/>
                    <a:pt x="1485" y="1"/>
                    <a:pt x="145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42;p43">
              <a:extLst>
                <a:ext uri="{FF2B5EF4-FFF2-40B4-BE49-F238E27FC236}">
                  <a16:creationId xmlns:a16="http://schemas.microsoft.com/office/drawing/2014/main" id="{A45B5D2A-6A75-42C0-B91E-ABB74E1A3B09}"/>
                </a:ext>
              </a:extLst>
            </p:cNvPr>
            <p:cNvSpPr/>
            <p:nvPr/>
          </p:nvSpPr>
          <p:spPr>
            <a:xfrm>
              <a:off x="1008750" y="4362825"/>
              <a:ext cx="105975" cy="149075"/>
            </a:xfrm>
            <a:custGeom>
              <a:avLst/>
              <a:gdLst/>
              <a:ahLst/>
              <a:cxnLst/>
              <a:rect l="l" t="t" r="r" b="b"/>
              <a:pathLst>
                <a:path w="4239" h="5963" extrusionOk="0">
                  <a:moveTo>
                    <a:pt x="1453" y="0"/>
                  </a:moveTo>
                  <a:cubicBezTo>
                    <a:pt x="1366" y="0"/>
                    <a:pt x="1281" y="33"/>
                    <a:pt x="1203" y="86"/>
                  </a:cubicBezTo>
                  <a:cubicBezTo>
                    <a:pt x="1096" y="157"/>
                    <a:pt x="1024" y="264"/>
                    <a:pt x="1000" y="383"/>
                  </a:cubicBezTo>
                  <a:lnTo>
                    <a:pt x="60" y="4896"/>
                  </a:lnTo>
                  <a:cubicBezTo>
                    <a:pt x="0" y="5134"/>
                    <a:pt x="143" y="5384"/>
                    <a:pt x="417" y="5443"/>
                  </a:cubicBezTo>
                  <a:lnTo>
                    <a:pt x="2822" y="5955"/>
                  </a:lnTo>
                  <a:cubicBezTo>
                    <a:pt x="2847" y="5960"/>
                    <a:pt x="2872" y="5963"/>
                    <a:pt x="2896" y="5963"/>
                  </a:cubicBezTo>
                  <a:cubicBezTo>
                    <a:pt x="3045" y="5963"/>
                    <a:pt x="3172" y="5871"/>
                    <a:pt x="3203" y="5717"/>
                  </a:cubicBezTo>
                  <a:lnTo>
                    <a:pt x="3298" y="5181"/>
                  </a:lnTo>
                  <a:cubicBezTo>
                    <a:pt x="3346" y="5015"/>
                    <a:pt x="3227" y="4836"/>
                    <a:pt x="3060" y="4800"/>
                  </a:cubicBezTo>
                  <a:lnTo>
                    <a:pt x="1370" y="4443"/>
                  </a:lnTo>
                  <a:lnTo>
                    <a:pt x="1596" y="3336"/>
                  </a:lnTo>
                  <a:lnTo>
                    <a:pt x="2810" y="3586"/>
                  </a:lnTo>
                  <a:cubicBezTo>
                    <a:pt x="2828" y="3588"/>
                    <a:pt x="2846" y="3590"/>
                    <a:pt x="2864" y="3590"/>
                  </a:cubicBezTo>
                  <a:cubicBezTo>
                    <a:pt x="3021" y="3590"/>
                    <a:pt x="3158" y="3498"/>
                    <a:pt x="3179" y="3348"/>
                  </a:cubicBezTo>
                  <a:lnTo>
                    <a:pt x="3286" y="2824"/>
                  </a:lnTo>
                  <a:cubicBezTo>
                    <a:pt x="3334" y="2657"/>
                    <a:pt x="3215" y="2503"/>
                    <a:pt x="3048" y="2467"/>
                  </a:cubicBezTo>
                  <a:lnTo>
                    <a:pt x="1822" y="2217"/>
                  </a:lnTo>
                  <a:lnTo>
                    <a:pt x="2024" y="1312"/>
                  </a:lnTo>
                  <a:lnTo>
                    <a:pt x="3715" y="1669"/>
                  </a:lnTo>
                  <a:cubicBezTo>
                    <a:pt x="3737" y="1673"/>
                    <a:pt x="3758" y="1675"/>
                    <a:pt x="3779" y="1675"/>
                  </a:cubicBezTo>
                  <a:cubicBezTo>
                    <a:pt x="3932" y="1675"/>
                    <a:pt x="4065" y="1567"/>
                    <a:pt x="4096" y="1431"/>
                  </a:cubicBezTo>
                  <a:lnTo>
                    <a:pt x="4191" y="895"/>
                  </a:lnTo>
                  <a:cubicBezTo>
                    <a:pt x="4239" y="717"/>
                    <a:pt x="4120" y="550"/>
                    <a:pt x="3953" y="514"/>
                  </a:cubicBezTo>
                  <a:lnTo>
                    <a:pt x="1548" y="14"/>
                  </a:lnTo>
                  <a:cubicBezTo>
                    <a:pt x="1516" y="5"/>
                    <a:pt x="1484" y="0"/>
                    <a:pt x="145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43;p43">
              <a:extLst>
                <a:ext uri="{FF2B5EF4-FFF2-40B4-BE49-F238E27FC236}">
                  <a16:creationId xmlns:a16="http://schemas.microsoft.com/office/drawing/2014/main" id="{77DC025E-4485-4DF9-BCEB-29E3F2FFBEE0}"/>
                </a:ext>
              </a:extLst>
            </p:cNvPr>
            <p:cNvSpPr/>
            <p:nvPr/>
          </p:nvSpPr>
          <p:spPr>
            <a:xfrm>
              <a:off x="1112025" y="4387300"/>
              <a:ext cx="106900" cy="142200"/>
            </a:xfrm>
            <a:custGeom>
              <a:avLst/>
              <a:gdLst/>
              <a:ahLst/>
              <a:cxnLst/>
              <a:rect l="l" t="t" r="r" b="b"/>
              <a:pathLst>
                <a:path w="4276" h="5688" extrusionOk="0">
                  <a:moveTo>
                    <a:pt x="2345" y="0"/>
                  </a:moveTo>
                  <a:cubicBezTo>
                    <a:pt x="1540" y="0"/>
                    <a:pt x="901" y="512"/>
                    <a:pt x="739" y="1345"/>
                  </a:cubicBezTo>
                  <a:cubicBezTo>
                    <a:pt x="572" y="2190"/>
                    <a:pt x="941" y="2726"/>
                    <a:pt x="1644" y="3214"/>
                  </a:cubicBezTo>
                  <a:lnTo>
                    <a:pt x="1834" y="3345"/>
                  </a:lnTo>
                  <a:cubicBezTo>
                    <a:pt x="2430" y="3750"/>
                    <a:pt x="2549" y="3857"/>
                    <a:pt x="2501" y="4167"/>
                  </a:cubicBezTo>
                  <a:cubicBezTo>
                    <a:pt x="2455" y="4407"/>
                    <a:pt x="2265" y="4547"/>
                    <a:pt x="2009" y="4547"/>
                  </a:cubicBezTo>
                  <a:cubicBezTo>
                    <a:pt x="1936" y="4547"/>
                    <a:pt x="1857" y="4536"/>
                    <a:pt x="1775" y="4512"/>
                  </a:cubicBezTo>
                  <a:cubicBezTo>
                    <a:pt x="1489" y="4452"/>
                    <a:pt x="1203" y="4286"/>
                    <a:pt x="929" y="4000"/>
                  </a:cubicBezTo>
                  <a:lnTo>
                    <a:pt x="906" y="4000"/>
                  </a:lnTo>
                  <a:cubicBezTo>
                    <a:pt x="858" y="3964"/>
                    <a:pt x="798" y="3929"/>
                    <a:pt x="739" y="3917"/>
                  </a:cubicBezTo>
                  <a:cubicBezTo>
                    <a:pt x="726" y="3915"/>
                    <a:pt x="712" y="3914"/>
                    <a:pt x="699" y="3914"/>
                  </a:cubicBezTo>
                  <a:cubicBezTo>
                    <a:pt x="603" y="3914"/>
                    <a:pt x="504" y="3952"/>
                    <a:pt x="441" y="4036"/>
                  </a:cubicBezTo>
                  <a:lnTo>
                    <a:pt x="96" y="4441"/>
                  </a:lnTo>
                  <a:cubicBezTo>
                    <a:pt x="1" y="4536"/>
                    <a:pt x="1" y="4738"/>
                    <a:pt x="108" y="4822"/>
                  </a:cubicBezTo>
                  <a:cubicBezTo>
                    <a:pt x="489" y="5238"/>
                    <a:pt x="1001" y="5536"/>
                    <a:pt x="1525" y="5643"/>
                  </a:cubicBezTo>
                  <a:cubicBezTo>
                    <a:pt x="1674" y="5673"/>
                    <a:pt x="1821" y="5687"/>
                    <a:pt x="1964" y="5687"/>
                  </a:cubicBezTo>
                  <a:cubicBezTo>
                    <a:pt x="2797" y="5687"/>
                    <a:pt x="3507" y="5197"/>
                    <a:pt x="3680" y="4333"/>
                  </a:cubicBezTo>
                  <a:cubicBezTo>
                    <a:pt x="3811" y="3679"/>
                    <a:pt x="3549" y="3071"/>
                    <a:pt x="2965" y="2667"/>
                  </a:cubicBezTo>
                  <a:cubicBezTo>
                    <a:pt x="2644" y="2440"/>
                    <a:pt x="2549" y="2381"/>
                    <a:pt x="2525" y="2369"/>
                  </a:cubicBezTo>
                  <a:cubicBezTo>
                    <a:pt x="1941" y="1964"/>
                    <a:pt x="1858" y="1774"/>
                    <a:pt x="1906" y="1524"/>
                  </a:cubicBezTo>
                  <a:cubicBezTo>
                    <a:pt x="1954" y="1290"/>
                    <a:pt x="2138" y="1144"/>
                    <a:pt x="2380" y="1144"/>
                  </a:cubicBezTo>
                  <a:cubicBezTo>
                    <a:pt x="2433" y="1144"/>
                    <a:pt x="2490" y="1151"/>
                    <a:pt x="2549" y="1166"/>
                  </a:cubicBezTo>
                  <a:cubicBezTo>
                    <a:pt x="2703" y="1202"/>
                    <a:pt x="3013" y="1309"/>
                    <a:pt x="3370" y="1666"/>
                  </a:cubicBezTo>
                  <a:lnTo>
                    <a:pt x="3370" y="1678"/>
                  </a:lnTo>
                  <a:cubicBezTo>
                    <a:pt x="3430" y="1726"/>
                    <a:pt x="3489" y="1762"/>
                    <a:pt x="3549" y="1774"/>
                  </a:cubicBezTo>
                  <a:cubicBezTo>
                    <a:pt x="3561" y="1775"/>
                    <a:pt x="3573" y="1775"/>
                    <a:pt x="3585" y="1775"/>
                  </a:cubicBezTo>
                  <a:cubicBezTo>
                    <a:pt x="3692" y="1775"/>
                    <a:pt x="3794" y="1729"/>
                    <a:pt x="3858" y="1655"/>
                  </a:cubicBezTo>
                  <a:lnTo>
                    <a:pt x="4192" y="1250"/>
                  </a:lnTo>
                  <a:cubicBezTo>
                    <a:pt x="4275" y="1143"/>
                    <a:pt x="4263" y="964"/>
                    <a:pt x="4168" y="869"/>
                  </a:cubicBezTo>
                  <a:cubicBezTo>
                    <a:pt x="3811" y="452"/>
                    <a:pt x="3311" y="154"/>
                    <a:pt x="2775" y="47"/>
                  </a:cubicBezTo>
                  <a:cubicBezTo>
                    <a:pt x="2628" y="16"/>
                    <a:pt x="2484" y="0"/>
                    <a:pt x="2345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4;p43">
              <a:extLst>
                <a:ext uri="{FF2B5EF4-FFF2-40B4-BE49-F238E27FC236}">
                  <a16:creationId xmlns:a16="http://schemas.microsoft.com/office/drawing/2014/main" id="{0CBAD6B8-4356-4DA2-BB86-0DE8A9CCA4E5}"/>
                </a:ext>
              </a:extLst>
            </p:cNvPr>
            <p:cNvSpPr/>
            <p:nvPr/>
          </p:nvSpPr>
          <p:spPr>
            <a:xfrm>
              <a:off x="1078400" y="4287475"/>
              <a:ext cx="102125" cy="59350"/>
            </a:xfrm>
            <a:custGeom>
              <a:avLst/>
              <a:gdLst/>
              <a:ahLst/>
              <a:cxnLst/>
              <a:rect l="l" t="t" r="r" b="b"/>
              <a:pathLst>
                <a:path w="4085" h="2374" extrusionOk="0">
                  <a:moveTo>
                    <a:pt x="3584" y="1"/>
                  </a:moveTo>
                  <a:cubicBezTo>
                    <a:pt x="3471" y="1"/>
                    <a:pt x="3347" y="22"/>
                    <a:pt x="3239" y="52"/>
                  </a:cubicBezTo>
                  <a:cubicBezTo>
                    <a:pt x="2739" y="171"/>
                    <a:pt x="2274" y="397"/>
                    <a:pt x="1858" y="671"/>
                  </a:cubicBezTo>
                  <a:cubicBezTo>
                    <a:pt x="1751" y="766"/>
                    <a:pt x="1632" y="837"/>
                    <a:pt x="1512" y="921"/>
                  </a:cubicBezTo>
                  <a:cubicBezTo>
                    <a:pt x="1215" y="1135"/>
                    <a:pt x="953" y="1373"/>
                    <a:pt x="691" y="1623"/>
                  </a:cubicBezTo>
                  <a:cubicBezTo>
                    <a:pt x="560" y="1742"/>
                    <a:pt x="441" y="1861"/>
                    <a:pt x="322" y="2004"/>
                  </a:cubicBezTo>
                  <a:cubicBezTo>
                    <a:pt x="250" y="2088"/>
                    <a:pt x="84" y="2278"/>
                    <a:pt x="0" y="2373"/>
                  </a:cubicBezTo>
                  <a:cubicBezTo>
                    <a:pt x="1215" y="2004"/>
                    <a:pt x="2596" y="1730"/>
                    <a:pt x="3644" y="956"/>
                  </a:cubicBezTo>
                  <a:cubicBezTo>
                    <a:pt x="3822" y="825"/>
                    <a:pt x="4084" y="611"/>
                    <a:pt x="4072" y="361"/>
                  </a:cubicBezTo>
                  <a:cubicBezTo>
                    <a:pt x="4060" y="159"/>
                    <a:pt x="3846" y="40"/>
                    <a:pt x="3656" y="4"/>
                  </a:cubicBezTo>
                  <a:cubicBezTo>
                    <a:pt x="3632" y="2"/>
                    <a:pt x="3608" y="1"/>
                    <a:pt x="35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45;p43">
              <a:extLst>
                <a:ext uri="{FF2B5EF4-FFF2-40B4-BE49-F238E27FC236}">
                  <a16:creationId xmlns:a16="http://schemas.microsoft.com/office/drawing/2014/main" id="{263B7113-3CD3-41E7-821A-2D982404C378}"/>
                </a:ext>
              </a:extLst>
            </p:cNvPr>
            <p:cNvSpPr/>
            <p:nvPr/>
          </p:nvSpPr>
          <p:spPr>
            <a:xfrm>
              <a:off x="1105175" y="4344500"/>
              <a:ext cx="74450" cy="18825"/>
            </a:xfrm>
            <a:custGeom>
              <a:avLst/>
              <a:gdLst/>
              <a:ahLst/>
              <a:cxnLst/>
              <a:rect l="l" t="t" r="r" b="b"/>
              <a:pathLst>
                <a:path w="2978" h="753" extrusionOk="0">
                  <a:moveTo>
                    <a:pt x="2103" y="0"/>
                  </a:moveTo>
                  <a:cubicBezTo>
                    <a:pt x="2006" y="0"/>
                    <a:pt x="1909" y="7"/>
                    <a:pt x="1811" y="21"/>
                  </a:cubicBezTo>
                  <a:cubicBezTo>
                    <a:pt x="1489" y="45"/>
                    <a:pt x="1156" y="116"/>
                    <a:pt x="846" y="199"/>
                  </a:cubicBezTo>
                  <a:cubicBezTo>
                    <a:pt x="715" y="223"/>
                    <a:pt x="596" y="259"/>
                    <a:pt x="453" y="295"/>
                  </a:cubicBezTo>
                  <a:cubicBezTo>
                    <a:pt x="382" y="319"/>
                    <a:pt x="310" y="342"/>
                    <a:pt x="239" y="354"/>
                  </a:cubicBezTo>
                  <a:cubicBezTo>
                    <a:pt x="191" y="378"/>
                    <a:pt x="60" y="402"/>
                    <a:pt x="1" y="438"/>
                  </a:cubicBezTo>
                  <a:cubicBezTo>
                    <a:pt x="489" y="580"/>
                    <a:pt x="1025" y="711"/>
                    <a:pt x="1561" y="747"/>
                  </a:cubicBezTo>
                  <a:cubicBezTo>
                    <a:pt x="1620" y="751"/>
                    <a:pt x="1681" y="752"/>
                    <a:pt x="1744" y="752"/>
                  </a:cubicBezTo>
                  <a:cubicBezTo>
                    <a:pt x="1895" y="752"/>
                    <a:pt x="2052" y="744"/>
                    <a:pt x="2204" y="735"/>
                  </a:cubicBezTo>
                  <a:cubicBezTo>
                    <a:pt x="2382" y="700"/>
                    <a:pt x="2573" y="652"/>
                    <a:pt x="2716" y="557"/>
                  </a:cubicBezTo>
                  <a:cubicBezTo>
                    <a:pt x="2870" y="449"/>
                    <a:pt x="2977" y="235"/>
                    <a:pt x="2775" y="116"/>
                  </a:cubicBezTo>
                  <a:cubicBezTo>
                    <a:pt x="2716" y="80"/>
                    <a:pt x="2632" y="57"/>
                    <a:pt x="2561" y="45"/>
                  </a:cubicBezTo>
                  <a:cubicBezTo>
                    <a:pt x="2402" y="16"/>
                    <a:pt x="2252" y="0"/>
                    <a:pt x="2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46;p43">
              <a:extLst>
                <a:ext uri="{FF2B5EF4-FFF2-40B4-BE49-F238E27FC236}">
                  <a16:creationId xmlns:a16="http://schemas.microsoft.com/office/drawing/2014/main" id="{FBBA4870-C52A-4143-AB6B-44002578F12A}"/>
                </a:ext>
              </a:extLst>
            </p:cNvPr>
            <p:cNvSpPr/>
            <p:nvPr/>
          </p:nvSpPr>
          <p:spPr>
            <a:xfrm>
              <a:off x="820925" y="4071750"/>
              <a:ext cx="47050" cy="108375"/>
            </a:xfrm>
            <a:custGeom>
              <a:avLst/>
              <a:gdLst/>
              <a:ahLst/>
              <a:cxnLst/>
              <a:rect l="l" t="t" r="r" b="b"/>
              <a:pathLst>
                <a:path w="1882" h="4335" extrusionOk="0">
                  <a:moveTo>
                    <a:pt x="435" y="0"/>
                  </a:moveTo>
                  <a:cubicBezTo>
                    <a:pt x="429" y="0"/>
                    <a:pt x="423" y="1"/>
                    <a:pt x="417" y="1"/>
                  </a:cubicBezTo>
                  <a:cubicBezTo>
                    <a:pt x="143" y="13"/>
                    <a:pt x="12" y="358"/>
                    <a:pt x="12" y="632"/>
                  </a:cubicBezTo>
                  <a:cubicBezTo>
                    <a:pt x="0" y="1192"/>
                    <a:pt x="215" y="1727"/>
                    <a:pt x="477" y="2239"/>
                  </a:cubicBezTo>
                  <a:cubicBezTo>
                    <a:pt x="751" y="2894"/>
                    <a:pt x="1263" y="3918"/>
                    <a:pt x="1882" y="4335"/>
                  </a:cubicBezTo>
                  <a:cubicBezTo>
                    <a:pt x="1870" y="3644"/>
                    <a:pt x="1632" y="2918"/>
                    <a:pt x="1501" y="2251"/>
                  </a:cubicBezTo>
                  <a:cubicBezTo>
                    <a:pt x="1370" y="1584"/>
                    <a:pt x="1227" y="894"/>
                    <a:pt x="870" y="334"/>
                  </a:cubicBezTo>
                  <a:cubicBezTo>
                    <a:pt x="777" y="173"/>
                    <a:pt x="618" y="0"/>
                    <a:pt x="4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47;p43">
              <a:extLst>
                <a:ext uri="{FF2B5EF4-FFF2-40B4-BE49-F238E27FC236}">
                  <a16:creationId xmlns:a16="http://schemas.microsoft.com/office/drawing/2014/main" id="{D5CE0468-8B04-4C3C-880C-9733E928CD21}"/>
                </a:ext>
              </a:extLst>
            </p:cNvPr>
            <p:cNvSpPr/>
            <p:nvPr/>
          </p:nvSpPr>
          <p:spPr>
            <a:xfrm>
              <a:off x="875700" y="4082375"/>
              <a:ext cx="19950" cy="71575"/>
            </a:xfrm>
            <a:custGeom>
              <a:avLst/>
              <a:gdLst/>
              <a:ahLst/>
              <a:cxnLst/>
              <a:rect l="l" t="t" r="r" b="b"/>
              <a:pathLst>
                <a:path w="798" h="2863" extrusionOk="0">
                  <a:moveTo>
                    <a:pt x="407" y="0"/>
                  </a:moveTo>
                  <a:cubicBezTo>
                    <a:pt x="395" y="0"/>
                    <a:pt x="382" y="2"/>
                    <a:pt x="369" y="5"/>
                  </a:cubicBezTo>
                  <a:cubicBezTo>
                    <a:pt x="238" y="40"/>
                    <a:pt x="167" y="159"/>
                    <a:pt x="143" y="278"/>
                  </a:cubicBezTo>
                  <a:cubicBezTo>
                    <a:pt x="0" y="683"/>
                    <a:pt x="36" y="1124"/>
                    <a:pt x="72" y="1540"/>
                  </a:cubicBezTo>
                  <a:cubicBezTo>
                    <a:pt x="95" y="1969"/>
                    <a:pt x="72" y="2469"/>
                    <a:pt x="155" y="2862"/>
                  </a:cubicBezTo>
                  <a:cubicBezTo>
                    <a:pt x="465" y="2541"/>
                    <a:pt x="619" y="1826"/>
                    <a:pt x="679" y="1374"/>
                  </a:cubicBezTo>
                  <a:cubicBezTo>
                    <a:pt x="750" y="1040"/>
                    <a:pt x="798" y="659"/>
                    <a:pt x="703" y="326"/>
                  </a:cubicBezTo>
                  <a:cubicBezTo>
                    <a:pt x="670" y="173"/>
                    <a:pt x="547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48;p43">
              <a:extLst>
                <a:ext uri="{FF2B5EF4-FFF2-40B4-BE49-F238E27FC236}">
                  <a16:creationId xmlns:a16="http://schemas.microsoft.com/office/drawing/2014/main" id="{2E507D53-3513-4DA4-9E83-4CBEA806D7D3}"/>
                </a:ext>
              </a:extLst>
            </p:cNvPr>
            <p:cNvSpPr/>
            <p:nvPr/>
          </p:nvSpPr>
          <p:spPr>
            <a:xfrm>
              <a:off x="803350" y="4184650"/>
              <a:ext cx="22075" cy="20125"/>
            </a:xfrm>
            <a:custGeom>
              <a:avLst/>
              <a:gdLst/>
              <a:ahLst/>
              <a:cxnLst/>
              <a:rect l="l" t="t" r="r" b="b"/>
              <a:pathLst>
                <a:path w="883" h="805" extrusionOk="0">
                  <a:moveTo>
                    <a:pt x="437" y="0"/>
                  </a:moveTo>
                  <a:cubicBezTo>
                    <a:pt x="246" y="0"/>
                    <a:pt x="80" y="132"/>
                    <a:pt x="49" y="319"/>
                  </a:cubicBezTo>
                  <a:cubicBezTo>
                    <a:pt x="1" y="545"/>
                    <a:pt x="132" y="759"/>
                    <a:pt x="358" y="795"/>
                  </a:cubicBezTo>
                  <a:cubicBezTo>
                    <a:pt x="389" y="802"/>
                    <a:pt x="420" y="805"/>
                    <a:pt x="450" y="805"/>
                  </a:cubicBezTo>
                  <a:cubicBezTo>
                    <a:pt x="637" y="805"/>
                    <a:pt x="793" y="681"/>
                    <a:pt x="834" y="486"/>
                  </a:cubicBezTo>
                  <a:cubicBezTo>
                    <a:pt x="882" y="259"/>
                    <a:pt x="739" y="57"/>
                    <a:pt x="525" y="9"/>
                  </a:cubicBezTo>
                  <a:cubicBezTo>
                    <a:pt x="495" y="3"/>
                    <a:pt x="466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49;p43">
              <a:extLst>
                <a:ext uri="{FF2B5EF4-FFF2-40B4-BE49-F238E27FC236}">
                  <a16:creationId xmlns:a16="http://schemas.microsoft.com/office/drawing/2014/main" id="{E1513FA2-D45D-4157-9C14-E0AC1B08DB78}"/>
                </a:ext>
              </a:extLst>
            </p:cNvPr>
            <p:cNvSpPr/>
            <p:nvPr/>
          </p:nvSpPr>
          <p:spPr>
            <a:xfrm>
              <a:off x="871825" y="4197725"/>
              <a:ext cx="22050" cy="20150"/>
            </a:xfrm>
            <a:custGeom>
              <a:avLst/>
              <a:gdLst/>
              <a:ahLst/>
              <a:cxnLst/>
              <a:rect l="l" t="t" r="r" b="b"/>
              <a:pathLst>
                <a:path w="882" h="806" extrusionOk="0">
                  <a:moveTo>
                    <a:pt x="432" y="0"/>
                  </a:moveTo>
                  <a:cubicBezTo>
                    <a:pt x="242" y="0"/>
                    <a:pt x="79" y="125"/>
                    <a:pt x="48" y="320"/>
                  </a:cubicBezTo>
                  <a:cubicBezTo>
                    <a:pt x="0" y="546"/>
                    <a:pt x="131" y="748"/>
                    <a:pt x="358" y="796"/>
                  </a:cubicBezTo>
                  <a:cubicBezTo>
                    <a:pt x="389" y="803"/>
                    <a:pt x="419" y="806"/>
                    <a:pt x="449" y="806"/>
                  </a:cubicBezTo>
                  <a:cubicBezTo>
                    <a:pt x="637" y="806"/>
                    <a:pt x="793" y="681"/>
                    <a:pt x="834" y="486"/>
                  </a:cubicBezTo>
                  <a:cubicBezTo>
                    <a:pt x="881" y="260"/>
                    <a:pt x="739" y="58"/>
                    <a:pt x="524" y="10"/>
                  </a:cubicBezTo>
                  <a:cubicBezTo>
                    <a:pt x="493" y="4"/>
                    <a:pt x="462" y="0"/>
                    <a:pt x="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250;p43">
              <a:extLst>
                <a:ext uri="{FF2B5EF4-FFF2-40B4-BE49-F238E27FC236}">
                  <a16:creationId xmlns:a16="http://schemas.microsoft.com/office/drawing/2014/main" id="{BA200A67-7EAA-4194-81D7-56F97396E01E}"/>
                </a:ext>
              </a:extLst>
            </p:cNvPr>
            <p:cNvSpPr/>
            <p:nvPr/>
          </p:nvSpPr>
          <p:spPr>
            <a:xfrm>
              <a:off x="654825" y="4404300"/>
              <a:ext cx="22050" cy="20150"/>
            </a:xfrm>
            <a:custGeom>
              <a:avLst/>
              <a:gdLst/>
              <a:ahLst/>
              <a:cxnLst/>
              <a:rect l="l" t="t" r="r" b="b"/>
              <a:pathLst>
                <a:path w="882" h="806" extrusionOk="0">
                  <a:moveTo>
                    <a:pt x="433" y="0"/>
                  </a:moveTo>
                  <a:cubicBezTo>
                    <a:pt x="246" y="0"/>
                    <a:pt x="89" y="125"/>
                    <a:pt x="48" y="320"/>
                  </a:cubicBezTo>
                  <a:cubicBezTo>
                    <a:pt x="1" y="546"/>
                    <a:pt x="132" y="748"/>
                    <a:pt x="358" y="796"/>
                  </a:cubicBezTo>
                  <a:cubicBezTo>
                    <a:pt x="387" y="802"/>
                    <a:pt x="416" y="805"/>
                    <a:pt x="445" y="805"/>
                  </a:cubicBezTo>
                  <a:cubicBezTo>
                    <a:pt x="634" y="805"/>
                    <a:pt x="793" y="673"/>
                    <a:pt x="834" y="486"/>
                  </a:cubicBezTo>
                  <a:cubicBezTo>
                    <a:pt x="882" y="260"/>
                    <a:pt x="727" y="46"/>
                    <a:pt x="525" y="10"/>
                  </a:cubicBezTo>
                  <a:cubicBezTo>
                    <a:pt x="493" y="4"/>
                    <a:pt x="463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251;p43">
              <a:extLst>
                <a:ext uri="{FF2B5EF4-FFF2-40B4-BE49-F238E27FC236}">
                  <a16:creationId xmlns:a16="http://schemas.microsoft.com/office/drawing/2014/main" id="{57134FDE-1097-437C-A0F6-F6E05202F259}"/>
                </a:ext>
              </a:extLst>
            </p:cNvPr>
            <p:cNvSpPr/>
            <p:nvPr/>
          </p:nvSpPr>
          <p:spPr>
            <a:xfrm>
              <a:off x="629525" y="4449300"/>
              <a:ext cx="14625" cy="13400"/>
            </a:xfrm>
            <a:custGeom>
              <a:avLst/>
              <a:gdLst/>
              <a:ahLst/>
              <a:cxnLst/>
              <a:rect l="l" t="t" r="r" b="b"/>
              <a:pathLst>
                <a:path w="585" h="536" extrusionOk="0">
                  <a:moveTo>
                    <a:pt x="281" y="0"/>
                  </a:moveTo>
                  <a:cubicBezTo>
                    <a:pt x="156" y="0"/>
                    <a:pt x="57" y="88"/>
                    <a:pt x="36" y="210"/>
                  </a:cubicBezTo>
                  <a:cubicBezTo>
                    <a:pt x="1" y="365"/>
                    <a:pt x="96" y="496"/>
                    <a:pt x="239" y="532"/>
                  </a:cubicBezTo>
                  <a:cubicBezTo>
                    <a:pt x="256" y="535"/>
                    <a:pt x="274" y="536"/>
                    <a:pt x="290" y="536"/>
                  </a:cubicBezTo>
                  <a:cubicBezTo>
                    <a:pt x="422" y="536"/>
                    <a:pt x="527" y="455"/>
                    <a:pt x="548" y="318"/>
                  </a:cubicBezTo>
                  <a:cubicBezTo>
                    <a:pt x="584" y="187"/>
                    <a:pt x="489" y="32"/>
                    <a:pt x="346" y="8"/>
                  </a:cubicBezTo>
                  <a:cubicBezTo>
                    <a:pt x="324" y="3"/>
                    <a:pt x="302" y="0"/>
                    <a:pt x="2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252;p43">
              <a:extLst>
                <a:ext uri="{FF2B5EF4-FFF2-40B4-BE49-F238E27FC236}">
                  <a16:creationId xmlns:a16="http://schemas.microsoft.com/office/drawing/2014/main" id="{75C2E1B9-218A-41AE-B012-25B50BEF0A9E}"/>
                </a:ext>
              </a:extLst>
            </p:cNvPr>
            <p:cNvSpPr/>
            <p:nvPr/>
          </p:nvSpPr>
          <p:spPr>
            <a:xfrm>
              <a:off x="663750" y="4442550"/>
              <a:ext cx="14625" cy="13400"/>
            </a:xfrm>
            <a:custGeom>
              <a:avLst/>
              <a:gdLst/>
              <a:ahLst/>
              <a:cxnLst/>
              <a:rect l="l" t="t" r="r" b="b"/>
              <a:pathLst>
                <a:path w="585" h="536" extrusionOk="0">
                  <a:moveTo>
                    <a:pt x="295" y="0"/>
                  </a:moveTo>
                  <a:cubicBezTo>
                    <a:pt x="163" y="0"/>
                    <a:pt x="58" y="81"/>
                    <a:pt x="37" y="218"/>
                  </a:cubicBezTo>
                  <a:cubicBezTo>
                    <a:pt x="1" y="361"/>
                    <a:pt x="96" y="504"/>
                    <a:pt x="239" y="528"/>
                  </a:cubicBezTo>
                  <a:cubicBezTo>
                    <a:pt x="261" y="533"/>
                    <a:pt x="283" y="536"/>
                    <a:pt x="304" y="536"/>
                  </a:cubicBezTo>
                  <a:cubicBezTo>
                    <a:pt x="429" y="536"/>
                    <a:pt x="528" y="448"/>
                    <a:pt x="549" y="326"/>
                  </a:cubicBezTo>
                  <a:cubicBezTo>
                    <a:pt x="584" y="183"/>
                    <a:pt x="489" y="40"/>
                    <a:pt x="346" y="4"/>
                  </a:cubicBezTo>
                  <a:cubicBezTo>
                    <a:pt x="329" y="1"/>
                    <a:pt x="311" y="0"/>
                    <a:pt x="2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253;p43">
              <a:extLst>
                <a:ext uri="{FF2B5EF4-FFF2-40B4-BE49-F238E27FC236}">
                  <a16:creationId xmlns:a16="http://schemas.microsoft.com/office/drawing/2014/main" id="{CE19203D-44E9-4C87-9B46-FA58C8CFD6CE}"/>
                </a:ext>
              </a:extLst>
            </p:cNvPr>
            <p:cNvSpPr/>
            <p:nvPr/>
          </p:nvSpPr>
          <p:spPr>
            <a:xfrm>
              <a:off x="837900" y="4212850"/>
              <a:ext cx="15800" cy="14925"/>
            </a:xfrm>
            <a:custGeom>
              <a:avLst/>
              <a:gdLst/>
              <a:ahLst/>
              <a:cxnLst/>
              <a:rect l="l" t="t" r="r" b="b"/>
              <a:pathLst>
                <a:path w="632" h="597" extrusionOk="0">
                  <a:moveTo>
                    <a:pt x="333" y="1"/>
                  </a:moveTo>
                  <a:cubicBezTo>
                    <a:pt x="167" y="1"/>
                    <a:pt x="12" y="131"/>
                    <a:pt x="12" y="286"/>
                  </a:cubicBezTo>
                  <a:cubicBezTo>
                    <a:pt x="0" y="441"/>
                    <a:pt x="131" y="596"/>
                    <a:pt x="298" y="596"/>
                  </a:cubicBezTo>
                  <a:cubicBezTo>
                    <a:pt x="305" y="596"/>
                    <a:pt x="312" y="597"/>
                    <a:pt x="319" y="597"/>
                  </a:cubicBezTo>
                  <a:cubicBezTo>
                    <a:pt x="476" y="597"/>
                    <a:pt x="607" y="470"/>
                    <a:pt x="607" y="310"/>
                  </a:cubicBezTo>
                  <a:cubicBezTo>
                    <a:pt x="631" y="143"/>
                    <a:pt x="488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5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5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4" grpId="0" animBg="1"/>
      <p:bldP spid="256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38358687-8E09-45AE-A224-45B111984F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76" r="8065"/>
          <a:stretch/>
        </p:blipFill>
        <p:spPr>
          <a:xfrm>
            <a:off x="-76200" y="0"/>
            <a:ext cx="12268200" cy="6858000"/>
          </a:xfrm>
          <a:prstGeom prst="rect">
            <a:avLst/>
          </a:prstGeom>
        </p:spPr>
      </p:pic>
      <p:pic>
        <p:nvPicPr>
          <p:cNvPr id="17" name="Picture 3">
            <a:extLst>
              <a:ext uri="{FF2B5EF4-FFF2-40B4-BE49-F238E27FC236}">
                <a16:creationId xmlns:a16="http://schemas.microsoft.com/office/drawing/2014/main" id="{47C5692C-F0AC-4529-9C49-AF49C580338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813078" y="6086904"/>
            <a:ext cx="1943441" cy="40812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0D51DC1-4129-47C2-B67D-DA397D289DE7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758"/>
          <a:stretch/>
        </p:blipFill>
        <p:spPr>
          <a:xfrm>
            <a:off x="-76200" y="38100"/>
            <a:ext cx="12192000" cy="111387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7D324D2-643A-4E1D-A481-4C363511441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390" b="98592" l="9719" r="93095">
                        <a14:foregroundMark x1="11765" y1="91784" x2="37084" y2="90610"/>
                        <a14:foregroundMark x1="35806" y1="88732" x2="71355" y2="98826"/>
                        <a14:foregroundMark x1="71355" y1="98826" x2="71611" y2="98826"/>
                        <a14:foregroundMark x1="35038" y1="83568" x2="7161" y2="89906"/>
                        <a14:foregroundMark x1="7161" y1="89906" x2="15090" y2="31925"/>
                        <a14:foregroundMark x1="15090" y1="31925" x2="55499" y2="9155"/>
                        <a14:foregroundMark x1="55499" y1="9155" x2="79540" y2="19014"/>
                        <a14:foregroundMark x1="79540" y1="19014" x2="92327" y2="42958"/>
                        <a14:foregroundMark x1="92327" y1="42958" x2="93095" y2="69718"/>
                        <a14:foregroundMark x1="93095" y1="69718" x2="74936" y2="89906"/>
                        <a14:foregroundMark x1="74936" y1="89906" x2="69565" y2="89906"/>
                        <a14:backgroundMark x1="37852" y1="99531" x2="45524" y2="99531"/>
                        <a14:backgroundMark x1="36573" y1="98122" x2="43478" y2="9953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45979" y="2057400"/>
            <a:ext cx="1470756" cy="1616051"/>
          </a:xfrm>
          <a:prstGeom prst="rect">
            <a:avLst/>
          </a:prstGeom>
        </p:spPr>
      </p:pic>
      <p:pic>
        <p:nvPicPr>
          <p:cNvPr id="24" name="Picture 8">
            <a:extLst>
              <a:ext uri="{FF2B5EF4-FFF2-40B4-BE49-F238E27FC236}">
                <a16:creationId xmlns:a16="http://schemas.microsoft.com/office/drawing/2014/main" id="{E561D115-4DE2-4032-85F7-7F5DF3F6AF5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602271" y="3324597"/>
            <a:ext cx="493729" cy="376880"/>
          </a:xfrm>
          <a:prstGeom prst="rect">
            <a:avLst/>
          </a:prstGeom>
        </p:spPr>
      </p:pic>
      <p:pic>
        <p:nvPicPr>
          <p:cNvPr id="26" name="Picture 4">
            <a:extLst>
              <a:ext uri="{FF2B5EF4-FFF2-40B4-BE49-F238E27FC236}">
                <a16:creationId xmlns:a16="http://schemas.microsoft.com/office/drawing/2014/main" id="{B47F1703-4961-4E95-984C-1112B9E0CDE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3502329" y="3169010"/>
            <a:ext cx="1194391" cy="695733"/>
          </a:xfrm>
          <a:prstGeom prst="rect">
            <a:avLst/>
          </a:prstGeom>
        </p:spPr>
      </p:pic>
      <p:pic>
        <p:nvPicPr>
          <p:cNvPr id="27" name="Picture 8">
            <a:extLst>
              <a:ext uri="{FF2B5EF4-FFF2-40B4-BE49-F238E27FC236}">
                <a16:creationId xmlns:a16="http://schemas.microsoft.com/office/drawing/2014/main" id="{CD522004-EE3E-48EB-BAEA-4997E77354C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216735" y="3310727"/>
            <a:ext cx="408708" cy="404620"/>
          </a:xfrm>
          <a:prstGeom prst="rect">
            <a:avLst/>
          </a:prstGeom>
        </p:spPr>
      </p:pic>
      <p:pic>
        <p:nvPicPr>
          <p:cNvPr id="28" name="Picture 10">
            <a:extLst>
              <a:ext uri="{FF2B5EF4-FFF2-40B4-BE49-F238E27FC236}">
                <a16:creationId xmlns:a16="http://schemas.microsoft.com/office/drawing/2014/main" id="{518CCB47-6425-4DEC-8A65-AF9ED69F5860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2561692" y="2758701"/>
            <a:ext cx="1098887" cy="1067294"/>
          </a:xfrm>
          <a:prstGeom prst="rect">
            <a:avLst/>
          </a:prstGeom>
        </p:spPr>
      </p:pic>
      <p:pic>
        <p:nvPicPr>
          <p:cNvPr id="33" name="Picture 11">
            <a:extLst>
              <a:ext uri="{FF2B5EF4-FFF2-40B4-BE49-F238E27FC236}">
                <a16:creationId xmlns:a16="http://schemas.microsoft.com/office/drawing/2014/main" id="{A046274F-D4C3-42D4-8563-660CF6C591F2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6019800" y="4952999"/>
            <a:ext cx="744384" cy="798267"/>
          </a:xfrm>
          <a:prstGeom prst="rect">
            <a:avLst/>
          </a:prstGeom>
        </p:spPr>
      </p:pic>
      <p:pic>
        <p:nvPicPr>
          <p:cNvPr id="34" name="Picture 3">
            <a:extLst>
              <a:ext uri="{FF2B5EF4-FFF2-40B4-BE49-F238E27FC236}">
                <a16:creationId xmlns:a16="http://schemas.microsoft.com/office/drawing/2014/main" id="{8C420FA2-A4D3-4EA8-B701-6D2A2B1E928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>
            <a:fillRect/>
          </a:stretch>
        </p:blipFill>
        <p:spPr>
          <a:xfrm flipH="1">
            <a:off x="6884317" y="945199"/>
            <a:ext cx="5187550" cy="5135675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6BEEE000-A48E-4FE6-97A9-65EDC4EC4F66}"/>
              </a:ext>
            </a:extLst>
          </p:cNvPr>
          <p:cNvSpPr txBox="1"/>
          <p:nvPr/>
        </p:nvSpPr>
        <p:spPr>
          <a:xfrm rot="244167">
            <a:off x="7442591" y="2021220"/>
            <a:ext cx="4071000" cy="303903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5000"/>
              </a:lnSpc>
            </a:pPr>
            <a:r>
              <a:rPr lang="en-US" sz="3200" b="1">
                <a:solidFill>
                  <a:srgbClr val="A2306F"/>
                </a:solidFill>
                <a:latin typeface="#9Slide04 SVNWallington" panose="00000500000000000000" pitchFamily="2" charset="0"/>
              </a:rPr>
              <a:t>Những ai thích </a:t>
            </a:r>
            <a:br>
              <a:rPr lang="en-US" sz="3200" b="1">
                <a:solidFill>
                  <a:srgbClr val="A2306F"/>
                </a:solidFill>
                <a:latin typeface="#9Slide04 SVNWallington" panose="00000500000000000000" pitchFamily="2" charset="0"/>
              </a:rPr>
            </a:br>
            <a:r>
              <a:rPr lang="en-US" sz="3200" b="1">
                <a:solidFill>
                  <a:srgbClr val="A2306F"/>
                </a:solidFill>
                <a:latin typeface="#9Slide04 SVNWallington" panose="00000500000000000000" pitchFamily="2" charset="0"/>
              </a:rPr>
              <a:t>đẹp dáng mịn da thì về  đội Tiki thưởng thức món </a:t>
            </a:r>
            <a:br>
              <a:rPr lang="en-US" sz="3200" b="1">
                <a:solidFill>
                  <a:srgbClr val="A2306F"/>
                </a:solidFill>
                <a:latin typeface="#9Slide04 SVNWallington" panose="00000500000000000000" pitchFamily="2" charset="0"/>
              </a:rPr>
            </a:br>
            <a:r>
              <a:rPr lang="en-US" sz="3200" b="1">
                <a:solidFill>
                  <a:srgbClr val="A2306F"/>
                </a:solidFill>
                <a:latin typeface="#9Slide04 SVNWallington" panose="00000500000000000000" pitchFamily="2" charset="0"/>
              </a:rPr>
              <a:t>Sinh tố Nữ hoàng </a:t>
            </a:r>
            <a:br>
              <a:rPr lang="en-US" sz="3200" b="1">
                <a:solidFill>
                  <a:srgbClr val="A2306F"/>
                </a:solidFill>
                <a:latin typeface="#9Slide04 SVNWallington" panose="00000500000000000000" pitchFamily="2" charset="0"/>
              </a:rPr>
            </a:br>
            <a:r>
              <a:rPr lang="en-US" sz="3200" b="1">
                <a:solidFill>
                  <a:srgbClr val="A2306F"/>
                </a:solidFill>
                <a:latin typeface="#9Slide04 SVNWallington" panose="00000500000000000000" pitchFamily="2" charset="0"/>
              </a:rPr>
              <a:t>ngay nào !</a:t>
            </a:r>
            <a:endParaRPr lang="vi-VN" sz="3200" b="1">
              <a:solidFill>
                <a:srgbClr val="A2306F"/>
              </a:solidFill>
              <a:latin typeface="#9Slide04 SVNWallington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47373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3" name="Google Shape;2363;p46"/>
          <p:cNvGrpSpPr/>
          <p:nvPr/>
        </p:nvGrpSpPr>
        <p:grpSpPr>
          <a:xfrm rot="10800000">
            <a:off x="-508" y="-211"/>
            <a:ext cx="4849069" cy="1083004"/>
            <a:chOff x="1321202" y="3526247"/>
            <a:chExt cx="7822763" cy="1617068"/>
          </a:xfrm>
        </p:grpSpPr>
        <p:sp>
          <p:nvSpPr>
            <p:cNvPr id="2364" name="Google Shape;2364;p46"/>
            <p:cNvSpPr/>
            <p:nvPr/>
          </p:nvSpPr>
          <p:spPr>
            <a:xfrm>
              <a:off x="1321202" y="3526247"/>
              <a:ext cx="7822725" cy="1613015"/>
            </a:xfrm>
            <a:custGeom>
              <a:avLst/>
              <a:gdLst/>
              <a:ahLst/>
              <a:cxnLst/>
              <a:rect l="l" t="t" r="r" b="b"/>
              <a:pathLst>
                <a:path w="67462" h="13920" extrusionOk="0">
                  <a:moveTo>
                    <a:pt x="60681" y="1"/>
                  </a:moveTo>
                  <a:cubicBezTo>
                    <a:pt x="58623" y="1"/>
                    <a:pt x="56591" y="352"/>
                    <a:pt x="54936" y="1179"/>
                  </a:cubicBezTo>
                  <a:cubicBezTo>
                    <a:pt x="50483" y="3370"/>
                    <a:pt x="45828" y="6466"/>
                    <a:pt x="39851" y="7049"/>
                  </a:cubicBezTo>
                  <a:cubicBezTo>
                    <a:pt x="39110" y="7121"/>
                    <a:pt x="38399" y="7151"/>
                    <a:pt x="37706" y="7151"/>
                  </a:cubicBezTo>
                  <a:cubicBezTo>
                    <a:pt x="35422" y="7151"/>
                    <a:pt x="33325" y="6825"/>
                    <a:pt x="30969" y="6597"/>
                  </a:cubicBezTo>
                  <a:cubicBezTo>
                    <a:pt x="28654" y="6365"/>
                    <a:pt x="26459" y="6204"/>
                    <a:pt x="24236" y="6204"/>
                  </a:cubicBezTo>
                  <a:cubicBezTo>
                    <a:pt x="22572" y="6204"/>
                    <a:pt x="20892" y="6294"/>
                    <a:pt x="19134" y="6513"/>
                  </a:cubicBezTo>
                  <a:cubicBezTo>
                    <a:pt x="15086" y="7002"/>
                    <a:pt x="12026" y="7847"/>
                    <a:pt x="9121" y="9585"/>
                  </a:cubicBezTo>
                  <a:cubicBezTo>
                    <a:pt x="7216" y="10740"/>
                    <a:pt x="5311" y="11966"/>
                    <a:pt x="3096" y="12883"/>
                  </a:cubicBezTo>
                  <a:cubicBezTo>
                    <a:pt x="2108" y="13276"/>
                    <a:pt x="1084" y="13621"/>
                    <a:pt x="1" y="13919"/>
                  </a:cubicBezTo>
                  <a:lnTo>
                    <a:pt x="10800" y="13919"/>
                  </a:lnTo>
                  <a:cubicBezTo>
                    <a:pt x="10883" y="13871"/>
                    <a:pt x="10966" y="13848"/>
                    <a:pt x="11038" y="13800"/>
                  </a:cubicBezTo>
                  <a:cubicBezTo>
                    <a:pt x="13407" y="12657"/>
                    <a:pt x="16062" y="10776"/>
                    <a:pt x="19110" y="10419"/>
                  </a:cubicBezTo>
                  <a:cubicBezTo>
                    <a:pt x="20176" y="10294"/>
                    <a:pt x="21236" y="10242"/>
                    <a:pt x="22291" y="10242"/>
                  </a:cubicBezTo>
                  <a:cubicBezTo>
                    <a:pt x="27870" y="10242"/>
                    <a:pt x="33331" y="11702"/>
                    <a:pt x="38905" y="11702"/>
                  </a:cubicBezTo>
                  <a:cubicBezTo>
                    <a:pt x="40456" y="11702"/>
                    <a:pt x="42016" y="11589"/>
                    <a:pt x="43589" y="11300"/>
                  </a:cubicBezTo>
                  <a:cubicBezTo>
                    <a:pt x="47614" y="10561"/>
                    <a:pt x="50662" y="9418"/>
                    <a:pt x="53757" y="7668"/>
                  </a:cubicBezTo>
                  <a:cubicBezTo>
                    <a:pt x="55400" y="6738"/>
                    <a:pt x="56206" y="5837"/>
                    <a:pt x="58427" y="5837"/>
                  </a:cubicBezTo>
                  <a:cubicBezTo>
                    <a:pt x="58621" y="5837"/>
                    <a:pt x="58826" y="5844"/>
                    <a:pt x="59044" y="5859"/>
                  </a:cubicBezTo>
                  <a:cubicBezTo>
                    <a:pt x="61259" y="5989"/>
                    <a:pt x="63626" y="6786"/>
                    <a:pt x="65932" y="6786"/>
                  </a:cubicBezTo>
                  <a:cubicBezTo>
                    <a:pt x="66365" y="6786"/>
                    <a:pt x="66796" y="6758"/>
                    <a:pt x="67223" y="6692"/>
                  </a:cubicBezTo>
                  <a:cubicBezTo>
                    <a:pt x="67319" y="6668"/>
                    <a:pt x="67390" y="6656"/>
                    <a:pt x="67461" y="6644"/>
                  </a:cubicBezTo>
                  <a:lnTo>
                    <a:pt x="67461" y="1537"/>
                  </a:lnTo>
                  <a:cubicBezTo>
                    <a:pt x="65818" y="679"/>
                    <a:pt x="63342" y="108"/>
                    <a:pt x="61615" y="24"/>
                  </a:cubicBezTo>
                  <a:cubicBezTo>
                    <a:pt x="61304" y="9"/>
                    <a:pt x="60992" y="1"/>
                    <a:pt x="606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46"/>
            <p:cNvSpPr/>
            <p:nvPr/>
          </p:nvSpPr>
          <p:spPr>
            <a:xfrm>
              <a:off x="1959100" y="3762634"/>
              <a:ext cx="7184843" cy="1380680"/>
            </a:xfrm>
            <a:custGeom>
              <a:avLst/>
              <a:gdLst/>
              <a:ahLst/>
              <a:cxnLst/>
              <a:rect l="l" t="t" r="r" b="b"/>
              <a:pathLst>
                <a:path w="61961" h="11915" extrusionOk="0">
                  <a:moveTo>
                    <a:pt x="55567" y="0"/>
                  </a:moveTo>
                  <a:cubicBezTo>
                    <a:pt x="53497" y="0"/>
                    <a:pt x="51436" y="341"/>
                    <a:pt x="49768" y="1175"/>
                  </a:cubicBezTo>
                  <a:cubicBezTo>
                    <a:pt x="45327" y="3366"/>
                    <a:pt x="40660" y="6462"/>
                    <a:pt x="34695" y="7045"/>
                  </a:cubicBezTo>
                  <a:cubicBezTo>
                    <a:pt x="33954" y="7117"/>
                    <a:pt x="33243" y="7147"/>
                    <a:pt x="32548" y="7147"/>
                  </a:cubicBezTo>
                  <a:cubicBezTo>
                    <a:pt x="30262" y="7147"/>
                    <a:pt x="28160" y="6821"/>
                    <a:pt x="25813" y="6593"/>
                  </a:cubicBezTo>
                  <a:cubicBezTo>
                    <a:pt x="23483" y="6367"/>
                    <a:pt x="21275" y="6203"/>
                    <a:pt x="19037" y="6203"/>
                  </a:cubicBezTo>
                  <a:cubicBezTo>
                    <a:pt x="17387" y="6203"/>
                    <a:pt x="15721" y="6292"/>
                    <a:pt x="13978" y="6509"/>
                  </a:cubicBezTo>
                  <a:cubicBezTo>
                    <a:pt x="9930" y="6997"/>
                    <a:pt x="6858" y="7843"/>
                    <a:pt x="3965" y="9593"/>
                  </a:cubicBezTo>
                  <a:cubicBezTo>
                    <a:pt x="2679" y="10355"/>
                    <a:pt x="1381" y="11177"/>
                    <a:pt x="0" y="11915"/>
                  </a:cubicBezTo>
                  <a:lnTo>
                    <a:pt x="9501" y="11915"/>
                  </a:lnTo>
                  <a:cubicBezTo>
                    <a:pt x="10883" y="11224"/>
                    <a:pt x="12371" y="10617"/>
                    <a:pt x="13943" y="10438"/>
                  </a:cubicBezTo>
                  <a:cubicBezTo>
                    <a:pt x="15011" y="10314"/>
                    <a:pt x="16075" y="10261"/>
                    <a:pt x="17134" y="10261"/>
                  </a:cubicBezTo>
                  <a:cubicBezTo>
                    <a:pt x="22714" y="10261"/>
                    <a:pt x="28178" y="11717"/>
                    <a:pt x="33760" y="11717"/>
                  </a:cubicBezTo>
                  <a:cubicBezTo>
                    <a:pt x="35307" y="11717"/>
                    <a:pt x="36863" y="11605"/>
                    <a:pt x="38434" y="11319"/>
                  </a:cubicBezTo>
                  <a:cubicBezTo>
                    <a:pt x="42446" y="10569"/>
                    <a:pt x="45494" y="9438"/>
                    <a:pt x="48590" y="7688"/>
                  </a:cubicBezTo>
                  <a:cubicBezTo>
                    <a:pt x="50233" y="6757"/>
                    <a:pt x="51050" y="5845"/>
                    <a:pt x="53268" y="5845"/>
                  </a:cubicBezTo>
                  <a:cubicBezTo>
                    <a:pt x="53459" y="5845"/>
                    <a:pt x="53662" y="5852"/>
                    <a:pt x="53876" y="5866"/>
                  </a:cubicBezTo>
                  <a:cubicBezTo>
                    <a:pt x="56081" y="6008"/>
                    <a:pt x="58431" y="6794"/>
                    <a:pt x="60738" y="6794"/>
                  </a:cubicBezTo>
                  <a:cubicBezTo>
                    <a:pt x="61148" y="6794"/>
                    <a:pt x="61555" y="6769"/>
                    <a:pt x="61960" y="6712"/>
                  </a:cubicBezTo>
                  <a:lnTo>
                    <a:pt x="61960" y="1354"/>
                  </a:lnTo>
                  <a:cubicBezTo>
                    <a:pt x="60341" y="604"/>
                    <a:pt x="58055" y="92"/>
                    <a:pt x="56448" y="20"/>
                  </a:cubicBezTo>
                  <a:cubicBezTo>
                    <a:pt x="56155" y="7"/>
                    <a:pt x="55860" y="0"/>
                    <a:pt x="55567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46"/>
            <p:cNvSpPr/>
            <p:nvPr/>
          </p:nvSpPr>
          <p:spPr>
            <a:xfrm>
              <a:off x="2884115" y="4152442"/>
              <a:ext cx="6259850" cy="986813"/>
            </a:xfrm>
            <a:custGeom>
              <a:avLst/>
              <a:gdLst/>
              <a:ahLst/>
              <a:cxnLst/>
              <a:rect l="l" t="t" r="r" b="b"/>
              <a:pathLst>
                <a:path w="53984" h="8516" extrusionOk="0">
                  <a:moveTo>
                    <a:pt x="46657" y="1"/>
                  </a:moveTo>
                  <a:cubicBezTo>
                    <a:pt x="46074" y="1"/>
                    <a:pt x="45488" y="51"/>
                    <a:pt x="44899" y="169"/>
                  </a:cubicBezTo>
                  <a:cubicBezTo>
                    <a:pt x="43542" y="431"/>
                    <a:pt x="42387" y="1407"/>
                    <a:pt x="41470" y="2038"/>
                  </a:cubicBezTo>
                  <a:cubicBezTo>
                    <a:pt x="39232" y="3574"/>
                    <a:pt x="37029" y="4872"/>
                    <a:pt x="33612" y="5336"/>
                  </a:cubicBezTo>
                  <a:cubicBezTo>
                    <a:pt x="32989" y="5416"/>
                    <a:pt x="32472" y="5460"/>
                    <a:pt x="31980" y="5460"/>
                  </a:cubicBezTo>
                  <a:cubicBezTo>
                    <a:pt x="31371" y="5460"/>
                    <a:pt x="30802" y="5392"/>
                    <a:pt x="30123" y="5241"/>
                  </a:cubicBezTo>
                  <a:cubicBezTo>
                    <a:pt x="29750" y="5162"/>
                    <a:pt x="28846" y="5072"/>
                    <a:pt x="27839" y="5072"/>
                  </a:cubicBezTo>
                  <a:cubicBezTo>
                    <a:pt x="26724" y="5072"/>
                    <a:pt x="25482" y="5182"/>
                    <a:pt x="24694" y="5538"/>
                  </a:cubicBezTo>
                  <a:cubicBezTo>
                    <a:pt x="23539" y="6071"/>
                    <a:pt x="22016" y="6265"/>
                    <a:pt x="20469" y="6265"/>
                  </a:cubicBezTo>
                  <a:cubicBezTo>
                    <a:pt x="19146" y="6265"/>
                    <a:pt x="17804" y="6123"/>
                    <a:pt x="16657" y="5931"/>
                  </a:cubicBezTo>
                  <a:cubicBezTo>
                    <a:pt x="14636" y="5589"/>
                    <a:pt x="12849" y="5387"/>
                    <a:pt x="11110" y="5387"/>
                  </a:cubicBezTo>
                  <a:cubicBezTo>
                    <a:pt x="8793" y="5387"/>
                    <a:pt x="6562" y="5746"/>
                    <a:pt x="3977" y="6610"/>
                  </a:cubicBezTo>
                  <a:cubicBezTo>
                    <a:pt x="2417" y="7134"/>
                    <a:pt x="1179" y="7801"/>
                    <a:pt x="0" y="8515"/>
                  </a:cubicBezTo>
                  <a:lnTo>
                    <a:pt x="53983" y="8515"/>
                  </a:lnTo>
                  <a:lnTo>
                    <a:pt x="53983" y="1574"/>
                  </a:lnTo>
                  <a:cubicBezTo>
                    <a:pt x="51696" y="973"/>
                    <a:pt x="49211" y="1"/>
                    <a:pt x="46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67" name="Google Shape;2367;p46"/>
          <p:cNvSpPr/>
          <p:nvPr/>
        </p:nvSpPr>
        <p:spPr>
          <a:xfrm rot="10800000" flipH="1">
            <a:off x="9845801" y="-5"/>
            <a:ext cx="2346185" cy="380472"/>
          </a:xfrm>
          <a:custGeom>
            <a:avLst/>
            <a:gdLst/>
            <a:ahLst/>
            <a:cxnLst/>
            <a:rect l="l" t="t" r="r" b="b"/>
            <a:pathLst>
              <a:path w="18087" h="4414" extrusionOk="0">
                <a:moveTo>
                  <a:pt x="9433" y="1"/>
                </a:moveTo>
                <a:cubicBezTo>
                  <a:pt x="8856" y="1"/>
                  <a:pt x="8275" y="50"/>
                  <a:pt x="7692" y="163"/>
                </a:cubicBezTo>
                <a:cubicBezTo>
                  <a:pt x="6323" y="425"/>
                  <a:pt x="5180" y="1402"/>
                  <a:pt x="4263" y="2033"/>
                </a:cubicBezTo>
                <a:cubicBezTo>
                  <a:pt x="2918" y="2961"/>
                  <a:pt x="1584" y="3795"/>
                  <a:pt x="1" y="4414"/>
                </a:cubicBezTo>
                <a:lnTo>
                  <a:pt x="18086" y="4414"/>
                </a:lnTo>
                <a:lnTo>
                  <a:pt x="18086" y="4402"/>
                </a:lnTo>
                <a:lnTo>
                  <a:pt x="18086" y="1878"/>
                </a:lnTo>
                <a:cubicBezTo>
                  <a:pt x="15443" y="1377"/>
                  <a:pt x="12488" y="1"/>
                  <a:pt x="94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8" name="Google Shape;2368;p46"/>
          <p:cNvSpPr/>
          <p:nvPr/>
        </p:nvSpPr>
        <p:spPr>
          <a:xfrm>
            <a:off x="9440401" y="380467"/>
            <a:ext cx="916036" cy="212296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69" name="Google Shape;2369;p46"/>
          <p:cNvSpPr/>
          <p:nvPr/>
        </p:nvSpPr>
        <p:spPr>
          <a:xfrm>
            <a:off x="6264467" y="6385157"/>
            <a:ext cx="974533" cy="322854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70" name="Google Shape;2370;p46"/>
          <p:cNvGrpSpPr/>
          <p:nvPr/>
        </p:nvGrpSpPr>
        <p:grpSpPr>
          <a:xfrm rot="-858830">
            <a:off x="2068472" y="6276646"/>
            <a:ext cx="326952" cy="216653"/>
            <a:chOff x="4324925" y="3720525"/>
            <a:chExt cx="47650" cy="31575"/>
          </a:xfrm>
        </p:grpSpPr>
        <p:sp>
          <p:nvSpPr>
            <p:cNvPr id="2371" name="Google Shape;2371;p46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6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6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74" name="Google Shape;2374;p46"/>
          <p:cNvSpPr/>
          <p:nvPr/>
        </p:nvSpPr>
        <p:spPr>
          <a:xfrm flipH="1">
            <a:off x="-511" y="6239601"/>
            <a:ext cx="6028573" cy="618404"/>
          </a:xfrm>
          <a:custGeom>
            <a:avLst/>
            <a:gdLst/>
            <a:ahLst/>
            <a:cxnLst/>
            <a:rect l="l" t="t" r="r" b="b"/>
            <a:pathLst>
              <a:path w="53984" h="8516" extrusionOk="0">
                <a:moveTo>
                  <a:pt x="46657" y="1"/>
                </a:moveTo>
                <a:cubicBezTo>
                  <a:pt x="46074" y="1"/>
                  <a:pt x="45488" y="51"/>
                  <a:pt x="44899" y="169"/>
                </a:cubicBezTo>
                <a:cubicBezTo>
                  <a:pt x="43542" y="431"/>
                  <a:pt x="42387" y="1407"/>
                  <a:pt x="41470" y="2038"/>
                </a:cubicBezTo>
                <a:cubicBezTo>
                  <a:pt x="39232" y="3574"/>
                  <a:pt x="37029" y="4872"/>
                  <a:pt x="33612" y="5336"/>
                </a:cubicBezTo>
                <a:cubicBezTo>
                  <a:pt x="32989" y="5416"/>
                  <a:pt x="32472" y="5460"/>
                  <a:pt x="31980" y="5460"/>
                </a:cubicBezTo>
                <a:cubicBezTo>
                  <a:pt x="31371" y="5460"/>
                  <a:pt x="30802" y="5392"/>
                  <a:pt x="30123" y="5241"/>
                </a:cubicBezTo>
                <a:cubicBezTo>
                  <a:pt x="29750" y="5162"/>
                  <a:pt x="28846" y="5072"/>
                  <a:pt x="27839" y="5072"/>
                </a:cubicBezTo>
                <a:cubicBezTo>
                  <a:pt x="26724" y="5072"/>
                  <a:pt x="25482" y="5182"/>
                  <a:pt x="24694" y="5538"/>
                </a:cubicBezTo>
                <a:cubicBezTo>
                  <a:pt x="23539" y="6071"/>
                  <a:pt x="22016" y="6265"/>
                  <a:pt x="20469" y="6265"/>
                </a:cubicBezTo>
                <a:cubicBezTo>
                  <a:pt x="19146" y="6265"/>
                  <a:pt x="17804" y="6123"/>
                  <a:pt x="16657" y="5931"/>
                </a:cubicBezTo>
                <a:cubicBezTo>
                  <a:pt x="14636" y="5589"/>
                  <a:pt x="12849" y="5387"/>
                  <a:pt x="11110" y="5387"/>
                </a:cubicBezTo>
                <a:cubicBezTo>
                  <a:pt x="8793" y="5387"/>
                  <a:pt x="6562" y="5746"/>
                  <a:pt x="3977" y="6610"/>
                </a:cubicBezTo>
                <a:cubicBezTo>
                  <a:pt x="2417" y="7134"/>
                  <a:pt x="1179" y="7801"/>
                  <a:pt x="0" y="8515"/>
                </a:cubicBezTo>
                <a:lnTo>
                  <a:pt x="53983" y="8515"/>
                </a:lnTo>
                <a:lnTo>
                  <a:pt x="53983" y="1574"/>
                </a:lnTo>
                <a:cubicBezTo>
                  <a:pt x="51696" y="973"/>
                  <a:pt x="49211" y="1"/>
                  <a:pt x="466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375" name="Google Shape;2375;p46"/>
          <p:cNvGrpSpPr/>
          <p:nvPr/>
        </p:nvGrpSpPr>
        <p:grpSpPr>
          <a:xfrm rot="-858830">
            <a:off x="11623196" y="4246784"/>
            <a:ext cx="326952" cy="216653"/>
            <a:chOff x="4324925" y="3720525"/>
            <a:chExt cx="47650" cy="31575"/>
          </a:xfrm>
        </p:grpSpPr>
        <p:sp>
          <p:nvSpPr>
            <p:cNvPr id="2376" name="Google Shape;2376;p46"/>
            <p:cNvSpPr/>
            <p:nvPr/>
          </p:nvSpPr>
          <p:spPr>
            <a:xfrm>
              <a:off x="4354700" y="3720525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3" y="1"/>
                    <a:pt x="0" y="72"/>
                    <a:pt x="0" y="179"/>
                  </a:cubicBezTo>
                  <a:cubicBezTo>
                    <a:pt x="0" y="286"/>
                    <a:pt x="143" y="358"/>
                    <a:pt x="322" y="358"/>
                  </a:cubicBezTo>
                  <a:cubicBezTo>
                    <a:pt x="512" y="358"/>
                    <a:pt x="655" y="286"/>
                    <a:pt x="655" y="179"/>
                  </a:cubicBezTo>
                  <a:cubicBezTo>
                    <a:pt x="655" y="72"/>
                    <a:pt x="51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6"/>
            <p:cNvSpPr/>
            <p:nvPr/>
          </p:nvSpPr>
          <p:spPr>
            <a:xfrm>
              <a:off x="4324925" y="373570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22" y="1"/>
                  </a:moveTo>
                  <a:cubicBezTo>
                    <a:pt x="144" y="1"/>
                    <a:pt x="1" y="84"/>
                    <a:pt x="1" y="179"/>
                  </a:cubicBezTo>
                  <a:cubicBezTo>
                    <a:pt x="1" y="287"/>
                    <a:pt x="144" y="358"/>
                    <a:pt x="322" y="358"/>
                  </a:cubicBezTo>
                  <a:cubicBezTo>
                    <a:pt x="513" y="358"/>
                    <a:pt x="656" y="287"/>
                    <a:pt x="656" y="179"/>
                  </a:cubicBezTo>
                  <a:cubicBezTo>
                    <a:pt x="656" y="96"/>
                    <a:pt x="513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6"/>
            <p:cNvSpPr/>
            <p:nvPr/>
          </p:nvSpPr>
          <p:spPr>
            <a:xfrm>
              <a:off x="4356175" y="3743150"/>
              <a:ext cx="16400" cy="8950"/>
            </a:xfrm>
            <a:custGeom>
              <a:avLst/>
              <a:gdLst/>
              <a:ahLst/>
              <a:cxnLst/>
              <a:rect l="l" t="t" r="r" b="b"/>
              <a:pathLst>
                <a:path w="656" h="358" extrusionOk="0">
                  <a:moveTo>
                    <a:pt x="334" y="0"/>
                  </a:moveTo>
                  <a:cubicBezTo>
                    <a:pt x="156" y="0"/>
                    <a:pt x="1" y="84"/>
                    <a:pt x="1" y="179"/>
                  </a:cubicBezTo>
                  <a:cubicBezTo>
                    <a:pt x="1" y="286"/>
                    <a:pt x="156" y="358"/>
                    <a:pt x="334" y="358"/>
                  </a:cubicBezTo>
                  <a:cubicBezTo>
                    <a:pt x="513" y="358"/>
                    <a:pt x="656" y="286"/>
                    <a:pt x="656" y="179"/>
                  </a:cubicBezTo>
                  <a:cubicBezTo>
                    <a:pt x="656" y="84"/>
                    <a:pt x="513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79" name="Google Shape;2379;p46"/>
          <p:cNvSpPr/>
          <p:nvPr/>
        </p:nvSpPr>
        <p:spPr>
          <a:xfrm rot="9899904">
            <a:off x="-206743" y="4887606"/>
            <a:ext cx="1158461" cy="980613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0" name="Google Shape;2380;p46"/>
          <p:cNvSpPr/>
          <p:nvPr/>
        </p:nvSpPr>
        <p:spPr>
          <a:xfrm rot="9900108">
            <a:off x="-191267" y="3713456"/>
            <a:ext cx="1157357" cy="946272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67B5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1" name="Google Shape;2381;p46"/>
          <p:cNvSpPr/>
          <p:nvPr/>
        </p:nvSpPr>
        <p:spPr>
          <a:xfrm rot="6306620" flipH="1">
            <a:off x="11261091" y="841516"/>
            <a:ext cx="1150316" cy="980115"/>
          </a:xfrm>
          <a:custGeom>
            <a:avLst/>
            <a:gdLst/>
            <a:ahLst/>
            <a:cxnLst/>
            <a:rect l="l" t="t" r="r" b="b"/>
            <a:pathLst>
              <a:path w="29768" h="25198" extrusionOk="0">
                <a:moveTo>
                  <a:pt x="28706" y="0"/>
                </a:moveTo>
                <a:cubicBezTo>
                  <a:pt x="28706" y="0"/>
                  <a:pt x="28683" y="107"/>
                  <a:pt x="28647" y="286"/>
                </a:cubicBezTo>
                <a:cubicBezTo>
                  <a:pt x="28635" y="369"/>
                  <a:pt x="28611" y="488"/>
                  <a:pt x="28575" y="631"/>
                </a:cubicBezTo>
                <a:cubicBezTo>
                  <a:pt x="28552" y="762"/>
                  <a:pt x="28516" y="905"/>
                  <a:pt x="28456" y="1072"/>
                </a:cubicBezTo>
                <a:cubicBezTo>
                  <a:pt x="28397" y="1238"/>
                  <a:pt x="28337" y="1429"/>
                  <a:pt x="28278" y="1619"/>
                </a:cubicBezTo>
                <a:cubicBezTo>
                  <a:pt x="28218" y="1834"/>
                  <a:pt x="28111" y="2036"/>
                  <a:pt x="28028" y="2262"/>
                </a:cubicBezTo>
                <a:cubicBezTo>
                  <a:pt x="27980" y="2369"/>
                  <a:pt x="27933" y="2477"/>
                  <a:pt x="27897" y="2596"/>
                </a:cubicBezTo>
                <a:cubicBezTo>
                  <a:pt x="26399" y="2354"/>
                  <a:pt x="20976" y="1508"/>
                  <a:pt x="18281" y="1508"/>
                </a:cubicBezTo>
                <a:cubicBezTo>
                  <a:pt x="17119" y="1508"/>
                  <a:pt x="16464" y="1665"/>
                  <a:pt x="16848" y="2096"/>
                </a:cubicBezTo>
                <a:cubicBezTo>
                  <a:pt x="17861" y="3230"/>
                  <a:pt x="22903" y="3406"/>
                  <a:pt x="25750" y="3406"/>
                </a:cubicBezTo>
                <a:cubicBezTo>
                  <a:pt x="26550" y="3406"/>
                  <a:pt x="27176" y="3392"/>
                  <a:pt x="27492" y="3381"/>
                </a:cubicBezTo>
                <a:lnTo>
                  <a:pt x="27492" y="3381"/>
                </a:lnTo>
                <a:cubicBezTo>
                  <a:pt x="27432" y="3501"/>
                  <a:pt x="27361" y="3620"/>
                  <a:pt x="27278" y="3739"/>
                </a:cubicBezTo>
                <a:cubicBezTo>
                  <a:pt x="27123" y="4001"/>
                  <a:pt x="26968" y="4286"/>
                  <a:pt x="26778" y="4560"/>
                </a:cubicBezTo>
                <a:cubicBezTo>
                  <a:pt x="26587" y="4822"/>
                  <a:pt x="26409" y="5120"/>
                  <a:pt x="26182" y="5394"/>
                </a:cubicBezTo>
                <a:cubicBezTo>
                  <a:pt x="25968" y="5667"/>
                  <a:pt x="25754" y="5965"/>
                  <a:pt x="25516" y="6239"/>
                </a:cubicBezTo>
                <a:cubicBezTo>
                  <a:pt x="25397" y="6382"/>
                  <a:pt x="25277" y="6525"/>
                  <a:pt x="25158" y="6668"/>
                </a:cubicBezTo>
                <a:cubicBezTo>
                  <a:pt x="25039" y="6822"/>
                  <a:pt x="24896" y="6953"/>
                  <a:pt x="24765" y="7096"/>
                </a:cubicBezTo>
                <a:cubicBezTo>
                  <a:pt x="24658" y="7215"/>
                  <a:pt x="24563" y="7334"/>
                  <a:pt x="24444" y="7453"/>
                </a:cubicBezTo>
                <a:cubicBezTo>
                  <a:pt x="22451" y="7037"/>
                  <a:pt x="16306" y="5777"/>
                  <a:pt x="13663" y="5777"/>
                </a:cubicBezTo>
                <a:cubicBezTo>
                  <a:pt x="12753" y="5777"/>
                  <a:pt x="12258" y="5926"/>
                  <a:pt x="12490" y="6310"/>
                </a:cubicBezTo>
                <a:cubicBezTo>
                  <a:pt x="13383" y="7787"/>
                  <a:pt x="21360" y="8096"/>
                  <a:pt x="23742" y="8156"/>
                </a:cubicBezTo>
                <a:cubicBezTo>
                  <a:pt x="23515" y="8382"/>
                  <a:pt x="23289" y="8584"/>
                  <a:pt x="23075" y="8799"/>
                </a:cubicBezTo>
                <a:cubicBezTo>
                  <a:pt x="22777" y="9085"/>
                  <a:pt x="22456" y="9346"/>
                  <a:pt x="22158" y="9632"/>
                </a:cubicBezTo>
                <a:cubicBezTo>
                  <a:pt x="21848" y="9894"/>
                  <a:pt x="21539" y="10168"/>
                  <a:pt x="21206" y="10430"/>
                </a:cubicBezTo>
                <a:cubicBezTo>
                  <a:pt x="20717" y="10835"/>
                  <a:pt x="20217" y="11228"/>
                  <a:pt x="19705" y="11597"/>
                </a:cubicBezTo>
                <a:cubicBezTo>
                  <a:pt x="18173" y="10937"/>
                  <a:pt x="11342" y="8009"/>
                  <a:pt x="9539" y="8009"/>
                </a:cubicBezTo>
                <a:cubicBezTo>
                  <a:pt x="9030" y="8009"/>
                  <a:pt x="8921" y="8242"/>
                  <a:pt x="9442" y="8823"/>
                </a:cubicBezTo>
                <a:cubicBezTo>
                  <a:pt x="11204" y="10811"/>
                  <a:pt x="17372" y="11894"/>
                  <a:pt x="18979" y="12144"/>
                </a:cubicBezTo>
                <a:cubicBezTo>
                  <a:pt x="18408" y="12561"/>
                  <a:pt x="17836" y="12954"/>
                  <a:pt x="17276" y="13335"/>
                </a:cubicBezTo>
                <a:cubicBezTo>
                  <a:pt x="16824" y="13645"/>
                  <a:pt x="16372" y="13930"/>
                  <a:pt x="15931" y="14204"/>
                </a:cubicBezTo>
                <a:cubicBezTo>
                  <a:pt x="14714" y="13877"/>
                  <a:pt x="8313" y="12201"/>
                  <a:pt x="6010" y="12201"/>
                </a:cubicBezTo>
                <a:cubicBezTo>
                  <a:pt x="5385" y="12201"/>
                  <a:pt x="5062" y="12325"/>
                  <a:pt x="5227" y="12633"/>
                </a:cubicBezTo>
                <a:cubicBezTo>
                  <a:pt x="5954" y="13990"/>
                  <a:pt x="13276" y="14585"/>
                  <a:pt x="15121" y="14704"/>
                </a:cubicBezTo>
                <a:cubicBezTo>
                  <a:pt x="14598" y="15014"/>
                  <a:pt x="14109" y="15312"/>
                  <a:pt x="13645" y="15573"/>
                </a:cubicBezTo>
                <a:cubicBezTo>
                  <a:pt x="12562" y="16193"/>
                  <a:pt x="11645" y="16681"/>
                  <a:pt x="10990" y="17014"/>
                </a:cubicBezTo>
                <a:cubicBezTo>
                  <a:pt x="9274" y="16537"/>
                  <a:pt x="4757" y="15316"/>
                  <a:pt x="3092" y="15316"/>
                </a:cubicBezTo>
                <a:cubicBezTo>
                  <a:pt x="2469" y="15316"/>
                  <a:pt x="2245" y="15487"/>
                  <a:pt x="2715" y="15931"/>
                </a:cubicBezTo>
                <a:cubicBezTo>
                  <a:pt x="4356" y="17469"/>
                  <a:pt x="8286" y="17610"/>
                  <a:pt x="9787" y="17610"/>
                </a:cubicBezTo>
                <a:cubicBezTo>
                  <a:pt x="9865" y="17610"/>
                  <a:pt x="9937" y="17610"/>
                  <a:pt x="10002" y="17609"/>
                </a:cubicBezTo>
                <a:lnTo>
                  <a:pt x="10061" y="17728"/>
                </a:lnTo>
                <a:cubicBezTo>
                  <a:pt x="8311" y="18443"/>
                  <a:pt x="0" y="21848"/>
                  <a:pt x="1382" y="22265"/>
                </a:cubicBezTo>
                <a:cubicBezTo>
                  <a:pt x="1598" y="22330"/>
                  <a:pt x="1836" y="22360"/>
                  <a:pt x="2092" y="22360"/>
                </a:cubicBezTo>
                <a:cubicBezTo>
                  <a:pt x="5099" y="22360"/>
                  <a:pt x="10490" y="18193"/>
                  <a:pt x="10490" y="18193"/>
                </a:cubicBezTo>
                <a:lnTo>
                  <a:pt x="10490" y="18193"/>
                </a:lnTo>
                <a:cubicBezTo>
                  <a:pt x="10490" y="18193"/>
                  <a:pt x="7895" y="25197"/>
                  <a:pt x="9271" y="25197"/>
                </a:cubicBezTo>
                <a:cubicBezTo>
                  <a:pt x="9406" y="25197"/>
                  <a:pt x="9580" y="25129"/>
                  <a:pt x="9799" y="24979"/>
                </a:cubicBezTo>
                <a:cubicBezTo>
                  <a:pt x="10752" y="24325"/>
                  <a:pt x="11597" y="17657"/>
                  <a:pt x="11657" y="17216"/>
                </a:cubicBezTo>
                <a:cubicBezTo>
                  <a:pt x="12264" y="16907"/>
                  <a:pt x="13026" y="16502"/>
                  <a:pt x="13907" y="16026"/>
                </a:cubicBezTo>
                <a:cubicBezTo>
                  <a:pt x="14348" y="15776"/>
                  <a:pt x="14824" y="15514"/>
                  <a:pt x="15336" y="15216"/>
                </a:cubicBezTo>
                <a:lnTo>
                  <a:pt x="15336" y="15216"/>
                </a:lnTo>
                <a:cubicBezTo>
                  <a:pt x="14228" y="18026"/>
                  <a:pt x="12966" y="24098"/>
                  <a:pt x="13978" y="24444"/>
                </a:cubicBezTo>
                <a:cubicBezTo>
                  <a:pt x="13997" y="24450"/>
                  <a:pt x="14015" y="24452"/>
                  <a:pt x="14033" y="24452"/>
                </a:cubicBezTo>
                <a:cubicBezTo>
                  <a:pt x="14954" y="24452"/>
                  <a:pt x="15852" y="16842"/>
                  <a:pt x="16074" y="14764"/>
                </a:cubicBezTo>
                <a:cubicBezTo>
                  <a:pt x="16562" y="14466"/>
                  <a:pt x="17074" y="14157"/>
                  <a:pt x="17598" y="13811"/>
                </a:cubicBezTo>
                <a:cubicBezTo>
                  <a:pt x="18086" y="13490"/>
                  <a:pt x="18586" y="13156"/>
                  <a:pt x="19098" y="12799"/>
                </a:cubicBezTo>
                <a:lnTo>
                  <a:pt x="19098" y="12799"/>
                </a:lnTo>
                <a:cubicBezTo>
                  <a:pt x="18205" y="14811"/>
                  <a:pt x="15479" y="21241"/>
                  <a:pt x="17145" y="21681"/>
                </a:cubicBezTo>
                <a:cubicBezTo>
                  <a:pt x="17194" y="21694"/>
                  <a:pt x="17243" y="21701"/>
                  <a:pt x="17290" y="21701"/>
                </a:cubicBezTo>
                <a:cubicBezTo>
                  <a:pt x="18934" y="21701"/>
                  <a:pt x="19783" y="14101"/>
                  <a:pt x="19991" y="12180"/>
                </a:cubicBezTo>
                <a:cubicBezTo>
                  <a:pt x="20539" y="11775"/>
                  <a:pt x="21086" y="11359"/>
                  <a:pt x="21622" y="10942"/>
                </a:cubicBezTo>
                <a:lnTo>
                  <a:pt x="22610" y="10132"/>
                </a:lnTo>
                <a:cubicBezTo>
                  <a:pt x="22920" y="9858"/>
                  <a:pt x="23253" y="9585"/>
                  <a:pt x="23551" y="9299"/>
                </a:cubicBezTo>
                <a:lnTo>
                  <a:pt x="24265" y="8632"/>
                </a:lnTo>
                <a:lnTo>
                  <a:pt x="24265" y="8632"/>
                </a:lnTo>
                <a:cubicBezTo>
                  <a:pt x="23134" y="11859"/>
                  <a:pt x="21968" y="19050"/>
                  <a:pt x="23158" y="19383"/>
                </a:cubicBezTo>
                <a:cubicBezTo>
                  <a:pt x="23176" y="19388"/>
                  <a:pt x="23194" y="19391"/>
                  <a:pt x="23212" y="19391"/>
                </a:cubicBezTo>
                <a:cubicBezTo>
                  <a:pt x="24345" y="19391"/>
                  <a:pt x="24981" y="9417"/>
                  <a:pt x="25075" y="7811"/>
                </a:cubicBezTo>
                <a:cubicBezTo>
                  <a:pt x="25158" y="7739"/>
                  <a:pt x="25230" y="7668"/>
                  <a:pt x="25289" y="7596"/>
                </a:cubicBezTo>
                <a:cubicBezTo>
                  <a:pt x="25420" y="7441"/>
                  <a:pt x="25551" y="7311"/>
                  <a:pt x="25694" y="7156"/>
                </a:cubicBezTo>
                <a:cubicBezTo>
                  <a:pt x="25825" y="7013"/>
                  <a:pt x="25944" y="6858"/>
                  <a:pt x="26063" y="6715"/>
                </a:cubicBezTo>
                <a:cubicBezTo>
                  <a:pt x="26313" y="6429"/>
                  <a:pt x="26540" y="6132"/>
                  <a:pt x="26766" y="5834"/>
                </a:cubicBezTo>
                <a:cubicBezTo>
                  <a:pt x="27004" y="5548"/>
                  <a:pt x="27194" y="5251"/>
                  <a:pt x="27385" y="4977"/>
                </a:cubicBezTo>
                <a:cubicBezTo>
                  <a:pt x="27432" y="4917"/>
                  <a:pt x="27480" y="4858"/>
                  <a:pt x="27516" y="4774"/>
                </a:cubicBezTo>
                <a:lnTo>
                  <a:pt x="27516" y="4774"/>
                </a:lnTo>
                <a:cubicBezTo>
                  <a:pt x="27135" y="8584"/>
                  <a:pt x="27397" y="15109"/>
                  <a:pt x="28611" y="15216"/>
                </a:cubicBezTo>
                <a:cubicBezTo>
                  <a:pt x="28617" y="15217"/>
                  <a:pt x="28623" y="15217"/>
                  <a:pt x="28629" y="15217"/>
                </a:cubicBezTo>
                <a:cubicBezTo>
                  <a:pt x="29767" y="15217"/>
                  <a:pt x="28705" y="5940"/>
                  <a:pt x="28385" y="3322"/>
                </a:cubicBezTo>
                <a:lnTo>
                  <a:pt x="28385" y="3310"/>
                </a:lnTo>
                <a:cubicBezTo>
                  <a:pt x="28456" y="3167"/>
                  <a:pt x="28516" y="3048"/>
                  <a:pt x="28575" y="2917"/>
                </a:cubicBezTo>
                <a:cubicBezTo>
                  <a:pt x="28635" y="2786"/>
                  <a:pt x="28683" y="2667"/>
                  <a:pt x="28742" y="2548"/>
                </a:cubicBezTo>
                <a:cubicBezTo>
                  <a:pt x="28849" y="2310"/>
                  <a:pt x="28945" y="2084"/>
                  <a:pt x="29028" y="1857"/>
                </a:cubicBezTo>
                <a:cubicBezTo>
                  <a:pt x="29099" y="1643"/>
                  <a:pt x="29171" y="1441"/>
                  <a:pt x="29230" y="1262"/>
                </a:cubicBezTo>
                <a:cubicBezTo>
                  <a:pt x="29290" y="1084"/>
                  <a:pt x="29337" y="929"/>
                  <a:pt x="29361" y="774"/>
                </a:cubicBezTo>
                <a:cubicBezTo>
                  <a:pt x="29397" y="631"/>
                  <a:pt x="29421" y="512"/>
                  <a:pt x="29457" y="405"/>
                </a:cubicBezTo>
                <a:cubicBezTo>
                  <a:pt x="29504" y="214"/>
                  <a:pt x="29528" y="107"/>
                  <a:pt x="29528" y="107"/>
                </a:cubicBezTo>
                <a:lnTo>
                  <a:pt x="2870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82" name="Google Shape;2382;p46"/>
          <p:cNvSpPr/>
          <p:nvPr/>
        </p:nvSpPr>
        <p:spPr>
          <a:xfrm rot="6306392" flipH="1">
            <a:off x="11528606" y="1663970"/>
            <a:ext cx="1149249" cy="945793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1407;p32">
            <a:extLst>
              <a:ext uri="{FF2B5EF4-FFF2-40B4-BE49-F238E27FC236}">
                <a16:creationId xmlns:a16="http://schemas.microsoft.com/office/drawing/2014/main" id="{8E1BF0C2-7DD9-488A-9B8E-0430BD59498D}"/>
              </a:ext>
            </a:extLst>
          </p:cNvPr>
          <p:cNvSpPr/>
          <p:nvPr/>
        </p:nvSpPr>
        <p:spPr>
          <a:xfrm>
            <a:off x="2401911" y="713798"/>
            <a:ext cx="8694319" cy="1668605"/>
          </a:xfrm>
          <a:prstGeom prst="roundRect">
            <a:avLst>
              <a:gd name="adj" fmla="val 19716"/>
            </a:avLst>
          </a:prstGeom>
          <a:solidFill>
            <a:schemeClr val="bg1"/>
          </a:solidFill>
          <a:ln w="28575">
            <a:solidFill>
              <a:schemeClr val="accent2">
                <a:lumMod val="75000"/>
              </a:schemeClr>
            </a:solidFill>
          </a:ln>
          <a:effectLst>
            <a:outerShdw dist="57150" dir="3120000" algn="bl" rotWithShape="0">
              <a:srgbClr val="000000">
                <a:alpha val="1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  </a:t>
            </a:r>
            <a:r>
              <a:rPr kumimoji="0" lang="vi-VN" sz="3200" b="1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Hãy </a:t>
            </a: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viết</a:t>
            </a:r>
            <a:r>
              <a:rPr kumimoji="0" lang="en-US" sz="3200" b="1" i="0" u="none" strike="noStrike" kern="0" cap="none" spc="0" normalizeH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số thích hợp vào chỗ chấm để có được những nguyên liệu tươi mới cho ly </a:t>
            </a:r>
            <a:r>
              <a:rPr lang="en-US" sz="3200" b="1" kern="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Sinh tố Nữ hoàng tuyệt vời nhé!</a:t>
            </a:r>
            <a:endParaRPr kumimoji="0" lang="vi-VN" sz="3200" b="1" i="0" u="none" strike="noStrike" kern="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pic>
        <p:nvPicPr>
          <p:cNvPr id="150" name="Picture 2">
            <a:extLst>
              <a:ext uri="{FF2B5EF4-FFF2-40B4-BE49-F238E27FC236}">
                <a16:creationId xmlns:a16="http://schemas.microsoft.com/office/drawing/2014/main" id="{484C323A-B66E-4DC9-A85C-5BC25AC42C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840219" y="2945519"/>
            <a:ext cx="4265181" cy="727453"/>
          </a:xfrm>
          <a:prstGeom prst="rect">
            <a:avLst/>
          </a:prstGeom>
        </p:spPr>
      </p:pic>
      <p:grpSp>
        <p:nvGrpSpPr>
          <p:cNvPr id="94" name="Google Shape;3756;p60">
            <a:extLst>
              <a:ext uri="{FF2B5EF4-FFF2-40B4-BE49-F238E27FC236}">
                <a16:creationId xmlns:a16="http://schemas.microsoft.com/office/drawing/2014/main" id="{AA8CFB99-9720-48DF-85BA-90A2F7FCBC8B}"/>
              </a:ext>
            </a:extLst>
          </p:cNvPr>
          <p:cNvGrpSpPr/>
          <p:nvPr/>
        </p:nvGrpSpPr>
        <p:grpSpPr>
          <a:xfrm rot="21429179">
            <a:off x="1417111" y="587629"/>
            <a:ext cx="1431769" cy="1868110"/>
            <a:chOff x="728650" y="3203225"/>
            <a:chExt cx="865300" cy="1156100"/>
          </a:xfrm>
        </p:grpSpPr>
        <p:sp>
          <p:nvSpPr>
            <p:cNvPr id="95" name="Google Shape;3757;p60">
              <a:extLst>
                <a:ext uri="{FF2B5EF4-FFF2-40B4-BE49-F238E27FC236}">
                  <a16:creationId xmlns:a16="http://schemas.microsoft.com/office/drawing/2014/main" id="{7F65A4FB-4341-4867-A033-1CA20B045182}"/>
                </a:ext>
              </a:extLst>
            </p:cNvPr>
            <p:cNvSpPr/>
            <p:nvPr/>
          </p:nvSpPr>
          <p:spPr>
            <a:xfrm>
              <a:off x="728650" y="3203225"/>
              <a:ext cx="865300" cy="1156100"/>
            </a:xfrm>
            <a:custGeom>
              <a:avLst/>
              <a:gdLst/>
              <a:ahLst/>
              <a:cxnLst/>
              <a:rect l="l" t="t" r="r" b="b"/>
              <a:pathLst>
                <a:path w="34612" h="46244" extrusionOk="0">
                  <a:moveTo>
                    <a:pt x="29151" y="0"/>
                  </a:moveTo>
                  <a:cubicBezTo>
                    <a:pt x="29098" y="0"/>
                    <a:pt x="29045" y="4"/>
                    <a:pt x="28992" y="11"/>
                  </a:cubicBezTo>
                  <a:lnTo>
                    <a:pt x="21146" y="1083"/>
                  </a:lnTo>
                  <a:cubicBezTo>
                    <a:pt x="20134" y="1214"/>
                    <a:pt x="19372" y="2012"/>
                    <a:pt x="19265" y="3024"/>
                  </a:cubicBezTo>
                  <a:lnTo>
                    <a:pt x="18753" y="8774"/>
                  </a:lnTo>
                  <a:lnTo>
                    <a:pt x="15145" y="9096"/>
                  </a:lnTo>
                  <a:lnTo>
                    <a:pt x="16014" y="7786"/>
                  </a:lnTo>
                  <a:cubicBezTo>
                    <a:pt x="16193" y="7512"/>
                    <a:pt x="16264" y="7167"/>
                    <a:pt x="16193" y="6834"/>
                  </a:cubicBezTo>
                  <a:cubicBezTo>
                    <a:pt x="16110" y="6512"/>
                    <a:pt x="15919" y="6227"/>
                    <a:pt x="15633" y="6036"/>
                  </a:cubicBezTo>
                  <a:cubicBezTo>
                    <a:pt x="14264" y="5155"/>
                    <a:pt x="12704" y="4679"/>
                    <a:pt x="11097" y="4679"/>
                  </a:cubicBezTo>
                  <a:cubicBezTo>
                    <a:pt x="8394" y="4679"/>
                    <a:pt x="5894" y="6000"/>
                    <a:pt x="4430" y="8227"/>
                  </a:cubicBezTo>
                  <a:cubicBezTo>
                    <a:pt x="3477" y="9667"/>
                    <a:pt x="3049" y="11334"/>
                    <a:pt x="3156" y="13013"/>
                  </a:cubicBezTo>
                  <a:cubicBezTo>
                    <a:pt x="2739" y="13180"/>
                    <a:pt x="2406" y="13537"/>
                    <a:pt x="2179" y="14013"/>
                  </a:cubicBezTo>
                  <a:cubicBezTo>
                    <a:pt x="2001" y="13954"/>
                    <a:pt x="1810" y="13918"/>
                    <a:pt x="1620" y="13918"/>
                  </a:cubicBezTo>
                  <a:cubicBezTo>
                    <a:pt x="1215" y="13918"/>
                    <a:pt x="846" y="14061"/>
                    <a:pt x="560" y="14311"/>
                  </a:cubicBezTo>
                  <a:cubicBezTo>
                    <a:pt x="251" y="14597"/>
                    <a:pt x="60" y="14990"/>
                    <a:pt x="36" y="15442"/>
                  </a:cubicBezTo>
                  <a:cubicBezTo>
                    <a:pt x="1" y="16418"/>
                    <a:pt x="739" y="17335"/>
                    <a:pt x="1072" y="17668"/>
                  </a:cubicBezTo>
                  <a:cubicBezTo>
                    <a:pt x="1274" y="17895"/>
                    <a:pt x="1691" y="18299"/>
                    <a:pt x="2227" y="18585"/>
                  </a:cubicBezTo>
                  <a:cubicBezTo>
                    <a:pt x="2501" y="21121"/>
                    <a:pt x="3370" y="25336"/>
                    <a:pt x="6668" y="27372"/>
                  </a:cubicBezTo>
                  <a:cubicBezTo>
                    <a:pt x="6859" y="29217"/>
                    <a:pt x="7109" y="31099"/>
                    <a:pt x="7442" y="32908"/>
                  </a:cubicBezTo>
                  <a:cubicBezTo>
                    <a:pt x="8228" y="37421"/>
                    <a:pt x="10288" y="38778"/>
                    <a:pt x="11907" y="39123"/>
                  </a:cubicBezTo>
                  <a:cubicBezTo>
                    <a:pt x="12109" y="39159"/>
                    <a:pt x="12347" y="39207"/>
                    <a:pt x="12574" y="39243"/>
                  </a:cubicBezTo>
                  <a:cubicBezTo>
                    <a:pt x="12806" y="39274"/>
                    <a:pt x="13045" y="39289"/>
                    <a:pt x="13288" y="39289"/>
                  </a:cubicBezTo>
                  <a:cubicBezTo>
                    <a:pt x="13504" y="39289"/>
                    <a:pt x="13723" y="39277"/>
                    <a:pt x="13943" y="39254"/>
                  </a:cubicBezTo>
                  <a:lnTo>
                    <a:pt x="14669" y="39195"/>
                  </a:lnTo>
                  <a:lnTo>
                    <a:pt x="14502" y="42552"/>
                  </a:lnTo>
                  <a:lnTo>
                    <a:pt x="14443" y="42552"/>
                  </a:lnTo>
                  <a:cubicBezTo>
                    <a:pt x="12704" y="42552"/>
                    <a:pt x="11919" y="43326"/>
                    <a:pt x="11573" y="43969"/>
                  </a:cubicBezTo>
                  <a:cubicBezTo>
                    <a:pt x="11383" y="44338"/>
                    <a:pt x="11383" y="44791"/>
                    <a:pt x="11573" y="45160"/>
                  </a:cubicBezTo>
                  <a:cubicBezTo>
                    <a:pt x="11764" y="45529"/>
                    <a:pt x="12133" y="45791"/>
                    <a:pt x="12550" y="45827"/>
                  </a:cubicBezTo>
                  <a:lnTo>
                    <a:pt x="16574" y="46243"/>
                  </a:lnTo>
                  <a:lnTo>
                    <a:pt x="16705" y="46243"/>
                  </a:lnTo>
                  <a:cubicBezTo>
                    <a:pt x="17015" y="46243"/>
                    <a:pt x="17312" y="46124"/>
                    <a:pt x="17550" y="45922"/>
                  </a:cubicBezTo>
                  <a:cubicBezTo>
                    <a:pt x="17824" y="45684"/>
                    <a:pt x="17967" y="45338"/>
                    <a:pt x="17967" y="44981"/>
                  </a:cubicBezTo>
                  <a:lnTo>
                    <a:pt x="17991" y="38897"/>
                  </a:lnTo>
                  <a:lnTo>
                    <a:pt x="20217" y="38707"/>
                  </a:lnTo>
                  <a:lnTo>
                    <a:pt x="21301" y="44684"/>
                  </a:lnTo>
                  <a:cubicBezTo>
                    <a:pt x="21360" y="45041"/>
                    <a:pt x="21575" y="45338"/>
                    <a:pt x="21884" y="45529"/>
                  </a:cubicBezTo>
                  <a:cubicBezTo>
                    <a:pt x="22078" y="45661"/>
                    <a:pt x="22303" y="45722"/>
                    <a:pt x="22532" y="45722"/>
                  </a:cubicBezTo>
                  <a:cubicBezTo>
                    <a:pt x="22654" y="45722"/>
                    <a:pt x="22776" y="45705"/>
                    <a:pt x="22896" y="45672"/>
                  </a:cubicBezTo>
                  <a:lnTo>
                    <a:pt x="26778" y="44541"/>
                  </a:lnTo>
                  <a:cubicBezTo>
                    <a:pt x="27182" y="44422"/>
                    <a:pt x="27492" y="44100"/>
                    <a:pt x="27635" y="43707"/>
                  </a:cubicBezTo>
                  <a:cubicBezTo>
                    <a:pt x="27766" y="43303"/>
                    <a:pt x="27671" y="42874"/>
                    <a:pt x="27421" y="42541"/>
                  </a:cubicBezTo>
                  <a:cubicBezTo>
                    <a:pt x="27075" y="42100"/>
                    <a:pt x="26409" y="41576"/>
                    <a:pt x="25206" y="41576"/>
                  </a:cubicBezTo>
                  <a:cubicBezTo>
                    <a:pt x="24896" y="41576"/>
                    <a:pt x="24587" y="41624"/>
                    <a:pt x="24289" y="41659"/>
                  </a:cubicBezTo>
                  <a:lnTo>
                    <a:pt x="23527" y="38385"/>
                  </a:lnTo>
                  <a:lnTo>
                    <a:pt x="25182" y="38242"/>
                  </a:lnTo>
                  <a:cubicBezTo>
                    <a:pt x="25635" y="38195"/>
                    <a:pt x="26099" y="38111"/>
                    <a:pt x="26516" y="37969"/>
                  </a:cubicBezTo>
                  <a:cubicBezTo>
                    <a:pt x="26742" y="37897"/>
                    <a:pt x="26968" y="37826"/>
                    <a:pt x="27159" y="37730"/>
                  </a:cubicBezTo>
                  <a:cubicBezTo>
                    <a:pt x="28659" y="37111"/>
                    <a:pt x="30457" y="35397"/>
                    <a:pt x="30445" y="30825"/>
                  </a:cubicBezTo>
                  <a:cubicBezTo>
                    <a:pt x="30445" y="29253"/>
                    <a:pt x="30385" y="27646"/>
                    <a:pt x="30278" y="26050"/>
                  </a:cubicBezTo>
                  <a:cubicBezTo>
                    <a:pt x="32933" y="23443"/>
                    <a:pt x="33017" y="19311"/>
                    <a:pt x="32802" y="16918"/>
                  </a:cubicBezTo>
                  <a:cubicBezTo>
                    <a:pt x="33255" y="16561"/>
                    <a:pt x="33600" y="16085"/>
                    <a:pt x="33779" y="15811"/>
                  </a:cubicBezTo>
                  <a:cubicBezTo>
                    <a:pt x="34029" y="15406"/>
                    <a:pt x="34612" y="14382"/>
                    <a:pt x="34386" y="13430"/>
                  </a:cubicBezTo>
                  <a:cubicBezTo>
                    <a:pt x="34291" y="13001"/>
                    <a:pt x="34029" y="12644"/>
                    <a:pt x="33671" y="12418"/>
                  </a:cubicBezTo>
                  <a:cubicBezTo>
                    <a:pt x="33433" y="12275"/>
                    <a:pt x="33159" y="12192"/>
                    <a:pt x="32874" y="12192"/>
                  </a:cubicBezTo>
                  <a:cubicBezTo>
                    <a:pt x="32564" y="12192"/>
                    <a:pt x="32278" y="12275"/>
                    <a:pt x="32028" y="12406"/>
                  </a:cubicBezTo>
                  <a:cubicBezTo>
                    <a:pt x="31647" y="11870"/>
                    <a:pt x="31147" y="11561"/>
                    <a:pt x="30564" y="11561"/>
                  </a:cubicBezTo>
                  <a:cubicBezTo>
                    <a:pt x="30504" y="11561"/>
                    <a:pt x="30433" y="11561"/>
                    <a:pt x="30373" y="11572"/>
                  </a:cubicBezTo>
                  <a:cubicBezTo>
                    <a:pt x="29957" y="11632"/>
                    <a:pt x="29588" y="11858"/>
                    <a:pt x="29302" y="12192"/>
                  </a:cubicBezTo>
                  <a:cubicBezTo>
                    <a:pt x="29207" y="12311"/>
                    <a:pt x="29135" y="12453"/>
                    <a:pt x="29076" y="12573"/>
                  </a:cubicBezTo>
                  <a:cubicBezTo>
                    <a:pt x="28957" y="12537"/>
                    <a:pt x="28837" y="12525"/>
                    <a:pt x="28706" y="12525"/>
                  </a:cubicBezTo>
                  <a:cubicBezTo>
                    <a:pt x="28361" y="12525"/>
                    <a:pt x="28040" y="12632"/>
                    <a:pt x="27766" y="12823"/>
                  </a:cubicBezTo>
                  <a:cubicBezTo>
                    <a:pt x="27421" y="13073"/>
                    <a:pt x="27206" y="13442"/>
                    <a:pt x="27147" y="13894"/>
                  </a:cubicBezTo>
                  <a:cubicBezTo>
                    <a:pt x="27099" y="14239"/>
                    <a:pt x="27147" y="14573"/>
                    <a:pt x="27242" y="14906"/>
                  </a:cubicBezTo>
                  <a:cubicBezTo>
                    <a:pt x="27159" y="14835"/>
                    <a:pt x="27087" y="14775"/>
                    <a:pt x="26992" y="14692"/>
                  </a:cubicBezTo>
                  <a:cubicBezTo>
                    <a:pt x="26623" y="14394"/>
                    <a:pt x="26290" y="14144"/>
                    <a:pt x="26135" y="13858"/>
                  </a:cubicBezTo>
                  <a:cubicBezTo>
                    <a:pt x="25932" y="13537"/>
                    <a:pt x="25909" y="13108"/>
                    <a:pt x="25897" y="12549"/>
                  </a:cubicBezTo>
                  <a:cubicBezTo>
                    <a:pt x="26504" y="12061"/>
                    <a:pt x="26861" y="11287"/>
                    <a:pt x="26790" y="10465"/>
                  </a:cubicBezTo>
                  <a:cubicBezTo>
                    <a:pt x="26677" y="9228"/>
                    <a:pt x="25640" y="8288"/>
                    <a:pt x="24402" y="8288"/>
                  </a:cubicBezTo>
                  <a:cubicBezTo>
                    <a:pt x="24329" y="8288"/>
                    <a:pt x="24256" y="8292"/>
                    <a:pt x="24182" y="8298"/>
                  </a:cubicBezTo>
                  <a:lnTo>
                    <a:pt x="23158" y="8382"/>
                  </a:lnTo>
                  <a:lnTo>
                    <a:pt x="23456" y="5143"/>
                  </a:lnTo>
                  <a:lnTo>
                    <a:pt x="29492" y="4322"/>
                  </a:lnTo>
                  <a:cubicBezTo>
                    <a:pt x="30159" y="4238"/>
                    <a:pt x="30635" y="3643"/>
                    <a:pt x="30576" y="2964"/>
                  </a:cubicBezTo>
                  <a:lnTo>
                    <a:pt x="30421" y="1154"/>
                  </a:lnTo>
                  <a:cubicBezTo>
                    <a:pt x="30385" y="809"/>
                    <a:pt x="30219" y="500"/>
                    <a:pt x="29945" y="273"/>
                  </a:cubicBezTo>
                  <a:cubicBezTo>
                    <a:pt x="29714" y="103"/>
                    <a:pt x="29433" y="0"/>
                    <a:pt x="291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758;p60">
              <a:extLst>
                <a:ext uri="{FF2B5EF4-FFF2-40B4-BE49-F238E27FC236}">
                  <a16:creationId xmlns:a16="http://schemas.microsoft.com/office/drawing/2014/main" id="{510BBCEB-AF54-401F-B1A2-59A675781F21}"/>
                </a:ext>
              </a:extLst>
            </p:cNvPr>
            <p:cNvSpPr/>
            <p:nvPr/>
          </p:nvSpPr>
          <p:spPr>
            <a:xfrm>
              <a:off x="1190900" y="3235350"/>
              <a:ext cx="272100" cy="632250"/>
            </a:xfrm>
            <a:custGeom>
              <a:avLst/>
              <a:gdLst/>
              <a:ahLst/>
              <a:cxnLst/>
              <a:rect l="l" t="t" r="r" b="b"/>
              <a:pathLst>
                <a:path w="10884" h="25290" extrusionOk="0">
                  <a:moveTo>
                    <a:pt x="10717" y="0"/>
                  </a:moveTo>
                  <a:lnTo>
                    <a:pt x="2870" y="1084"/>
                  </a:lnTo>
                  <a:cubicBezTo>
                    <a:pt x="2454" y="1143"/>
                    <a:pt x="2132" y="1489"/>
                    <a:pt x="2085" y="1905"/>
                  </a:cubicBezTo>
                  <a:lnTo>
                    <a:pt x="1" y="25111"/>
                  </a:lnTo>
                  <a:cubicBezTo>
                    <a:pt x="620" y="25170"/>
                    <a:pt x="1215" y="25230"/>
                    <a:pt x="1823" y="25289"/>
                  </a:cubicBezTo>
                  <a:lnTo>
                    <a:pt x="3847" y="2787"/>
                  </a:lnTo>
                  <a:lnTo>
                    <a:pt x="10883" y="1822"/>
                  </a:lnTo>
                  <a:lnTo>
                    <a:pt x="10717" y="0"/>
                  </a:ln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759;p60">
              <a:extLst>
                <a:ext uri="{FF2B5EF4-FFF2-40B4-BE49-F238E27FC236}">
                  <a16:creationId xmlns:a16="http://schemas.microsoft.com/office/drawing/2014/main" id="{80EACC4D-9EF9-4B1C-8A48-8F1CDD2203E6}"/>
                </a:ext>
              </a:extLst>
            </p:cNvPr>
            <p:cNvSpPr/>
            <p:nvPr/>
          </p:nvSpPr>
          <p:spPr>
            <a:xfrm>
              <a:off x="1193000" y="3794350"/>
              <a:ext cx="49725" cy="49425"/>
            </a:xfrm>
            <a:custGeom>
              <a:avLst/>
              <a:gdLst/>
              <a:ahLst/>
              <a:cxnLst/>
              <a:rect l="l" t="t" r="r" b="b"/>
              <a:pathLst>
                <a:path w="1989" h="1977" extrusionOk="0">
                  <a:moveTo>
                    <a:pt x="1989" y="0"/>
                  </a:moveTo>
                  <a:cubicBezTo>
                    <a:pt x="1369" y="250"/>
                    <a:pt x="727" y="500"/>
                    <a:pt x="96" y="750"/>
                  </a:cubicBezTo>
                  <a:lnTo>
                    <a:pt x="0" y="1977"/>
                  </a:lnTo>
                  <a:cubicBezTo>
                    <a:pt x="619" y="1727"/>
                    <a:pt x="1262" y="1465"/>
                    <a:pt x="1881" y="1215"/>
                  </a:cubicBezTo>
                  <a:lnTo>
                    <a:pt x="1989" y="0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760;p60">
              <a:extLst>
                <a:ext uri="{FF2B5EF4-FFF2-40B4-BE49-F238E27FC236}">
                  <a16:creationId xmlns:a16="http://schemas.microsoft.com/office/drawing/2014/main" id="{65610A51-F44E-46C7-9BDC-1A891F00457A}"/>
                </a:ext>
              </a:extLst>
            </p:cNvPr>
            <p:cNvSpPr/>
            <p:nvPr/>
          </p:nvSpPr>
          <p:spPr>
            <a:xfrm>
              <a:off x="1201325" y="3699400"/>
              <a:ext cx="50025" cy="48825"/>
            </a:xfrm>
            <a:custGeom>
              <a:avLst/>
              <a:gdLst/>
              <a:ahLst/>
              <a:cxnLst/>
              <a:rect l="l" t="t" r="r" b="b"/>
              <a:pathLst>
                <a:path w="2001" h="1953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1370" y="238"/>
                    <a:pt x="727" y="488"/>
                    <a:pt x="108" y="727"/>
                  </a:cubicBezTo>
                  <a:lnTo>
                    <a:pt x="1" y="1953"/>
                  </a:lnTo>
                  <a:cubicBezTo>
                    <a:pt x="632" y="1715"/>
                    <a:pt x="1263" y="1453"/>
                    <a:pt x="1894" y="1215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761;p60">
              <a:extLst>
                <a:ext uri="{FF2B5EF4-FFF2-40B4-BE49-F238E27FC236}">
                  <a16:creationId xmlns:a16="http://schemas.microsoft.com/office/drawing/2014/main" id="{D93F6F39-D415-454A-83C1-BE5701E1D512}"/>
                </a:ext>
              </a:extLst>
            </p:cNvPr>
            <p:cNvSpPr/>
            <p:nvPr/>
          </p:nvSpPr>
          <p:spPr>
            <a:xfrm>
              <a:off x="1209675" y="3603250"/>
              <a:ext cx="50325" cy="51225"/>
            </a:xfrm>
            <a:custGeom>
              <a:avLst/>
              <a:gdLst/>
              <a:ahLst/>
              <a:cxnLst/>
              <a:rect l="l" t="t" r="r" b="b"/>
              <a:pathLst>
                <a:path w="2013" h="2049" extrusionOk="0">
                  <a:moveTo>
                    <a:pt x="2012" y="1"/>
                  </a:moveTo>
                  <a:lnTo>
                    <a:pt x="2012" y="1"/>
                  </a:lnTo>
                  <a:cubicBezTo>
                    <a:pt x="1369" y="274"/>
                    <a:pt x="738" y="536"/>
                    <a:pt x="107" y="810"/>
                  </a:cubicBezTo>
                  <a:lnTo>
                    <a:pt x="0" y="2048"/>
                  </a:lnTo>
                  <a:cubicBezTo>
                    <a:pt x="643" y="1775"/>
                    <a:pt x="1262" y="1513"/>
                    <a:pt x="1905" y="1239"/>
                  </a:cubicBezTo>
                  <a:lnTo>
                    <a:pt x="2012" y="1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762;p60">
              <a:extLst>
                <a:ext uri="{FF2B5EF4-FFF2-40B4-BE49-F238E27FC236}">
                  <a16:creationId xmlns:a16="http://schemas.microsoft.com/office/drawing/2014/main" id="{C35F719D-8BAD-4905-9EE0-D1877A1A16BC}"/>
                </a:ext>
              </a:extLst>
            </p:cNvPr>
            <p:cNvSpPr/>
            <p:nvPr/>
          </p:nvSpPr>
          <p:spPr>
            <a:xfrm>
              <a:off x="1216800" y="3528250"/>
              <a:ext cx="49750" cy="49125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989" y="0"/>
                  </a:moveTo>
                  <a:lnTo>
                    <a:pt x="1989" y="0"/>
                  </a:lnTo>
                  <a:cubicBezTo>
                    <a:pt x="1370" y="250"/>
                    <a:pt x="727" y="500"/>
                    <a:pt x="96" y="738"/>
                  </a:cubicBezTo>
                  <a:lnTo>
                    <a:pt x="1" y="1965"/>
                  </a:lnTo>
                  <a:cubicBezTo>
                    <a:pt x="620" y="1715"/>
                    <a:pt x="1263" y="1453"/>
                    <a:pt x="1882" y="1215"/>
                  </a:cubicBezTo>
                  <a:lnTo>
                    <a:pt x="1989" y="0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763;p60">
              <a:extLst>
                <a:ext uri="{FF2B5EF4-FFF2-40B4-BE49-F238E27FC236}">
                  <a16:creationId xmlns:a16="http://schemas.microsoft.com/office/drawing/2014/main" id="{A7710E38-3C55-48A1-B244-DE4090CE6EF1}"/>
                </a:ext>
              </a:extLst>
            </p:cNvPr>
            <p:cNvSpPr/>
            <p:nvPr/>
          </p:nvSpPr>
          <p:spPr>
            <a:xfrm>
              <a:off x="1224550" y="3442525"/>
              <a:ext cx="49725" cy="47350"/>
            </a:xfrm>
            <a:custGeom>
              <a:avLst/>
              <a:gdLst/>
              <a:ahLst/>
              <a:cxnLst/>
              <a:rect l="l" t="t" r="r" b="b"/>
              <a:pathLst>
                <a:path w="1989" h="1894" extrusionOk="0">
                  <a:moveTo>
                    <a:pt x="1989" y="0"/>
                  </a:moveTo>
                  <a:cubicBezTo>
                    <a:pt x="1370" y="226"/>
                    <a:pt x="727" y="465"/>
                    <a:pt x="107" y="691"/>
                  </a:cubicBezTo>
                  <a:lnTo>
                    <a:pt x="0" y="1893"/>
                  </a:lnTo>
                  <a:cubicBezTo>
                    <a:pt x="619" y="1667"/>
                    <a:pt x="1262" y="1429"/>
                    <a:pt x="1893" y="1215"/>
                  </a:cubicBezTo>
                  <a:lnTo>
                    <a:pt x="1989" y="0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764;p60">
              <a:extLst>
                <a:ext uri="{FF2B5EF4-FFF2-40B4-BE49-F238E27FC236}">
                  <a16:creationId xmlns:a16="http://schemas.microsoft.com/office/drawing/2014/main" id="{EC0A8293-11D4-4DA0-B0FC-A727FAE30A45}"/>
                </a:ext>
              </a:extLst>
            </p:cNvPr>
            <p:cNvSpPr/>
            <p:nvPr/>
          </p:nvSpPr>
          <p:spPr>
            <a:xfrm>
              <a:off x="1231975" y="3364525"/>
              <a:ext cx="49450" cy="43200"/>
            </a:xfrm>
            <a:custGeom>
              <a:avLst/>
              <a:gdLst/>
              <a:ahLst/>
              <a:cxnLst/>
              <a:rect l="l" t="t" r="r" b="b"/>
              <a:pathLst>
                <a:path w="1978" h="1728" extrusionOk="0">
                  <a:moveTo>
                    <a:pt x="1954" y="1"/>
                  </a:moveTo>
                  <a:cubicBezTo>
                    <a:pt x="1334" y="179"/>
                    <a:pt x="715" y="370"/>
                    <a:pt x="108" y="548"/>
                  </a:cubicBezTo>
                  <a:lnTo>
                    <a:pt x="1" y="1727"/>
                  </a:lnTo>
                  <a:cubicBezTo>
                    <a:pt x="620" y="1537"/>
                    <a:pt x="1251" y="1358"/>
                    <a:pt x="1870" y="1156"/>
                  </a:cubicBezTo>
                  <a:lnTo>
                    <a:pt x="1977" y="13"/>
                  </a:lnTo>
                  <a:cubicBezTo>
                    <a:pt x="1977" y="13"/>
                    <a:pt x="1966" y="13"/>
                    <a:pt x="1954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765;p60">
              <a:extLst>
                <a:ext uri="{FF2B5EF4-FFF2-40B4-BE49-F238E27FC236}">
                  <a16:creationId xmlns:a16="http://schemas.microsoft.com/office/drawing/2014/main" id="{51EDD5D7-A7BF-4D75-B5E8-2E44917F8001}"/>
                </a:ext>
              </a:extLst>
            </p:cNvPr>
            <p:cNvSpPr/>
            <p:nvPr/>
          </p:nvSpPr>
          <p:spPr>
            <a:xfrm>
              <a:off x="1239125" y="3297550"/>
              <a:ext cx="45275" cy="67600"/>
            </a:xfrm>
            <a:custGeom>
              <a:avLst/>
              <a:gdLst/>
              <a:ahLst/>
              <a:cxnLst/>
              <a:rect l="l" t="t" r="r" b="b"/>
              <a:pathLst>
                <a:path w="1811" h="2704" extrusionOk="0">
                  <a:moveTo>
                    <a:pt x="120" y="1"/>
                  </a:moveTo>
                  <a:lnTo>
                    <a:pt x="1" y="1322"/>
                  </a:lnTo>
                  <a:cubicBezTo>
                    <a:pt x="560" y="1787"/>
                    <a:pt x="1108" y="2251"/>
                    <a:pt x="1680" y="2704"/>
                  </a:cubicBezTo>
                  <a:cubicBezTo>
                    <a:pt x="1680" y="2680"/>
                    <a:pt x="1691" y="2680"/>
                    <a:pt x="1691" y="2680"/>
                  </a:cubicBezTo>
                  <a:lnTo>
                    <a:pt x="1810" y="1394"/>
                  </a:lnTo>
                  <a:cubicBezTo>
                    <a:pt x="1239" y="941"/>
                    <a:pt x="679" y="465"/>
                    <a:pt x="12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766;p60">
              <a:extLst>
                <a:ext uri="{FF2B5EF4-FFF2-40B4-BE49-F238E27FC236}">
                  <a16:creationId xmlns:a16="http://schemas.microsoft.com/office/drawing/2014/main" id="{FF071E46-C8D9-431C-8120-A18F3D33EA0D}"/>
                </a:ext>
              </a:extLst>
            </p:cNvPr>
            <p:cNvSpPr/>
            <p:nvPr/>
          </p:nvSpPr>
          <p:spPr>
            <a:xfrm>
              <a:off x="1280800" y="33645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4" y="1"/>
                  </a:moveTo>
                  <a:cubicBezTo>
                    <a:pt x="13" y="1"/>
                    <a:pt x="13" y="1"/>
                    <a:pt x="1" y="13"/>
                  </a:cubicBezTo>
                  <a:cubicBezTo>
                    <a:pt x="13" y="13"/>
                    <a:pt x="24" y="13"/>
                    <a:pt x="24" y="25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8EB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767;p60">
              <a:extLst>
                <a:ext uri="{FF2B5EF4-FFF2-40B4-BE49-F238E27FC236}">
                  <a16:creationId xmlns:a16="http://schemas.microsoft.com/office/drawing/2014/main" id="{643AD850-1E1C-4E07-B54D-7A0A87D4EA87}"/>
                </a:ext>
              </a:extLst>
            </p:cNvPr>
            <p:cNvSpPr/>
            <p:nvPr/>
          </p:nvSpPr>
          <p:spPr>
            <a:xfrm>
              <a:off x="1275450" y="3256475"/>
              <a:ext cx="59250" cy="46175"/>
            </a:xfrm>
            <a:custGeom>
              <a:avLst/>
              <a:gdLst/>
              <a:ahLst/>
              <a:cxnLst/>
              <a:rect l="l" t="t" r="r" b="b"/>
              <a:pathLst>
                <a:path w="2370" h="1847" extrusionOk="0">
                  <a:moveTo>
                    <a:pt x="1203" y="1"/>
                  </a:moveTo>
                  <a:lnTo>
                    <a:pt x="0" y="167"/>
                  </a:lnTo>
                  <a:cubicBezTo>
                    <a:pt x="393" y="727"/>
                    <a:pt x="774" y="1287"/>
                    <a:pt x="1167" y="1846"/>
                  </a:cubicBezTo>
                  <a:lnTo>
                    <a:pt x="2370" y="1680"/>
                  </a:lnTo>
                  <a:cubicBezTo>
                    <a:pt x="1977" y="1120"/>
                    <a:pt x="1596" y="572"/>
                    <a:pt x="1203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768;p60">
              <a:extLst>
                <a:ext uri="{FF2B5EF4-FFF2-40B4-BE49-F238E27FC236}">
                  <a16:creationId xmlns:a16="http://schemas.microsoft.com/office/drawing/2014/main" id="{3C25661F-58D1-477E-9753-72171366D9BB}"/>
                </a:ext>
              </a:extLst>
            </p:cNvPr>
            <p:cNvSpPr/>
            <p:nvPr/>
          </p:nvSpPr>
          <p:spPr>
            <a:xfrm>
              <a:off x="1359975" y="3245175"/>
              <a:ext cx="55100" cy="46450"/>
            </a:xfrm>
            <a:custGeom>
              <a:avLst/>
              <a:gdLst/>
              <a:ahLst/>
              <a:cxnLst/>
              <a:rect l="l" t="t" r="r" b="b"/>
              <a:pathLst>
                <a:path w="2204" h="1858" extrusionOk="0">
                  <a:moveTo>
                    <a:pt x="1167" y="0"/>
                  </a:moveTo>
                  <a:lnTo>
                    <a:pt x="1" y="155"/>
                  </a:lnTo>
                  <a:lnTo>
                    <a:pt x="1025" y="1858"/>
                  </a:lnTo>
                  <a:lnTo>
                    <a:pt x="2203" y="1691"/>
                  </a:lnTo>
                  <a:lnTo>
                    <a:pt x="1167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769;p60">
              <a:extLst>
                <a:ext uri="{FF2B5EF4-FFF2-40B4-BE49-F238E27FC236}">
                  <a16:creationId xmlns:a16="http://schemas.microsoft.com/office/drawing/2014/main" id="{13EB0202-1BDF-414C-8B4A-DB0E73D204A3}"/>
                </a:ext>
              </a:extLst>
            </p:cNvPr>
            <p:cNvSpPr/>
            <p:nvPr/>
          </p:nvSpPr>
          <p:spPr>
            <a:xfrm>
              <a:off x="815875" y="3352700"/>
              <a:ext cx="288150" cy="310100"/>
            </a:xfrm>
            <a:custGeom>
              <a:avLst/>
              <a:gdLst/>
              <a:ahLst/>
              <a:cxnLst/>
              <a:rect l="l" t="t" r="r" b="b"/>
              <a:pathLst>
                <a:path w="11526" h="12404" extrusionOk="0">
                  <a:moveTo>
                    <a:pt x="7669" y="1"/>
                  </a:moveTo>
                  <a:cubicBezTo>
                    <a:pt x="5462" y="1"/>
                    <a:pt x="3323" y="1047"/>
                    <a:pt x="2048" y="2986"/>
                  </a:cubicBezTo>
                  <a:cubicBezTo>
                    <a:pt x="0" y="6082"/>
                    <a:pt x="929" y="10296"/>
                    <a:pt x="4108" y="12404"/>
                  </a:cubicBezTo>
                  <a:lnTo>
                    <a:pt x="11525" y="1152"/>
                  </a:lnTo>
                  <a:cubicBezTo>
                    <a:pt x="10328" y="374"/>
                    <a:pt x="8986" y="1"/>
                    <a:pt x="7669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770;p60">
              <a:extLst>
                <a:ext uri="{FF2B5EF4-FFF2-40B4-BE49-F238E27FC236}">
                  <a16:creationId xmlns:a16="http://schemas.microsoft.com/office/drawing/2014/main" id="{82C63E68-F317-4B2D-AB28-EF92B67D1278}"/>
                </a:ext>
              </a:extLst>
            </p:cNvPr>
            <p:cNvSpPr/>
            <p:nvPr/>
          </p:nvSpPr>
          <p:spPr>
            <a:xfrm>
              <a:off x="872125" y="3399650"/>
              <a:ext cx="209275" cy="228925"/>
            </a:xfrm>
            <a:custGeom>
              <a:avLst/>
              <a:gdLst/>
              <a:ahLst/>
              <a:cxnLst/>
              <a:rect l="l" t="t" r="r" b="b"/>
              <a:pathLst>
                <a:path w="8371" h="9157" extrusionOk="0">
                  <a:moveTo>
                    <a:pt x="5667" y="0"/>
                  </a:moveTo>
                  <a:cubicBezTo>
                    <a:pt x="3982" y="0"/>
                    <a:pt x="2386" y="758"/>
                    <a:pt x="1441" y="2191"/>
                  </a:cubicBezTo>
                  <a:cubicBezTo>
                    <a:pt x="0" y="4382"/>
                    <a:pt x="608" y="7394"/>
                    <a:pt x="2774" y="9157"/>
                  </a:cubicBezTo>
                  <a:lnTo>
                    <a:pt x="8370" y="667"/>
                  </a:lnTo>
                  <a:cubicBezTo>
                    <a:pt x="7501" y="218"/>
                    <a:pt x="6571" y="0"/>
                    <a:pt x="5667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771;p60">
              <a:extLst>
                <a:ext uri="{FF2B5EF4-FFF2-40B4-BE49-F238E27FC236}">
                  <a16:creationId xmlns:a16="http://schemas.microsoft.com/office/drawing/2014/main" id="{2B22F864-B370-479E-9E11-04D602A8FEAE}"/>
                </a:ext>
              </a:extLst>
            </p:cNvPr>
            <p:cNvSpPr/>
            <p:nvPr/>
          </p:nvSpPr>
          <p:spPr>
            <a:xfrm>
              <a:off x="908725" y="3450550"/>
              <a:ext cx="106000" cy="71175"/>
            </a:xfrm>
            <a:custGeom>
              <a:avLst/>
              <a:gdLst/>
              <a:ahLst/>
              <a:cxnLst/>
              <a:rect l="l" t="t" r="r" b="b"/>
              <a:pathLst>
                <a:path w="4240" h="2847" extrusionOk="0">
                  <a:moveTo>
                    <a:pt x="96" y="1"/>
                  </a:moveTo>
                  <a:cubicBezTo>
                    <a:pt x="72" y="36"/>
                    <a:pt x="25" y="96"/>
                    <a:pt x="1" y="144"/>
                  </a:cubicBezTo>
                  <a:cubicBezTo>
                    <a:pt x="560" y="536"/>
                    <a:pt x="1191" y="953"/>
                    <a:pt x="1858" y="1382"/>
                  </a:cubicBezTo>
                  <a:cubicBezTo>
                    <a:pt x="2680" y="1918"/>
                    <a:pt x="3454" y="2418"/>
                    <a:pt x="4132" y="2846"/>
                  </a:cubicBezTo>
                  <a:lnTo>
                    <a:pt x="4239" y="2703"/>
                  </a:lnTo>
                  <a:cubicBezTo>
                    <a:pt x="3549" y="2275"/>
                    <a:pt x="2775" y="1751"/>
                    <a:pt x="1965" y="1215"/>
                  </a:cubicBezTo>
                  <a:cubicBezTo>
                    <a:pt x="1287" y="786"/>
                    <a:pt x="668" y="370"/>
                    <a:pt x="9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772;p60">
              <a:extLst>
                <a:ext uri="{FF2B5EF4-FFF2-40B4-BE49-F238E27FC236}">
                  <a16:creationId xmlns:a16="http://schemas.microsoft.com/office/drawing/2014/main" id="{8F7A8459-7BEE-4E47-BA94-FAEE87D23FDE}"/>
                </a:ext>
              </a:extLst>
            </p:cNvPr>
            <p:cNvSpPr/>
            <p:nvPr/>
          </p:nvSpPr>
          <p:spPr>
            <a:xfrm>
              <a:off x="891475" y="3529425"/>
              <a:ext cx="115500" cy="22350"/>
            </a:xfrm>
            <a:custGeom>
              <a:avLst/>
              <a:gdLst/>
              <a:ahLst/>
              <a:cxnLst/>
              <a:rect l="l" t="t" r="r" b="b"/>
              <a:pathLst>
                <a:path w="4620" h="894" extrusionOk="0">
                  <a:moveTo>
                    <a:pt x="4620" y="1"/>
                  </a:moveTo>
                  <a:lnTo>
                    <a:pt x="4620" y="1"/>
                  </a:lnTo>
                  <a:cubicBezTo>
                    <a:pt x="3810" y="96"/>
                    <a:pt x="2667" y="263"/>
                    <a:pt x="1381" y="477"/>
                  </a:cubicBezTo>
                  <a:cubicBezTo>
                    <a:pt x="893" y="548"/>
                    <a:pt x="429" y="620"/>
                    <a:pt x="0" y="691"/>
                  </a:cubicBezTo>
                  <a:cubicBezTo>
                    <a:pt x="12" y="751"/>
                    <a:pt x="36" y="834"/>
                    <a:pt x="48" y="894"/>
                  </a:cubicBezTo>
                  <a:cubicBezTo>
                    <a:pt x="476" y="834"/>
                    <a:pt x="941" y="751"/>
                    <a:pt x="1429" y="679"/>
                  </a:cubicBezTo>
                  <a:cubicBezTo>
                    <a:pt x="2632" y="489"/>
                    <a:pt x="3739" y="310"/>
                    <a:pt x="4513" y="156"/>
                  </a:cubicBezTo>
                  <a:lnTo>
                    <a:pt x="4620" y="1"/>
                  </a:ln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773;p60">
              <a:extLst>
                <a:ext uri="{FF2B5EF4-FFF2-40B4-BE49-F238E27FC236}">
                  <a16:creationId xmlns:a16="http://schemas.microsoft.com/office/drawing/2014/main" id="{FBC2B287-5AB6-4F46-9A63-4558627189AB}"/>
                </a:ext>
              </a:extLst>
            </p:cNvPr>
            <p:cNvSpPr/>
            <p:nvPr/>
          </p:nvSpPr>
          <p:spPr>
            <a:xfrm>
              <a:off x="981950" y="3402325"/>
              <a:ext cx="40500" cy="107200"/>
            </a:xfrm>
            <a:custGeom>
              <a:avLst/>
              <a:gdLst/>
              <a:ahLst/>
              <a:cxnLst/>
              <a:rect l="l" t="t" r="r" b="b"/>
              <a:pathLst>
                <a:path w="1620" h="4288" extrusionOk="0">
                  <a:moveTo>
                    <a:pt x="203" y="1"/>
                  </a:moveTo>
                  <a:cubicBezTo>
                    <a:pt x="132" y="25"/>
                    <a:pt x="72" y="37"/>
                    <a:pt x="1" y="48"/>
                  </a:cubicBezTo>
                  <a:cubicBezTo>
                    <a:pt x="108" y="382"/>
                    <a:pt x="227" y="703"/>
                    <a:pt x="346" y="1049"/>
                  </a:cubicBezTo>
                  <a:cubicBezTo>
                    <a:pt x="787" y="2323"/>
                    <a:pt x="1203" y="3477"/>
                    <a:pt x="1513" y="4287"/>
                  </a:cubicBezTo>
                  <a:lnTo>
                    <a:pt x="1620" y="4132"/>
                  </a:lnTo>
                  <a:cubicBezTo>
                    <a:pt x="1358" y="3311"/>
                    <a:pt x="977" y="2192"/>
                    <a:pt x="548" y="977"/>
                  </a:cubicBezTo>
                  <a:cubicBezTo>
                    <a:pt x="429" y="644"/>
                    <a:pt x="310" y="322"/>
                    <a:pt x="203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774;p60">
              <a:extLst>
                <a:ext uri="{FF2B5EF4-FFF2-40B4-BE49-F238E27FC236}">
                  <a16:creationId xmlns:a16="http://schemas.microsoft.com/office/drawing/2014/main" id="{32B02DCA-967E-4E35-9CE9-DF3138F313FE}"/>
                </a:ext>
              </a:extLst>
            </p:cNvPr>
            <p:cNvSpPr/>
            <p:nvPr/>
          </p:nvSpPr>
          <p:spPr>
            <a:xfrm>
              <a:off x="1041775" y="3423175"/>
              <a:ext cx="8375" cy="29475"/>
            </a:xfrm>
            <a:custGeom>
              <a:avLst/>
              <a:gdLst/>
              <a:ahLst/>
              <a:cxnLst/>
              <a:rect l="l" t="t" r="r" b="b"/>
              <a:pathLst>
                <a:path w="335" h="1179" extrusionOk="0">
                  <a:moveTo>
                    <a:pt x="299" y="0"/>
                  </a:moveTo>
                  <a:cubicBezTo>
                    <a:pt x="275" y="0"/>
                    <a:pt x="179" y="262"/>
                    <a:pt x="108" y="584"/>
                  </a:cubicBezTo>
                  <a:cubicBezTo>
                    <a:pt x="37" y="893"/>
                    <a:pt x="1" y="1179"/>
                    <a:pt x="37" y="1179"/>
                  </a:cubicBezTo>
                  <a:cubicBezTo>
                    <a:pt x="60" y="1179"/>
                    <a:pt x="156" y="929"/>
                    <a:pt x="227" y="596"/>
                  </a:cubicBezTo>
                  <a:cubicBezTo>
                    <a:pt x="299" y="274"/>
                    <a:pt x="334" y="0"/>
                    <a:pt x="2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775;p60">
              <a:extLst>
                <a:ext uri="{FF2B5EF4-FFF2-40B4-BE49-F238E27FC236}">
                  <a16:creationId xmlns:a16="http://schemas.microsoft.com/office/drawing/2014/main" id="{9BBB18EE-F4B0-46EA-B5A0-8D3F7169D8C2}"/>
                </a:ext>
              </a:extLst>
            </p:cNvPr>
            <p:cNvSpPr/>
            <p:nvPr/>
          </p:nvSpPr>
          <p:spPr>
            <a:xfrm>
              <a:off x="1020350" y="3405900"/>
              <a:ext cx="4200" cy="72350"/>
            </a:xfrm>
            <a:custGeom>
              <a:avLst/>
              <a:gdLst/>
              <a:ahLst/>
              <a:cxnLst/>
              <a:rect l="l" t="t" r="r" b="b"/>
              <a:pathLst>
                <a:path w="168" h="2894" extrusionOk="0">
                  <a:moveTo>
                    <a:pt x="24" y="1"/>
                  </a:moveTo>
                  <a:cubicBezTo>
                    <a:pt x="1" y="1"/>
                    <a:pt x="1" y="656"/>
                    <a:pt x="24" y="1453"/>
                  </a:cubicBezTo>
                  <a:cubicBezTo>
                    <a:pt x="72" y="2239"/>
                    <a:pt x="120" y="2894"/>
                    <a:pt x="144" y="2894"/>
                  </a:cubicBezTo>
                  <a:cubicBezTo>
                    <a:pt x="167" y="2894"/>
                    <a:pt x="167" y="2239"/>
                    <a:pt x="144" y="1441"/>
                  </a:cubicBezTo>
                  <a:cubicBezTo>
                    <a:pt x="120" y="632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776;p60">
              <a:extLst>
                <a:ext uri="{FF2B5EF4-FFF2-40B4-BE49-F238E27FC236}">
                  <a16:creationId xmlns:a16="http://schemas.microsoft.com/office/drawing/2014/main" id="{9A3EEE68-0316-4230-A572-F875B05A0E42}"/>
                </a:ext>
              </a:extLst>
            </p:cNvPr>
            <p:cNvSpPr/>
            <p:nvPr/>
          </p:nvSpPr>
          <p:spPr>
            <a:xfrm>
              <a:off x="1033750" y="3416925"/>
              <a:ext cx="4475" cy="33650"/>
            </a:xfrm>
            <a:custGeom>
              <a:avLst/>
              <a:gdLst/>
              <a:ahLst/>
              <a:cxnLst/>
              <a:rect l="l" t="t" r="r" b="b"/>
              <a:pathLst>
                <a:path w="179" h="1346" extrusionOk="0">
                  <a:moveTo>
                    <a:pt x="143" y="0"/>
                  </a:moveTo>
                  <a:cubicBezTo>
                    <a:pt x="119" y="0"/>
                    <a:pt x="60" y="298"/>
                    <a:pt x="24" y="667"/>
                  </a:cubicBezTo>
                  <a:cubicBezTo>
                    <a:pt x="0" y="1048"/>
                    <a:pt x="0" y="1346"/>
                    <a:pt x="24" y="1346"/>
                  </a:cubicBezTo>
                  <a:cubicBezTo>
                    <a:pt x="60" y="1346"/>
                    <a:pt x="119" y="1048"/>
                    <a:pt x="143" y="667"/>
                  </a:cubicBezTo>
                  <a:cubicBezTo>
                    <a:pt x="179" y="298"/>
                    <a:pt x="179" y="0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777;p60">
              <a:extLst>
                <a:ext uri="{FF2B5EF4-FFF2-40B4-BE49-F238E27FC236}">
                  <a16:creationId xmlns:a16="http://schemas.microsoft.com/office/drawing/2014/main" id="{21768641-7504-45EA-9181-368597E3B14E}"/>
                </a:ext>
              </a:extLst>
            </p:cNvPr>
            <p:cNvSpPr/>
            <p:nvPr/>
          </p:nvSpPr>
          <p:spPr>
            <a:xfrm>
              <a:off x="1003375" y="3416925"/>
              <a:ext cx="6875" cy="23825"/>
            </a:xfrm>
            <a:custGeom>
              <a:avLst/>
              <a:gdLst/>
              <a:ahLst/>
              <a:cxnLst/>
              <a:rect l="l" t="t" r="r" b="b"/>
              <a:pathLst>
                <a:path w="275" h="953" extrusionOk="0">
                  <a:moveTo>
                    <a:pt x="37" y="0"/>
                  </a:moveTo>
                  <a:cubicBezTo>
                    <a:pt x="1" y="0"/>
                    <a:pt x="25" y="226"/>
                    <a:pt x="84" y="488"/>
                  </a:cubicBezTo>
                  <a:cubicBezTo>
                    <a:pt x="144" y="750"/>
                    <a:pt x="215" y="953"/>
                    <a:pt x="239" y="953"/>
                  </a:cubicBezTo>
                  <a:cubicBezTo>
                    <a:pt x="275" y="953"/>
                    <a:pt x="263" y="727"/>
                    <a:pt x="203" y="465"/>
                  </a:cubicBezTo>
                  <a:cubicBezTo>
                    <a:pt x="144" y="191"/>
                    <a:pt x="61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778;p60">
              <a:extLst>
                <a:ext uri="{FF2B5EF4-FFF2-40B4-BE49-F238E27FC236}">
                  <a16:creationId xmlns:a16="http://schemas.microsoft.com/office/drawing/2014/main" id="{ECB6F5C1-79CB-4CB0-8465-58E63325D039}"/>
                </a:ext>
              </a:extLst>
            </p:cNvPr>
            <p:cNvSpPr/>
            <p:nvPr/>
          </p:nvSpPr>
          <p:spPr>
            <a:xfrm>
              <a:off x="1029275" y="3462375"/>
              <a:ext cx="6875" cy="14125"/>
            </a:xfrm>
            <a:custGeom>
              <a:avLst/>
              <a:gdLst/>
              <a:ahLst/>
              <a:cxnLst/>
              <a:rect l="l" t="t" r="r" b="b"/>
              <a:pathLst>
                <a:path w="275" h="565" extrusionOk="0">
                  <a:moveTo>
                    <a:pt x="229" y="1"/>
                  </a:moveTo>
                  <a:cubicBezTo>
                    <a:pt x="191" y="1"/>
                    <a:pt x="127" y="113"/>
                    <a:pt x="72" y="266"/>
                  </a:cubicBezTo>
                  <a:cubicBezTo>
                    <a:pt x="25" y="421"/>
                    <a:pt x="1" y="552"/>
                    <a:pt x="25" y="564"/>
                  </a:cubicBezTo>
                  <a:cubicBezTo>
                    <a:pt x="26" y="564"/>
                    <a:pt x="28" y="564"/>
                    <a:pt x="30" y="564"/>
                  </a:cubicBezTo>
                  <a:cubicBezTo>
                    <a:pt x="67" y="564"/>
                    <a:pt x="135" y="449"/>
                    <a:pt x="191" y="302"/>
                  </a:cubicBezTo>
                  <a:cubicBezTo>
                    <a:pt x="251" y="135"/>
                    <a:pt x="275" y="4"/>
                    <a:pt x="239" y="4"/>
                  </a:cubicBezTo>
                  <a:cubicBezTo>
                    <a:pt x="236" y="2"/>
                    <a:pt x="233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779;p60">
              <a:extLst>
                <a:ext uri="{FF2B5EF4-FFF2-40B4-BE49-F238E27FC236}">
                  <a16:creationId xmlns:a16="http://schemas.microsoft.com/office/drawing/2014/main" id="{280AB7C3-89A8-4A4E-8659-02416D5598D3}"/>
                </a:ext>
              </a:extLst>
            </p:cNvPr>
            <p:cNvSpPr/>
            <p:nvPr/>
          </p:nvSpPr>
          <p:spPr>
            <a:xfrm>
              <a:off x="999825" y="3478775"/>
              <a:ext cx="14900" cy="22425"/>
            </a:xfrm>
            <a:custGeom>
              <a:avLst/>
              <a:gdLst/>
              <a:ahLst/>
              <a:cxnLst/>
              <a:rect l="l" t="t" r="r" b="b"/>
              <a:pathLst>
                <a:path w="596" h="897" extrusionOk="0">
                  <a:moveTo>
                    <a:pt x="30" y="1"/>
                  </a:moveTo>
                  <a:cubicBezTo>
                    <a:pt x="28" y="1"/>
                    <a:pt x="26" y="1"/>
                    <a:pt x="24" y="3"/>
                  </a:cubicBezTo>
                  <a:cubicBezTo>
                    <a:pt x="0" y="15"/>
                    <a:pt x="107" y="217"/>
                    <a:pt x="250" y="479"/>
                  </a:cubicBezTo>
                  <a:cubicBezTo>
                    <a:pt x="400" y="721"/>
                    <a:pt x="528" y="896"/>
                    <a:pt x="557" y="896"/>
                  </a:cubicBezTo>
                  <a:cubicBezTo>
                    <a:pt x="558" y="896"/>
                    <a:pt x="559" y="896"/>
                    <a:pt x="560" y="896"/>
                  </a:cubicBezTo>
                  <a:cubicBezTo>
                    <a:pt x="595" y="872"/>
                    <a:pt x="488" y="670"/>
                    <a:pt x="345" y="419"/>
                  </a:cubicBezTo>
                  <a:cubicBezTo>
                    <a:pt x="199" y="194"/>
                    <a:pt x="74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780;p60">
              <a:extLst>
                <a:ext uri="{FF2B5EF4-FFF2-40B4-BE49-F238E27FC236}">
                  <a16:creationId xmlns:a16="http://schemas.microsoft.com/office/drawing/2014/main" id="{00397055-9A57-4D5B-920E-949709790411}"/>
                </a:ext>
              </a:extLst>
            </p:cNvPr>
            <p:cNvSpPr/>
            <p:nvPr/>
          </p:nvSpPr>
          <p:spPr>
            <a:xfrm>
              <a:off x="959325" y="3442500"/>
              <a:ext cx="36650" cy="50050"/>
            </a:xfrm>
            <a:custGeom>
              <a:avLst/>
              <a:gdLst/>
              <a:ahLst/>
              <a:cxnLst/>
              <a:rect l="l" t="t" r="r" b="b"/>
              <a:pathLst>
                <a:path w="1466" h="200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" y="25"/>
                    <a:pt x="299" y="477"/>
                    <a:pt x="680" y="1037"/>
                  </a:cubicBezTo>
                  <a:cubicBezTo>
                    <a:pt x="1067" y="1577"/>
                    <a:pt x="1397" y="2002"/>
                    <a:pt x="1440" y="2002"/>
                  </a:cubicBezTo>
                  <a:cubicBezTo>
                    <a:pt x="1440" y="2002"/>
                    <a:pt x="1441" y="2002"/>
                    <a:pt x="1442" y="2001"/>
                  </a:cubicBezTo>
                  <a:cubicBezTo>
                    <a:pt x="1465" y="1990"/>
                    <a:pt x="1168" y="1525"/>
                    <a:pt x="787" y="978"/>
                  </a:cubicBezTo>
                  <a:cubicBezTo>
                    <a:pt x="399" y="426"/>
                    <a:pt x="69" y="1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781;p60">
              <a:extLst>
                <a:ext uri="{FF2B5EF4-FFF2-40B4-BE49-F238E27FC236}">
                  <a16:creationId xmlns:a16="http://schemas.microsoft.com/office/drawing/2014/main" id="{13831387-87B0-4748-BE27-E02DD3A7788E}"/>
                </a:ext>
              </a:extLst>
            </p:cNvPr>
            <p:cNvSpPr/>
            <p:nvPr/>
          </p:nvSpPr>
          <p:spPr>
            <a:xfrm>
              <a:off x="980775" y="3443050"/>
              <a:ext cx="10725" cy="19750"/>
            </a:xfrm>
            <a:custGeom>
              <a:avLst/>
              <a:gdLst/>
              <a:ahLst/>
              <a:cxnLst/>
              <a:rect l="l" t="t" r="r" b="b"/>
              <a:pathLst>
                <a:path w="429" h="790" extrusionOk="0">
                  <a:moveTo>
                    <a:pt x="41" y="1"/>
                  </a:moveTo>
                  <a:cubicBezTo>
                    <a:pt x="39" y="1"/>
                    <a:pt x="37" y="1"/>
                    <a:pt x="36" y="3"/>
                  </a:cubicBezTo>
                  <a:cubicBezTo>
                    <a:pt x="0" y="15"/>
                    <a:pt x="60" y="205"/>
                    <a:pt x="167" y="408"/>
                  </a:cubicBezTo>
                  <a:cubicBezTo>
                    <a:pt x="270" y="626"/>
                    <a:pt x="363" y="789"/>
                    <a:pt x="401" y="789"/>
                  </a:cubicBezTo>
                  <a:cubicBezTo>
                    <a:pt x="402" y="789"/>
                    <a:pt x="404" y="789"/>
                    <a:pt x="405" y="789"/>
                  </a:cubicBezTo>
                  <a:cubicBezTo>
                    <a:pt x="429" y="765"/>
                    <a:pt x="369" y="575"/>
                    <a:pt x="274" y="372"/>
                  </a:cubicBezTo>
                  <a:cubicBezTo>
                    <a:pt x="174" y="160"/>
                    <a:pt x="73" y="1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782;p60">
              <a:extLst>
                <a:ext uri="{FF2B5EF4-FFF2-40B4-BE49-F238E27FC236}">
                  <a16:creationId xmlns:a16="http://schemas.microsoft.com/office/drawing/2014/main" id="{DEB6545E-682C-40A8-B789-67275E4D4AF7}"/>
                </a:ext>
              </a:extLst>
            </p:cNvPr>
            <p:cNvSpPr/>
            <p:nvPr/>
          </p:nvSpPr>
          <p:spPr>
            <a:xfrm>
              <a:off x="937000" y="3444525"/>
              <a:ext cx="37550" cy="36750"/>
            </a:xfrm>
            <a:custGeom>
              <a:avLst/>
              <a:gdLst/>
              <a:ahLst/>
              <a:cxnLst/>
              <a:rect l="l" t="t" r="r" b="b"/>
              <a:pathLst>
                <a:path w="1502" h="1470" extrusionOk="0">
                  <a:moveTo>
                    <a:pt x="33" y="1"/>
                  </a:moveTo>
                  <a:cubicBezTo>
                    <a:pt x="29" y="1"/>
                    <a:pt x="27" y="2"/>
                    <a:pt x="25" y="4"/>
                  </a:cubicBezTo>
                  <a:cubicBezTo>
                    <a:pt x="1" y="27"/>
                    <a:pt x="310" y="373"/>
                    <a:pt x="715" y="777"/>
                  </a:cubicBezTo>
                  <a:cubicBezTo>
                    <a:pt x="1094" y="1157"/>
                    <a:pt x="1429" y="1469"/>
                    <a:pt x="1463" y="1469"/>
                  </a:cubicBezTo>
                  <a:cubicBezTo>
                    <a:pt x="1464" y="1469"/>
                    <a:pt x="1465" y="1469"/>
                    <a:pt x="1465" y="1468"/>
                  </a:cubicBezTo>
                  <a:cubicBezTo>
                    <a:pt x="1501" y="1444"/>
                    <a:pt x="1192" y="1099"/>
                    <a:pt x="787" y="694"/>
                  </a:cubicBezTo>
                  <a:cubicBezTo>
                    <a:pt x="414" y="299"/>
                    <a:pt x="96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783;p60">
              <a:extLst>
                <a:ext uri="{FF2B5EF4-FFF2-40B4-BE49-F238E27FC236}">
                  <a16:creationId xmlns:a16="http://schemas.microsoft.com/office/drawing/2014/main" id="{43CC7A9F-3A68-4A3E-A34C-8E330B5E3332}"/>
                </a:ext>
              </a:extLst>
            </p:cNvPr>
            <p:cNvSpPr/>
            <p:nvPr/>
          </p:nvSpPr>
          <p:spPr>
            <a:xfrm>
              <a:off x="963200" y="3418400"/>
              <a:ext cx="11625" cy="17325"/>
            </a:xfrm>
            <a:custGeom>
              <a:avLst/>
              <a:gdLst/>
              <a:ahLst/>
              <a:cxnLst/>
              <a:rect l="l" t="t" r="r" b="b"/>
              <a:pathLst>
                <a:path w="465" h="693" extrusionOk="0">
                  <a:moveTo>
                    <a:pt x="40" y="0"/>
                  </a:moveTo>
                  <a:cubicBezTo>
                    <a:pt x="39" y="0"/>
                    <a:pt x="37" y="0"/>
                    <a:pt x="36" y="1"/>
                  </a:cubicBezTo>
                  <a:cubicBezTo>
                    <a:pt x="1" y="13"/>
                    <a:pt x="84" y="179"/>
                    <a:pt x="179" y="370"/>
                  </a:cubicBezTo>
                  <a:cubicBezTo>
                    <a:pt x="282" y="564"/>
                    <a:pt x="395" y="692"/>
                    <a:pt x="436" y="692"/>
                  </a:cubicBezTo>
                  <a:cubicBezTo>
                    <a:pt x="438" y="692"/>
                    <a:pt x="440" y="692"/>
                    <a:pt x="441" y="691"/>
                  </a:cubicBezTo>
                  <a:cubicBezTo>
                    <a:pt x="465" y="668"/>
                    <a:pt x="394" y="513"/>
                    <a:pt x="286" y="310"/>
                  </a:cubicBezTo>
                  <a:cubicBezTo>
                    <a:pt x="172" y="128"/>
                    <a:pt x="69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784;p60">
              <a:extLst>
                <a:ext uri="{FF2B5EF4-FFF2-40B4-BE49-F238E27FC236}">
                  <a16:creationId xmlns:a16="http://schemas.microsoft.com/office/drawing/2014/main" id="{492E234D-545F-4F5D-86AE-E66E979AD348}"/>
                </a:ext>
              </a:extLst>
            </p:cNvPr>
            <p:cNvSpPr/>
            <p:nvPr/>
          </p:nvSpPr>
          <p:spPr>
            <a:xfrm>
              <a:off x="952500" y="3425125"/>
              <a:ext cx="5975" cy="7925"/>
            </a:xfrm>
            <a:custGeom>
              <a:avLst/>
              <a:gdLst/>
              <a:ahLst/>
              <a:cxnLst/>
              <a:rect l="l" t="t" r="r" b="b"/>
              <a:pathLst>
                <a:path w="239" h="317" extrusionOk="0">
                  <a:moveTo>
                    <a:pt x="45" y="0"/>
                  </a:moveTo>
                  <a:cubicBezTo>
                    <a:pt x="41" y="0"/>
                    <a:pt x="37" y="2"/>
                    <a:pt x="36" y="6"/>
                  </a:cubicBezTo>
                  <a:cubicBezTo>
                    <a:pt x="0" y="18"/>
                    <a:pt x="12" y="101"/>
                    <a:pt x="71" y="184"/>
                  </a:cubicBezTo>
                  <a:cubicBezTo>
                    <a:pt x="104" y="260"/>
                    <a:pt x="167" y="317"/>
                    <a:pt x="204" y="317"/>
                  </a:cubicBezTo>
                  <a:cubicBezTo>
                    <a:pt x="208" y="317"/>
                    <a:pt x="211" y="316"/>
                    <a:pt x="214" y="315"/>
                  </a:cubicBezTo>
                  <a:cubicBezTo>
                    <a:pt x="238" y="303"/>
                    <a:pt x="226" y="208"/>
                    <a:pt x="167" y="137"/>
                  </a:cubicBezTo>
                  <a:cubicBezTo>
                    <a:pt x="126" y="56"/>
                    <a:pt x="68" y="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785;p60">
              <a:extLst>
                <a:ext uri="{FF2B5EF4-FFF2-40B4-BE49-F238E27FC236}">
                  <a16:creationId xmlns:a16="http://schemas.microsoft.com/office/drawing/2014/main" id="{2421710B-6305-4E5A-93C3-A2CFF7FA6FE1}"/>
                </a:ext>
              </a:extLst>
            </p:cNvPr>
            <p:cNvSpPr/>
            <p:nvPr/>
          </p:nvSpPr>
          <p:spPr>
            <a:xfrm>
              <a:off x="967375" y="3510125"/>
              <a:ext cx="25325" cy="9400"/>
            </a:xfrm>
            <a:custGeom>
              <a:avLst/>
              <a:gdLst/>
              <a:ahLst/>
              <a:cxnLst/>
              <a:rect l="l" t="t" r="r" b="b"/>
              <a:pathLst>
                <a:path w="1013" h="376" extrusionOk="0">
                  <a:moveTo>
                    <a:pt x="39" y="0"/>
                  </a:moveTo>
                  <a:cubicBezTo>
                    <a:pt x="22" y="0"/>
                    <a:pt x="12" y="4"/>
                    <a:pt x="12" y="11"/>
                  </a:cubicBezTo>
                  <a:cubicBezTo>
                    <a:pt x="0" y="35"/>
                    <a:pt x="215" y="142"/>
                    <a:pt x="488" y="249"/>
                  </a:cubicBezTo>
                  <a:cubicBezTo>
                    <a:pt x="709" y="335"/>
                    <a:pt x="906" y="375"/>
                    <a:pt x="974" y="375"/>
                  </a:cubicBezTo>
                  <a:cubicBezTo>
                    <a:pt x="991" y="375"/>
                    <a:pt x="1000" y="373"/>
                    <a:pt x="1000" y="368"/>
                  </a:cubicBezTo>
                  <a:cubicBezTo>
                    <a:pt x="1012" y="332"/>
                    <a:pt x="798" y="237"/>
                    <a:pt x="524" y="130"/>
                  </a:cubicBezTo>
                  <a:cubicBezTo>
                    <a:pt x="305" y="54"/>
                    <a:pt x="109" y="0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786;p60">
              <a:extLst>
                <a:ext uri="{FF2B5EF4-FFF2-40B4-BE49-F238E27FC236}">
                  <a16:creationId xmlns:a16="http://schemas.microsoft.com/office/drawing/2014/main" id="{FA733941-A4BF-401A-8C30-24B78761EBE3}"/>
                </a:ext>
              </a:extLst>
            </p:cNvPr>
            <p:cNvSpPr/>
            <p:nvPr/>
          </p:nvSpPr>
          <p:spPr>
            <a:xfrm>
              <a:off x="925400" y="3518975"/>
              <a:ext cx="61350" cy="7975"/>
            </a:xfrm>
            <a:custGeom>
              <a:avLst/>
              <a:gdLst/>
              <a:ahLst/>
              <a:cxnLst/>
              <a:rect l="l" t="t" r="r" b="b"/>
              <a:pathLst>
                <a:path w="2454" h="319" extrusionOk="0">
                  <a:moveTo>
                    <a:pt x="106" y="0"/>
                  </a:moveTo>
                  <a:cubicBezTo>
                    <a:pt x="38" y="0"/>
                    <a:pt x="1" y="5"/>
                    <a:pt x="1" y="14"/>
                  </a:cubicBezTo>
                  <a:cubicBezTo>
                    <a:pt x="1" y="38"/>
                    <a:pt x="548" y="133"/>
                    <a:pt x="1215" y="216"/>
                  </a:cubicBezTo>
                  <a:cubicBezTo>
                    <a:pt x="1765" y="283"/>
                    <a:pt x="2224" y="319"/>
                    <a:pt x="2388" y="319"/>
                  </a:cubicBezTo>
                  <a:cubicBezTo>
                    <a:pt x="2430" y="319"/>
                    <a:pt x="2453" y="317"/>
                    <a:pt x="2453" y="312"/>
                  </a:cubicBezTo>
                  <a:cubicBezTo>
                    <a:pt x="2453" y="276"/>
                    <a:pt x="1906" y="193"/>
                    <a:pt x="1239" y="97"/>
                  </a:cubicBezTo>
                  <a:cubicBezTo>
                    <a:pt x="729" y="36"/>
                    <a:pt x="297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787;p60">
              <a:extLst>
                <a:ext uri="{FF2B5EF4-FFF2-40B4-BE49-F238E27FC236}">
                  <a16:creationId xmlns:a16="http://schemas.microsoft.com/office/drawing/2014/main" id="{2B6AE67C-6CD6-4CE7-928B-826F86749DD0}"/>
                </a:ext>
              </a:extLst>
            </p:cNvPr>
            <p:cNvSpPr/>
            <p:nvPr/>
          </p:nvSpPr>
          <p:spPr>
            <a:xfrm>
              <a:off x="931350" y="3490475"/>
              <a:ext cx="26825" cy="9650"/>
            </a:xfrm>
            <a:custGeom>
              <a:avLst/>
              <a:gdLst/>
              <a:ahLst/>
              <a:cxnLst/>
              <a:rect l="l" t="t" r="r" b="b"/>
              <a:pathLst>
                <a:path w="1073" h="386" extrusionOk="0">
                  <a:moveTo>
                    <a:pt x="45" y="1"/>
                  </a:moveTo>
                  <a:cubicBezTo>
                    <a:pt x="26" y="1"/>
                    <a:pt x="15" y="4"/>
                    <a:pt x="13" y="11"/>
                  </a:cubicBezTo>
                  <a:cubicBezTo>
                    <a:pt x="1" y="35"/>
                    <a:pt x="227" y="142"/>
                    <a:pt x="525" y="249"/>
                  </a:cubicBezTo>
                  <a:cubicBezTo>
                    <a:pt x="758" y="330"/>
                    <a:pt x="982" y="385"/>
                    <a:pt x="1044" y="385"/>
                  </a:cubicBezTo>
                  <a:cubicBezTo>
                    <a:pt x="1054" y="385"/>
                    <a:pt x="1060" y="384"/>
                    <a:pt x="1060" y="380"/>
                  </a:cubicBezTo>
                  <a:cubicBezTo>
                    <a:pt x="1072" y="344"/>
                    <a:pt x="846" y="249"/>
                    <a:pt x="548" y="142"/>
                  </a:cubicBezTo>
                  <a:cubicBezTo>
                    <a:pt x="319" y="56"/>
                    <a:pt x="120" y="1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788;p60">
              <a:extLst>
                <a:ext uri="{FF2B5EF4-FFF2-40B4-BE49-F238E27FC236}">
                  <a16:creationId xmlns:a16="http://schemas.microsoft.com/office/drawing/2014/main" id="{79112B44-5B39-4500-9A1A-4B43495A0B72}"/>
                </a:ext>
              </a:extLst>
            </p:cNvPr>
            <p:cNvSpPr/>
            <p:nvPr/>
          </p:nvSpPr>
          <p:spPr>
            <a:xfrm>
              <a:off x="911700" y="3502600"/>
              <a:ext cx="37250" cy="7400"/>
            </a:xfrm>
            <a:custGeom>
              <a:avLst/>
              <a:gdLst/>
              <a:ahLst/>
              <a:cxnLst/>
              <a:rect l="l" t="t" r="r" b="b"/>
              <a:pathLst>
                <a:path w="1490" h="296" extrusionOk="0">
                  <a:moveTo>
                    <a:pt x="68" y="0"/>
                  </a:moveTo>
                  <a:cubicBezTo>
                    <a:pt x="25" y="0"/>
                    <a:pt x="1" y="5"/>
                    <a:pt x="1" y="14"/>
                  </a:cubicBezTo>
                  <a:cubicBezTo>
                    <a:pt x="1" y="38"/>
                    <a:pt x="322" y="133"/>
                    <a:pt x="727" y="205"/>
                  </a:cubicBezTo>
                  <a:cubicBezTo>
                    <a:pt x="1027" y="256"/>
                    <a:pt x="1278" y="295"/>
                    <a:pt x="1404" y="295"/>
                  </a:cubicBezTo>
                  <a:cubicBezTo>
                    <a:pt x="1453" y="295"/>
                    <a:pt x="1482" y="289"/>
                    <a:pt x="1489" y="276"/>
                  </a:cubicBezTo>
                  <a:cubicBezTo>
                    <a:pt x="1489" y="252"/>
                    <a:pt x="1156" y="157"/>
                    <a:pt x="751" y="86"/>
                  </a:cubicBezTo>
                  <a:cubicBezTo>
                    <a:pt x="446" y="33"/>
                    <a:pt x="185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789;p60">
              <a:extLst>
                <a:ext uri="{FF2B5EF4-FFF2-40B4-BE49-F238E27FC236}">
                  <a16:creationId xmlns:a16="http://schemas.microsoft.com/office/drawing/2014/main" id="{37268282-8C7B-47B4-B5CD-88F3491BD910}"/>
                </a:ext>
              </a:extLst>
            </p:cNvPr>
            <p:cNvSpPr/>
            <p:nvPr/>
          </p:nvSpPr>
          <p:spPr>
            <a:xfrm>
              <a:off x="903675" y="3522325"/>
              <a:ext cx="14300" cy="4225"/>
            </a:xfrm>
            <a:custGeom>
              <a:avLst/>
              <a:gdLst/>
              <a:ahLst/>
              <a:cxnLst/>
              <a:rect l="l" t="t" r="r" b="b"/>
              <a:pathLst>
                <a:path w="572" h="169" extrusionOk="0">
                  <a:moveTo>
                    <a:pt x="89" y="0"/>
                  </a:moveTo>
                  <a:cubicBezTo>
                    <a:pt x="44" y="0"/>
                    <a:pt x="11" y="7"/>
                    <a:pt x="0" y="23"/>
                  </a:cubicBezTo>
                  <a:cubicBezTo>
                    <a:pt x="0" y="59"/>
                    <a:pt x="119" y="118"/>
                    <a:pt x="274" y="142"/>
                  </a:cubicBezTo>
                  <a:cubicBezTo>
                    <a:pt x="358" y="160"/>
                    <a:pt x="429" y="169"/>
                    <a:pt x="481" y="169"/>
                  </a:cubicBezTo>
                  <a:cubicBezTo>
                    <a:pt x="533" y="169"/>
                    <a:pt x="566" y="160"/>
                    <a:pt x="572" y="142"/>
                  </a:cubicBezTo>
                  <a:cubicBezTo>
                    <a:pt x="572" y="118"/>
                    <a:pt x="453" y="59"/>
                    <a:pt x="298" y="23"/>
                  </a:cubicBezTo>
                  <a:cubicBezTo>
                    <a:pt x="220" y="10"/>
                    <a:pt x="145" y="0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790;p60">
              <a:extLst>
                <a:ext uri="{FF2B5EF4-FFF2-40B4-BE49-F238E27FC236}">
                  <a16:creationId xmlns:a16="http://schemas.microsoft.com/office/drawing/2014/main" id="{1D737B9A-BD66-44BE-B42D-69E3B933EFCE}"/>
                </a:ext>
              </a:extLst>
            </p:cNvPr>
            <p:cNvSpPr/>
            <p:nvPr/>
          </p:nvSpPr>
          <p:spPr>
            <a:xfrm>
              <a:off x="903675" y="3481225"/>
              <a:ext cx="14000" cy="3225"/>
            </a:xfrm>
            <a:custGeom>
              <a:avLst/>
              <a:gdLst/>
              <a:ahLst/>
              <a:cxnLst/>
              <a:rect l="l" t="t" r="r" b="b"/>
              <a:pathLst>
                <a:path w="560" h="129" extrusionOk="0">
                  <a:moveTo>
                    <a:pt x="286" y="0"/>
                  </a:moveTo>
                  <a:cubicBezTo>
                    <a:pt x="143" y="0"/>
                    <a:pt x="0" y="24"/>
                    <a:pt x="0" y="48"/>
                  </a:cubicBezTo>
                  <a:cubicBezTo>
                    <a:pt x="0" y="83"/>
                    <a:pt x="119" y="107"/>
                    <a:pt x="274" y="119"/>
                  </a:cubicBezTo>
                  <a:cubicBezTo>
                    <a:pt x="314" y="126"/>
                    <a:pt x="354" y="129"/>
                    <a:pt x="391" y="129"/>
                  </a:cubicBezTo>
                  <a:cubicBezTo>
                    <a:pt x="486" y="129"/>
                    <a:pt x="560" y="109"/>
                    <a:pt x="560" y="83"/>
                  </a:cubicBezTo>
                  <a:cubicBezTo>
                    <a:pt x="560" y="48"/>
                    <a:pt x="441" y="24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791;p60">
              <a:extLst>
                <a:ext uri="{FF2B5EF4-FFF2-40B4-BE49-F238E27FC236}">
                  <a16:creationId xmlns:a16="http://schemas.microsoft.com/office/drawing/2014/main" id="{35E854FF-7BFC-4B46-9148-56E12D477EDA}"/>
                </a:ext>
              </a:extLst>
            </p:cNvPr>
            <p:cNvSpPr/>
            <p:nvPr/>
          </p:nvSpPr>
          <p:spPr>
            <a:xfrm>
              <a:off x="951900" y="3551950"/>
              <a:ext cx="32175" cy="24625"/>
            </a:xfrm>
            <a:custGeom>
              <a:avLst/>
              <a:gdLst/>
              <a:ahLst/>
              <a:cxnLst/>
              <a:rect l="l" t="t" r="r" b="b"/>
              <a:pathLst>
                <a:path w="1287" h="985" extrusionOk="0">
                  <a:moveTo>
                    <a:pt x="1267" y="1"/>
                  </a:moveTo>
                  <a:cubicBezTo>
                    <a:pt x="1218" y="1"/>
                    <a:pt x="938" y="203"/>
                    <a:pt x="607" y="445"/>
                  </a:cubicBezTo>
                  <a:cubicBezTo>
                    <a:pt x="250" y="719"/>
                    <a:pt x="0" y="957"/>
                    <a:pt x="12" y="981"/>
                  </a:cubicBezTo>
                  <a:cubicBezTo>
                    <a:pt x="13" y="984"/>
                    <a:pt x="15" y="985"/>
                    <a:pt x="19" y="985"/>
                  </a:cubicBezTo>
                  <a:cubicBezTo>
                    <a:pt x="68" y="985"/>
                    <a:pt x="348" y="783"/>
                    <a:pt x="679" y="540"/>
                  </a:cubicBezTo>
                  <a:cubicBezTo>
                    <a:pt x="1024" y="267"/>
                    <a:pt x="1286" y="28"/>
                    <a:pt x="1274" y="5"/>
                  </a:cubicBezTo>
                  <a:cubicBezTo>
                    <a:pt x="1273" y="2"/>
                    <a:pt x="1271" y="1"/>
                    <a:pt x="12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792;p60">
              <a:extLst>
                <a:ext uri="{FF2B5EF4-FFF2-40B4-BE49-F238E27FC236}">
                  <a16:creationId xmlns:a16="http://schemas.microsoft.com/office/drawing/2014/main" id="{F924CB41-B277-4519-BFEF-A9DAF65589BE}"/>
                </a:ext>
              </a:extLst>
            </p:cNvPr>
            <p:cNvSpPr/>
            <p:nvPr/>
          </p:nvSpPr>
          <p:spPr>
            <a:xfrm>
              <a:off x="919450" y="3547450"/>
              <a:ext cx="53000" cy="19275"/>
            </a:xfrm>
            <a:custGeom>
              <a:avLst/>
              <a:gdLst/>
              <a:ahLst/>
              <a:cxnLst/>
              <a:rect l="l" t="t" r="r" b="b"/>
              <a:pathLst>
                <a:path w="2120" h="771" extrusionOk="0">
                  <a:moveTo>
                    <a:pt x="2103" y="1"/>
                  </a:moveTo>
                  <a:cubicBezTo>
                    <a:pt x="2014" y="1"/>
                    <a:pt x="1576" y="145"/>
                    <a:pt x="1060" y="328"/>
                  </a:cubicBezTo>
                  <a:cubicBezTo>
                    <a:pt x="465" y="542"/>
                    <a:pt x="0" y="732"/>
                    <a:pt x="12" y="768"/>
                  </a:cubicBezTo>
                  <a:cubicBezTo>
                    <a:pt x="13" y="770"/>
                    <a:pt x="17" y="771"/>
                    <a:pt x="22" y="771"/>
                  </a:cubicBezTo>
                  <a:cubicBezTo>
                    <a:pt x="94" y="771"/>
                    <a:pt x="543" y="633"/>
                    <a:pt x="1084" y="435"/>
                  </a:cubicBezTo>
                  <a:cubicBezTo>
                    <a:pt x="1667" y="232"/>
                    <a:pt x="2120" y="30"/>
                    <a:pt x="2120" y="6"/>
                  </a:cubicBezTo>
                  <a:cubicBezTo>
                    <a:pt x="2119" y="3"/>
                    <a:pt x="2113" y="1"/>
                    <a:pt x="21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793;p60">
              <a:extLst>
                <a:ext uri="{FF2B5EF4-FFF2-40B4-BE49-F238E27FC236}">
                  <a16:creationId xmlns:a16="http://schemas.microsoft.com/office/drawing/2014/main" id="{6ED1EB79-947D-453A-98C0-B79F171F2C6B}"/>
                </a:ext>
              </a:extLst>
            </p:cNvPr>
            <p:cNvSpPr/>
            <p:nvPr/>
          </p:nvSpPr>
          <p:spPr>
            <a:xfrm>
              <a:off x="921525" y="3567950"/>
              <a:ext cx="22350" cy="12500"/>
            </a:xfrm>
            <a:custGeom>
              <a:avLst/>
              <a:gdLst/>
              <a:ahLst/>
              <a:cxnLst/>
              <a:rect l="l" t="t" r="r" b="b"/>
              <a:pathLst>
                <a:path w="894" h="500" extrusionOk="0">
                  <a:moveTo>
                    <a:pt x="865" y="0"/>
                  </a:moveTo>
                  <a:cubicBezTo>
                    <a:pt x="808" y="0"/>
                    <a:pt x="621" y="86"/>
                    <a:pt x="417" y="198"/>
                  </a:cubicBezTo>
                  <a:cubicBezTo>
                    <a:pt x="179" y="329"/>
                    <a:pt x="1" y="460"/>
                    <a:pt x="25" y="496"/>
                  </a:cubicBezTo>
                  <a:cubicBezTo>
                    <a:pt x="26" y="499"/>
                    <a:pt x="30" y="500"/>
                    <a:pt x="36" y="500"/>
                  </a:cubicBezTo>
                  <a:cubicBezTo>
                    <a:pt x="83" y="500"/>
                    <a:pt x="266" y="421"/>
                    <a:pt x="477" y="305"/>
                  </a:cubicBezTo>
                  <a:cubicBezTo>
                    <a:pt x="715" y="162"/>
                    <a:pt x="894" y="31"/>
                    <a:pt x="882" y="8"/>
                  </a:cubicBezTo>
                  <a:cubicBezTo>
                    <a:pt x="880" y="2"/>
                    <a:pt x="874" y="0"/>
                    <a:pt x="8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794;p60">
              <a:extLst>
                <a:ext uri="{FF2B5EF4-FFF2-40B4-BE49-F238E27FC236}">
                  <a16:creationId xmlns:a16="http://schemas.microsoft.com/office/drawing/2014/main" id="{2A65073B-A107-4019-BB86-D230B18E598A}"/>
                </a:ext>
              </a:extLst>
            </p:cNvPr>
            <p:cNvSpPr/>
            <p:nvPr/>
          </p:nvSpPr>
          <p:spPr>
            <a:xfrm>
              <a:off x="932550" y="3587400"/>
              <a:ext cx="21750" cy="15725"/>
            </a:xfrm>
            <a:custGeom>
              <a:avLst/>
              <a:gdLst/>
              <a:ahLst/>
              <a:cxnLst/>
              <a:rect l="l" t="t" r="r" b="b"/>
              <a:pathLst>
                <a:path w="870" h="629" extrusionOk="0">
                  <a:moveTo>
                    <a:pt x="849" y="0"/>
                  </a:moveTo>
                  <a:cubicBezTo>
                    <a:pt x="806" y="0"/>
                    <a:pt x="609" y="103"/>
                    <a:pt x="393" y="265"/>
                  </a:cubicBezTo>
                  <a:cubicBezTo>
                    <a:pt x="155" y="432"/>
                    <a:pt x="0" y="599"/>
                    <a:pt x="12" y="623"/>
                  </a:cubicBezTo>
                  <a:cubicBezTo>
                    <a:pt x="14" y="627"/>
                    <a:pt x="18" y="629"/>
                    <a:pt x="25" y="629"/>
                  </a:cubicBezTo>
                  <a:cubicBezTo>
                    <a:pt x="76" y="629"/>
                    <a:pt x="267" y="518"/>
                    <a:pt x="477" y="361"/>
                  </a:cubicBezTo>
                  <a:cubicBezTo>
                    <a:pt x="703" y="182"/>
                    <a:pt x="869" y="15"/>
                    <a:pt x="858" y="4"/>
                  </a:cubicBezTo>
                  <a:cubicBezTo>
                    <a:pt x="856" y="1"/>
                    <a:pt x="854" y="0"/>
                    <a:pt x="8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795;p60">
              <a:extLst>
                <a:ext uri="{FF2B5EF4-FFF2-40B4-BE49-F238E27FC236}">
                  <a16:creationId xmlns:a16="http://schemas.microsoft.com/office/drawing/2014/main" id="{23D14812-1031-4638-989C-ABCDE34A478E}"/>
                </a:ext>
              </a:extLst>
            </p:cNvPr>
            <p:cNvSpPr/>
            <p:nvPr/>
          </p:nvSpPr>
          <p:spPr>
            <a:xfrm>
              <a:off x="929575" y="3584500"/>
              <a:ext cx="9550" cy="7950"/>
            </a:xfrm>
            <a:custGeom>
              <a:avLst/>
              <a:gdLst/>
              <a:ahLst/>
              <a:cxnLst/>
              <a:rect l="l" t="t" r="r" b="b"/>
              <a:pathLst>
                <a:path w="382" h="318" extrusionOk="0">
                  <a:moveTo>
                    <a:pt x="331" y="1"/>
                  </a:moveTo>
                  <a:cubicBezTo>
                    <a:pt x="291" y="1"/>
                    <a:pt x="217" y="46"/>
                    <a:pt x="143" y="120"/>
                  </a:cubicBezTo>
                  <a:cubicBezTo>
                    <a:pt x="60" y="203"/>
                    <a:pt x="0" y="274"/>
                    <a:pt x="12" y="310"/>
                  </a:cubicBezTo>
                  <a:cubicBezTo>
                    <a:pt x="15" y="315"/>
                    <a:pt x="21" y="317"/>
                    <a:pt x="30" y="317"/>
                  </a:cubicBezTo>
                  <a:cubicBezTo>
                    <a:pt x="66" y="317"/>
                    <a:pt x="148" y="279"/>
                    <a:pt x="215" y="203"/>
                  </a:cubicBezTo>
                  <a:cubicBezTo>
                    <a:pt x="310" y="131"/>
                    <a:pt x="381" y="36"/>
                    <a:pt x="357" y="12"/>
                  </a:cubicBezTo>
                  <a:cubicBezTo>
                    <a:pt x="352" y="4"/>
                    <a:pt x="343" y="1"/>
                    <a:pt x="3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796;p60">
              <a:extLst>
                <a:ext uri="{FF2B5EF4-FFF2-40B4-BE49-F238E27FC236}">
                  <a16:creationId xmlns:a16="http://schemas.microsoft.com/office/drawing/2014/main" id="{75DA3B64-6835-4675-890E-4316A4C13889}"/>
                </a:ext>
              </a:extLst>
            </p:cNvPr>
            <p:cNvSpPr/>
            <p:nvPr/>
          </p:nvSpPr>
          <p:spPr>
            <a:xfrm>
              <a:off x="1434700" y="3524325"/>
              <a:ext cx="127400" cy="317675"/>
            </a:xfrm>
            <a:custGeom>
              <a:avLst/>
              <a:gdLst/>
              <a:ahLst/>
              <a:cxnLst/>
              <a:rect l="l" t="t" r="r" b="b"/>
              <a:pathLst>
                <a:path w="5096" h="12707" extrusionOk="0">
                  <a:moveTo>
                    <a:pt x="2327" y="1"/>
                  </a:moveTo>
                  <a:cubicBezTo>
                    <a:pt x="2317" y="1"/>
                    <a:pt x="2308" y="1"/>
                    <a:pt x="2298" y="2"/>
                  </a:cubicBezTo>
                  <a:cubicBezTo>
                    <a:pt x="1953" y="50"/>
                    <a:pt x="1762" y="764"/>
                    <a:pt x="1881" y="1610"/>
                  </a:cubicBezTo>
                  <a:cubicBezTo>
                    <a:pt x="1917" y="1884"/>
                    <a:pt x="1977" y="2134"/>
                    <a:pt x="2060" y="2360"/>
                  </a:cubicBezTo>
                  <a:cubicBezTo>
                    <a:pt x="1965" y="2205"/>
                    <a:pt x="1881" y="2062"/>
                    <a:pt x="1762" y="1907"/>
                  </a:cubicBezTo>
                  <a:cubicBezTo>
                    <a:pt x="1312" y="1349"/>
                    <a:pt x="788" y="1000"/>
                    <a:pt x="465" y="1000"/>
                  </a:cubicBezTo>
                  <a:cubicBezTo>
                    <a:pt x="395" y="1000"/>
                    <a:pt x="334" y="1016"/>
                    <a:pt x="286" y="1050"/>
                  </a:cubicBezTo>
                  <a:cubicBezTo>
                    <a:pt x="0" y="1253"/>
                    <a:pt x="214" y="1967"/>
                    <a:pt x="750" y="2646"/>
                  </a:cubicBezTo>
                  <a:cubicBezTo>
                    <a:pt x="1193" y="3196"/>
                    <a:pt x="1716" y="3552"/>
                    <a:pt x="2039" y="3552"/>
                  </a:cubicBezTo>
                  <a:cubicBezTo>
                    <a:pt x="2108" y="3552"/>
                    <a:pt x="2167" y="3536"/>
                    <a:pt x="2215" y="3503"/>
                  </a:cubicBezTo>
                  <a:cubicBezTo>
                    <a:pt x="2215" y="3503"/>
                    <a:pt x="2215" y="3491"/>
                    <a:pt x="2239" y="3491"/>
                  </a:cubicBezTo>
                  <a:cubicBezTo>
                    <a:pt x="2929" y="8611"/>
                    <a:pt x="1524" y="11135"/>
                    <a:pt x="715" y="12135"/>
                  </a:cubicBezTo>
                  <a:cubicBezTo>
                    <a:pt x="726" y="12325"/>
                    <a:pt x="750" y="12528"/>
                    <a:pt x="762" y="12706"/>
                  </a:cubicBezTo>
                  <a:cubicBezTo>
                    <a:pt x="3858" y="10170"/>
                    <a:pt x="3489" y="5182"/>
                    <a:pt x="3215" y="3324"/>
                  </a:cubicBezTo>
                  <a:lnTo>
                    <a:pt x="3215" y="3324"/>
                  </a:lnTo>
                  <a:cubicBezTo>
                    <a:pt x="3232" y="3327"/>
                    <a:pt x="3250" y="3328"/>
                    <a:pt x="3268" y="3328"/>
                  </a:cubicBezTo>
                  <a:cubicBezTo>
                    <a:pt x="3604" y="3328"/>
                    <a:pt x="4106" y="2922"/>
                    <a:pt x="4501" y="2312"/>
                  </a:cubicBezTo>
                  <a:cubicBezTo>
                    <a:pt x="4953" y="1586"/>
                    <a:pt x="5096" y="860"/>
                    <a:pt x="4798" y="681"/>
                  </a:cubicBezTo>
                  <a:cubicBezTo>
                    <a:pt x="4753" y="654"/>
                    <a:pt x="4699" y="641"/>
                    <a:pt x="4640" y="641"/>
                  </a:cubicBezTo>
                  <a:cubicBezTo>
                    <a:pt x="4311" y="641"/>
                    <a:pt x="3799" y="1042"/>
                    <a:pt x="3405" y="1657"/>
                  </a:cubicBezTo>
                  <a:cubicBezTo>
                    <a:pt x="3322" y="1812"/>
                    <a:pt x="3251" y="1943"/>
                    <a:pt x="3167" y="2086"/>
                  </a:cubicBezTo>
                  <a:cubicBezTo>
                    <a:pt x="3191" y="1895"/>
                    <a:pt x="3167" y="1669"/>
                    <a:pt x="3143" y="1455"/>
                  </a:cubicBezTo>
                  <a:cubicBezTo>
                    <a:pt x="3028" y="621"/>
                    <a:pt x="2675" y="1"/>
                    <a:pt x="232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797;p60">
              <a:extLst>
                <a:ext uri="{FF2B5EF4-FFF2-40B4-BE49-F238E27FC236}">
                  <a16:creationId xmlns:a16="http://schemas.microsoft.com/office/drawing/2014/main" id="{85E4EFF0-4726-41BD-BDB2-6CA387834544}"/>
                </a:ext>
              </a:extLst>
            </p:cNvPr>
            <p:cNvSpPr/>
            <p:nvPr/>
          </p:nvSpPr>
          <p:spPr>
            <a:xfrm>
              <a:off x="758425" y="3558600"/>
              <a:ext cx="166700" cy="309600"/>
            </a:xfrm>
            <a:custGeom>
              <a:avLst/>
              <a:gdLst/>
              <a:ahLst/>
              <a:cxnLst/>
              <a:rect l="l" t="t" r="r" b="b"/>
              <a:pathLst>
                <a:path w="6668" h="12384" extrusionOk="0">
                  <a:moveTo>
                    <a:pt x="3286" y="3418"/>
                  </a:moveTo>
                  <a:cubicBezTo>
                    <a:pt x="3292" y="3418"/>
                    <a:pt x="3295" y="3420"/>
                    <a:pt x="3295" y="3422"/>
                  </a:cubicBezTo>
                  <a:lnTo>
                    <a:pt x="3295" y="3422"/>
                  </a:lnTo>
                  <a:cubicBezTo>
                    <a:pt x="3292" y="3420"/>
                    <a:pt x="3289" y="3419"/>
                    <a:pt x="3286" y="3418"/>
                  </a:cubicBezTo>
                  <a:lnTo>
                    <a:pt x="3286" y="3418"/>
                  </a:lnTo>
                  <a:cubicBezTo>
                    <a:pt x="3286" y="3418"/>
                    <a:pt x="3286" y="3418"/>
                    <a:pt x="3286" y="3418"/>
                  </a:cubicBezTo>
                  <a:close/>
                  <a:moveTo>
                    <a:pt x="2593" y="0"/>
                  </a:moveTo>
                  <a:cubicBezTo>
                    <a:pt x="2590" y="0"/>
                    <a:pt x="2587" y="1"/>
                    <a:pt x="2584" y="1"/>
                  </a:cubicBezTo>
                  <a:cubicBezTo>
                    <a:pt x="2227" y="13"/>
                    <a:pt x="1977" y="715"/>
                    <a:pt x="2024" y="1584"/>
                  </a:cubicBezTo>
                  <a:cubicBezTo>
                    <a:pt x="2036" y="1798"/>
                    <a:pt x="2060" y="2025"/>
                    <a:pt x="2108" y="2215"/>
                  </a:cubicBezTo>
                  <a:cubicBezTo>
                    <a:pt x="2024" y="2084"/>
                    <a:pt x="1917" y="1965"/>
                    <a:pt x="1798" y="1834"/>
                  </a:cubicBezTo>
                  <a:cubicBezTo>
                    <a:pt x="1345" y="1344"/>
                    <a:pt x="821" y="1041"/>
                    <a:pt x="492" y="1041"/>
                  </a:cubicBezTo>
                  <a:cubicBezTo>
                    <a:pt x="397" y="1041"/>
                    <a:pt x="318" y="1066"/>
                    <a:pt x="262" y="1120"/>
                  </a:cubicBezTo>
                  <a:cubicBezTo>
                    <a:pt x="0" y="1346"/>
                    <a:pt x="262" y="2037"/>
                    <a:pt x="845" y="2668"/>
                  </a:cubicBezTo>
                  <a:cubicBezTo>
                    <a:pt x="1302" y="3155"/>
                    <a:pt x="1822" y="3462"/>
                    <a:pt x="2153" y="3462"/>
                  </a:cubicBezTo>
                  <a:cubicBezTo>
                    <a:pt x="2202" y="3462"/>
                    <a:pt x="2246" y="3455"/>
                    <a:pt x="2286" y="3442"/>
                  </a:cubicBezTo>
                  <a:cubicBezTo>
                    <a:pt x="2358" y="5370"/>
                    <a:pt x="2893" y="10573"/>
                    <a:pt x="6668" y="12383"/>
                  </a:cubicBezTo>
                  <a:lnTo>
                    <a:pt x="6620" y="11895"/>
                  </a:lnTo>
                  <a:cubicBezTo>
                    <a:pt x="5787" y="11288"/>
                    <a:pt x="3536" y="9157"/>
                    <a:pt x="3286" y="3418"/>
                  </a:cubicBezTo>
                  <a:lnTo>
                    <a:pt x="3286" y="3418"/>
                  </a:lnTo>
                  <a:cubicBezTo>
                    <a:pt x="3290" y="3422"/>
                    <a:pt x="3293" y="3423"/>
                    <a:pt x="3294" y="3423"/>
                  </a:cubicBezTo>
                  <a:cubicBezTo>
                    <a:pt x="3295" y="3423"/>
                    <a:pt x="3295" y="3422"/>
                    <a:pt x="3295" y="3422"/>
                  </a:cubicBezTo>
                  <a:lnTo>
                    <a:pt x="3295" y="3422"/>
                  </a:lnTo>
                  <a:cubicBezTo>
                    <a:pt x="3333" y="3438"/>
                    <a:pt x="3374" y="3446"/>
                    <a:pt x="3418" y="3446"/>
                  </a:cubicBezTo>
                  <a:cubicBezTo>
                    <a:pt x="3750" y="3446"/>
                    <a:pt x="4242" y="2988"/>
                    <a:pt x="4596" y="2310"/>
                  </a:cubicBezTo>
                  <a:cubicBezTo>
                    <a:pt x="5001" y="1548"/>
                    <a:pt x="5072" y="810"/>
                    <a:pt x="4763" y="655"/>
                  </a:cubicBezTo>
                  <a:cubicBezTo>
                    <a:pt x="4725" y="639"/>
                    <a:pt x="4684" y="631"/>
                    <a:pt x="4640" y="631"/>
                  </a:cubicBezTo>
                  <a:cubicBezTo>
                    <a:pt x="4310" y="631"/>
                    <a:pt x="3822" y="1090"/>
                    <a:pt x="3465" y="1763"/>
                  </a:cubicBezTo>
                  <a:cubicBezTo>
                    <a:pt x="3370" y="1929"/>
                    <a:pt x="3298" y="2096"/>
                    <a:pt x="3239" y="2263"/>
                  </a:cubicBezTo>
                  <a:cubicBezTo>
                    <a:pt x="3286" y="2037"/>
                    <a:pt x="3298" y="1775"/>
                    <a:pt x="3286" y="1501"/>
                  </a:cubicBezTo>
                  <a:cubicBezTo>
                    <a:pt x="3251" y="663"/>
                    <a:pt x="2946" y="0"/>
                    <a:pt x="259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798;p60">
              <a:extLst>
                <a:ext uri="{FF2B5EF4-FFF2-40B4-BE49-F238E27FC236}">
                  <a16:creationId xmlns:a16="http://schemas.microsoft.com/office/drawing/2014/main" id="{614A1926-8C04-46C2-BB19-52B2B539E0E5}"/>
                </a:ext>
              </a:extLst>
            </p:cNvPr>
            <p:cNvSpPr/>
            <p:nvPr/>
          </p:nvSpPr>
          <p:spPr>
            <a:xfrm>
              <a:off x="916775" y="3499075"/>
              <a:ext cx="542050" cy="654300"/>
            </a:xfrm>
            <a:custGeom>
              <a:avLst/>
              <a:gdLst/>
              <a:ahLst/>
              <a:cxnLst/>
              <a:rect l="l" t="t" r="r" b="b"/>
              <a:pathLst>
                <a:path w="21682" h="26172" extrusionOk="0">
                  <a:moveTo>
                    <a:pt x="17098" y="0"/>
                  </a:moveTo>
                  <a:cubicBezTo>
                    <a:pt x="17074" y="0"/>
                    <a:pt x="17038" y="12"/>
                    <a:pt x="17014" y="12"/>
                  </a:cubicBezTo>
                  <a:lnTo>
                    <a:pt x="2346" y="1322"/>
                  </a:lnTo>
                  <a:lnTo>
                    <a:pt x="2262" y="1322"/>
                  </a:lnTo>
                  <a:cubicBezTo>
                    <a:pt x="2346" y="2251"/>
                    <a:pt x="2632" y="3156"/>
                    <a:pt x="2286" y="4060"/>
                  </a:cubicBezTo>
                  <a:cubicBezTo>
                    <a:pt x="1917" y="5061"/>
                    <a:pt x="905" y="5703"/>
                    <a:pt x="488" y="6680"/>
                  </a:cubicBezTo>
                  <a:cubicBezTo>
                    <a:pt x="48" y="7692"/>
                    <a:pt x="0" y="8882"/>
                    <a:pt x="24" y="9978"/>
                  </a:cubicBezTo>
                  <a:cubicBezTo>
                    <a:pt x="131" y="13621"/>
                    <a:pt x="500" y="17264"/>
                    <a:pt x="1143" y="20848"/>
                  </a:cubicBezTo>
                  <a:cubicBezTo>
                    <a:pt x="1500" y="22848"/>
                    <a:pt x="2346" y="25551"/>
                    <a:pt x="4632" y="26051"/>
                  </a:cubicBezTo>
                  <a:cubicBezTo>
                    <a:pt x="4810" y="26087"/>
                    <a:pt x="5001" y="26123"/>
                    <a:pt x="5191" y="26135"/>
                  </a:cubicBezTo>
                  <a:cubicBezTo>
                    <a:pt x="5389" y="26160"/>
                    <a:pt x="5590" y="26172"/>
                    <a:pt x="5790" y="26172"/>
                  </a:cubicBezTo>
                  <a:cubicBezTo>
                    <a:pt x="5962" y="26172"/>
                    <a:pt x="6133" y="26163"/>
                    <a:pt x="6299" y="26146"/>
                  </a:cubicBezTo>
                  <a:lnTo>
                    <a:pt x="11264" y="25706"/>
                  </a:lnTo>
                  <a:lnTo>
                    <a:pt x="12573" y="25587"/>
                  </a:lnTo>
                  <a:lnTo>
                    <a:pt x="17550" y="25146"/>
                  </a:lnTo>
                  <a:cubicBezTo>
                    <a:pt x="17919" y="25111"/>
                    <a:pt x="18276" y="25039"/>
                    <a:pt x="18634" y="24932"/>
                  </a:cubicBezTo>
                  <a:cubicBezTo>
                    <a:pt x="18812" y="24872"/>
                    <a:pt x="19003" y="24813"/>
                    <a:pt x="19169" y="24742"/>
                  </a:cubicBezTo>
                  <a:cubicBezTo>
                    <a:pt x="21324" y="23849"/>
                    <a:pt x="21682" y="21015"/>
                    <a:pt x="21682" y="19015"/>
                  </a:cubicBezTo>
                  <a:cubicBezTo>
                    <a:pt x="21670" y="15383"/>
                    <a:pt x="21384" y="11728"/>
                    <a:pt x="20836" y="8120"/>
                  </a:cubicBezTo>
                  <a:cubicBezTo>
                    <a:pt x="20670" y="7049"/>
                    <a:pt x="20408" y="5870"/>
                    <a:pt x="19788" y="4965"/>
                  </a:cubicBezTo>
                  <a:cubicBezTo>
                    <a:pt x="19193" y="4072"/>
                    <a:pt x="18098" y="3620"/>
                    <a:pt x="17550" y="2715"/>
                  </a:cubicBezTo>
                  <a:cubicBezTo>
                    <a:pt x="17038" y="1858"/>
                    <a:pt x="17169" y="929"/>
                    <a:pt x="17098" y="0"/>
                  </a:cubicBez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799;p60">
              <a:extLst>
                <a:ext uri="{FF2B5EF4-FFF2-40B4-BE49-F238E27FC236}">
                  <a16:creationId xmlns:a16="http://schemas.microsoft.com/office/drawing/2014/main" id="{99339A62-9F09-499C-9E49-3EA548CC77DB}"/>
                </a:ext>
              </a:extLst>
            </p:cNvPr>
            <p:cNvSpPr/>
            <p:nvPr/>
          </p:nvSpPr>
          <p:spPr>
            <a:xfrm>
              <a:off x="1045950" y="4145875"/>
              <a:ext cx="100925" cy="181900"/>
            </a:xfrm>
            <a:custGeom>
              <a:avLst/>
              <a:gdLst/>
              <a:ahLst/>
              <a:cxnLst/>
              <a:rect l="l" t="t" r="r" b="b"/>
              <a:pathLst>
                <a:path w="4037" h="7276" extrusionOk="0">
                  <a:moveTo>
                    <a:pt x="4037" y="1"/>
                  </a:moveTo>
                  <a:lnTo>
                    <a:pt x="3299" y="60"/>
                  </a:lnTo>
                  <a:lnTo>
                    <a:pt x="3001" y="6251"/>
                  </a:lnTo>
                  <a:cubicBezTo>
                    <a:pt x="3001" y="6251"/>
                    <a:pt x="2417" y="6104"/>
                    <a:pt x="1752" y="6104"/>
                  </a:cubicBezTo>
                  <a:cubicBezTo>
                    <a:pt x="1080" y="6104"/>
                    <a:pt x="324" y="6254"/>
                    <a:pt x="1" y="6859"/>
                  </a:cubicBezTo>
                  <a:lnTo>
                    <a:pt x="4013" y="7275"/>
                  </a:lnTo>
                  <a:lnTo>
                    <a:pt x="4037" y="1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800;p60">
              <a:extLst>
                <a:ext uri="{FF2B5EF4-FFF2-40B4-BE49-F238E27FC236}">
                  <a16:creationId xmlns:a16="http://schemas.microsoft.com/office/drawing/2014/main" id="{AE3DD451-0763-46C4-9BC5-93274180A3DD}"/>
                </a:ext>
              </a:extLst>
            </p:cNvPr>
            <p:cNvSpPr/>
            <p:nvPr/>
          </p:nvSpPr>
          <p:spPr>
            <a:xfrm>
              <a:off x="964100" y="3712975"/>
              <a:ext cx="436675" cy="171000"/>
            </a:xfrm>
            <a:custGeom>
              <a:avLst/>
              <a:gdLst/>
              <a:ahLst/>
              <a:cxnLst/>
              <a:rect l="l" t="t" r="r" b="b"/>
              <a:pathLst>
                <a:path w="17467" h="6840" extrusionOk="0">
                  <a:moveTo>
                    <a:pt x="14160" y="1"/>
                  </a:moveTo>
                  <a:cubicBezTo>
                    <a:pt x="13386" y="1"/>
                    <a:pt x="12615" y="224"/>
                    <a:pt x="11871" y="493"/>
                  </a:cubicBezTo>
                  <a:cubicBezTo>
                    <a:pt x="11026" y="815"/>
                    <a:pt x="10192" y="1184"/>
                    <a:pt x="9299" y="1315"/>
                  </a:cubicBezTo>
                  <a:cubicBezTo>
                    <a:pt x="9000" y="1360"/>
                    <a:pt x="8699" y="1378"/>
                    <a:pt x="8397" y="1378"/>
                  </a:cubicBezTo>
                  <a:cubicBezTo>
                    <a:pt x="7511" y="1378"/>
                    <a:pt x="6616" y="1219"/>
                    <a:pt x="5727" y="1112"/>
                  </a:cubicBezTo>
                  <a:cubicBezTo>
                    <a:pt x="5213" y="1040"/>
                    <a:pt x="4688" y="986"/>
                    <a:pt x="4168" y="986"/>
                  </a:cubicBezTo>
                  <a:cubicBezTo>
                    <a:pt x="3486" y="986"/>
                    <a:pt x="2813" y="1080"/>
                    <a:pt x="2191" y="1350"/>
                  </a:cubicBezTo>
                  <a:cubicBezTo>
                    <a:pt x="0" y="2279"/>
                    <a:pt x="108" y="5232"/>
                    <a:pt x="1501" y="6839"/>
                  </a:cubicBezTo>
                  <a:lnTo>
                    <a:pt x="17467" y="3112"/>
                  </a:lnTo>
                  <a:cubicBezTo>
                    <a:pt x="17205" y="1731"/>
                    <a:pt x="15967" y="184"/>
                    <a:pt x="14514" y="17"/>
                  </a:cubicBezTo>
                  <a:cubicBezTo>
                    <a:pt x="14396" y="6"/>
                    <a:pt x="14278" y="1"/>
                    <a:pt x="14160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801;p60">
              <a:extLst>
                <a:ext uri="{FF2B5EF4-FFF2-40B4-BE49-F238E27FC236}">
                  <a16:creationId xmlns:a16="http://schemas.microsoft.com/office/drawing/2014/main" id="{58ED0917-B42E-4F41-AA4B-F4085BDABE1A}"/>
                </a:ext>
              </a:extLst>
            </p:cNvPr>
            <p:cNvSpPr/>
            <p:nvPr/>
          </p:nvSpPr>
          <p:spPr>
            <a:xfrm>
              <a:off x="1259975" y="4133975"/>
              <a:ext cx="129800" cy="180400"/>
            </a:xfrm>
            <a:custGeom>
              <a:avLst/>
              <a:gdLst/>
              <a:ahLst/>
              <a:cxnLst/>
              <a:rect l="l" t="t" r="r" b="b"/>
              <a:pathLst>
                <a:path w="5192" h="7216" extrusionOk="0">
                  <a:moveTo>
                    <a:pt x="726" y="0"/>
                  </a:moveTo>
                  <a:lnTo>
                    <a:pt x="0" y="60"/>
                  </a:lnTo>
                  <a:lnTo>
                    <a:pt x="1310" y="7216"/>
                  </a:lnTo>
                  <a:lnTo>
                    <a:pt x="5191" y="6084"/>
                  </a:lnTo>
                  <a:cubicBezTo>
                    <a:pt x="4901" y="5728"/>
                    <a:pt x="4445" y="5611"/>
                    <a:pt x="3973" y="5611"/>
                  </a:cubicBezTo>
                  <a:cubicBezTo>
                    <a:pt x="3071" y="5611"/>
                    <a:pt x="2108" y="6037"/>
                    <a:pt x="2108" y="603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802;p60">
              <a:extLst>
                <a:ext uri="{FF2B5EF4-FFF2-40B4-BE49-F238E27FC236}">
                  <a16:creationId xmlns:a16="http://schemas.microsoft.com/office/drawing/2014/main" id="{81422C19-D36C-4BB0-B0E2-D226D698E74E}"/>
                </a:ext>
              </a:extLst>
            </p:cNvPr>
            <p:cNvSpPr/>
            <p:nvPr/>
          </p:nvSpPr>
          <p:spPr>
            <a:xfrm>
              <a:off x="967975" y="3731350"/>
              <a:ext cx="450975" cy="382775"/>
            </a:xfrm>
            <a:custGeom>
              <a:avLst/>
              <a:gdLst/>
              <a:ahLst/>
              <a:cxnLst/>
              <a:rect l="l" t="t" r="r" b="b"/>
              <a:pathLst>
                <a:path w="18039" h="15311" extrusionOk="0">
                  <a:moveTo>
                    <a:pt x="14446" y="1"/>
                  </a:moveTo>
                  <a:cubicBezTo>
                    <a:pt x="13826" y="1"/>
                    <a:pt x="13205" y="116"/>
                    <a:pt x="12728" y="282"/>
                  </a:cubicBezTo>
                  <a:cubicBezTo>
                    <a:pt x="10871" y="937"/>
                    <a:pt x="9454" y="2723"/>
                    <a:pt x="7489" y="2949"/>
                  </a:cubicBezTo>
                  <a:cubicBezTo>
                    <a:pt x="7351" y="2964"/>
                    <a:pt x="7213" y="2971"/>
                    <a:pt x="7076" y="2971"/>
                  </a:cubicBezTo>
                  <a:cubicBezTo>
                    <a:pt x="6006" y="2971"/>
                    <a:pt x="4962" y="2554"/>
                    <a:pt x="3917" y="2258"/>
                  </a:cubicBezTo>
                  <a:cubicBezTo>
                    <a:pt x="3383" y="2109"/>
                    <a:pt x="2807" y="1994"/>
                    <a:pt x="2239" y="1994"/>
                  </a:cubicBezTo>
                  <a:cubicBezTo>
                    <a:pt x="1857" y="1994"/>
                    <a:pt x="1478" y="2046"/>
                    <a:pt x="1119" y="2175"/>
                  </a:cubicBezTo>
                  <a:cubicBezTo>
                    <a:pt x="0" y="2568"/>
                    <a:pt x="345" y="3675"/>
                    <a:pt x="393" y="4699"/>
                  </a:cubicBezTo>
                  <a:cubicBezTo>
                    <a:pt x="476" y="6961"/>
                    <a:pt x="762" y="9224"/>
                    <a:pt x="1250" y="11438"/>
                  </a:cubicBezTo>
                  <a:cubicBezTo>
                    <a:pt x="1477" y="12474"/>
                    <a:pt x="1786" y="13546"/>
                    <a:pt x="2548" y="14260"/>
                  </a:cubicBezTo>
                  <a:cubicBezTo>
                    <a:pt x="3477" y="15117"/>
                    <a:pt x="4846" y="15272"/>
                    <a:pt x="6096" y="15296"/>
                  </a:cubicBezTo>
                  <a:cubicBezTo>
                    <a:pt x="6429" y="15306"/>
                    <a:pt x="6762" y="15311"/>
                    <a:pt x="7095" y="15311"/>
                  </a:cubicBezTo>
                  <a:cubicBezTo>
                    <a:pt x="8726" y="15311"/>
                    <a:pt x="10354" y="15192"/>
                    <a:pt x="11966" y="14974"/>
                  </a:cubicBezTo>
                  <a:cubicBezTo>
                    <a:pt x="13383" y="14772"/>
                    <a:pt x="14907" y="14379"/>
                    <a:pt x="16062" y="13498"/>
                  </a:cubicBezTo>
                  <a:cubicBezTo>
                    <a:pt x="17419" y="12474"/>
                    <a:pt x="17824" y="11069"/>
                    <a:pt x="17943" y="9450"/>
                  </a:cubicBezTo>
                  <a:cubicBezTo>
                    <a:pt x="17955" y="9283"/>
                    <a:pt x="17967" y="9116"/>
                    <a:pt x="17967" y="8974"/>
                  </a:cubicBezTo>
                  <a:cubicBezTo>
                    <a:pt x="18038" y="7711"/>
                    <a:pt x="17883" y="6437"/>
                    <a:pt x="17824" y="5175"/>
                  </a:cubicBezTo>
                  <a:cubicBezTo>
                    <a:pt x="17740" y="3711"/>
                    <a:pt x="17526" y="2175"/>
                    <a:pt x="16693" y="925"/>
                  </a:cubicBezTo>
                  <a:cubicBezTo>
                    <a:pt x="16235" y="242"/>
                    <a:pt x="15341" y="1"/>
                    <a:pt x="14446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803;p60">
              <a:extLst>
                <a:ext uri="{FF2B5EF4-FFF2-40B4-BE49-F238E27FC236}">
                  <a16:creationId xmlns:a16="http://schemas.microsoft.com/office/drawing/2014/main" id="{710DF0F1-B259-428E-9218-DC80ABADBB30}"/>
                </a:ext>
              </a:extLst>
            </p:cNvPr>
            <p:cNvSpPr/>
            <p:nvPr/>
          </p:nvSpPr>
          <p:spPr>
            <a:xfrm>
              <a:off x="1242400" y="3766625"/>
              <a:ext cx="127125" cy="116450"/>
            </a:xfrm>
            <a:custGeom>
              <a:avLst/>
              <a:gdLst/>
              <a:ahLst/>
              <a:cxnLst/>
              <a:rect l="l" t="t" r="r" b="b"/>
              <a:pathLst>
                <a:path w="5085" h="4658" extrusionOk="0">
                  <a:moveTo>
                    <a:pt x="3763" y="585"/>
                  </a:moveTo>
                  <a:lnTo>
                    <a:pt x="4085" y="812"/>
                  </a:lnTo>
                  <a:lnTo>
                    <a:pt x="3775" y="824"/>
                  </a:lnTo>
                  <a:lnTo>
                    <a:pt x="3775" y="669"/>
                  </a:lnTo>
                  <a:cubicBezTo>
                    <a:pt x="3775" y="645"/>
                    <a:pt x="3775" y="609"/>
                    <a:pt x="3763" y="585"/>
                  </a:cubicBezTo>
                  <a:close/>
                  <a:moveTo>
                    <a:pt x="3061" y="216"/>
                  </a:moveTo>
                  <a:cubicBezTo>
                    <a:pt x="3120" y="216"/>
                    <a:pt x="3192" y="216"/>
                    <a:pt x="3263" y="240"/>
                  </a:cubicBezTo>
                  <a:lnTo>
                    <a:pt x="3454" y="371"/>
                  </a:lnTo>
                  <a:cubicBezTo>
                    <a:pt x="3525" y="466"/>
                    <a:pt x="3573" y="574"/>
                    <a:pt x="3584" y="693"/>
                  </a:cubicBezTo>
                  <a:lnTo>
                    <a:pt x="3584" y="836"/>
                  </a:lnTo>
                  <a:lnTo>
                    <a:pt x="1846" y="907"/>
                  </a:lnTo>
                  <a:cubicBezTo>
                    <a:pt x="1679" y="931"/>
                    <a:pt x="1537" y="990"/>
                    <a:pt x="1418" y="1086"/>
                  </a:cubicBezTo>
                  <a:lnTo>
                    <a:pt x="429" y="407"/>
                  </a:lnTo>
                  <a:cubicBezTo>
                    <a:pt x="501" y="359"/>
                    <a:pt x="596" y="335"/>
                    <a:pt x="679" y="312"/>
                  </a:cubicBezTo>
                  <a:lnTo>
                    <a:pt x="3061" y="216"/>
                  </a:lnTo>
                  <a:close/>
                  <a:moveTo>
                    <a:pt x="3620" y="1026"/>
                  </a:moveTo>
                  <a:lnTo>
                    <a:pt x="3704" y="3050"/>
                  </a:lnTo>
                  <a:cubicBezTo>
                    <a:pt x="3704" y="3324"/>
                    <a:pt x="3489" y="3562"/>
                    <a:pt x="3227" y="3574"/>
                  </a:cubicBezTo>
                  <a:lnTo>
                    <a:pt x="1489" y="3645"/>
                  </a:lnTo>
                  <a:lnTo>
                    <a:pt x="1394" y="1621"/>
                  </a:lnTo>
                  <a:cubicBezTo>
                    <a:pt x="1382" y="1359"/>
                    <a:pt x="1596" y="1121"/>
                    <a:pt x="1870" y="1109"/>
                  </a:cubicBezTo>
                  <a:lnTo>
                    <a:pt x="3620" y="1026"/>
                  </a:lnTo>
                  <a:close/>
                  <a:moveTo>
                    <a:pt x="298" y="550"/>
                  </a:moveTo>
                  <a:lnTo>
                    <a:pt x="1287" y="1240"/>
                  </a:lnTo>
                  <a:cubicBezTo>
                    <a:pt x="1215" y="1359"/>
                    <a:pt x="1168" y="1490"/>
                    <a:pt x="1191" y="1645"/>
                  </a:cubicBezTo>
                  <a:lnTo>
                    <a:pt x="1275" y="3669"/>
                  </a:lnTo>
                  <a:lnTo>
                    <a:pt x="846" y="3681"/>
                  </a:lnTo>
                  <a:cubicBezTo>
                    <a:pt x="798" y="3681"/>
                    <a:pt x="763" y="3681"/>
                    <a:pt x="715" y="3669"/>
                  </a:cubicBezTo>
                  <a:lnTo>
                    <a:pt x="406" y="3443"/>
                  </a:lnTo>
                  <a:cubicBezTo>
                    <a:pt x="358" y="3372"/>
                    <a:pt x="322" y="3288"/>
                    <a:pt x="322" y="3205"/>
                  </a:cubicBezTo>
                  <a:lnTo>
                    <a:pt x="203" y="836"/>
                  </a:lnTo>
                  <a:cubicBezTo>
                    <a:pt x="215" y="728"/>
                    <a:pt x="251" y="633"/>
                    <a:pt x="298" y="550"/>
                  </a:cubicBezTo>
                  <a:close/>
                  <a:moveTo>
                    <a:pt x="1310" y="3860"/>
                  </a:moveTo>
                  <a:lnTo>
                    <a:pt x="1310" y="4026"/>
                  </a:lnTo>
                  <a:cubicBezTo>
                    <a:pt x="1310" y="4050"/>
                    <a:pt x="1310" y="4086"/>
                    <a:pt x="1322" y="4098"/>
                  </a:cubicBezTo>
                  <a:lnTo>
                    <a:pt x="1013" y="3872"/>
                  </a:lnTo>
                  <a:lnTo>
                    <a:pt x="1310" y="3860"/>
                  </a:lnTo>
                  <a:close/>
                  <a:moveTo>
                    <a:pt x="4227" y="1002"/>
                  </a:moveTo>
                  <a:cubicBezTo>
                    <a:pt x="4299" y="1002"/>
                    <a:pt x="4382" y="1014"/>
                    <a:pt x="4442" y="1050"/>
                  </a:cubicBezTo>
                  <a:lnTo>
                    <a:pt x="4585" y="1133"/>
                  </a:lnTo>
                  <a:cubicBezTo>
                    <a:pt x="4668" y="1228"/>
                    <a:pt x="4727" y="1347"/>
                    <a:pt x="4727" y="1467"/>
                  </a:cubicBezTo>
                  <a:lnTo>
                    <a:pt x="4847" y="3824"/>
                  </a:lnTo>
                  <a:cubicBezTo>
                    <a:pt x="4870" y="3967"/>
                    <a:pt x="4835" y="4050"/>
                    <a:pt x="4775" y="4145"/>
                  </a:cubicBezTo>
                  <a:lnTo>
                    <a:pt x="3751" y="3491"/>
                  </a:lnTo>
                  <a:cubicBezTo>
                    <a:pt x="3835" y="3372"/>
                    <a:pt x="3894" y="3205"/>
                    <a:pt x="3882" y="3038"/>
                  </a:cubicBezTo>
                  <a:lnTo>
                    <a:pt x="3787" y="1014"/>
                  </a:lnTo>
                  <a:lnTo>
                    <a:pt x="4227" y="1002"/>
                  </a:lnTo>
                  <a:close/>
                  <a:moveTo>
                    <a:pt x="3620" y="3633"/>
                  </a:moveTo>
                  <a:lnTo>
                    <a:pt x="4644" y="4288"/>
                  </a:lnTo>
                  <a:cubicBezTo>
                    <a:pt x="4561" y="4336"/>
                    <a:pt x="4489" y="4360"/>
                    <a:pt x="4406" y="4360"/>
                  </a:cubicBezTo>
                  <a:lnTo>
                    <a:pt x="2025" y="4467"/>
                  </a:lnTo>
                  <a:cubicBezTo>
                    <a:pt x="2017" y="4467"/>
                    <a:pt x="2009" y="4467"/>
                    <a:pt x="2002" y="4467"/>
                  </a:cubicBezTo>
                  <a:cubicBezTo>
                    <a:pt x="1738" y="4467"/>
                    <a:pt x="1512" y="4268"/>
                    <a:pt x="1501" y="3991"/>
                  </a:cubicBezTo>
                  <a:lnTo>
                    <a:pt x="1501" y="3836"/>
                  </a:lnTo>
                  <a:lnTo>
                    <a:pt x="3239" y="3764"/>
                  </a:lnTo>
                  <a:cubicBezTo>
                    <a:pt x="3370" y="3764"/>
                    <a:pt x="3513" y="3705"/>
                    <a:pt x="3620" y="3633"/>
                  </a:cubicBezTo>
                  <a:close/>
                  <a:moveTo>
                    <a:pt x="3075" y="1"/>
                  </a:moveTo>
                  <a:cubicBezTo>
                    <a:pt x="3062" y="1"/>
                    <a:pt x="3050" y="1"/>
                    <a:pt x="3037" y="2"/>
                  </a:cubicBezTo>
                  <a:lnTo>
                    <a:pt x="667" y="121"/>
                  </a:lnTo>
                  <a:cubicBezTo>
                    <a:pt x="298" y="133"/>
                    <a:pt x="1" y="466"/>
                    <a:pt x="25" y="847"/>
                  </a:cubicBezTo>
                  <a:lnTo>
                    <a:pt x="144" y="3217"/>
                  </a:lnTo>
                  <a:cubicBezTo>
                    <a:pt x="167" y="3514"/>
                    <a:pt x="370" y="3764"/>
                    <a:pt x="644" y="3848"/>
                  </a:cubicBezTo>
                  <a:lnTo>
                    <a:pt x="1560" y="4503"/>
                  </a:lnTo>
                  <a:cubicBezTo>
                    <a:pt x="1691" y="4598"/>
                    <a:pt x="1858" y="4657"/>
                    <a:pt x="2037" y="4657"/>
                  </a:cubicBezTo>
                  <a:lnTo>
                    <a:pt x="4406" y="4538"/>
                  </a:lnTo>
                  <a:cubicBezTo>
                    <a:pt x="4787" y="4526"/>
                    <a:pt x="5085" y="4205"/>
                    <a:pt x="5061" y="3812"/>
                  </a:cubicBezTo>
                  <a:lnTo>
                    <a:pt x="4942" y="1443"/>
                  </a:lnTo>
                  <a:cubicBezTo>
                    <a:pt x="4918" y="1181"/>
                    <a:pt x="4763" y="955"/>
                    <a:pt x="4537" y="847"/>
                  </a:cubicBezTo>
                  <a:lnTo>
                    <a:pt x="3573" y="216"/>
                  </a:lnTo>
                  <a:cubicBezTo>
                    <a:pt x="3450" y="83"/>
                    <a:pt x="3265" y="1"/>
                    <a:pt x="30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804;p60">
              <a:extLst>
                <a:ext uri="{FF2B5EF4-FFF2-40B4-BE49-F238E27FC236}">
                  <a16:creationId xmlns:a16="http://schemas.microsoft.com/office/drawing/2014/main" id="{A99563CA-CE53-4DAE-987A-DD84AC50E748}"/>
                </a:ext>
              </a:extLst>
            </p:cNvPr>
            <p:cNvSpPr/>
            <p:nvPr/>
          </p:nvSpPr>
          <p:spPr>
            <a:xfrm>
              <a:off x="1181975" y="3965775"/>
              <a:ext cx="127125" cy="116425"/>
            </a:xfrm>
            <a:custGeom>
              <a:avLst/>
              <a:gdLst/>
              <a:ahLst/>
              <a:cxnLst/>
              <a:rect l="l" t="t" r="r" b="b"/>
              <a:pathLst>
                <a:path w="5085" h="4657" extrusionOk="0">
                  <a:moveTo>
                    <a:pt x="3775" y="597"/>
                  </a:moveTo>
                  <a:lnTo>
                    <a:pt x="4096" y="823"/>
                  </a:lnTo>
                  <a:lnTo>
                    <a:pt x="3787" y="835"/>
                  </a:lnTo>
                  <a:lnTo>
                    <a:pt x="3787" y="680"/>
                  </a:lnTo>
                  <a:cubicBezTo>
                    <a:pt x="3775" y="656"/>
                    <a:pt x="3775" y="620"/>
                    <a:pt x="3775" y="597"/>
                  </a:cubicBezTo>
                  <a:close/>
                  <a:moveTo>
                    <a:pt x="3061" y="228"/>
                  </a:moveTo>
                  <a:cubicBezTo>
                    <a:pt x="3108" y="228"/>
                    <a:pt x="3192" y="228"/>
                    <a:pt x="3251" y="251"/>
                  </a:cubicBezTo>
                  <a:lnTo>
                    <a:pt x="3442" y="382"/>
                  </a:lnTo>
                  <a:cubicBezTo>
                    <a:pt x="3513" y="478"/>
                    <a:pt x="3561" y="585"/>
                    <a:pt x="3573" y="704"/>
                  </a:cubicBezTo>
                  <a:lnTo>
                    <a:pt x="3573" y="847"/>
                  </a:lnTo>
                  <a:lnTo>
                    <a:pt x="1834" y="918"/>
                  </a:lnTo>
                  <a:cubicBezTo>
                    <a:pt x="1668" y="942"/>
                    <a:pt x="1525" y="1001"/>
                    <a:pt x="1406" y="1097"/>
                  </a:cubicBezTo>
                  <a:lnTo>
                    <a:pt x="417" y="418"/>
                  </a:lnTo>
                  <a:cubicBezTo>
                    <a:pt x="501" y="370"/>
                    <a:pt x="584" y="347"/>
                    <a:pt x="679" y="323"/>
                  </a:cubicBezTo>
                  <a:lnTo>
                    <a:pt x="3061" y="228"/>
                  </a:lnTo>
                  <a:close/>
                  <a:moveTo>
                    <a:pt x="3608" y="1025"/>
                  </a:moveTo>
                  <a:lnTo>
                    <a:pt x="3692" y="3049"/>
                  </a:lnTo>
                  <a:cubicBezTo>
                    <a:pt x="3692" y="3335"/>
                    <a:pt x="3489" y="3561"/>
                    <a:pt x="3215" y="3573"/>
                  </a:cubicBezTo>
                  <a:lnTo>
                    <a:pt x="1477" y="3645"/>
                  </a:lnTo>
                  <a:lnTo>
                    <a:pt x="1394" y="1621"/>
                  </a:lnTo>
                  <a:cubicBezTo>
                    <a:pt x="1370" y="1359"/>
                    <a:pt x="1584" y="1121"/>
                    <a:pt x="1870" y="1097"/>
                  </a:cubicBezTo>
                  <a:lnTo>
                    <a:pt x="3608" y="1025"/>
                  </a:lnTo>
                  <a:close/>
                  <a:moveTo>
                    <a:pt x="286" y="549"/>
                  </a:moveTo>
                  <a:lnTo>
                    <a:pt x="1287" y="1240"/>
                  </a:lnTo>
                  <a:cubicBezTo>
                    <a:pt x="1215" y="1359"/>
                    <a:pt x="1168" y="1490"/>
                    <a:pt x="1179" y="1632"/>
                  </a:cubicBezTo>
                  <a:lnTo>
                    <a:pt x="1275" y="3657"/>
                  </a:lnTo>
                  <a:lnTo>
                    <a:pt x="834" y="3680"/>
                  </a:lnTo>
                  <a:cubicBezTo>
                    <a:pt x="798" y="3680"/>
                    <a:pt x="751" y="3680"/>
                    <a:pt x="703" y="3657"/>
                  </a:cubicBezTo>
                  <a:lnTo>
                    <a:pt x="394" y="3442"/>
                  </a:lnTo>
                  <a:cubicBezTo>
                    <a:pt x="346" y="3359"/>
                    <a:pt x="322" y="3287"/>
                    <a:pt x="322" y="3204"/>
                  </a:cubicBezTo>
                  <a:lnTo>
                    <a:pt x="203" y="835"/>
                  </a:lnTo>
                  <a:cubicBezTo>
                    <a:pt x="215" y="740"/>
                    <a:pt x="239" y="644"/>
                    <a:pt x="286" y="549"/>
                  </a:cubicBezTo>
                  <a:close/>
                  <a:moveTo>
                    <a:pt x="1299" y="3859"/>
                  </a:moveTo>
                  <a:lnTo>
                    <a:pt x="1299" y="4014"/>
                  </a:lnTo>
                  <a:cubicBezTo>
                    <a:pt x="1299" y="4049"/>
                    <a:pt x="1299" y="4073"/>
                    <a:pt x="1310" y="4097"/>
                  </a:cubicBezTo>
                  <a:lnTo>
                    <a:pt x="1001" y="3871"/>
                  </a:lnTo>
                  <a:lnTo>
                    <a:pt x="1299" y="3859"/>
                  </a:lnTo>
                  <a:close/>
                  <a:moveTo>
                    <a:pt x="4216" y="1013"/>
                  </a:moveTo>
                  <a:cubicBezTo>
                    <a:pt x="4287" y="1013"/>
                    <a:pt x="4382" y="1025"/>
                    <a:pt x="4442" y="1061"/>
                  </a:cubicBezTo>
                  <a:lnTo>
                    <a:pt x="4573" y="1144"/>
                  </a:lnTo>
                  <a:cubicBezTo>
                    <a:pt x="4656" y="1240"/>
                    <a:pt x="4716" y="1359"/>
                    <a:pt x="4716" y="1478"/>
                  </a:cubicBezTo>
                  <a:lnTo>
                    <a:pt x="4835" y="3835"/>
                  </a:lnTo>
                  <a:cubicBezTo>
                    <a:pt x="4858" y="3954"/>
                    <a:pt x="4823" y="4061"/>
                    <a:pt x="4763" y="4157"/>
                  </a:cubicBezTo>
                  <a:lnTo>
                    <a:pt x="3739" y="3502"/>
                  </a:lnTo>
                  <a:cubicBezTo>
                    <a:pt x="3835" y="3383"/>
                    <a:pt x="3894" y="3216"/>
                    <a:pt x="3870" y="3049"/>
                  </a:cubicBezTo>
                  <a:lnTo>
                    <a:pt x="3787" y="1025"/>
                  </a:lnTo>
                  <a:lnTo>
                    <a:pt x="4216" y="1013"/>
                  </a:lnTo>
                  <a:close/>
                  <a:moveTo>
                    <a:pt x="3608" y="3645"/>
                  </a:moveTo>
                  <a:lnTo>
                    <a:pt x="4632" y="4299"/>
                  </a:lnTo>
                  <a:cubicBezTo>
                    <a:pt x="4561" y="4347"/>
                    <a:pt x="4477" y="4371"/>
                    <a:pt x="4394" y="4371"/>
                  </a:cubicBezTo>
                  <a:lnTo>
                    <a:pt x="2013" y="4478"/>
                  </a:lnTo>
                  <a:cubicBezTo>
                    <a:pt x="2005" y="4478"/>
                    <a:pt x="1998" y="4479"/>
                    <a:pt x="1990" y="4479"/>
                  </a:cubicBezTo>
                  <a:cubicBezTo>
                    <a:pt x="1727" y="4479"/>
                    <a:pt x="1512" y="4280"/>
                    <a:pt x="1489" y="4002"/>
                  </a:cubicBezTo>
                  <a:lnTo>
                    <a:pt x="1489" y="3859"/>
                  </a:lnTo>
                  <a:lnTo>
                    <a:pt x="3227" y="3776"/>
                  </a:lnTo>
                  <a:cubicBezTo>
                    <a:pt x="3370" y="3776"/>
                    <a:pt x="3501" y="3716"/>
                    <a:pt x="3608" y="3645"/>
                  </a:cubicBezTo>
                  <a:close/>
                  <a:moveTo>
                    <a:pt x="3063" y="0"/>
                  </a:moveTo>
                  <a:cubicBezTo>
                    <a:pt x="3051" y="0"/>
                    <a:pt x="3038" y="1"/>
                    <a:pt x="3025" y="1"/>
                  </a:cubicBezTo>
                  <a:lnTo>
                    <a:pt x="656" y="120"/>
                  </a:lnTo>
                  <a:cubicBezTo>
                    <a:pt x="286" y="144"/>
                    <a:pt x="1" y="478"/>
                    <a:pt x="25" y="847"/>
                  </a:cubicBezTo>
                  <a:lnTo>
                    <a:pt x="144" y="3216"/>
                  </a:lnTo>
                  <a:cubicBezTo>
                    <a:pt x="156" y="3514"/>
                    <a:pt x="358" y="3764"/>
                    <a:pt x="632" y="3835"/>
                  </a:cubicBezTo>
                  <a:lnTo>
                    <a:pt x="1549" y="4490"/>
                  </a:lnTo>
                  <a:cubicBezTo>
                    <a:pt x="1691" y="4597"/>
                    <a:pt x="1846" y="4657"/>
                    <a:pt x="2025" y="4657"/>
                  </a:cubicBezTo>
                  <a:lnTo>
                    <a:pt x="4394" y="4538"/>
                  </a:lnTo>
                  <a:cubicBezTo>
                    <a:pt x="4787" y="4526"/>
                    <a:pt x="5085" y="4192"/>
                    <a:pt x="5049" y="3811"/>
                  </a:cubicBezTo>
                  <a:lnTo>
                    <a:pt x="4930" y="1442"/>
                  </a:lnTo>
                  <a:cubicBezTo>
                    <a:pt x="4918" y="1180"/>
                    <a:pt x="4751" y="954"/>
                    <a:pt x="4525" y="847"/>
                  </a:cubicBezTo>
                  <a:lnTo>
                    <a:pt x="3561" y="204"/>
                  </a:lnTo>
                  <a:cubicBezTo>
                    <a:pt x="3438" y="81"/>
                    <a:pt x="3253" y="0"/>
                    <a:pt x="30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805;p60">
              <a:extLst>
                <a:ext uri="{FF2B5EF4-FFF2-40B4-BE49-F238E27FC236}">
                  <a16:creationId xmlns:a16="http://schemas.microsoft.com/office/drawing/2014/main" id="{4C3AEC4A-FCCD-4AC3-AD37-FD0A37BC0997}"/>
                </a:ext>
              </a:extLst>
            </p:cNvPr>
            <p:cNvSpPr/>
            <p:nvPr/>
          </p:nvSpPr>
          <p:spPr>
            <a:xfrm>
              <a:off x="1031075" y="3826875"/>
              <a:ext cx="128000" cy="125625"/>
            </a:xfrm>
            <a:custGeom>
              <a:avLst/>
              <a:gdLst/>
              <a:ahLst/>
              <a:cxnLst/>
              <a:rect l="l" t="t" r="r" b="b"/>
              <a:pathLst>
                <a:path w="5120" h="5025" extrusionOk="0">
                  <a:moveTo>
                    <a:pt x="4082" y="195"/>
                  </a:moveTo>
                  <a:cubicBezTo>
                    <a:pt x="4150" y="195"/>
                    <a:pt x="4215" y="208"/>
                    <a:pt x="4287" y="235"/>
                  </a:cubicBezTo>
                  <a:lnTo>
                    <a:pt x="3441" y="1093"/>
                  </a:lnTo>
                  <a:cubicBezTo>
                    <a:pt x="3324" y="1034"/>
                    <a:pt x="3206" y="991"/>
                    <a:pt x="3075" y="991"/>
                  </a:cubicBezTo>
                  <a:cubicBezTo>
                    <a:pt x="3047" y="991"/>
                    <a:pt x="3018" y="993"/>
                    <a:pt x="2989" y="997"/>
                  </a:cubicBezTo>
                  <a:lnTo>
                    <a:pt x="1262" y="1223"/>
                  </a:lnTo>
                  <a:lnTo>
                    <a:pt x="1250" y="1081"/>
                  </a:lnTo>
                  <a:cubicBezTo>
                    <a:pt x="1239" y="962"/>
                    <a:pt x="1262" y="831"/>
                    <a:pt x="1322" y="747"/>
                  </a:cubicBezTo>
                  <a:lnTo>
                    <a:pt x="1500" y="581"/>
                  </a:lnTo>
                  <a:cubicBezTo>
                    <a:pt x="1560" y="557"/>
                    <a:pt x="1620" y="533"/>
                    <a:pt x="1679" y="521"/>
                  </a:cubicBezTo>
                  <a:lnTo>
                    <a:pt x="4013" y="200"/>
                  </a:lnTo>
                  <a:cubicBezTo>
                    <a:pt x="4036" y="197"/>
                    <a:pt x="4060" y="195"/>
                    <a:pt x="4082" y="195"/>
                  </a:cubicBezTo>
                  <a:close/>
                  <a:moveTo>
                    <a:pt x="1024" y="997"/>
                  </a:moveTo>
                  <a:cubicBezTo>
                    <a:pt x="1036" y="1033"/>
                    <a:pt x="1036" y="1057"/>
                    <a:pt x="1036" y="1093"/>
                  </a:cubicBezTo>
                  <a:lnTo>
                    <a:pt x="1060" y="1235"/>
                  </a:lnTo>
                  <a:lnTo>
                    <a:pt x="738" y="1283"/>
                  </a:lnTo>
                  <a:lnTo>
                    <a:pt x="738" y="1283"/>
                  </a:lnTo>
                  <a:lnTo>
                    <a:pt x="1024" y="997"/>
                  </a:lnTo>
                  <a:close/>
                  <a:moveTo>
                    <a:pt x="4429" y="354"/>
                  </a:moveTo>
                  <a:cubicBezTo>
                    <a:pt x="4513" y="426"/>
                    <a:pt x="4548" y="521"/>
                    <a:pt x="4572" y="628"/>
                  </a:cubicBezTo>
                  <a:lnTo>
                    <a:pt x="4882" y="2986"/>
                  </a:lnTo>
                  <a:cubicBezTo>
                    <a:pt x="4894" y="3069"/>
                    <a:pt x="4882" y="3140"/>
                    <a:pt x="4846" y="3224"/>
                  </a:cubicBezTo>
                  <a:lnTo>
                    <a:pt x="4584" y="3486"/>
                  </a:lnTo>
                  <a:lnTo>
                    <a:pt x="4453" y="3533"/>
                  </a:lnTo>
                  <a:lnTo>
                    <a:pt x="4013" y="3593"/>
                  </a:lnTo>
                  <a:lnTo>
                    <a:pt x="3751" y="1581"/>
                  </a:lnTo>
                  <a:cubicBezTo>
                    <a:pt x="3739" y="1426"/>
                    <a:pt x="3655" y="1319"/>
                    <a:pt x="3572" y="1212"/>
                  </a:cubicBezTo>
                  <a:lnTo>
                    <a:pt x="4429" y="354"/>
                  </a:lnTo>
                  <a:close/>
                  <a:moveTo>
                    <a:pt x="3049" y="1174"/>
                  </a:moveTo>
                  <a:cubicBezTo>
                    <a:pt x="3303" y="1174"/>
                    <a:pt x="3526" y="1348"/>
                    <a:pt x="3548" y="1616"/>
                  </a:cubicBezTo>
                  <a:lnTo>
                    <a:pt x="3822" y="3617"/>
                  </a:lnTo>
                  <a:lnTo>
                    <a:pt x="2096" y="3843"/>
                  </a:lnTo>
                  <a:cubicBezTo>
                    <a:pt x="2073" y="3846"/>
                    <a:pt x="2051" y="3847"/>
                    <a:pt x="2029" y="3847"/>
                  </a:cubicBezTo>
                  <a:cubicBezTo>
                    <a:pt x="1795" y="3847"/>
                    <a:pt x="1592" y="3676"/>
                    <a:pt x="1548" y="3414"/>
                  </a:cubicBezTo>
                  <a:lnTo>
                    <a:pt x="1274" y="1402"/>
                  </a:lnTo>
                  <a:lnTo>
                    <a:pt x="3001" y="1176"/>
                  </a:lnTo>
                  <a:cubicBezTo>
                    <a:pt x="3017" y="1174"/>
                    <a:pt x="3033" y="1174"/>
                    <a:pt x="3049" y="1174"/>
                  </a:cubicBezTo>
                  <a:close/>
                  <a:moveTo>
                    <a:pt x="4334" y="3736"/>
                  </a:moveTo>
                  <a:lnTo>
                    <a:pt x="4060" y="4010"/>
                  </a:lnTo>
                  <a:lnTo>
                    <a:pt x="4060" y="3914"/>
                  </a:lnTo>
                  <a:lnTo>
                    <a:pt x="4048" y="3783"/>
                  </a:lnTo>
                  <a:lnTo>
                    <a:pt x="4334" y="3736"/>
                  </a:lnTo>
                  <a:close/>
                  <a:moveTo>
                    <a:pt x="1072" y="1438"/>
                  </a:moveTo>
                  <a:lnTo>
                    <a:pt x="1334" y="3438"/>
                  </a:lnTo>
                  <a:cubicBezTo>
                    <a:pt x="1358" y="3605"/>
                    <a:pt x="1441" y="3759"/>
                    <a:pt x="1548" y="3855"/>
                  </a:cubicBezTo>
                  <a:lnTo>
                    <a:pt x="655" y="4676"/>
                  </a:lnTo>
                  <a:cubicBezTo>
                    <a:pt x="607" y="4605"/>
                    <a:pt x="548" y="4510"/>
                    <a:pt x="536" y="4414"/>
                  </a:cubicBezTo>
                  <a:lnTo>
                    <a:pt x="226" y="2057"/>
                  </a:lnTo>
                  <a:cubicBezTo>
                    <a:pt x="203" y="1926"/>
                    <a:pt x="238" y="1807"/>
                    <a:pt x="310" y="1700"/>
                  </a:cubicBezTo>
                  <a:lnTo>
                    <a:pt x="429" y="1581"/>
                  </a:lnTo>
                  <a:cubicBezTo>
                    <a:pt x="488" y="1533"/>
                    <a:pt x="560" y="1509"/>
                    <a:pt x="643" y="1497"/>
                  </a:cubicBezTo>
                  <a:lnTo>
                    <a:pt x="1072" y="1438"/>
                  </a:lnTo>
                  <a:close/>
                  <a:moveTo>
                    <a:pt x="3858" y="3807"/>
                  </a:moveTo>
                  <a:lnTo>
                    <a:pt x="3870" y="3962"/>
                  </a:lnTo>
                  <a:cubicBezTo>
                    <a:pt x="3894" y="4224"/>
                    <a:pt x="3715" y="4486"/>
                    <a:pt x="3441" y="4510"/>
                  </a:cubicBezTo>
                  <a:lnTo>
                    <a:pt x="1096" y="4831"/>
                  </a:lnTo>
                  <a:cubicBezTo>
                    <a:pt x="1075" y="4834"/>
                    <a:pt x="1053" y="4836"/>
                    <a:pt x="1031" y="4836"/>
                  </a:cubicBezTo>
                  <a:cubicBezTo>
                    <a:pt x="966" y="4836"/>
                    <a:pt x="899" y="4822"/>
                    <a:pt x="846" y="4795"/>
                  </a:cubicBezTo>
                  <a:lnTo>
                    <a:pt x="1739" y="3974"/>
                  </a:lnTo>
                  <a:cubicBezTo>
                    <a:pt x="1825" y="4017"/>
                    <a:pt x="1917" y="4048"/>
                    <a:pt x="2016" y="4048"/>
                  </a:cubicBezTo>
                  <a:cubicBezTo>
                    <a:pt x="2054" y="4048"/>
                    <a:pt x="2092" y="4043"/>
                    <a:pt x="2131" y="4033"/>
                  </a:cubicBezTo>
                  <a:lnTo>
                    <a:pt x="3858" y="3807"/>
                  </a:lnTo>
                  <a:close/>
                  <a:moveTo>
                    <a:pt x="4097" y="1"/>
                  </a:moveTo>
                  <a:cubicBezTo>
                    <a:pt x="4061" y="1"/>
                    <a:pt x="4025" y="3"/>
                    <a:pt x="3989" y="9"/>
                  </a:cubicBezTo>
                  <a:lnTo>
                    <a:pt x="1631" y="319"/>
                  </a:lnTo>
                  <a:cubicBezTo>
                    <a:pt x="1429" y="342"/>
                    <a:pt x="1262" y="461"/>
                    <a:pt x="1155" y="616"/>
                  </a:cubicBezTo>
                  <a:lnTo>
                    <a:pt x="322" y="1414"/>
                  </a:lnTo>
                  <a:cubicBezTo>
                    <a:pt x="119" y="1569"/>
                    <a:pt x="0" y="1807"/>
                    <a:pt x="48" y="2069"/>
                  </a:cubicBezTo>
                  <a:lnTo>
                    <a:pt x="357" y="4426"/>
                  </a:lnTo>
                  <a:cubicBezTo>
                    <a:pt x="402" y="4773"/>
                    <a:pt x="720" y="5025"/>
                    <a:pt x="1064" y="5025"/>
                  </a:cubicBezTo>
                  <a:cubicBezTo>
                    <a:pt x="1086" y="5025"/>
                    <a:pt x="1109" y="5024"/>
                    <a:pt x="1131" y="5022"/>
                  </a:cubicBezTo>
                  <a:lnTo>
                    <a:pt x="3477" y="4700"/>
                  </a:lnTo>
                  <a:cubicBezTo>
                    <a:pt x="3655" y="4676"/>
                    <a:pt x="3810" y="4593"/>
                    <a:pt x="3917" y="4462"/>
                  </a:cubicBezTo>
                  <a:lnTo>
                    <a:pt x="4703" y="3652"/>
                  </a:lnTo>
                  <a:cubicBezTo>
                    <a:pt x="4953" y="3509"/>
                    <a:pt x="5120" y="3236"/>
                    <a:pt x="5072" y="2938"/>
                  </a:cubicBezTo>
                  <a:lnTo>
                    <a:pt x="4763" y="581"/>
                  </a:lnTo>
                  <a:cubicBezTo>
                    <a:pt x="4720" y="247"/>
                    <a:pt x="4433" y="1"/>
                    <a:pt x="40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806;p60">
              <a:extLst>
                <a:ext uri="{FF2B5EF4-FFF2-40B4-BE49-F238E27FC236}">
                  <a16:creationId xmlns:a16="http://schemas.microsoft.com/office/drawing/2014/main" id="{29D9FBEF-1792-4F58-9D2F-0405CB14F4DB}"/>
                </a:ext>
              </a:extLst>
            </p:cNvPr>
            <p:cNvSpPr/>
            <p:nvPr/>
          </p:nvSpPr>
          <p:spPr>
            <a:xfrm>
              <a:off x="943550" y="3442975"/>
              <a:ext cx="425675" cy="89575"/>
            </a:xfrm>
            <a:custGeom>
              <a:avLst/>
              <a:gdLst/>
              <a:ahLst/>
              <a:cxnLst/>
              <a:rect l="l" t="t" r="r" b="b"/>
              <a:pathLst>
                <a:path w="17027" h="3583" extrusionOk="0">
                  <a:moveTo>
                    <a:pt x="15852" y="1"/>
                  </a:moveTo>
                  <a:cubicBezTo>
                    <a:pt x="15815" y="1"/>
                    <a:pt x="15778" y="2"/>
                    <a:pt x="15741" y="6"/>
                  </a:cubicBezTo>
                  <a:lnTo>
                    <a:pt x="1084" y="1316"/>
                  </a:lnTo>
                  <a:cubicBezTo>
                    <a:pt x="465" y="1375"/>
                    <a:pt x="1" y="1923"/>
                    <a:pt x="60" y="2542"/>
                  </a:cubicBezTo>
                  <a:cubicBezTo>
                    <a:pt x="116" y="3136"/>
                    <a:pt x="606" y="3583"/>
                    <a:pt x="1190" y="3583"/>
                  </a:cubicBezTo>
                  <a:cubicBezTo>
                    <a:pt x="1226" y="3583"/>
                    <a:pt x="1262" y="3581"/>
                    <a:pt x="1299" y="3578"/>
                  </a:cubicBezTo>
                  <a:lnTo>
                    <a:pt x="15955" y="2268"/>
                  </a:lnTo>
                  <a:cubicBezTo>
                    <a:pt x="16586" y="2209"/>
                    <a:pt x="17027" y="1649"/>
                    <a:pt x="16979" y="1030"/>
                  </a:cubicBezTo>
                  <a:cubicBezTo>
                    <a:pt x="16923" y="436"/>
                    <a:pt x="16435" y="1"/>
                    <a:pt x="15852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807;p60">
              <a:extLst>
                <a:ext uri="{FF2B5EF4-FFF2-40B4-BE49-F238E27FC236}">
                  <a16:creationId xmlns:a16="http://schemas.microsoft.com/office/drawing/2014/main" id="{B31F17F8-7CFD-42D5-8FB1-8AD5FBE403B6}"/>
                </a:ext>
              </a:extLst>
            </p:cNvPr>
            <p:cNvSpPr/>
            <p:nvPr/>
          </p:nvSpPr>
          <p:spPr>
            <a:xfrm>
              <a:off x="1092100" y="3912225"/>
              <a:ext cx="8650" cy="53300"/>
            </a:xfrm>
            <a:custGeom>
              <a:avLst/>
              <a:gdLst/>
              <a:ahLst/>
              <a:cxnLst/>
              <a:rect l="l" t="t" r="r" b="b"/>
              <a:pathLst>
                <a:path w="346" h="2132" extrusionOk="0">
                  <a:moveTo>
                    <a:pt x="71" y="0"/>
                  </a:moveTo>
                  <a:cubicBezTo>
                    <a:pt x="12" y="0"/>
                    <a:pt x="0" y="488"/>
                    <a:pt x="60" y="1072"/>
                  </a:cubicBezTo>
                  <a:cubicBezTo>
                    <a:pt x="118" y="1660"/>
                    <a:pt x="200" y="2132"/>
                    <a:pt x="260" y="2132"/>
                  </a:cubicBezTo>
                  <a:cubicBezTo>
                    <a:pt x="261" y="2132"/>
                    <a:pt x="261" y="2132"/>
                    <a:pt x="262" y="2131"/>
                  </a:cubicBezTo>
                  <a:cubicBezTo>
                    <a:pt x="322" y="2131"/>
                    <a:pt x="345" y="1631"/>
                    <a:pt x="286" y="1060"/>
                  </a:cubicBezTo>
                  <a:cubicBezTo>
                    <a:pt x="226" y="476"/>
                    <a:pt x="131" y="0"/>
                    <a:pt x="7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808;p60">
              <a:extLst>
                <a:ext uri="{FF2B5EF4-FFF2-40B4-BE49-F238E27FC236}">
                  <a16:creationId xmlns:a16="http://schemas.microsoft.com/office/drawing/2014/main" id="{3DEFDCD2-C826-419B-BAEE-D5D4A4AE9FA3}"/>
                </a:ext>
              </a:extLst>
            </p:cNvPr>
            <p:cNvSpPr/>
            <p:nvPr/>
          </p:nvSpPr>
          <p:spPr>
            <a:xfrm>
              <a:off x="1302825" y="3893175"/>
              <a:ext cx="8650" cy="53300"/>
            </a:xfrm>
            <a:custGeom>
              <a:avLst/>
              <a:gdLst/>
              <a:ahLst/>
              <a:cxnLst/>
              <a:rect l="l" t="t" r="r" b="b"/>
              <a:pathLst>
                <a:path w="346" h="2132" extrusionOk="0">
                  <a:moveTo>
                    <a:pt x="72" y="0"/>
                  </a:moveTo>
                  <a:cubicBezTo>
                    <a:pt x="13" y="12"/>
                    <a:pt x="1" y="488"/>
                    <a:pt x="48" y="1084"/>
                  </a:cubicBezTo>
                  <a:cubicBezTo>
                    <a:pt x="107" y="1660"/>
                    <a:pt x="201" y="2132"/>
                    <a:pt x="260" y="2132"/>
                  </a:cubicBezTo>
                  <a:cubicBezTo>
                    <a:pt x="261" y="2132"/>
                    <a:pt x="262" y="2132"/>
                    <a:pt x="263" y="2131"/>
                  </a:cubicBezTo>
                  <a:cubicBezTo>
                    <a:pt x="334" y="2131"/>
                    <a:pt x="346" y="1643"/>
                    <a:pt x="286" y="1060"/>
                  </a:cubicBezTo>
                  <a:cubicBezTo>
                    <a:pt x="239" y="465"/>
                    <a:pt x="144" y="0"/>
                    <a:pt x="7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809;p60">
              <a:extLst>
                <a:ext uri="{FF2B5EF4-FFF2-40B4-BE49-F238E27FC236}">
                  <a16:creationId xmlns:a16="http://schemas.microsoft.com/office/drawing/2014/main" id="{55422234-EA48-4FBD-9AFA-7879D6934110}"/>
                </a:ext>
              </a:extLst>
            </p:cNvPr>
            <p:cNvSpPr/>
            <p:nvPr/>
          </p:nvSpPr>
          <p:spPr>
            <a:xfrm>
              <a:off x="1145975" y="3931275"/>
              <a:ext cx="113125" cy="58625"/>
            </a:xfrm>
            <a:custGeom>
              <a:avLst/>
              <a:gdLst/>
              <a:ahLst/>
              <a:cxnLst/>
              <a:rect l="l" t="t" r="r" b="b"/>
              <a:pathLst>
                <a:path w="4525" h="2345" extrusionOk="0">
                  <a:moveTo>
                    <a:pt x="4501" y="0"/>
                  </a:moveTo>
                  <a:lnTo>
                    <a:pt x="0" y="393"/>
                  </a:lnTo>
                  <a:cubicBezTo>
                    <a:pt x="179" y="1510"/>
                    <a:pt x="1123" y="2345"/>
                    <a:pt x="2223" y="2345"/>
                  </a:cubicBezTo>
                  <a:cubicBezTo>
                    <a:pt x="2295" y="2345"/>
                    <a:pt x="2368" y="2341"/>
                    <a:pt x="2441" y="2334"/>
                  </a:cubicBezTo>
                  <a:cubicBezTo>
                    <a:pt x="3631" y="2227"/>
                    <a:pt x="4524" y="1191"/>
                    <a:pt x="450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810;p60">
              <a:extLst>
                <a:ext uri="{FF2B5EF4-FFF2-40B4-BE49-F238E27FC236}">
                  <a16:creationId xmlns:a16="http://schemas.microsoft.com/office/drawing/2014/main" id="{277086BE-DFB8-4AC4-A9BD-2544A32498A7}"/>
                </a:ext>
              </a:extLst>
            </p:cNvPr>
            <p:cNvSpPr/>
            <p:nvPr/>
          </p:nvSpPr>
          <p:spPr>
            <a:xfrm>
              <a:off x="1171275" y="3961375"/>
              <a:ext cx="69675" cy="28775"/>
            </a:xfrm>
            <a:custGeom>
              <a:avLst/>
              <a:gdLst/>
              <a:ahLst/>
              <a:cxnLst/>
              <a:rect l="l" t="t" r="r" b="b"/>
              <a:pathLst>
                <a:path w="2787" h="1151" extrusionOk="0">
                  <a:moveTo>
                    <a:pt x="1528" y="1"/>
                  </a:moveTo>
                  <a:cubicBezTo>
                    <a:pt x="1468" y="1"/>
                    <a:pt x="1407" y="4"/>
                    <a:pt x="1346" y="11"/>
                  </a:cubicBezTo>
                  <a:cubicBezTo>
                    <a:pt x="786" y="58"/>
                    <a:pt x="310" y="356"/>
                    <a:pt x="0" y="773"/>
                  </a:cubicBezTo>
                  <a:cubicBezTo>
                    <a:pt x="366" y="1003"/>
                    <a:pt x="788" y="1150"/>
                    <a:pt x="1240" y="1150"/>
                  </a:cubicBezTo>
                  <a:cubicBezTo>
                    <a:pt x="1302" y="1150"/>
                    <a:pt x="1365" y="1148"/>
                    <a:pt x="1429" y="1142"/>
                  </a:cubicBezTo>
                  <a:cubicBezTo>
                    <a:pt x="1965" y="1082"/>
                    <a:pt x="2429" y="856"/>
                    <a:pt x="2786" y="523"/>
                  </a:cubicBezTo>
                  <a:cubicBezTo>
                    <a:pt x="2458" y="205"/>
                    <a:pt x="2008" y="1"/>
                    <a:pt x="1528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" name="TextBox 152">
            <a:extLst>
              <a:ext uri="{FF2B5EF4-FFF2-40B4-BE49-F238E27FC236}">
                <a16:creationId xmlns:a16="http://schemas.microsoft.com/office/drawing/2014/main" id="{C2FDA6D2-5A9B-41A6-8A6A-46E9DCCA8EAB}"/>
              </a:ext>
            </a:extLst>
          </p:cNvPr>
          <p:cNvSpPr txBox="1"/>
          <p:nvPr/>
        </p:nvSpPr>
        <p:spPr>
          <a:xfrm>
            <a:off x="943501" y="2976253"/>
            <a:ext cx="39050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0,5 m =   ….. cm</a:t>
            </a:r>
          </a:p>
        </p:txBody>
      </p:sp>
      <p:pic>
        <p:nvPicPr>
          <p:cNvPr id="154" name="Picture 2">
            <a:extLst>
              <a:ext uri="{FF2B5EF4-FFF2-40B4-BE49-F238E27FC236}">
                <a16:creationId xmlns:a16="http://schemas.microsoft.com/office/drawing/2014/main" id="{EA0EAC53-268A-4D8C-AE5B-52FD23D4080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52604" y="2973839"/>
            <a:ext cx="4265182" cy="817946"/>
          </a:xfrm>
          <a:prstGeom prst="rect">
            <a:avLst/>
          </a:prstGeom>
        </p:spPr>
      </p:pic>
      <p:sp>
        <p:nvSpPr>
          <p:cNvPr id="155" name="TextBox 154">
            <a:extLst>
              <a:ext uri="{FF2B5EF4-FFF2-40B4-BE49-F238E27FC236}">
                <a16:creationId xmlns:a16="http://schemas.microsoft.com/office/drawing/2014/main" id="{F901AA82-B6ED-41E7-8DDC-DCB81A873647}"/>
              </a:ext>
            </a:extLst>
          </p:cNvPr>
          <p:cNvSpPr txBox="1"/>
          <p:nvPr/>
        </p:nvSpPr>
        <p:spPr>
          <a:xfrm>
            <a:off x="7096148" y="3044279"/>
            <a:ext cx="411705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vi-VN" sz="3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0,075 km = ….. m</a:t>
            </a:r>
          </a:p>
        </p:txBody>
      </p:sp>
      <p:pic>
        <p:nvPicPr>
          <p:cNvPr id="156" name="Picture 2">
            <a:extLst>
              <a:ext uri="{FF2B5EF4-FFF2-40B4-BE49-F238E27FC236}">
                <a16:creationId xmlns:a16="http://schemas.microsoft.com/office/drawing/2014/main" id="{7879A4D5-5C8A-43DA-8A48-8E005545409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838200" y="4697881"/>
            <a:ext cx="4265181" cy="727453"/>
          </a:xfrm>
          <a:prstGeom prst="rect">
            <a:avLst/>
          </a:prstGeom>
        </p:spPr>
      </p:pic>
      <p:sp>
        <p:nvSpPr>
          <p:cNvPr id="157" name="TextBox 156">
            <a:extLst>
              <a:ext uri="{FF2B5EF4-FFF2-40B4-BE49-F238E27FC236}">
                <a16:creationId xmlns:a16="http://schemas.microsoft.com/office/drawing/2014/main" id="{32A3002C-092E-4118-BD1A-F3E39E3A3CB4}"/>
              </a:ext>
            </a:extLst>
          </p:cNvPr>
          <p:cNvSpPr txBox="1"/>
          <p:nvPr/>
        </p:nvSpPr>
        <p:spPr>
          <a:xfrm>
            <a:off x="941482" y="4728615"/>
            <a:ext cx="39050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0,064 kg =  ….. g</a:t>
            </a:r>
          </a:p>
        </p:txBody>
      </p:sp>
      <p:pic>
        <p:nvPicPr>
          <p:cNvPr id="158" name="Picture 2">
            <a:extLst>
              <a:ext uri="{FF2B5EF4-FFF2-40B4-BE49-F238E27FC236}">
                <a16:creationId xmlns:a16="http://schemas.microsoft.com/office/drawing/2014/main" id="{2127BE21-B6D3-4AEF-B14D-37FFAEEA9F2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58000" y="4663334"/>
            <a:ext cx="4265181" cy="727453"/>
          </a:xfrm>
          <a:prstGeom prst="rect">
            <a:avLst/>
          </a:prstGeom>
        </p:spPr>
      </p:pic>
      <p:sp>
        <p:nvSpPr>
          <p:cNvPr id="159" name="TextBox 158">
            <a:extLst>
              <a:ext uri="{FF2B5EF4-FFF2-40B4-BE49-F238E27FC236}">
                <a16:creationId xmlns:a16="http://schemas.microsoft.com/office/drawing/2014/main" id="{491AFDC7-649C-4A25-8A1B-B767AE0585F5}"/>
              </a:ext>
            </a:extLst>
          </p:cNvPr>
          <p:cNvSpPr txBox="1"/>
          <p:nvPr/>
        </p:nvSpPr>
        <p:spPr>
          <a:xfrm>
            <a:off x="6961282" y="4694068"/>
            <a:ext cx="39050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0,08 tấn =   ….. kg</a:t>
            </a:r>
          </a:p>
        </p:txBody>
      </p:sp>
      <p:sp>
        <p:nvSpPr>
          <p:cNvPr id="160" name="Text Box 4">
            <a:extLst>
              <a:ext uri="{FF2B5EF4-FFF2-40B4-BE49-F238E27FC236}">
                <a16:creationId xmlns:a16="http://schemas.microsoft.com/office/drawing/2014/main" id="{6400534D-4FD4-44DF-9879-C3F929FA22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7283" y="2933531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50</a:t>
            </a:r>
          </a:p>
        </p:txBody>
      </p:sp>
      <p:sp>
        <p:nvSpPr>
          <p:cNvPr id="161" name="Text Box 5">
            <a:extLst>
              <a:ext uri="{FF2B5EF4-FFF2-40B4-BE49-F238E27FC236}">
                <a16:creationId xmlns:a16="http://schemas.microsoft.com/office/drawing/2014/main" id="{763E5695-0FA5-4C84-80CB-CAB299E8B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0529" y="2942129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75</a:t>
            </a:r>
          </a:p>
        </p:txBody>
      </p:sp>
      <p:sp>
        <p:nvSpPr>
          <p:cNvPr id="162" name="Text Box 6">
            <a:extLst>
              <a:ext uri="{FF2B5EF4-FFF2-40B4-BE49-F238E27FC236}">
                <a16:creationId xmlns:a16="http://schemas.microsoft.com/office/drawing/2014/main" id="{D9651BBC-EA45-4884-9096-CD7251FB7F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2571" y="4654709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64</a:t>
            </a:r>
          </a:p>
        </p:txBody>
      </p:sp>
      <p:sp>
        <p:nvSpPr>
          <p:cNvPr id="163" name="Text Box 7">
            <a:extLst>
              <a:ext uri="{FF2B5EF4-FFF2-40B4-BE49-F238E27FC236}">
                <a16:creationId xmlns:a16="http://schemas.microsoft.com/office/drawing/2014/main" id="{29FF0B7D-DB32-472B-BB07-3D53126E5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6733" y="4633500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FF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80</a:t>
            </a:r>
          </a:p>
        </p:txBody>
      </p:sp>
      <p:pic>
        <p:nvPicPr>
          <p:cNvPr id="164" name="Picture 4">
            <a:extLst>
              <a:ext uri="{FF2B5EF4-FFF2-40B4-BE49-F238E27FC236}">
                <a16:creationId xmlns:a16="http://schemas.microsoft.com/office/drawing/2014/main" id="{A7CF979C-F994-4F1E-A7FA-765D2476104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4471211" y="2549765"/>
            <a:ext cx="1952865" cy="1137544"/>
          </a:xfrm>
          <a:prstGeom prst="rect">
            <a:avLst/>
          </a:prstGeom>
        </p:spPr>
      </p:pic>
      <p:pic>
        <p:nvPicPr>
          <p:cNvPr id="165" name="Picture 7">
            <a:extLst>
              <a:ext uri="{FF2B5EF4-FFF2-40B4-BE49-F238E27FC236}">
                <a16:creationId xmlns:a16="http://schemas.microsoft.com/office/drawing/2014/main" id="{B0E7658F-A3CA-4606-A209-B3FA833F4AA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0512156" y="2845612"/>
            <a:ext cx="1577988" cy="1061197"/>
          </a:xfrm>
          <a:prstGeom prst="rect">
            <a:avLst/>
          </a:prstGeom>
        </p:spPr>
      </p:pic>
      <p:pic>
        <p:nvPicPr>
          <p:cNvPr id="166" name="Picture 9">
            <a:extLst>
              <a:ext uri="{FF2B5EF4-FFF2-40B4-BE49-F238E27FC236}">
                <a16:creationId xmlns:a16="http://schemas.microsoft.com/office/drawing/2014/main" id="{B9838CFE-9EAA-44E0-9463-F7E25340A26A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>
            <a:off x="4779498" y="4520368"/>
            <a:ext cx="1229829" cy="1318851"/>
          </a:xfrm>
          <a:prstGeom prst="rect">
            <a:avLst/>
          </a:prstGeom>
        </p:spPr>
      </p:pic>
      <p:pic>
        <p:nvPicPr>
          <p:cNvPr id="168" name="Picture 11">
            <a:extLst>
              <a:ext uri="{FF2B5EF4-FFF2-40B4-BE49-F238E27FC236}">
                <a16:creationId xmlns:a16="http://schemas.microsoft.com/office/drawing/2014/main" id="{962D4777-9043-4C65-BE05-A1442F0E955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0580291" y="4582022"/>
            <a:ext cx="1362815" cy="1257197"/>
          </a:xfrm>
          <a:prstGeom prst="rect">
            <a:avLst/>
          </a:prstGeom>
        </p:spPr>
      </p:pic>
      <p:pic>
        <p:nvPicPr>
          <p:cNvPr id="2399" name="Picture 2398">
            <a:extLst>
              <a:ext uri="{FF2B5EF4-FFF2-40B4-BE49-F238E27FC236}">
                <a16:creationId xmlns:a16="http://schemas.microsoft.com/office/drawing/2014/main" id="{27726B08-1EDE-4F35-BB90-573E16B4A683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2866" y="3614774"/>
            <a:ext cx="1520365" cy="855206"/>
          </a:xfrm>
          <a:prstGeom prst="rect">
            <a:avLst/>
          </a:prstGeom>
        </p:spPr>
      </p:pic>
      <p:pic>
        <p:nvPicPr>
          <p:cNvPr id="64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FC344E18-3332-4595-A6AB-E5D8E025126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251069" y="2246462"/>
            <a:ext cx="487363" cy="487363"/>
          </a:xfrm>
          <a:prstGeom prst="rect">
            <a:avLst/>
          </a:prstGeom>
        </p:spPr>
      </p:pic>
      <p:pic>
        <p:nvPicPr>
          <p:cNvPr id="172" name="Picture 171">
            <a:extLst>
              <a:ext uri="{FF2B5EF4-FFF2-40B4-BE49-F238E27FC236}">
                <a16:creationId xmlns:a16="http://schemas.microsoft.com/office/drawing/2014/main" id="{52B1F8BE-DF55-4129-8818-FBA24B854F2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2519" y="3778294"/>
            <a:ext cx="1520365" cy="855206"/>
          </a:xfrm>
          <a:prstGeom prst="rect">
            <a:avLst/>
          </a:prstGeom>
        </p:spPr>
      </p:pic>
      <p:pic>
        <p:nvPicPr>
          <p:cNvPr id="173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0DC3C129-5836-4927-B330-EF3FADF6A53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417639" y="3044279"/>
            <a:ext cx="487363" cy="487363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DA37C5C8-5D00-42A9-AEDF-4A9A87A51F15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4543" y="5391147"/>
            <a:ext cx="1520365" cy="855206"/>
          </a:xfrm>
          <a:prstGeom prst="rect">
            <a:avLst/>
          </a:prstGeom>
        </p:spPr>
      </p:pic>
      <p:pic>
        <p:nvPicPr>
          <p:cNvPr id="175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38ED1A46-D17C-43BD-8D88-14474BA3D19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385313" y="3982617"/>
            <a:ext cx="487363" cy="487363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4347E2C4-0017-4F4B-BA2B-A29F7CBEBACF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3460" y="5436810"/>
            <a:ext cx="1520365" cy="855206"/>
          </a:xfrm>
          <a:prstGeom prst="rect">
            <a:avLst/>
          </a:prstGeom>
        </p:spPr>
      </p:pic>
      <p:pic>
        <p:nvPicPr>
          <p:cNvPr id="177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65F6B233-6E9B-414F-9782-4C31F8DF843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294982" y="5096717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 tmFilter="0, 0; .2, .5; .8, .5; 1, 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" dur="250" autoRev="1" fill="hold"/>
                                        <p:tgtEl>
                                          <p:spTgt spid="16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 tmFilter="0, 0; .2, .5; .8, .5; 1, 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4" dur="250" autoRev="1" fill="hold"/>
                                        <p:tgtEl>
                                          <p:spTgt spid="1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1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1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85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2" dur="3056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97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4" dur="3056" fill="hold"/>
                                        <p:tgtEl>
                                          <p:spTgt spid="17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9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3056" fill="hold"/>
                                        <p:tgtEl>
                                          <p:spTgt spid="17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1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8" dur="3056" fill="hold"/>
                                        <p:tgtEl>
                                          <p:spTgt spid="17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3"/>
                </p:tgtEl>
              </p:cMediaNode>
            </p:audio>
            <p:audio>
              <p:cMediaNode vol="80000">
                <p:cTn id="1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5"/>
                </p:tgtEl>
              </p:cMediaNode>
            </p:audio>
            <p:audio>
              <p:cMediaNode vol="80000">
                <p:cTn id="1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7"/>
                </p:tgtEl>
              </p:cMediaNode>
            </p:audio>
          </p:childTnLst>
        </p:cTn>
      </p:par>
    </p:tnLst>
    <p:bldLst>
      <p:bldP spid="93" grpId="0" animBg="1"/>
      <p:bldP spid="153" grpId="0"/>
      <p:bldP spid="155" grpId="0"/>
      <p:bldP spid="157" grpId="0"/>
      <p:bldP spid="159" grpId="0"/>
      <p:bldP spid="160" grpId="0"/>
      <p:bldP spid="161" grpId="0"/>
      <p:bldP spid="162" grpId="0"/>
      <p:bldP spid="1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38358687-8E09-45AE-A224-45B111984FE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76" r="8065"/>
          <a:stretch/>
        </p:blipFill>
        <p:spPr>
          <a:xfrm>
            <a:off x="-76200" y="0"/>
            <a:ext cx="12268200" cy="6858000"/>
          </a:xfrm>
          <a:prstGeom prst="rect">
            <a:avLst/>
          </a:prstGeom>
        </p:spPr>
      </p:pic>
      <p:pic>
        <p:nvPicPr>
          <p:cNvPr id="17" name="Picture 3">
            <a:extLst>
              <a:ext uri="{FF2B5EF4-FFF2-40B4-BE49-F238E27FC236}">
                <a16:creationId xmlns:a16="http://schemas.microsoft.com/office/drawing/2014/main" id="{47C5692C-F0AC-4529-9C49-AF49C580338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8813078" y="6086904"/>
            <a:ext cx="1943441" cy="40812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7D324D2-643A-4E1D-A481-4C36351144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390" b="98592" l="9719" r="93095">
                        <a14:foregroundMark x1="11765" y1="91784" x2="37084" y2="90610"/>
                        <a14:foregroundMark x1="35806" y1="88732" x2="71355" y2="98826"/>
                        <a14:foregroundMark x1="71355" y1="98826" x2="71611" y2="98826"/>
                        <a14:foregroundMark x1="35038" y1="83568" x2="7161" y2="89906"/>
                        <a14:foregroundMark x1="7161" y1="89906" x2="15090" y2="31925"/>
                        <a14:foregroundMark x1="15090" y1="31925" x2="55499" y2="9155"/>
                        <a14:foregroundMark x1="55499" y1="9155" x2="79540" y2="19014"/>
                        <a14:foregroundMark x1="79540" y1="19014" x2="92327" y2="42958"/>
                        <a14:foregroundMark x1="92327" y1="42958" x2="93095" y2="69718"/>
                        <a14:foregroundMark x1="93095" y1="69718" x2="74936" y2="89906"/>
                        <a14:foregroundMark x1="74936" y1="89906" x2="69565" y2="89906"/>
                        <a14:backgroundMark x1="37852" y1="99531" x2="45524" y2="99531"/>
                        <a14:backgroundMark x1="36573" y1="98122" x2="43478" y2="9953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745979" y="2057400"/>
            <a:ext cx="1470756" cy="1616051"/>
          </a:xfrm>
          <a:prstGeom prst="rect">
            <a:avLst/>
          </a:prstGeom>
        </p:spPr>
      </p:pic>
      <p:pic>
        <p:nvPicPr>
          <p:cNvPr id="24" name="Picture 8">
            <a:extLst>
              <a:ext uri="{FF2B5EF4-FFF2-40B4-BE49-F238E27FC236}">
                <a16:creationId xmlns:a16="http://schemas.microsoft.com/office/drawing/2014/main" id="{E561D115-4DE2-4032-85F7-7F5DF3F6AF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5602271" y="3324597"/>
            <a:ext cx="493729" cy="376880"/>
          </a:xfrm>
          <a:prstGeom prst="rect">
            <a:avLst/>
          </a:prstGeom>
        </p:spPr>
      </p:pic>
      <p:pic>
        <p:nvPicPr>
          <p:cNvPr id="26" name="Picture 4">
            <a:extLst>
              <a:ext uri="{FF2B5EF4-FFF2-40B4-BE49-F238E27FC236}">
                <a16:creationId xmlns:a16="http://schemas.microsoft.com/office/drawing/2014/main" id="{B47F1703-4961-4E95-984C-1112B9E0CDE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3502329" y="3169010"/>
            <a:ext cx="1194391" cy="695733"/>
          </a:xfrm>
          <a:prstGeom prst="rect">
            <a:avLst/>
          </a:prstGeom>
        </p:spPr>
      </p:pic>
      <p:pic>
        <p:nvPicPr>
          <p:cNvPr id="27" name="Picture 8">
            <a:extLst>
              <a:ext uri="{FF2B5EF4-FFF2-40B4-BE49-F238E27FC236}">
                <a16:creationId xmlns:a16="http://schemas.microsoft.com/office/drawing/2014/main" id="{CD522004-EE3E-48EB-BAEA-4997E77354C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5216735" y="3310727"/>
            <a:ext cx="408708" cy="404620"/>
          </a:xfrm>
          <a:prstGeom prst="rect">
            <a:avLst/>
          </a:prstGeom>
        </p:spPr>
      </p:pic>
      <p:pic>
        <p:nvPicPr>
          <p:cNvPr id="28" name="Picture 10">
            <a:extLst>
              <a:ext uri="{FF2B5EF4-FFF2-40B4-BE49-F238E27FC236}">
                <a16:creationId xmlns:a16="http://schemas.microsoft.com/office/drawing/2014/main" id="{518CCB47-6425-4DEC-8A65-AF9ED69F5860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2561692" y="2758701"/>
            <a:ext cx="1098887" cy="1067294"/>
          </a:xfrm>
          <a:prstGeom prst="rect">
            <a:avLst/>
          </a:prstGeom>
        </p:spPr>
      </p:pic>
      <p:pic>
        <p:nvPicPr>
          <p:cNvPr id="33" name="Picture 11">
            <a:extLst>
              <a:ext uri="{FF2B5EF4-FFF2-40B4-BE49-F238E27FC236}">
                <a16:creationId xmlns:a16="http://schemas.microsoft.com/office/drawing/2014/main" id="{A046274F-D4C3-42D4-8563-660CF6C591F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6019800" y="4952999"/>
            <a:ext cx="744384" cy="798267"/>
          </a:xfrm>
          <a:prstGeom prst="rect">
            <a:avLst/>
          </a:prstGeom>
        </p:spPr>
      </p:pic>
      <p:pic>
        <p:nvPicPr>
          <p:cNvPr id="18" name="Picture 4">
            <a:extLst>
              <a:ext uri="{FF2B5EF4-FFF2-40B4-BE49-F238E27FC236}">
                <a16:creationId xmlns:a16="http://schemas.microsoft.com/office/drawing/2014/main" id="{E19CF2D3-6C56-4F3C-97C7-15051E0952CE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>
            <a:fillRect/>
          </a:stretch>
        </p:blipFill>
        <p:spPr>
          <a:xfrm>
            <a:off x="7011209" y="1345001"/>
            <a:ext cx="5104591" cy="5353182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8E0D4BEE-4237-4759-A27A-A1081059EF50}"/>
              </a:ext>
            </a:extLst>
          </p:cNvPr>
          <p:cNvGrpSpPr/>
          <p:nvPr/>
        </p:nvGrpSpPr>
        <p:grpSpPr>
          <a:xfrm>
            <a:off x="8275249" y="2928372"/>
            <a:ext cx="2662421" cy="3243828"/>
            <a:chOff x="8380842" y="3856089"/>
            <a:chExt cx="4746129" cy="6137834"/>
          </a:xfrm>
        </p:grpSpPr>
        <p:pic>
          <p:nvPicPr>
            <p:cNvPr id="15" name="Picture 5">
              <a:extLst>
                <a:ext uri="{FF2B5EF4-FFF2-40B4-BE49-F238E27FC236}">
                  <a16:creationId xmlns:a16="http://schemas.microsoft.com/office/drawing/2014/main" id="{F615F10B-3F29-44EC-8DD8-3FB766D6852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rcRect/>
            <a:stretch>
              <a:fillRect/>
            </a:stretch>
          </p:blipFill>
          <p:spPr>
            <a:xfrm rot="-1499030" flipH="1">
              <a:off x="8380842" y="6485699"/>
              <a:ext cx="2307855" cy="3011882"/>
            </a:xfrm>
            <a:prstGeom prst="rect">
              <a:avLst/>
            </a:prstGeom>
          </p:spPr>
        </p:pic>
        <p:pic>
          <p:nvPicPr>
            <p:cNvPr id="16" name="Picture 6">
              <a:extLst>
                <a:ext uri="{FF2B5EF4-FFF2-40B4-BE49-F238E27FC236}">
                  <a16:creationId xmlns:a16="http://schemas.microsoft.com/office/drawing/2014/main" id="{36474C81-C0DA-48CE-8938-892A184DE7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rcRect/>
            <a:stretch>
              <a:fillRect/>
            </a:stretch>
          </p:blipFill>
          <p:spPr>
            <a:xfrm>
              <a:off x="8976261" y="3856089"/>
              <a:ext cx="4150710" cy="6137834"/>
            </a:xfrm>
            <a:prstGeom prst="rect">
              <a:avLst/>
            </a:prstGeom>
          </p:spPr>
        </p:pic>
      </p:grpSp>
      <p:pic>
        <p:nvPicPr>
          <p:cNvPr id="2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26DCCEEA-9696-4AA4-ACA9-BC8A171F78C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2156007" y="3169010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B869D97-3338-48FF-B099-7F56250564A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42294">
            <a:off x="9489751" y="3200899"/>
            <a:ext cx="3577660" cy="2012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C1209D3-FDF2-4D25-92C3-80A739DAB303}"/>
              </a:ext>
            </a:extLst>
          </p:cNvPr>
          <p:cNvPicPr>
            <a:picLocks noChangeAspect="1"/>
          </p:cNvPicPr>
          <p:nvPr/>
        </p:nvPicPr>
        <p:blipFill rotWithShape="1"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1224"/>
          <a:stretch/>
        </p:blipFill>
        <p:spPr>
          <a:xfrm>
            <a:off x="-246866" y="-16309"/>
            <a:ext cx="12438865" cy="12876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83138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441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D67D2-6BB8-4B6A-8EF7-DD5E3CBBDE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E0AF63DD-000A-4E7D-A659-6843236376B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5034" t="47964"/>
          <a:stretch/>
        </p:blipFill>
        <p:spPr>
          <a:xfrm>
            <a:off x="5638800" y="3124200"/>
            <a:ext cx="2666999" cy="3531095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55AE20C-8259-423E-A5C7-CE1C6B84FF61}"/>
              </a:ext>
            </a:extLst>
          </p:cNvPr>
          <p:cNvGrpSpPr/>
          <p:nvPr/>
        </p:nvGrpSpPr>
        <p:grpSpPr>
          <a:xfrm>
            <a:off x="2971800" y="202705"/>
            <a:ext cx="6781800" cy="3090387"/>
            <a:chOff x="2971800" y="202705"/>
            <a:chExt cx="6781800" cy="3090387"/>
          </a:xfrm>
        </p:grpSpPr>
        <p:pic>
          <p:nvPicPr>
            <p:cNvPr id="6" name="Picture 3">
              <a:extLst>
                <a:ext uri="{FF2B5EF4-FFF2-40B4-BE49-F238E27FC236}">
                  <a16:creationId xmlns:a16="http://schemas.microsoft.com/office/drawing/2014/main" id="{AD9EAC0A-0900-4375-A998-56E5291BB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2971800" y="202705"/>
              <a:ext cx="6781800" cy="309038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96685CE-02E9-4D56-BF79-1FF47366E44B}"/>
                </a:ext>
              </a:extLst>
            </p:cNvPr>
            <p:cNvSpPr txBox="1"/>
            <p:nvPr/>
          </p:nvSpPr>
          <p:spPr>
            <a:xfrm>
              <a:off x="3543300" y="900422"/>
              <a:ext cx="5638800" cy="169495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en-US" sz="3000" b="1">
                  <a:solidFill>
                    <a:srgbClr val="FF0000"/>
                  </a:solidFill>
                  <a:latin typeface="#9Slide04 SVNWallington" panose="00000500000000000000" pitchFamily="2" charset="0"/>
                </a:rPr>
                <a:t>Cuối cùng, trước khi tạm biệt, hãy để quán Tiki chiêu đãi các bạn bằng đại tiệc buffet kem 4 mùa nha!</a:t>
              </a:r>
              <a:endParaRPr lang="vi-VN" sz="3000" b="1">
                <a:solidFill>
                  <a:srgbClr val="FF0000"/>
                </a:solidFill>
                <a:latin typeface="#9Slide04 SVNWallington" panose="00000500000000000000" pitchFamily="2" charset="0"/>
              </a:endParaRPr>
            </a:p>
          </p:txBody>
        </p:sp>
      </p:grpSp>
      <p:pic>
        <p:nvPicPr>
          <p:cNvPr id="9" name="Picture 7">
            <a:extLst>
              <a:ext uri="{FF2B5EF4-FFF2-40B4-BE49-F238E27FC236}">
                <a16:creationId xmlns:a16="http://schemas.microsoft.com/office/drawing/2014/main" id="{81474A62-0F48-4060-BDC3-7E1A5C3D9EF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058400" y="3962400"/>
            <a:ext cx="533399" cy="784411"/>
          </a:xfrm>
          <a:prstGeom prst="rect">
            <a:avLst/>
          </a:prstGeom>
        </p:spPr>
      </p:pic>
      <p:grpSp>
        <p:nvGrpSpPr>
          <p:cNvPr id="10" name="Google Shape;3702;p60">
            <a:extLst>
              <a:ext uri="{FF2B5EF4-FFF2-40B4-BE49-F238E27FC236}">
                <a16:creationId xmlns:a16="http://schemas.microsoft.com/office/drawing/2014/main" id="{7DC934F6-8FEC-461B-82CC-BB895CC7D762}"/>
              </a:ext>
            </a:extLst>
          </p:cNvPr>
          <p:cNvGrpSpPr/>
          <p:nvPr/>
        </p:nvGrpSpPr>
        <p:grpSpPr>
          <a:xfrm rot="568773">
            <a:off x="8327758" y="1958384"/>
            <a:ext cx="792947" cy="1273977"/>
            <a:chOff x="3748075" y="3296375"/>
            <a:chExt cx="681050" cy="1094200"/>
          </a:xfrm>
        </p:grpSpPr>
        <p:sp>
          <p:nvSpPr>
            <p:cNvPr id="11" name="Google Shape;3703;p60">
              <a:extLst>
                <a:ext uri="{FF2B5EF4-FFF2-40B4-BE49-F238E27FC236}">
                  <a16:creationId xmlns:a16="http://schemas.microsoft.com/office/drawing/2014/main" id="{0D3E7D3D-7474-4DE3-9D84-067AE584470F}"/>
                </a:ext>
              </a:extLst>
            </p:cNvPr>
            <p:cNvSpPr/>
            <p:nvPr/>
          </p:nvSpPr>
          <p:spPr>
            <a:xfrm>
              <a:off x="3748075" y="3296375"/>
              <a:ext cx="681050" cy="1094200"/>
            </a:xfrm>
            <a:custGeom>
              <a:avLst/>
              <a:gdLst/>
              <a:ahLst/>
              <a:cxnLst/>
              <a:rect l="l" t="t" r="r" b="b"/>
              <a:pathLst>
                <a:path w="27242" h="43768" extrusionOk="0">
                  <a:moveTo>
                    <a:pt x="5704" y="0"/>
                  </a:moveTo>
                  <a:cubicBezTo>
                    <a:pt x="5299" y="0"/>
                    <a:pt x="4942" y="167"/>
                    <a:pt x="4632" y="453"/>
                  </a:cubicBezTo>
                  <a:cubicBezTo>
                    <a:pt x="4430" y="346"/>
                    <a:pt x="4203" y="286"/>
                    <a:pt x="3930" y="286"/>
                  </a:cubicBezTo>
                  <a:cubicBezTo>
                    <a:pt x="3715" y="286"/>
                    <a:pt x="3501" y="322"/>
                    <a:pt x="3310" y="417"/>
                  </a:cubicBezTo>
                  <a:cubicBezTo>
                    <a:pt x="2715" y="703"/>
                    <a:pt x="2382" y="1322"/>
                    <a:pt x="2429" y="2084"/>
                  </a:cubicBezTo>
                  <a:cubicBezTo>
                    <a:pt x="2465" y="2489"/>
                    <a:pt x="2584" y="2929"/>
                    <a:pt x="2787" y="3370"/>
                  </a:cubicBezTo>
                  <a:cubicBezTo>
                    <a:pt x="2894" y="3584"/>
                    <a:pt x="3084" y="3941"/>
                    <a:pt x="3370" y="4263"/>
                  </a:cubicBezTo>
                  <a:cubicBezTo>
                    <a:pt x="3013" y="6072"/>
                    <a:pt x="2763" y="9061"/>
                    <a:pt x="4287" y="11311"/>
                  </a:cubicBezTo>
                  <a:cubicBezTo>
                    <a:pt x="4203" y="11645"/>
                    <a:pt x="4132" y="11966"/>
                    <a:pt x="4072" y="12311"/>
                  </a:cubicBezTo>
                  <a:cubicBezTo>
                    <a:pt x="3060" y="12573"/>
                    <a:pt x="2203" y="13288"/>
                    <a:pt x="1786" y="14264"/>
                  </a:cubicBezTo>
                  <a:cubicBezTo>
                    <a:pt x="1215" y="15645"/>
                    <a:pt x="1644" y="17324"/>
                    <a:pt x="2822" y="18252"/>
                  </a:cubicBezTo>
                  <a:cubicBezTo>
                    <a:pt x="2834" y="18264"/>
                    <a:pt x="2858" y="18276"/>
                    <a:pt x="2882" y="18288"/>
                  </a:cubicBezTo>
                  <a:cubicBezTo>
                    <a:pt x="2406" y="19503"/>
                    <a:pt x="2167" y="20777"/>
                    <a:pt x="2191" y="22039"/>
                  </a:cubicBezTo>
                  <a:cubicBezTo>
                    <a:pt x="1274" y="22491"/>
                    <a:pt x="536" y="23348"/>
                    <a:pt x="322" y="24396"/>
                  </a:cubicBezTo>
                  <a:cubicBezTo>
                    <a:pt x="1" y="25872"/>
                    <a:pt x="739" y="27432"/>
                    <a:pt x="2072" y="28111"/>
                  </a:cubicBezTo>
                  <a:cubicBezTo>
                    <a:pt x="2542" y="28356"/>
                    <a:pt x="3081" y="28478"/>
                    <a:pt x="3623" y="28478"/>
                  </a:cubicBezTo>
                  <a:cubicBezTo>
                    <a:pt x="3713" y="28478"/>
                    <a:pt x="3804" y="28475"/>
                    <a:pt x="3894" y="28468"/>
                  </a:cubicBezTo>
                  <a:cubicBezTo>
                    <a:pt x="3930" y="28885"/>
                    <a:pt x="3989" y="29290"/>
                    <a:pt x="4049" y="29694"/>
                  </a:cubicBezTo>
                  <a:lnTo>
                    <a:pt x="4084" y="29897"/>
                  </a:lnTo>
                  <a:cubicBezTo>
                    <a:pt x="4192" y="30587"/>
                    <a:pt x="4275" y="31195"/>
                    <a:pt x="4382" y="31778"/>
                  </a:cubicBezTo>
                  <a:cubicBezTo>
                    <a:pt x="4632" y="33266"/>
                    <a:pt x="4965" y="34766"/>
                    <a:pt x="5323" y="36243"/>
                  </a:cubicBezTo>
                  <a:cubicBezTo>
                    <a:pt x="5692" y="37719"/>
                    <a:pt x="6108" y="39184"/>
                    <a:pt x="6585" y="40636"/>
                  </a:cubicBezTo>
                  <a:lnTo>
                    <a:pt x="6644" y="40791"/>
                  </a:lnTo>
                  <a:cubicBezTo>
                    <a:pt x="6692" y="40910"/>
                    <a:pt x="6728" y="41053"/>
                    <a:pt x="6775" y="41184"/>
                  </a:cubicBezTo>
                  <a:cubicBezTo>
                    <a:pt x="6870" y="41434"/>
                    <a:pt x="6942" y="41648"/>
                    <a:pt x="7025" y="41839"/>
                  </a:cubicBezTo>
                  <a:cubicBezTo>
                    <a:pt x="7549" y="43029"/>
                    <a:pt x="8311" y="43672"/>
                    <a:pt x="9264" y="43756"/>
                  </a:cubicBezTo>
                  <a:cubicBezTo>
                    <a:pt x="9371" y="43768"/>
                    <a:pt x="9454" y="43768"/>
                    <a:pt x="9561" y="43768"/>
                  </a:cubicBezTo>
                  <a:lnTo>
                    <a:pt x="9585" y="43768"/>
                  </a:lnTo>
                  <a:cubicBezTo>
                    <a:pt x="10145" y="43756"/>
                    <a:pt x="10657" y="43565"/>
                    <a:pt x="11133" y="43160"/>
                  </a:cubicBezTo>
                  <a:cubicBezTo>
                    <a:pt x="11633" y="42755"/>
                    <a:pt x="11990" y="42220"/>
                    <a:pt x="12252" y="41803"/>
                  </a:cubicBezTo>
                  <a:cubicBezTo>
                    <a:pt x="12323" y="41672"/>
                    <a:pt x="12419" y="41553"/>
                    <a:pt x="12478" y="41434"/>
                  </a:cubicBezTo>
                  <a:lnTo>
                    <a:pt x="12550" y="41315"/>
                  </a:lnTo>
                  <a:cubicBezTo>
                    <a:pt x="12776" y="40934"/>
                    <a:pt x="13014" y="40529"/>
                    <a:pt x="13300" y="40053"/>
                  </a:cubicBezTo>
                  <a:lnTo>
                    <a:pt x="13419" y="39827"/>
                  </a:lnTo>
                  <a:cubicBezTo>
                    <a:pt x="13550" y="39588"/>
                    <a:pt x="13693" y="39338"/>
                    <a:pt x="13836" y="39088"/>
                  </a:cubicBezTo>
                  <a:lnTo>
                    <a:pt x="13978" y="38803"/>
                  </a:lnTo>
                  <a:cubicBezTo>
                    <a:pt x="14336" y="38136"/>
                    <a:pt x="14693" y="37445"/>
                    <a:pt x="15038" y="36779"/>
                  </a:cubicBezTo>
                  <a:lnTo>
                    <a:pt x="15121" y="36600"/>
                  </a:lnTo>
                  <a:cubicBezTo>
                    <a:pt x="15514" y="35933"/>
                    <a:pt x="15860" y="35219"/>
                    <a:pt x="16169" y="34504"/>
                  </a:cubicBezTo>
                  <a:lnTo>
                    <a:pt x="16217" y="34409"/>
                  </a:lnTo>
                  <a:cubicBezTo>
                    <a:pt x="16407" y="33981"/>
                    <a:pt x="16574" y="33588"/>
                    <a:pt x="16741" y="33219"/>
                  </a:cubicBezTo>
                  <a:cubicBezTo>
                    <a:pt x="17193" y="32123"/>
                    <a:pt x="17646" y="30992"/>
                    <a:pt x="18038" y="29825"/>
                  </a:cubicBezTo>
                  <a:lnTo>
                    <a:pt x="18134" y="29742"/>
                  </a:lnTo>
                  <a:cubicBezTo>
                    <a:pt x="18582" y="29962"/>
                    <a:pt x="19098" y="30082"/>
                    <a:pt x="19608" y="30082"/>
                  </a:cubicBezTo>
                  <a:cubicBezTo>
                    <a:pt x="19842" y="30082"/>
                    <a:pt x="20076" y="30056"/>
                    <a:pt x="20301" y="30004"/>
                  </a:cubicBezTo>
                  <a:cubicBezTo>
                    <a:pt x="21313" y="29766"/>
                    <a:pt x="22110" y="29087"/>
                    <a:pt x="22480" y="28111"/>
                  </a:cubicBezTo>
                  <a:cubicBezTo>
                    <a:pt x="22861" y="27099"/>
                    <a:pt x="22741" y="25968"/>
                    <a:pt x="22134" y="25063"/>
                  </a:cubicBezTo>
                  <a:cubicBezTo>
                    <a:pt x="21884" y="24694"/>
                    <a:pt x="21575" y="24384"/>
                    <a:pt x="21217" y="24134"/>
                  </a:cubicBezTo>
                  <a:cubicBezTo>
                    <a:pt x="21301" y="23860"/>
                    <a:pt x="21372" y="23575"/>
                    <a:pt x="21432" y="23277"/>
                  </a:cubicBezTo>
                  <a:cubicBezTo>
                    <a:pt x="22027" y="23039"/>
                    <a:pt x="22527" y="22610"/>
                    <a:pt x="22884" y="22039"/>
                  </a:cubicBezTo>
                  <a:cubicBezTo>
                    <a:pt x="23444" y="21134"/>
                    <a:pt x="23515" y="19991"/>
                    <a:pt x="23099" y="18991"/>
                  </a:cubicBezTo>
                  <a:cubicBezTo>
                    <a:pt x="22920" y="18586"/>
                    <a:pt x="22670" y="18217"/>
                    <a:pt x="22372" y="17907"/>
                  </a:cubicBezTo>
                  <a:cubicBezTo>
                    <a:pt x="22896" y="16919"/>
                    <a:pt x="23265" y="15871"/>
                    <a:pt x="23456" y="14800"/>
                  </a:cubicBezTo>
                  <a:cubicBezTo>
                    <a:pt x="25206" y="12907"/>
                    <a:pt x="25528" y="10097"/>
                    <a:pt x="25563" y="8370"/>
                  </a:cubicBezTo>
                  <a:cubicBezTo>
                    <a:pt x="25920" y="8108"/>
                    <a:pt x="26170" y="7799"/>
                    <a:pt x="26313" y="7608"/>
                  </a:cubicBezTo>
                  <a:cubicBezTo>
                    <a:pt x="27206" y="6442"/>
                    <a:pt x="27242" y="5239"/>
                    <a:pt x="26420" y="4596"/>
                  </a:cubicBezTo>
                  <a:cubicBezTo>
                    <a:pt x="26170" y="4406"/>
                    <a:pt x="25861" y="4298"/>
                    <a:pt x="25516" y="4298"/>
                  </a:cubicBezTo>
                  <a:cubicBezTo>
                    <a:pt x="25385" y="4298"/>
                    <a:pt x="25242" y="4322"/>
                    <a:pt x="25123" y="4346"/>
                  </a:cubicBezTo>
                  <a:cubicBezTo>
                    <a:pt x="24815" y="3913"/>
                    <a:pt x="24376" y="3654"/>
                    <a:pt x="23868" y="3654"/>
                  </a:cubicBezTo>
                  <a:cubicBezTo>
                    <a:pt x="23846" y="3654"/>
                    <a:pt x="23824" y="3654"/>
                    <a:pt x="23801" y="3655"/>
                  </a:cubicBezTo>
                  <a:cubicBezTo>
                    <a:pt x="23337" y="3679"/>
                    <a:pt x="22920" y="3917"/>
                    <a:pt x="22622" y="4298"/>
                  </a:cubicBezTo>
                  <a:cubicBezTo>
                    <a:pt x="22551" y="4288"/>
                    <a:pt x="22477" y="4283"/>
                    <a:pt x="22403" y="4283"/>
                  </a:cubicBezTo>
                  <a:cubicBezTo>
                    <a:pt x="22129" y="4283"/>
                    <a:pt x="21844" y="4354"/>
                    <a:pt x="21610" y="4513"/>
                  </a:cubicBezTo>
                  <a:cubicBezTo>
                    <a:pt x="20932" y="4941"/>
                    <a:pt x="20741" y="5763"/>
                    <a:pt x="21039" y="6680"/>
                  </a:cubicBezTo>
                  <a:cubicBezTo>
                    <a:pt x="20753" y="6513"/>
                    <a:pt x="20384" y="6382"/>
                    <a:pt x="19860" y="6311"/>
                  </a:cubicBezTo>
                  <a:cubicBezTo>
                    <a:pt x="18443" y="5263"/>
                    <a:pt x="16753" y="4584"/>
                    <a:pt x="14990" y="4346"/>
                  </a:cubicBezTo>
                  <a:cubicBezTo>
                    <a:pt x="14431" y="3203"/>
                    <a:pt x="13371" y="2346"/>
                    <a:pt x="12109" y="2048"/>
                  </a:cubicBezTo>
                  <a:cubicBezTo>
                    <a:pt x="12014" y="1846"/>
                    <a:pt x="11907" y="1655"/>
                    <a:pt x="11788" y="1489"/>
                  </a:cubicBezTo>
                  <a:cubicBezTo>
                    <a:pt x="11514" y="1036"/>
                    <a:pt x="11097" y="536"/>
                    <a:pt x="10407" y="536"/>
                  </a:cubicBezTo>
                  <a:cubicBezTo>
                    <a:pt x="10157" y="536"/>
                    <a:pt x="9907" y="607"/>
                    <a:pt x="9692" y="762"/>
                  </a:cubicBezTo>
                  <a:cubicBezTo>
                    <a:pt x="9680" y="762"/>
                    <a:pt x="9680" y="774"/>
                    <a:pt x="9668" y="774"/>
                  </a:cubicBezTo>
                  <a:cubicBezTo>
                    <a:pt x="9645" y="786"/>
                    <a:pt x="9621" y="810"/>
                    <a:pt x="9609" y="822"/>
                  </a:cubicBezTo>
                  <a:cubicBezTo>
                    <a:pt x="9347" y="1024"/>
                    <a:pt x="8930" y="1512"/>
                    <a:pt x="9264" y="2370"/>
                  </a:cubicBezTo>
                  <a:cubicBezTo>
                    <a:pt x="8966" y="2501"/>
                    <a:pt x="8680" y="2679"/>
                    <a:pt x="8430" y="2882"/>
                  </a:cubicBezTo>
                  <a:cubicBezTo>
                    <a:pt x="8573" y="2286"/>
                    <a:pt x="8442" y="1739"/>
                    <a:pt x="8025" y="1334"/>
                  </a:cubicBezTo>
                  <a:cubicBezTo>
                    <a:pt x="7775" y="1096"/>
                    <a:pt x="7442" y="953"/>
                    <a:pt x="7073" y="917"/>
                  </a:cubicBezTo>
                  <a:cubicBezTo>
                    <a:pt x="6870" y="476"/>
                    <a:pt x="6525" y="167"/>
                    <a:pt x="6061" y="48"/>
                  </a:cubicBezTo>
                  <a:cubicBezTo>
                    <a:pt x="5942" y="12"/>
                    <a:pt x="5823" y="0"/>
                    <a:pt x="5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704;p60">
              <a:extLst>
                <a:ext uri="{FF2B5EF4-FFF2-40B4-BE49-F238E27FC236}">
                  <a16:creationId xmlns:a16="http://schemas.microsoft.com/office/drawing/2014/main" id="{A21F6876-0432-4030-BFE1-1B4B6B539961}"/>
                </a:ext>
              </a:extLst>
            </p:cNvPr>
            <p:cNvSpPr/>
            <p:nvPr/>
          </p:nvSpPr>
          <p:spPr>
            <a:xfrm>
              <a:off x="3865350" y="3879800"/>
              <a:ext cx="333100" cy="480700"/>
            </a:xfrm>
            <a:custGeom>
              <a:avLst/>
              <a:gdLst/>
              <a:ahLst/>
              <a:cxnLst/>
              <a:rect l="l" t="t" r="r" b="b"/>
              <a:pathLst>
                <a:path w="13324" h="19228" extrusionOk="0">
                  <a:moveTo>
                    <a:pt x="3044" y="1"/>
                  </a:moveTo>
                  <a:cubicBezTo>
                    <a:pt x="2328" y="1"/>
                    <a:pt x="1614" y="173"/>
                    <a:pt x="1048" y="607"/>
                  </a:cubicBezTo>
                  <a:cubicBezTo>
                    <a:pt x="1" y="1428"/>
                    <a:pt x="215" y="2678"/>
                    <a:pt x="334" y="3845"/>
                  </a:cubicBezTo>
                  <a:cubicBezTo>
                    <a:pt x="477" y="5333"/>
                    <a:pt x="691" y="6798"/>
                    <a:pt x="941" y="8274"/>
                  </a:cubicBezTo>
                  <a:cubicBezTo>
                    <a:pt x="1453" y="11203"/>
                    <a:pt x="2179" y="14108"/>
                    <a:pt x="3096" y="16954"/>
                  </a:cubicBezTo>
                  <a:cubicBezTo>
                    <a:pt x="3382" y="17823"/>
                    <a:pt x="3787" y="19157"/>
                    <a:pt x="4727" y="19216"/>
                  </a:cubicBezTo>
                  <a:cubicBezTo>
                    <a:pt x="4778" y="19224"/>
                    <a:pt x="4828" y="19228"/>
                    <a:pt x="4877" y="19228"/>
                  </a:cubicBezTo>
                  <a:cubicBezTo>
                    <a:pt x="5720" y="19228"/>
                    <a:pt x="6361" y="18113"/>
                    <a:pt x="6811" y="17371"/>
                  </a:cubicBezTo>
                  <a:cubicBezTo>
                    <a:pt x="8359" y="14811"/>
                    <a:pt x="9704" y="12144"/>
                    <a:pt x="10859" y="9405"/>
                  </a:cubicBezTo>
                  <a:cubicBezTo>
                    <a:pt x="11431" y="8036"/>
                    <a:pt x="11954" y="6643"/>
                    <a:pt x="12443" y="5226"/>
                  </a:cubicBezTo>
                  <a:cubicBezTo>
                    <a:pt x="12836" y="4119"/>
                    <a:pt x="13324" y="2952"/>
                    <a:pt x="12490" y="1916"/>
                  </a:cubicBezTo>
                  <a:cubicBezTo>
                    <a:pt x="11931" y="1226"/>
                    <a:pt x="11038" y="869"/>
                    <a:pt x="10145" y="773"/>
                  </a:cubicBezTo>
                  <a:cubicBezTo>
                    <a:pt x="9948" y="755"/>
                    <a:pt x="9752" y="747"/>
                    <a:pt x="9555" y="747"/>
                  </a:cubicBezTo>
                  <a:cubicBezTo>
                    <a:pt x="8859" y="747"/>
                    <a:pt x="8162" y="847"/>
                    <a:pt x="7466" y="940"/>
                  </a:cubicBezTo>
                  <a:cubicBezTo>
                    <a:pt x="7240" y="964"/>
                    <a:pt x="7025" y="1000"/>
                    <a:pt x="6811" y="1011"/>
                  </a:cubicBezTo>
                  <a:lnTo>
                    <a:pt x="6180" y="785"/>
                  </a:lnTo>
                  <a:cubicBezTo>
                    <a:pt x="5346" y="476"/>
                    <a:pt x="4501" y="130"/>
                    <a:pt x="3608" y="35"/>
                  </a:cubicBezTo>
                  <a:cubicBezTo>
                    <a:pt x="3422" y="13"/>
                    <a:pt x="3233" y="1"/>
                    <a:pt x="3044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705;p60">
              <a:extLst>
                <a:ext uri="{FF2B5EF4-FFF2-40B4-BE49-F238E27FC236}">
                  <a16:creationId xmlns:a16="http://schemas.microsoft.com/office/drawing/2014/main" id="{E4BF2635-E9F1-44C8-A5D0-F8CF1D7791F8}"/>
                </a:ext>
              </a:extLst>
            </p:cNvPr>
            <p:cNvSpPr/>
            <p:nvPr/>
          </p:nvSpPr>
          <p:spPr>
            <a:xfrm>
              <a:off x="3873975" y="3881550"/>
              <a:ext cx="313775" cy="478675"/>
            </a:xfrm>
            <a:custGeom>
              <a:avLst/>
              <a:gdLst/>
              <a:ahLst/>
              <a:cxnLst/>
              <a:rect l="l" t="t" r="r" b="b"/>
              <a:pathLst>
                <a:path w="12551" h="19147" extrusionOk="0">
                  <a:moveTo>
                    <a:pt x="4751" y="834"/>
                  </a:moveTo>
                  <a:cubicBezTo>
                    <a:pt x="5061" y="1418"/>
                    <a:pt x="5406" y="2013"/>
                    <a:pt x="5752" y="2620"/>
                  </a:cubicBezTo>
                  <a:cubicBezTo>
                    <a:pt x="5240" y="3001"/>
                    <a:pt x="4740" y="3370"/>
                    <a:pt x="4216" y="3751"/>
                  </a:cubicBezTo>
                  <a:cubicBezTo>
                    <a:pt x="4168" y="3787"/>
                    <a:pt x="4144" y="3811"/>
                    <a:pt x="4097" y="3847"/>
                  </a:cubicBezTo>
                  <a:cubicBezTo>
                    <a:pt x="3751" y="3239"/>
                    <a:pt x="3406" y="2644"/>
                    <a:pt x="3096" y="2061"/>
                  </a:cubicBezTo>
                  <a:cubicBezTo>
                    <a:pt x="3108" y="2061"/>
                    <a:pt x="3156" y="2025"/>
                    <a:pt x="3192" y="2001"/>
                  </a:cubicBezTo>
                  <a:cubicBezTo>
                    <a:pt x="3728" y="1608"/>
                    <a:pt x="4239" y="1227"/>
                    <a:pt x="4751" y="834"/>
                  </a:cubicBezTo>
                  <a:close/>
                  <a:moveTo>
                    <a:pt x="7621" y="1477"/>
                  </a:moveTo>
                  <a:cubicBezTo>
                    <a:pt x="7954" y="2061"/>
                    <a:pt x="8276" y="2656"/>
                    <a:pt x="8621" y="3263"/>
                  </a:cubicBezTo>
                  <a:cubicBezTo>
                    <a:pt x="8085" y="3656"/>
                    <a:pt x="7538" y="4073"/>
                    <a:pt x="6978" y="4466"/>
                  </a:cubicBezTo>
                  <a:cubicBezTo>
                    <a:pt x="6645" y="3858"/>
                    <a:pt x="6311" y="3263"/>
                    <a:pt x="5990" y="2680"/>
                  </a:cubicBezTo>
                  <a:cubicBezTo>
                    <a:pt x="6537" y="2287"/>
                    <a:pt x="7085" y="1870"/>
                    <a:pt x="7621" y="1477"/>
                  </a:cubicBezTo>
                  <a:close/>
                  <a:moveTo>
                    <a:pt x="10514" y="2084"/>
                  </a:moveTo>
                  <a:cubicBezTo>
                    <a:pt x="10764" y="2549"/>
                    <a:pt x="11026" y="3013"/>
                    <a:pt x="11300" y="3489"/>
                  </a:cubicBezTo>
                  <a:cubicBezTo>
                    <a:pt x="11371" y="3620"/>
                    <a:pt x="11443" y="3751"/>
                    <a:pt x="11514" y="3870"/>
                  </a:cubicBezTo>
                  <a:cubicBezTo>
                    <a:pt x="11002" y="4263"/>
                    <a:pt x="10443" y="4668"/>
                    <a:pt x="9871" y="5085"/>
                  </a:cubicBezTo>
                  <a:cubicBezTo>
                    <a:pt x="9800" y="4942"/>
                    <a:pt x="9716" y="4799"/>
                    <a:pt x="9633" y="4668"/>
                  </a:cubicBezTo>
                  <a:cubicBezTo>
                    <a:pt x="9383" y="4204"/>
                    <a:pt x="9109" y="3739"/>
                    <a:pt x="8859" y="3299"/>
                  </a:cubicBezTo>
                  <a:cubicBezTo>
                    <a:pt x="9431" y="2894"/>
                    <a:pt x="9990" y="2489"/>
                    <a:pt x="10514" y="2084"/>
                  </a:cubicBezTo>
                  <a:close/>
                  <a:moveTo>
                    <a:pt x="2954" y="2180"/>
                  </a:moveTo>
                  <a:cubicBezTo>
                    <a:pt x="3263" y="2763"/>
                    <a:pt x="3608" y="3358"/>
                    <a:pt x="3942" y="3966"/>
                  </a:cubicBezTo>
                  <a:cubicBezTo>
                    <a:pt x="3382" y="4382"/>
                    <a:pt x="2835" y="4787"/>
                    <a:pt x="2299" y="5180"/>
                  </a:cubicBezTo>
                  <a:cubicBezTo>
                    <a:pt x="1953" y="4573"/>
                    <a:pt x="1608" y="3978"/>
                    <a:pt x="1299" y="3394"/>
                  </a:cubicBezTo>
                  <a:cubicBezTo>
                    <a:pt x="1834" y="3001"/>
                    <a:pt x="2382" y="2596"/>
                    <a:pt x="2954" y="2180"/>
                  </a:cubicBezTo>
                  <a:close/>
                  <a:moveTo>
                    <a:pt x="5823" y="2799"/>
                  </a:moveTo>
                  <a:cubicBezTo>
                    <a:pt x="6144" y="3382"/>
                    <a:pt x="6490" y="3978"/>
                    <a:pt x="6823" y="4585"/>
                  </a:cubicBezTo>
                  <a:cubicBezTo>
                    <a:pt x="6323" y="4942"/>
                    <a:pt x="5835" y="5323"/>
                    <a:pt x="5335" y="5692"/>
                  </a:cubicBezTo>
                  <a:cubicBezTo>
                    <a:pt x="5275" y="5740"/>
                    <a:pt x="5228" y="5763"/>
                    <a:pt x="5168" y="5811"/>
                  </a:cubicBezTo>
                  <a:cubicBezTo>
                    <a:pt x="4823" y="5192"/>
                    <a:pt x="4501" y="4597"/>
                    <a:pt x="4168" y="4025"/>
                  </a:cubicBezTo>
                  <a:cubicBezTo>
                    <a:pt x="4216" y="3989"/>
                    <a:pt x="4263" y="3966"/>
                    <a:pt x="4299" y="3918"/>
                  </a:cubicBezTo>
                  <a:cubicBezTo>
                    <a:pt x="4811" y="3549"/>
                    <a:pt x="5311" y="3156"/>
                    <a:pt x="5823" y="2799"/>
                  </a:cubicBezTo>
                  <a:close/>
                  <a:moveTo>
                    <a:pt x="8704" y="3406"/>
                  </a:moveTo>
                  <a:cubicBezTo>
                    <a:pt x="8966" y="3870"/>
                    <a:pt x="9216" y="4323"/>
                    <a:pt x="9466" y="4787"/>
                  </a:cubicBezTo>
                  <a:cubicBezTo>
                    <a:pt x="9550" y="4930"/>
                    <a:pt x="9633" y="5085"/>
                    <a:pt x="9704" y="5216"/>
                  </a:cubicBezTo>
                  <a:cubicBezTo>
                    <a:pt x="9169" y="5597"/>
                    <a:pt x="8621" y="6014"/>
                    <a:pt x="8061" y="6418"/>
                  </a:cubicBezTo>
                  <a:cubicBezTo>
                    <a:pt x="7978" y="6275"/>
                    <a:pt x="7883" y="6109"/>
                    <a:pt x="7811" y="5954"/>
                  </a:cubicBezTo>
                  <a:cubicBezTo>
                    <a:pt x="7561" y="5513"/>
                    <a:pt x="7323" y="5061"/>
                    <a:pt x="7073" y="4632"/>
                  </a:cubicBezTo>
                  <a:cubicBezTo>
                    <a:pt x="7633" y="4216"/>
                    <a:pt x="8180" y="3811"/>
                    <a:pt x="8704" y="3406"/>
                  </a:cubicBezTo>
                  <a:close/>
                  <a:moveTo>
                    <a:pt x="4037" y="4132"/>
                  </a:moveTo>
                  <a:cubicBezTo>
                    <a:pt x="4359" y="4704"/>
                    <a:pt x="4692" y="5299"/>
                    <a:pt x="5037" y="5918"/>
                  </a:cubicBezTo>
                  <a:cubicBezTo>
                    <a:pt x="4466" y="6335"/>
                    <a:pt x="3918" y="6728"/>
                    <a:pt x="3382" y="7133"/>
                  </a:cubicBezTo>
                  <a:cubicBezTo>
                    <a:pt x="3037" y="6525"/>
                    <a:pt x="2715" y="5930"/>
                    <a:pt x="2382" y="5347"/>
                  </a:cubicBezTo>
                  <a:cubicBezTo>
                    <a:pt x="2918" y="4942"/>
                    <a:pt x="3466" y="4549"/>
                    <a:pt x="4037" y="4132"/>
                  </a:cubicBezTo>
                  <a:close/>
                  <a:moveTo>
                    <a:pt x="6906" y="4751"/>
                  </a:moveTo>
                  <a:cubicBezTo>
                    <a:pt x="7145" y="5180"/>
                    <a:pt x="7383" y="5621"/>
                    <a:pt x="7633" y="6049"/>
                  </a:cubicBezTo>
                  <a:cubicBezTo>
                    <a:pt x="7728" y="6216"/>
                    <a:pt x="7811" y="6371"/>
                    <a:pt x="7907" y="6525"/>
                  </a:cubicBezTo>
                  <a:cubicBezTo>
                    <a:pt x="7430" y="6871"/>
                    <a:pt x="6954" y="7228"/>
                    <a:pt x="6454" y="7585"/>
                  </a:cubicBezTo>
                  <a:cubicBezTo>
                    <a:pt x="6383" y="7621"/>
                    <a:pt x="6323" y="7680"/>
                    <a:pt x="6252" y="7728"/>
                  </a:cubicBezTo>
                  <a:cubicBezTo>
                    <a:pt x="6156" y="7561"/>
                    <a:pt x="6061" y="7383"/>
                    <a:pt x="5966" y="7228"/>
                  </a:cubicBezTo>
                  <a:cubicBezTo>
                    <a:pt x="5752" y="6823"/>
                    <a:pt x="5513" y="6395"/>
                    <a:pt x="5275" y="5978"/>
                  </a:cubicBezTo>
                  <a:lnTo>
                    <a:pt x="5454" y="5835"/>
                  </a:lnTo>
                  <a:cubicBezTo>
                    <a:pt x="5942" y="5466"/>
                    <a:pt x="6430" y="5109"/>
                    <a:pt x="6906" y="4751"/>
                  </a:cubicBezTo>
                  <a:close/>
                  <a:moveTo>
                    <a:pt x="9800" y="5382"/>
                  </a:moveTo>
                  <a:cubicBezTo>
                    <a:pt x="10133" y="5990"/>
                    <a:pt x="10478" y="6585"/>
                    <a:pt x="10812" y="7168"/>
                  </a:cubicBezTo>
                  <a:cubicBezTo>
                    <a:pt x="10276" y="7549"/>
                    <a:pt x="9716" y="7966"/>
                    <a:pt x="9157" y="8383"/>
                  </a:cubicBezTo>
                  <a:cubicBezTo>
                    <a:pt x="8823" y="7799"/>
                    <a:pt x="8502" y="7204"/>
                    <a:pt x="8157" y="6597"/>
                  </a:cubicBezTo>
                  <a:cubicBezTo>
                    <a:pt x="8728" y="6180"/>
                    <a:pt x="9264" y="5775"/>
                    <a:pt x="9800" y="5382"/>
                  </a:cubicBezTo>
                  <a:close/>
                  <a:moveTo>
                    <a:pt x="2239" y="5454"/>
                  </a:moveTo>
                  <a:cubicBezTo>
                    <a:pt x="2561" y="6037"/>
                    <a:pt x="2894" y="6633"/>
                    <a:pt x="3227" y="7240"/>
                  </a:cubicBezTo>
                  <a:cubicBezTo>
                    <a:pt x="2668" y="7657"/>
                    <a:pt x="2120" y="8061"/>
                    <a:pt x="1596" y="8454"/>
                  </a:cubicBezTo>
                  <a:cubicBezTo>
                    <a:pt x="1251" y="7847"/>
                    <a:pt x="906" y="7252"/>
                    <a:pt x="584" y="6668"/>
                  </a:cubicBezTo>
                  <a:cubicBezTo>
                    <a:pt x="1120" y="6287"/>
                    <a:pt x="1668" y="5871"/>
                    <a:pt x="2239" y="5454"/>
                  </a:cubicBezTo>
                  <a:close/>
                  <a:moveTo>
                    <a:pt x="5121" y="6097"/>
                  </a:moveTo>
                  <a:cubicBezTo>
                    <a:pt x="5347" y="6514"/>
                    <a:pt x="5585" y="6930"/>
                    <a:pt x="5823" y="7347"/>
                  </a:cubicBezTo>
                  <a:cubicBezTo>
                    <a:pt x="5930" y="7526"/>
                    <a:pt x="6014" y="7704"/>
                    <a:pt x="6121" y="7883"/>
                  </a:cubicBezTo>
                  <a:cubicBezTo>
                    <a:pt x="5549" y="8300"/>
                    <a:pt x="5013" y="8692"/>
                    <a:pt x="4478" y="9097"/>
                  </a:cubicBezTo>
                  <a:cubicBezTo>
                    <a:pt x="4382" y="8919"/>
                    <a:pt x="4275" y="8728"/>
                    <a:pt x="4168" y="8538"/>
                  </a:cubicBezTo>
                  <a:cubicBezTo>
                    <a:pt x="3930" y="8121"/>
                    <a:pt x="3704" y="7716"/>
                    <a:pt x="3489" y="7311"/>
                  </a:cubicBezTo>
                  <a:cubicBezTo>
                    <a:pt x="4025" y="6906"/>
                    <a:pt x="4561" y="6490"/>
                    <a:pt x="5121" y="6097"/>
                  </a:cubicBezTo>
                  <a:close/>
                  <a:moveTo>
                    <a:pt x="7990" y="6692"/>
                  </a:moveTo>
                  <a:cubicBezTo>
                    <a:pt x="8335" y="7299"/>
                    <a:pt x="8657" y="7895"/>
                    <a:pt x="8990" y="8478"/>
                  </a:cubicBezTo>
                  <a:cubicBezTo>
                    <a:pt x="8538" y="8835"/>
                    <a:pt x="8085" y="9169"/>
                    <a:pt x="7609" y="9514"/>
                  </a:cubicBezTo>
                  <a:cubicBezTo>
                    <a:pt x="7514" y="9573"/>
                    <a:pt x="7442" y="9633"/>
                    <a:pt x="7347" y="9693"/>
                  </a:cubicBezTo>
                  <a:cubicBezTo>
                    <a:pt x="7026" y="9109"/>
                    <a:pt x="6704" y="8514"/>
                    <a:pt x="6359" y="7907"/>
                  </a:cubicBezTo>
                  <a:cubicBezTo>
                    <a:pt x="6430" y="7847"/>
                    <a:pt x="6502" y="7799"/>
                    <a:pt x="6573" y="7740"/>
                  </a:cubicBezTo>
                  <a:cubicBezTo>
                    <a:pt x="7049" y="7383"/>
                    <a:pt x="7538" y="7049"/>
                    <a:pt x="7990" y="6692"/>
                  </a:cubicBezTo>
                  <a:close/>
                  <a:moveTo>
                    <a:pt x="3323" y="7418"/>
                  </a:moveTo>
                  <a:lnTo>
                    <a:pt x="3989" y="8621"/>
                  </a:lnTo>
                  <a:cubicBezTo>
                    <a:pt x="4097" y="8811"/>
                    <a:pt x="4216" y="9014"/>
                    <a:pt x="4323" y="9204"/>
                  </a:cubicBezTo>
                  <a:cubicBezTo>
                    <a:pt x="3751" y="9621"/>
                    <a:pt x="3204" y="10026"/>
                    <a:pt x="2680" y="10419"/>
                  </a:cubicBezTo>
                  <a:cubicBezTo>
                    <a:pt x="2561" y="10216"/>
                    <a:pt x="2454" y="10002"/>
                    <a:pt x="2334" y="9800"/>
                  </a:cubicBezTo>
                  <a:cubicBezTo>
                    <a:pt x="2120" y="9395"/>
                    <a:pt x="1894" y="9014"/>
                    <a:pt x="1680" y="8621"/>
                  </a:cubicBezTo>
                  <a:cubicBezTo>
                    <a:pt x="2215" y="8240"/>
                    <a:pt x="2775" y="7835"/>
                    <a:pt x="3323" y="7418"/>
                  </a:cubicBezTo>
                  <a:close/>
                  <a:moveTo>
                    <a:pt x="6204" y="8038"/>
                  </a:moveTo>
                  <a:cubicBezTo>
                    <a:pt x="6549" y="8657"/>
                    <a:pt x="6883" y="9252"/>
                    <a:pt x="7204" y="9824"/>
                  </a:cubicBezTo>
                  <a:cubicBezTo>
                    <a:pt x="6645" y="10240"/>
                    <a:pt x="6109" y="10645"/>
                    <a:pt x="5561" y="11050"/>
                  </a:cubicBezTo>
                  <a:cubicBezTo>
                    <a:pt x="5240" y="10466"/>
                    <a:pt x="4918" y="9871"/>
                    <a:pt x="4573" y="9264"/>
                  </a:cubicBezTo>
                  <a:cubicBezTo>
                    <a:pt x="5109" y="8859"/>
                    <a:pt x="5656" y="8442"/>
                    <a:pt x="6204" y="8038"/>
                  </a:cubicBezTo>
                  <a:close/>
                  <a:moveTo>
                    <a:pt x="4406" y="9371"/>
                  </a:moveTo>
                  <a:cubicBezTo>
                    <a:pt x="4751" y="9978"/>
                    <a:pt x="5073" y="10574"/>
                    <a:pt x="5406" y="11157"/>
                  </a:cubicBezTo>
                  <a:cubicBezTo>
                    <a:pt x="4835" y="11574"/>
                    <a:pt x="4287" y="11967"/>
                    <a:pt x="3763" y="12371"/>
                  </a:cubicBezTo>
                  <a:cubicBezTo>
                    <a:pt x="3442" y="11776"/>
                    <a:pt x="3108" y="11181"/>
                    <a:pt x="2775" y="10574"/>
                  </a:cubicBezTo>
                  <a:cubicBezTo>
                    <a:pt x="3311" y="10181"/>
                    <a:pt x="3858" y="9788"/>
                    <a:pt x="4406" y="9371"/>
                  </a:cubicBezTo>
                  <a:close/>
                  <a:moveTo>
                    <a:pt x="7311" y="9978"/>
                  </a:moveTo>
                  <a:cubicBezTo>
                    <a:pt x="7645" y="10597"/>
                    <a:pt x="7978" y="11193"/>
                    <a:pt x="8311" y="11764"/>
                  </a:cubicBezTo>
                  <a:cubicBezTo>
                    <a:pt x="7740" y="12181"/>
                    <a:pt x="7192" y="12586"/>
                    <a:pt x="6656" y="12979"/>
                  </a:cubicBezTo>
                  <a:cubicBezTo>
                    <a:pt x="6323" y="12407"/>
                    <a:pt x="6002" y="11812"/>
                    <a:pt x="5656" y="11193"/>
                  </a:cubicBezTo>
                  <a:cubicBezTo>
                    <a:pt x="6192" y="10800"/>
                    <a:pt x="6740" y="10395"/>
                    <a:pt x="7311" y="9978"/>
                  </a:cubicBezTo>
                  <a:close/>
                  <a:moveTo>
                    <a:pt x="5513" y="11300"/>
                  </a:moveTo>
                  <a:cubicBezTo>
                    <a:pt x="5847" y="11931"/>
                    <a:pt x="6180" y="12526"/>
                    <a:pt x="6502" y="13098"/>
                  </a:cubicBezTo>
                  <a:cubicBezTo>
                    <a:pt x="5942" y="13514"/>
                    <a:pt x="5394" y="13931"/>
                    <a:pt x="4859" y="14324"/>
                  </a:cubicBezTo>
                  <a:cubicBezTo>
                    <a:pt x="4525" y="13741"/>
                    <a:pt x="4204" y="13145"/>
                    <a:pt x="3858" y="12526"/>
                  </a:cubicBezTo>
                  <a:cubicBezTo>
                    <a:pt x="4394" y="12133"/>
                    <a:pt x="4942" y="11717"/>
                    <a:pt x="5513" y="11300"/>
                  </a:cubicBezTo>
                  <a:close/>
                  <a:moveTo>
                    <a:pt x="3704" y="12645"/>
                  </a:moveTo>
                  <a:cubicBezTo>
                    <a:pt x="4049" y="13253"/>
                    <a:pt x="4394" y="13860"/>
                    <a:pt x="4716" y="14431"/>
                  </a:cubicBezTo>
                  <a:cubicBezTo>
                    <a:pt x="4144" y="14860"/>
                    <a:pt x="3585" y="15265"/>
                    <a:pt x="3073" y="15646"/>
                  </a:cubicBezTo>
                  <a:cubicBezTo>
                    <a:pt x="2739" y="15062"/>
                    <a:pt x="2394" y="14467"/>
                    <a:pt x="2061" y="13848"/>
                  </a:cubicBezTo>
                  <a:cubicBezTo>
                    <a:pt x="2573" y="13455"/>
                    <a:pt x="3132" y="13062"/>
                    <a:pt x="3704" y="12645"/>
                  </a:cubicBezTo>
                  <a:close/>
                  <a:moveTo>
                    <a:pt x="6597" y="13264"/>
                  </a:moveTo>
                  <a:cubicBezTo>
                    <a:pt x="6942" y="13895"/>
                    <a:pt x="7276" y="14491"/>
                    <a:pt x="7597" y="15050"/>
                  </a:cubicBezTo>
                  <a:cubicBezTo>
                    <a:pt x="7026" y="15467"/>
                    <a:pt x="6466" y="15884"/>
                    <a:pt x="5930" y="16289"/>
                  </a:cubicBezTo>
                  <a:cubicBezTo>
                    <a:pt x="5633" y="15705"/>
                    <a:pt x="5299" y="15110"/>
                    <a:pt x="4942" y="14491"/>
                  </a:cubicBezTo>
                  <a:cubicBezTo>
                    <a:pt x="5478" y="14098"/>
                    <a:pt x="6025" y="13681"/>
                    <a:pt x="6597" y="13264"/>
                  </a:cubicBezTo>
                  <a:close/>
                  <a:moveTo>
                    <a:pt x="4811" y="14574"/>
                  </a:moveTo>
                  <a:cubicBezTo>
                    <a:pt x="5168" y="15205"/>
                    <a:pt x="5490" y="15800"/>
                    <a:pt x="5823" y="16360"/>
                  </a:cubicBezTo>
                  <a:cubicBezTo>
                    <a:pt x="5228" y="16812"/>
                    <a:pt x="4680" y="17205"/>
                    <a:pt x="4156" y="17610"/>
                  </a:cubicBezTo>
                  <a:cubicBezTo>
                    <a:pt x="3847" y="17027"/>
                    <a:pt x="3501" y="16431"/>
                    <a:pt x="3156" y="15800"/>
                  </a:cubicBezTo>
                  <a:cubicBezTo>
                    <a:pt x="3680" y="15408"/>
                    <a:pt x="4239" y="15003"/>
                    <a:pt x="4811" y="14574"/>
                  </a:cubicBezTo>
                  <a:close/>
                  <a:moveTo>
                    <a:pt x="1870" y="1"/>
                  </a:moveTo>
                  <a:cubicBezTo>
                    <a:pt x="1811" y="25"/>
                    <a:pt x="1775" y="37"/>
                    <a:pt x="1727" y="48"/>
                  </a:cubicBezTo>
                  <a:cubicBezTo>
                    <a:pt x="2073" y="656"/>
                    <a:pt x="2430" y="1334"/>
                    <a:pt x="2811" y="2013"/>
                  </a:cubicBezTo>
                  <a:cubicBezTo>
                    <a:pt x="2251" y="2430"/>
                    <a:pt x="1692" y="2835"/>
                    <a:pt x="1156" y="3239"/>
                  </a:cubicBezTo>
                  <a:cubicBezTo>
                    <a:pt x="775" y="2561"/>
                    <a:pt x="418" y="1906"/>
                    <a:pt x="72" y="1311"/>
                  </a:cubicBezTo>
                  <a:cubicBezTo>
                    <a:pt x="48" y="1370"/>
                    <a:pt x="25" y="1430"/>
                    <a:pt x="1" y="1513"/>
                  </a:cubicBezTo>
                  <a:cubicBezTo>
                    <a:pt x="322" y="2084"/>
                    <a:pt x="656" y="2704"/>
                    <a:pt x="1013" y="3335"/>
                  </a:cubicBezTo>
                  <a:cubicBezTo>
                    <a:pt x="668" y="3597"/>
                    <a:pt x="322" y="3847"/>
                    <a:pt x="1" y="4097"/>
                  </a:cubicBezTo>
                  <a:cubicBezTo>
                    <a:pt x="13" y="4168"/>
                    <a:pt x="13" y="4228"/>
                    <a:pt x="25" y="4311"/>
                  </a:cubicBezTo>
                  <a:cubicBezTo>
                    <a:pt x="382" y="4037"/>
                    <a:pt x="739" y="3787"/>
                    <a:pt x="1120" y="3501"/>
                  </a:cubicBezTo>
                  <a:cubicBezTo>
                    <a:pt x="1430" y="4085"/>
                    <a:pt x="1775" y="4680"/>
                    <a:pt x="2108" y="5287"/>
                  </a:cubicBezTo>
                  <a:cubicBezTo>
                    <a:pt x="1549" y="5704"/>
                    <a:pt x="1001" y="6109"/>
                    <a:pt x="465" y="6514"/>
                  </a:cubicBezTo>
                  <a:cubicBezTo>
                    <a:pt x="382" y="6395"/>
                    <a:pt x="322" y="6275"/>
                    <a:pt x="251" y="6156"/>
                  </a:cubicBezTo>
                  <a:lnTo>
                    <a:pt x="251" y="6156"/>
                  </a:lnTo>
                  <a:cubicBezTo>
                    <a:pt x="287" y="6371"/>
                    <a:pt x="310" y="6597"/>
                    <a:pt x="358" y="6811"/>
                  </a:cubicBezTo>
                  <a:cubicBezTo>
                    <a:pt x="370" y="6787"/>
                    <a:pt x="382" y="6787"/>
                    <a:pt x="406" y="6776"/>
                  </a:cubicBezTo>
                  <a:cubicBezTo>
                    <a:pt x="727" y="7359"/>
                    <a:pt x="1061" y="7954"/>
                    <a:pt x="1394" y="8573"/>
                  </a:cubicBezTo>
                  <a:lnTo>
                    <a:pt x="727" y="9073"/>
                  </a:lnTo>
                  <a:cubicBezTo>
                    <a:pt x="739" y="9133"/>
                    <a:pt x="763" y="9204"/>
                    <a:pt x="763" y="9264"/>
                  </a:cubicBezTo>
                  <a:cubicBezTo>
                    <a:pt x="1001" y="9085"/>
                    <a:pt x="1239" y="8919"/>
                    <a:pt x="1477" y="8740"/>
                  </a:cubicBezTo>
                  <a:cubicBezTo>
                    <a:pt x="1680" y="9133"/>
                    <a:pt x="1906" y="9514"/>
                    <a:pt x="2132" y="9907"/>
                  </a:cubicBezTo>
                  <a:cubicBezTo>
                    <a:pt x="2251" y="10109"/>
                    <a:pt x="2370" y="10324"/>
                    <a:pt x="2489" y="10538"/>
                  </a:cubicBezTo>
                  <a:cubicBezTo>
                    <a:pt x="2049" y="10871"/>
                    <a:pt x="1632" y="11169"/>
                    <a:pt x="1239" y="11478"/>
                  </a:cubicBezTo>
                  <a:lnTo>
                    <a:pt x="1275" y="11657"/>
                  </a:lnTo>
                  <a:cubicBezTo>
                    <a:pt x="1692" y="11348"/>
                    <a:pt x="2132" y="11038"/>
                    <a:pt x="2573" y="10705"/>
                  </a:cubicBezTo>
                  <a:cubicBezTo>
                    <a:pt x="2918" y="11312"/>
                    <a:pt x="3239" y="11907"/>
                    <a:pt x="3573" y="12491"/>
                  </a:cubicBezTo>
                  <a:cubicBezTo>
                    <a:pt x="3001" y="12907"/>
                    <a:pt x="2454" y="13324"/>
                    <a:pt x="1930" y="13717"/>
                  </a:cubicBezTo>
                  <a:cubicBezTo>
                    <a:pt x="1846" y="13550"/>
                    <a:pt x="1751" y="13383"/>
                    <a:pt x="1656" y="13217"/>
                  </a:cubicBezTo>
                  <a:lnTo>
                    <a:pt x="1656" y="13217"/>
                  </a:lnTo>
                  <a:cubicBezTo>
                    <a:pt x="1715" y="13479"/>
                    <a:pt x="1787" y="13729"/>
                    <a:pt x="1858" y="13979"/>
                  </a:cubicBezTo>
                  <a:cubicBezTo>
                    <a:pt x="2204" y="14610"/>
                    <a:pt x="2549" y="15205"/>
                    <a:pt x="2870" y="15777"/>
                  </a:cubicBezTo>
                  <a:cubicBezTo>
                    <a:pt x="2739" y="15884"/>
                    <a:pt x="2608" y="15991"/>
                    <a:pt x="2465" y="16074"/>
                  </a:cubicBezTo>
                  <a:cubicBezTo>
                    <a:pt x="2489" y="16134"/>
                    <a:pt x="2501" y="16181"/>
                    <a:pt x="2513" y="16241"/>
                  </a:cubicBezTo>
                  <a:cubicBezTo>
                    <a:pt x="2668" y="16134"/>
                    <a:pt x="2799" y="16039"/>
                    <a:pt x="2942" y="15931"/>
                  </a:cubicBezTo>
                  <a:cubicBezTo>
                    <a:pt x="3299" y="16551"/>
                    <a:pt x="3644" y="17170"/>
                    <a:pt x="3954" y="17729"/>
                  </a:cubicBezTo>
                  <a:lnTo>
                    <a:pt x="3239" y="18265"/>
                  </a:lnTo>
                  <a:cubicBezTo>
                    <a:pt x="3275" y="18313"/>
                    <a:pt x="3287" y="18360"/>
                    <a:pt x="3323" y="18396"/>
                  </a:cubicBezTo>
                  <a:cubicBezTo>
                    <a:pt x="3561" y="18241"/>
                    <a:pt x="3799" y="18063"/>
                    <a:pt x="4037" y="17884"/>
                  </a:cubicBezTo>
                  <a:cubicBezTo>
                    <a:pt x="4287" y="18325"/>
                    <a:pt x="4525" y="18741"/>
                    <a:pt x="4751" y="19146"/>
                  </a:cubicBezTo>
                  <a:lnTo>
                    <a:pt x="4882" y="19098"/>
                  </a:lnTo>
                  <a:cubicBezTo>
                    <a:pt x="4656" y="18682"/>
                    <a:pt x="4406" y="18253"/>
                    <a:pt x="4156" y="17789"/>
                  </a:cubicBezTo>
                  <a:cubicBezTo>
                    <a:pt x="4692" y="17408"/>
                    <a:pt x="5240" y="16991"/>
                    <a:pt x="5823" y="16574"/>
                  </a:cubicBezTo>
                  <a:cubicBezTo>
                    <a:pt x="6002" y="16884"/>
                    <a:pt x="6156" y="17170"/>
                    <a:pt x="6323" y="17467"/>
                  </a:cubicBezTo>
                  <a:cubicBezTo>
                    <a:pt x="6359" y="17420"/>
                    <a:pt x="6371" y="17384"/>
                    <a:pt x="6395" y="17348"/>
                  </a:cubicBezTo>
                  <a:cubicBezTo>
                    <a:pt x="6395" y="17324"/>
                    <a:pt x="6418" y="17324"/>
                    <a:pt x="6418" y="17313"/>
                  </a:cubicBezTo>
                  <a:cubicBezTo>
                    <a:pt x="6347" y="17003"/>
                    <a:pt x="6192" y="16717"/>
                    <a:pt x="6025" y="16431"/>
                  </a:cubicBezTo>
                  <a:cubicBezTo>
                    <a:pt x="6561" y="16050"/>
                    <a:pt x="7097" y="15646"/>
                    <a:pt x="7668" y="15229"/>
                  </a:cubicBezTo>
                  <a:cubicBezTo>
                    <a:pt x="7740" y="15098"/>
                    <a:pt x="7811" y="14979"/>
                    <a:pt x="7871" y="14848"/>
                  </a:cubicBezTo>
                  <a:lnTo>
                    <a:pt x="7871" y="14848"/>
                  </a:lnTo>
                  <a:cubicBezTo>
                    <a:pt x="7835" y="14872"/>
                    <a:pt x="7788" y="14919"/>
                    <a:pt x="7728" y="14943"/>
                  </a:cubicBezTo>
                  <a:cubicBezTo>
                    <a:pt x="7418" y="14384"/>
                    <a:pt x="7085" y="13788"/>
                    <a:pt x="6728" y="13157"/>
                  </a:cubicBezTo>
                  <a:cubicBezTo>
                    <a:pt x="7264" y="12764"/>
                    <a:pt x="7811" y="12360"/>
                    <a:pt x="8383" y="11943"/>
                  </a:cubicBezTo>
                  <a:cubicBezTo>
                    <a:pt x="8561" y="12252"/>
                    <a:pt x="8728" y="12550"/>
                    <a:pt x="8907" y="12848"/>
                  </a:cubicBezTo>
                  <a:cubicBezTo>
                    <a:pt x="8931" y="12788"/>
                    <a:pt x="8966" y="12729"/>
                    <a:pt x="8990" y="12657"/>
                  </a:cubicBezTo>
                  <a:cubicBezTo>
                    <a:pt x="8835" y="12383"/>
                    <a:pt x="8681" y="12110"/>
                    <a:pt x="8526" y="11824"/>
                  </a:cubicBezTo>
                  <a:cubicBezTo>
                    <a:pt x="8633" y="11752"/>
                    <a:pt x="8740" y="11669"/>
                    <a:pt x="8835" y="11586"/>
                  </a:cubicBezTo>
                  <a:cubicBezTo>
                    <a:pt x="9181" y="11336"/>
                    <a:pt x="9514" y="11097"/>
                    <a:pt x="9835" y="10836"/>
                  </a:cubicBezTo>
                  <a:cubicBezTo>
                    <a:pt x="9895" y="10716"/>
                    <a:pt x="9943" y="10597"/>
                    <a:pt x="10002" y="10478"/>
                  </a:cubicBezTo>
                  <a:lnTo>
                    <a:pt x="10002" y="10478"/>
                  </a:lnTo>
                  <a:cubicBezTo>
                    <a:pt x="9585" y="10800"/>
                    <a:pt x="9157" y="11109"/>
                    <a:pt x="8728" y="11419"/>
                  </a:cubicBezTo>
                  <a:cubicBezTo>
                    <a:pt x="8621" y="11490"/>
                    <a:pt x="8526" y="11574"/>
                    <a:pt x="8430" y="11645"/>
                  </a:cubicBezTo>
                  <a:cubicBezTo>
                    <a:pt x="8097" y="11062"/>
                    <a:pt x="7764" y="10466"/>
                    <a:pt x="7430" y="9859"/>
                  </a:cubicBezTo>
                  <a:cubicBezTo>
                    <a:pt x="7514" y="9800"/>
                    <a:pt x="7609" y="9728"/>
                    <a:pt x="7692" y="9669"/>
                  </a:cubicBezTo>
                  <a:cubicBezTo>
                    <a:pt x="8157" y="9323"/>
                    <a:pt x="8621" y="8978"/>
                    <a:pt x="9062" y="8657"/>
                  </a:cubicBezTo>
                  <a:cubicBezTo>
                    <a:pt x="9395" y="9252"/>
                    <a:pt x="9716" y="9824"/>
                    <a:pt x="10026" y="10383"/>
                  </a:cubicBezTo>
                  <a:cubicBezTo>
                    <a:pt x="10062" y="10300"/>
                    <a:pt x="10097" y="10240"/>
                    <a:pt x="10121" y="10169"/>
                  </a:cubicBezTo>
                  <a:cubicBezTo>
                    <a:pt x="9824" y="9633"/>
                    <a:pt x="9526" y="9097"/>
                    <a:pt x="9216" y="8538"/>
                  </a:cubicBezTo>
                  <a:cubicBezTo>
                    <a:pt x="9776" y="8121"/>
                    <a:pt x="10324" y="7716"/>
                    <a:pt x="10847" y="7311"/>
                  </a:cubicBezTo>
                  <a:cubicBezTo>
                    <a:pt x="10943" y="7466"/>
                    <a:pt x="11026" y="7621"/>
                    <a:pt x="11109" y="7776"/>
                  </a:cubicBezTo>
                  <a:lnTo>
                    <a:pt x="11193" y="7549"/>
                  </a:lnTo>
                  <a:cubicBezTo>
                    <a:pt x="11133" y="7430"/>
                    <a:pt x="11062" y="7323"/>
                    <a:pt x="11002" y="7204"/>
                  </a:cubicBezTo>
                  <a:cubicBezTo>
                    <a:pt x="11145" y="7085"/>
                    <a:pt x="11300" y="6990"/>
                    <a:pt x="11443" y="6871"/>
                  </a:cubicBezTo>
                  <a:cubicBezTo>
                    <a:pt x="11490" y="6764"/>
                    <a:pt x="11514" y="6656"/>
                    <a:pt x="11562" y="6549"/>
                  </a:cubicBezTo>
                  <a:lnTo>
                    <a:pt x="11562" y="6549"/>
                  </a:lnTo>
                  <a:cubicBezTo>
                    <a:pt x="11336" y="6716"/>
                    <a:pt x="11133" y="6871"/>
                    <a:pt x="10907" y="7026"/>
                  </a:cubicBezTo>
                  <a:cubicBezTo>
                    <a:pt x="10586" y="6454"/>
                    <a:pt x="10252" y="5859"/>
                    <a:pt x="9907" y="5240"/>
                  </a:cubicBezTo>
                  <a:cubicBezTo>
                    <a:pt x="10478" y="4823"/>
                    <a:pt x="11026" y="4406"/>
                    <a:pt x="11550" y="4025"/>
                  </a:cubicBezTo>
                  <a:cubicBezTo>
                    <a:pt x="11740" y="4370"/>
                    <a:pt x="11919" y="4692"/>
                    <a:pt x="12098" y="5025"/>
                  </a:cubicBezTo>
                  <a:cubicBezTo>
                    <a:pt x="12133" y="4942"/>
                    <a:pt x="12157" y="4859"/>
                    <a:pt x="12193" y="4787"/>
                  </a:cubicBezTo>
                  <a:cubicBezTo>
                    <a:pt x="12026" y="4501"/>
                    <a:pt x="11859" y="4204"/>
                    <a:pt x="11693" y="3918"/>
                  </a:cubicBezTo>
                  <a:cubicBezTo>
                    <a:pt x="11979" y="3692"/>
                    <a:pt x="12264" y="3489"/>
                    <a:pt x="12550" y="3299"/>
                  </a:cubicBezTo>
                  <a:lnTo>
                    <a:pt x="12550" y="3085"/>
                  </a:lnTo>
                  <a:cubicBezTo>
                    <a:pt x="12252" y="3311"/>
                    <a:pt x="11931" y="3537"/>
                    <a:pt x="11609" y="3775"/>
                  </a:cubicBezTo>
                  <a:cubicBezTo>
                    <a:pt x="11538" y="3656"/>
                    <a:pt x="11478" y="3513"/>
                    <a:pt x="11395" y="3394"/>
                  </a:cubicBezTo>
                  <a:lnTo>
                    <a:pt x="10597" y="1965"/>
                  </a:lnTo>
                  <a:cubicBezTo>
                    <a:pt x="10907" y="1751"/>
                    <a:pt x="11205" y="1525"/>
                    <a:pt x="11490" y="1299"/>
                  </a:cubicBezTo>
                  <a:cubicBezTo>
                    <a:pt x="11443" y="1275"/>
                    <a:pt x="11395" y="1239"/>
                    <a:pt x="11336" y="1215"/>
                  </a:cubicBezTo>
                  <a:cubicBezTo>
                    <a:pt x="11074" y="1406"/>
                    <a:pt x="10788" y="1608"/>
                    <a:pt x="10502" y="1823"/>
                  </a:cubicBezTo>
                  <a:cubicBezTo>
                    <a:pt x="10300" y="1453"/>
                    <a:pt x="10085" y="1072"/>
                    <a:pt x="9883" y="715"/>
                  </a:cubicBezTo>
                  <a:cubicBezTo>
                    <a:pt x="9824" y="703"/>
                    <a:pt x="9776" y="703"/>
                    <a:pt x="9716" y="691"/>
                  </a:cubicBezTo>
                  <a:lnTo>
                    <a:pt x="9657" y="691"/>
                  </a:lnTo>
                  <a:cubicBezTo>
                    <a:pt x="9883" y="1096"/>
                    <a:pt x="10121" y="1513"/>
                    <a:pt x="10359" y="1942"/>
                  </a:cubicBezTo>
                  <a:cubicBezTo>
                    <a:pt x="9835" y="2323"/>
                    <a:pt x="9288" y="2727"/>
                    <a:pt x="8704" y="3144"/>
                  </a:cubicBezTo>
                  <a:cubicBezTo>
                    <a:pt x="8359" y="2537"/>
                    <a:pt x="8026" y="1942"/>
                    <a:pt x="7704" y="1358"/>
                  </a:cubicBezTo>
                  <a:cubicBezTo>
                    <a:pt x="8026" y="1132"/>
                    <a:pt x="8323" y="918"/>
                    <a:pt x="8621" y="691"/>
                  </a:cubicBezTo>
                  <a:cubicBezTo>
                    <a:pt x="8514" y="691"/>
                    <a:pt x="8395" y="703"/>
                    <a:pt x="8288" y="715"/>
                  </a:cubicBezTo>
                  <a:cubicBezTo>
                    <a:pt x="8061" y="882"/>
                    <a:pt x="7859" y="1049"/>
                    <a:pt x="7621" y="1215"/>
                  </a:cubicBezTo>
                  <a:cubicBezTo>
                    <a:pt x="7549" y="1072"/>
                    <a:pt x="7466" y="953"/>
                    <a:pt x="7395" y="822"/>
                  </a:cubicBezTo>
                  <a:cubicBezTo>
                    <a:pt x="7335" y="834"/>
                    <a:pt x="7264" y="834"/>
                    <a:pt x="7204" y="858"/>
                  </a:cubicBezTo>
                  <a:cubicBezTo>
                    <a:pt x="7287" y="1001"/>
                    <a:pt x="7383" y="1168"/>
                    <a:pt x="7466" y="1311"/>
                  </a:cubicBezTo>
                  <a:cubicBezTo>
                    <a:pt x="6930" y="1703"/>
                    <a:pt x="6383" y="2120"/>
                    <a:pt x="5823" y="2537"/>
                  </a:cubicBezTo>
                  <a:cubicBezTo>
                    <a:pt x="5478" y="1930"/>
                    <a:pt x="5132" y="1334"/>
                    <a:pt x="4823" y="751"/>
                  </a:cubicBezTo>
                  <a:cubicBezTo>
                    <a:pt x="4942" y="656"/>
                    <a:pt x="5049" y="584"/>
                    <a:pt x="5168" y="501"/>
                  </a:cubicBezTo>
                  <a:cubicBezTo>
                    <a:pt x="5085" y="465"/>
                    <a:pt x="5013" y="453"/>
                    <a:pt x="4954" y="418"/>
                  </a:cubicBezTo>
                  <a:cubicBezTo>
                    <a:pt x="4882" y="477"/>
                    <a:pt x="4811" y="525"/>
                    <a:pt x="4728" y="584"/>
                  </a:cubicBezTo>
                  <a:cubicBezTo>
                    <a:pt x="4668" y="477"/>
                    <a:pt x="4609" y="382"/>
                    <a:pt x="4573" y="287"/>
                  </a:cubicBezTo>
                  <a:cubicBezTo>
                    <a:pt x="4490" y="263"/>
                    <a:pt x="4406" y="239"/>
                    <a:pt x="4335" y="215"/>
                  </a:cubicBezTo>
                  <a:lnTo>
                    <a:pt x="4335" y="215"/>
                  </a:lnTo>
                  <a:cubicBezTo>
                    <a:pt x="4418" y="382"/>
                    <a:pt x="4513" y="525"/>
                    <a:pt x="4597" y="691"/>
                  </a:cubicBezTo>
                  <a:cubicBezTo>
                    <a:pt x="4073" y="1072"/>
                    <a:pt x="3561" y="1465"/>
                    <a:pt x="3025" y="1846"/>
                  </a:cubicBezTo>
                  <a:cubicBezTo>
                    <a:pt x="2989" y="1870"/>
                    <a:pt x="2977" y="1894"/>
                    <a:pt x="2942" y="1906"/>
                  </a:cubicBezTo>
                  <a:cubicBezTo>
                    <a:pt x="2573" y="1239"/>
                    <a:pt x="2204" y="596"/>
                    <a:pt x="1870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706;p60">
              <a:extLst>
                <a:ext uri="{FF2B5EF4-FFF2-40B4-BE49-F238E27FC236}">
                  <a16:creationId xmlns:a16="http://schemas.microsoft.com/office/drawing/2014/main" id="{672580CE-F017-4CD9-BDE3-AD685D4F20D1}"/>
                </a:ext>
              </a:extLst>
            </p:cNvPr>
            <p:cNvSpPr/>
            <p:nvPr/>
          </p:nvSpPr>
          <p:spPr>
            <a:xfrm>
              <a:off x="4280575" y="3419300"/>
              <a:ext cx="113725" cy="248875"/>
            </a:xfrm>
            <a:custGeom>
              <a:avLst/>
              <a:gdLst/>
              <a:ahLst/>
              <a:cxnLst/>
              <a:rect l="l" t="t" r="r" b="b"/>
              <a:pathLst>
                <a:path w="4549" h="9955" extrusionOk="0">
                  <a:moveTo>
                    <a:pt x="2537" y="1"/>
                  </a:moveTo>
                  <a:cubicBezTo>
                    <a:pt x="2263" y="12"/>
                    <a:pt x="2084" y="548"/>
                    <a:pt x="2096" y="1203"/>
                  </a:cubicBezTo>
                  <a:cubicBezTo>
                    <a:pt x="2120" y="1405"/>
                    <a:pt x="2144" y="1620"/>
                    <a:pt x="2192" y="1786"/>
                  </a:cubicBezTo>
                  <a:cubicBezTo>
                    <a:pt x="2144" y="1667"/>
                    <a:pt x="2072" y="1548"/>
                    <a:pt x="2001" y="1405"/>
                  </a:cubicBezTo>
                  <a:cubicBezTo>
                    <a:pt x="1710" y="933"/>
                    <a:pt x="1334" y="622"/>
                    <a:pt x="1087" y="622"/>
                  </a:cubicBezTo>
                  <a:cubicBezTo>
                    <a:pt x="1042" y="622"/>
                    <a:pt x="1001" y="633"/>
                    <a:pt x="965" y="655"/>
                  </a:cubicBezTo>
                  <a:cubicBezTo>
                    <a:pt x="751" y="786"/>
                    <a:pt x="846" y="1346"/>
                    <a:pt x="1191" y="1917"/>
                  </a:cubicBezTo>
                  <a:cubicBezTo>
                    <a:pt x="1486" y="2395"/>
                    <a:pt x="1868" y="2708"/>
                    <a:pt x="2106" y="2708"/>
                  </a:cubicBezTo>
                  <a:cubicBezTo>
                    <a:pt x="2147" y="2708"/>
                    <a:pt x="2184" y="2699"/>
                    <a:pt x="2215" y="2679"/>
                  </a:cubicBezTo>
                  <a:lnTo>
                    <a:pt x="2215" y="2679"/>
                  </a:lnTo>
                  <a:cubicBezTo>
                    <a:pt x="2430" y="8156"/>
                    <a:pt x="48" y="9597"/>
                    <a:pt x="48" y="9597"/>
                  </a:cubicBezTo>
                  <a:lnTo>
                    <a:pt x="1" y="9954"/>
                  </a:lnTo>
                  <a:cubicBezTo>
                    <a:pt x="2930" y="8394"/>
                    <a:pt x="3025" y="4144"/>
                    <a:pt x="2965" y="2620"/>
                  </a:cubicBezTo>
                  <a:lnTo>
                    <a:pt x="2965" y="2620"/>
                  </a:lnTo>
                  <a:cubicBezTo>
                    <a:pt x="2986" y="2625"/>
                    <a:pt x="3009" y="2628"/>
                    <a:pt x="3033" y="2628"/>
                  </a:cubicBezTo>
                  <a:cubicBezTo>
                    <a:pt x="3278" y="2628"/>
                    <a:pt x="3664" y="2352"/>
                    <a:pt x="3989" y="1917"/>
                  </a:cubicBezTo>
                  <a:cubicBezTo>
                    <a:pt x="4394" y="1405"/>
                    <a:pt x="4549" y="858"/>
                    <a:pt x="4335" y="691"/>
                  </a:cubicBezTo>
                  <a:cubicBezTo>
                    <a:pt x="4296" y="663"/>
                    <a:pt x="4249" y="650"/>
                    <a:pt x="4195" y="650"/>
                  </a:cubicBezTo>
                  <a:cubicBezTo>
                    <a:pt x="3948" y="650"/>
                    <a:pt x="3560" y="926"/>
                    <a:pt x="3227" y="1346"/>
                  </a:cubicBezTo>
                  <a:cubicBezTo>
                    <a:pt x="3156" y="1453"/>
                    <a:pt x="3085" y="1560"/>
                    <a:pt x="3025" y="1667"/>
                  </a:cubicBezTo>
                  <a:cubicBezTo>
                    <a:pt x="3037" y="1513"/>
                    <a:pt x="3049" y="1346"/>
                    <a:pt x="3049" y="1167"/>
                  </a:cubicBezTo>
                  <a:cubicBezTo>
                    <a:pt x="3025" y="512"/>
                    <a:pt x="2787" y="1"/>
                    <a:pt x="2537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707;p60">
              <a:extLst>
                <a:ext uri="{FF2B5EF4-FFF2-40B4-BE49-F238E27FC236}">
                  <a16:creationId xmlns:a16="http://schemas.microsoft.com/office/drawing/2014/main" id="{55603FC7-C1AB-4717-B00A-161F7A4D3641}"/>
                </a:ext>
              </a:extLst>
            </p:cNvPr>
            <p:cNvSpPr/>
            <p:nvPr/>
          </p:nvSpPr>
          <p:spPr>
            <a:xfrm>
              <a:off x="3838575" y="3328675"/>
              <a:ext cx="93475" cy="256450"/>
            </a:xfrm>
            <a:custGeom>
              <a:avLst/>
              <a:gdLst/>
              <a:ahLst/>
              <a:cxnLst/>
              <a:rect l="l" t="t" r="r" b="b"/>
              <a:pathLst>
                <a:path w="3739" h="10258" extrusionOk="0">
                  <a:moveTo>
                    <a:pt x="2121" y="1"/>
                  </a:moveTo>
                  <a:cubicBezTo>
                    <a:pt x="1867" y="1"/>
                    <a:pt x="1562" y="447"/>
                    <a:pt x="1405" y="1042"/>
                  </a:cubicBezTo>
                  <a:cubicBezTo>
                    <a:pt x="1357" y="1209"/>
                    <a:pt x="1322" y="1387"/>
                    <a:pt x="1322" y="1542"/>
                  </a:cubicBezTo>
                  <a:cubicBezTo>
                    <a:pt x="1298" y="1423"/>
                    <a:pt x="1250" y="1304"/>
                    <a:pt x="1191" y="1185"/>
                  </a:cubicBezTo>
                  <a:cubicBezTo>
                    <a:pt x="947" y="655"/>
                    <a:pt x="581" y="286"/>
                    <a:pt x="344" y="286"/>
                  </a:cubicBezTo>
                  <a:cubicBezTo>
                    <a:pt x="315" y="286"/>
                    <a:pt x="287" y="292"/>
                    <a:pt x="262" y="304"/>
                  </a:cubicBezTo>
                  <a:cubicBezTo>
                    <a:pt x="24" y="411"/>
                    <a:pt x="48" y="970"/>
                    <a:pt x="333" y="1566"/>
                  </a:cubicBezTo>
                  <a:cubicBezTo>
                    <a:pt x="579" y="2093"/>
                    <a:pt x="929" y="2459"/>
                    <a:pt x="1179" y="2459"/>
                  </a:cubicBezTo>
                  <a:cubicBezTo>
                    <a:pt x="1183" y="2459"/>
                    <a:pt x="1187" y="2459"/>
                    <a:pt x="1191" y="2459"/>
                  </a:cubicBezTo>
                  <a:lnTo>
                    <a:pt x="1191" y="2459"/>
                  </a:lnTo>
                  <a:cubicBezTo>
                    <a:pt x="810" y="3947"/>
                    <a:pt x="0" y="8114"/>
                    <a:pt x="2548" y="10257"/>
                  </a:cubicBezTo>
                  <a:lnTo>
                    <a:pt x="2596" y="9900"/>
                  </a:lnTo>
                  <a:cubicBezTo>
                    <a:pt x="2596" y="9900"/>
                    <a:pt x="572" y="7983"/>
                    <a:pt x="1905" y="2673"/>
                  </a:cubicBezTo>
                  <a:lnTo>
                    <a:pt x="1905" y="2673"/>
                  </a:lnTo>
                  <a:lnTo>
                    <a:pt x="1905" y="2685"/>
                  </a:lnTo>
                  <a:cubicBezTo>
                    <a:pt x="1948" y="2725"/>
                    <a:pt x="2008" y="2744"/>
                    <a:pt x="2080" y="2744"/>
                  </a:cubicBezTo>
                  <a:cubicBezTo>
                    <a:pt x="2328" y="2744"/>
                    <a:pt x="2721" y="2518"/>
                    <a:pt x="3072" y="2149"/>
                  </a:cubicBezTo>
                  <a:cubicBezTo>
                    <a:pt x="3524" y="1673"/>
                    <a:pt x="3739" y="1137"/>
                    <a:pt x="3548" y="959"/>
                  </a:cubicBezTo>
                  <a:cubicBezTo>
                    <a:pt x="3505" y="918"/>
                    <a:pt x="3445" y="899"/>
                    <a:pt x="3373" y="899"/>
                  </a:cubicBezTo>
                  <a:cubicBezTo>
                    <a:pt x="3125" y="899"/>
                    <a:pt x="2732" y="1125"/>
                    <a:pt x="2381" y="1494"/>
                  </a:cubicBezTo>
                  <a:cubicBezTo>
                    <a:pt x="2274" y="1601"/>
                    <a:pt x="2191" y="1697"/>
                    <a:pt x="2119" y="1816"/>
                  </a:cubicBezTo>
                  <a:cubicBezTo>
                    <a:pt x="2191" y="1661"/>
                    <a:pt x="2262" y="1482"/>
                    <a:pt x="2322" y="1268"/>
                  </a:cubicBezTo>
                  <a:cubicBezTo>
                    <a:pt x="2488" y="625"/>
                    <a:pt x="2417" y="66"/>
                    <a:pt x="2167" y="6"/>
                  </a:cubicBezTo>
                  <a:cubicBezTo>
                    <a:pt x="2152" y="3"/>
                    <a:pt x="2136" y="1"/>
                    <a:pt x="212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708;p60">
              <a:extLst>
                <a:ext uri="{FF2B5EF4-FFF2-40B4-BE49-F238E27FC236}">
                  <a16:creationId xmlns:a16="http://schemas.microsoft.com/office/drawing/2014/main" id="{B28F1500-4518-421D-A638-F75B6D588F62}"/>
                </a:ext>
              </a:extLst>
            </p:cNvPr>
            <p:cNvSpPr/>
            <p:nvPr/>
          </p:nvSpPr>
          <p:spPr>
            <a:xfrm>
              <a:off x="3783200" y="3634175"/>
              <a:ext cx="511700" cy="399800"/>
            </a:xfrm>
            <a:custGeom>
              <a:avLst/>
              <a:gdLst/>
              <a:ahLst/>
              <a:cxnLst/>
              <a:rect l="l" t="t" r="r" b="b"/>
              <a:pathLst>
                <a:path w="20468" h="15992" extrusionOk="0">
                  <a:moveTo>
                    <a:pt x="10337" y="1"/>
                  </a:moveTo>
                  <a:cubicBezTo>
                    <a:pt x="9653" y="1"/>
                    <a:pt x="8976" y="58"/>
                    <a:pt x="8263" y="252"/>
                  </a:cubicBezTo>
                  <a:cubicBezTo>
                    <a:pt x="7073" y="585"/>
                    <a:pt x="5954" y="1145"/>
                    <a:pt x="5013" y="1954"/>
                  </a:cubicBezTo>
                  <a:cubicBezTo>
                    <a:pt x="2894" y="3788"/>
                    <a:pt x="1774" y="6729"/>
                    <a:pt x="2155" y="9515"/>
                  </a:cubicBezTo>
                  <a:cubicBezTo>
                    <a:pt x="1239" y="9562"/>
                    <a:pt x="393" y="10289"/>
                    <a:pt x="191" y="11194"/>
                  </a:cubicBezTo>
                  <a:cubicBezTo>
                    <a:pt x="0" y="12099"/>
                    <a:pt x="477" y="13111"/>
                    <a:pt x="1298" y="13527"/>
                  </a:cubicBezTo>
                  <a:cubicBezTo>
                    <a:pt x="1591" y="13684"/>
                    <a:pt x="1918" y="13758"/>
                    <a:pt x="2246" y="13758"/>
                  </a:cubicBezTo>
                  <a:cubicBezTo>
                    <a:pt x="2841" y="13758"/>
                    <a:pt x="3440" y="13516"/>
                    <a:pt x="3846" y="13087"/>
                  </a:cubicBezTo>
                  <a:lnTo>
                    <a:pt x="3846" y="13087"/>
                  </a:lnTo>
                  <a:cubicBezTo>
                    <a:pt x="3810" y="14111"/>
                    <a:pt x="4584" y="15099"/>
                    <a:pt x="5584" y="15313"/>
                  </a:cubicBezTo>
                  <a:cubicBezTo>
                    <a:pt x="5737" y="15348"/>
                    <a:pt x="5891" y="15364"/>
                    <a:pt x="6045" y="15364"/>
                  </a:cubicBezTo>
                  <a:cubicBezTo>
                    <a:pt x="6906" y="15364"/>
                    <a:pt x="7759" y="14851"/>
                    <a:pt x="8132" y="14063"/>
                  </a:cubicBezTo>
                  <a:cubicBezTo>
                    <a:pt x="8275" y="15075"/>
                    <a:pt x="9228" y="15932"/>
                    <a:pt x="10252" y="15956"/>
                  </a:cubicBezTo>
                  <a:cubicBezTo>
                    <a:pt x="10275" y="15957"/>
                    <a:pt x="10298" y="15957"/>
                    <a:pt x="10321" y="15957"/>
                  </a:cubicBezTo>
                  <a:cubicBezTo>
                    <a:pt x="11331" y="15957"/>
                    <a:pt x="12281" y="15195"/>
                    <a:pt x="12490" y="14206"/>
                  </a:cubicBezTo>
                  <a:cubicBezTo>
                    <a:pt x="12573" y="15170"/>
                    <a:pt x="13466" y="15992"/>
                    <a:pt x="14443" y="15992"/>
                  </a:cubicBezTo>
                  <a:cubicBezTo>
                    <a:pt x="15407" y="15992"/>
                    <a:pt x="16312" y="15170"/>
                    <a:pt x="16407" y="14206"/>
                  </a:cubicBezTo>
                  <a:cubicBezTo>
                    <a:pt x="16729" y="14880"/>
                    <a:pt x="17484" y="15324"/>
                    <a:pt x="18227" y="15324"/>
                  </a:cubicBezTo>
                  <a:cubicBezTo>
                    <a:pt x="18364" y="15324"/>
                    <a:pt x="18500" y="15309"/>
                    <a:pt x="18634" y="15277"/>
                  </a:cubicBezTo>
                  <a:cubicBezTo>
                    <a:pt x="19991" y="14944"/>
                    <a:pt x="20467" y="13372"/>
                    <a:pt x="19717" y="12253"/>
                  </a:cubicBezTo>
                  <a:cubicBezTo>
                    <a:pt x="19408" y="11837"/>
                    <a:pt x="18991" y="11539"/>
                    <a:pt x="18515" y="11384"/>
                  </a:cubicBezTo>
                  <a:cubicBezTo>
                    <a:pt x="18408" y="11360"/>
                    <a:pt x="18312" y="11325"/>
                    <a:pt x="18205" y="11313"/>
                  </a:cubicBezTo>
                  <a:cubicBezTo>
                    <a:pt x="19229" y="9051"/>
                    <a:pt x="19443" y="6003"/>
                    <a:pt x="18050" y="3848"/>
                  </a:cubicBezTo>
                  <a:cubicBezTo>
                    <a:pt x="16764" y="1835"/>
                    <a:pt x="14538" y="216"/>
                    <a:pt x="12097" y="73"/>
                  </a:cubicBezTo>
                  <a:cubicBezTo>
                    <a:pt x="11489" y="41"/>
                    <a:pt x="10911" y="1"/>
                    <a:pt x="10337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709;p60">
              <a:extLst>
                <a:ext uri="{FF2B5EF4-FFF2-40B4-BE49-F238E27FC236}">
                  <a16:creationId xmlns:a16="http://schemas.microsoft.com/office/drawing/2014/main" id="{6099026C-AAF1-4D2C-859D-EA4C772F6DA6}"/>
                </a:ext>
              </a:extLst>
            </p:cNvPr>
            <p:cNvSpPr/>
            <p:nvPr/>
          </p:nvSpPr>
          <p:spPr>
            <a:xfrm>
              <a:off x="3958825" y="3842575"/>
              <a:ext cx="8950" cy="49125"/>
            </a:xfrm>
            <a:custGeom>
              <a:avLst/>
              <a:gdLst/>
              <a:ahLst/>
              <a:cxnLst/>
              <a:rect l="l" t="t" r="r" b="b"/>
              <a:pathLst>
                <a:path w="358" h="1965" extrusionOk="0">
                  <a:moveTo>
                    <a:pt x="298" y="0"/>
                  </a:moveTo>
                  <a:cubicBezTo>
                    <a:pt x="238" y="0"/>
                    <a:pt x="131" y="429"/>
                    <a:pt x="72" y="965"/>
                  </a:cubicBezTo>
                  <a:cubicBezTo>
                    <a:pt x="12" y="1500"/>
                    <a:pt x="0" y="1953"/>
                    <a:pt x="60" y="1965"/>
                  </a:cubicBezTo>
                  <a:cubicBezTo>
                    <a:pt x="119" y="1965"/>
                    <a:pt x="226" y="1536"/>
                    <a:pt x="286" y="1000"/>
                  </a:cubicBezTo>
                  <a:cubicBezTo>
                    <a:pt x="345" y="465"/>
                    <a:pt x="357" y="12"/>
                    <a:pt x="29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710;p60">
              <a:extLst>
                <a:ext uri="{FF2B5EF4-FFF2-40B4-BE49-F238E27FC236}">
                  <a16:creationId xmlns:a16="http://schemas.microsoft.com/office/drawing/2014/main" id="{4E7C868E-753F-4A04-A885-39874ABF9E15}"/>
                </a:ext>
              </a:extLst>
            </p:cNvPr>
            <p:cNvSpPr/>
            <p:nvPr/>
          </p:nvSpPr>
          <p:spPr>
            <a:xfrm>
              <a:off x="4125500" y="3857750"/>
              <a:ext cx="7775" cy="52100"/>
            </a:xfrm>
            <a:custGeom>
              <a:avLst/>
              <a:gdLst/>
              <a:ahLst/>
              <a:cxnLst/>
              <a:rect l="l" t="t" r="r" b="b"/>
              <a:pathLst>
                <a:path w="311" h="2084" extrusionOk="0">
                  <a:moveTo>
                    <a:pt x="251" y="0"/>
                  </a:moveTo>
                  <a:cubicBezTo>
                    <a:pt x="191" y="0"/>
                    <a:pt x="108" y="465"/>
                    <a:pt x="60" y="1036"/>
                  </a:cubicBezTo>
                  <a:cubicBezTo>
                    <a:pt x="1" y="1608"/>
                    <a:pt x="13" y="2084"/>
                    <a:pt x="72" y="2084"/>
                  </a:cubicBezTo>
                  <a:cubicBezTo>
                    <a:pt x="132" y="2084"/>
                    <a:pt x="227" y="1632"/>
                    <a:pt x="263" y="1060"/>
                  </a:cubicBezTo>
                  <a:cubicBezTo>
                    <a:pt x="310" y="477"/>
                    <a:pt x="298" y="24"/>
                    <a:pt x="251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711;p60">
              <a:extLst>
                <a:ext uri="{FF2B5EF4-FFF2-40B4-BE49-F238E27FC236}">
                  <a16:creationId xmlns:a16="http://schemas.microsoft.com/office/drawing/2014/main" id="{B8E956C4-CFB1-4FE8-AE3F-62F818ABFF05}"/>
                </a:ext>
              </a:extLst>
            </p:cNvPr>
            <p:cNvSpPr/>
            <p:nvPr/>
          </p:nvSpPr>
          <p:spPr>
            <a:xfrm>
              <a:off x="4017750" y="3874125"/>
              <a:ext cx="61850" cy="32200"/>
            </a:xfrm>
            <a:custGeom>
              <a:avLst/>
              <a:gdLst/>
              <a:ahLst/>
              <a:cxnLst/>
              <a:rect l="l" t="t" r="r" b="b"/>
              <a:pathLst>
                <a:path w="2474" h="1288" extrusionOk="0">
                  <a:moveTo>
                    <a:pt x="72" y="0"/>
                  </a:moveTo>
                  <a:cubicBezTo>
                    <a:pt x="60" y="0"/>
                    <a:pt x="1" y="215"/>
                    <a:pt x="120" y="536"/>
                  </a:cubicBezTo>
                  <a:cubicBezTo>
                    <a:pt x="179" y="703"/>
                    <a:pt x="298" y="881"/>
                    <a:pt x="489" y="1024"/>
                  </a:cubicBezTo>
                  <a:cubicBezTo>
                    <a:pt x="667" y="1179"/>
                    <a:pt x="917" y="1274"/>
                    <a:pt x="1191" y="1286"/>
                  </a:cubicBezTo>
                  <a:cubicBezTo>
                    <a:pt x="1210" y="1287"/>
                    <a:pt x="1229" y="1287"/>
                    <a:pt x="1248" y="1287"/>
                  </a:cubicBezTo>
                  <a:cubicBezTo>
                    <a:pt x="1492" y="1287"/>
                    <a:pt x="1741" y="1217"/>
                    <a:pt x="1917" y="1096"/>
                  </a:cubicBezTo>
                  <a:cubicBezTo>
                    <a:pt x="2108" y="953"/>
                    <a:pt x="2239" y="798"/>
                    <a:pt x="2322" y="643"/>
                  </a:cubicBezTo>
                  <a:cubicBezTo>
                    <a:pt x="2473" y="341"/>
                    <a:pt x="2443" y="119"/>
                    <a:pt x="2408" y="119"/>
                  </a:cubicBezTo>
                  <a:cubicBezTo>
                    <a:pt x="2407" y="119"/>
                    <a:pt x="2407" y="119"/>
                    <a:pt x="2406" y="119"/>
                  </a:cubicBezTo>
                  <a:cubicBezTo>
                    <a:pt x="2382" y="119"/>
                    <a:pt x="2346" y="334"/>
                    <a:pt x="2179" y="584"/>
                  </a:cubicBezTo>
                  <a:cubicBezTo>
                    <a:pt x="2096" y="703"/>
                    <a:pt x="1977" y="857"/>
                    <a:pt x="1798" y="941"/>
                  </a:cubicBezTo>
                  <a:cubicBezTo>
                    <a:pt x="1646" y="1039"/>
                    <a:pt x="1443" y="1097"/>
                    <a:pt x="1246" y="1097"/>
                  </a:cubicBezTo>
                  <a:cubicBezTo>
                    <a:pt x="1228" y="1097"/>
                    <a:pt x="1209" y="1097"/>
                    <a:pt x="1191" y="1096"/>
                  </a:cubicBezTo>
                  <a:cubicBezTo>
                    <a:pt x="965" y="1072"/>
                    <a:pt x="751" y="1000"/>
                    <a:pt x="596" y="881"/>
                  </a:cubicBezTo>
                  <a:cubicBezTo>
                    <a:pt x="429" y="762"/>
                    <a:pt x="322" y="619"/>
                    <a:pt x="251" y="476"/>
                  </a:cubicBezTo>
                  <a:cubicBezTo>
                    <a:pt x="96" y="215"/>
                    <a:pt x="96" y="0"/>
                    <a:pt x="7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712;p60">
              <a:extLst>
                <a:ext uri="{FF2B5EF4-FFF2-40B4-BE49-F238E27FC236}">
                  <a16:creationId xmlns:a16="http://schemas.microsoft.com/office/drawing/2014/main" id="{1B6084A4-18E9-4FE0-A0AC-EE1C2BE4240A}"/>
                </a:ext>
              </a:extLst>
            </p:cNvPr>
            <p:cNvSpPr/>
            <p:nvPr/>
          </p:nvSpPr>
          <p:spPr>
            <a:xfrm>
              <a:off x="3813250" y="3434375"/>
              <a:ext cx="506650" cy="417500"/>
            </a:xfrm>
            <a:custGeom>
              <a:avLst/>
              <a:gdLst/>
              <a:ahLst/>
              <a:cxnLst/>
              <a:rect l="l" t="t" r="r" b="b"/>
              <a:pathLst>
                <a:path w="20266" h="16700" extrusionOk="0">
                  <a:moveTo>
                    <a:pt x="11041" y="1"/>
                  </a:moveTo>
                  <a:cubicBezTo>
                    <a:pt x="10806" y="1"/>
                    <a:pt x="10571" y="10"/>
                    <a:pt x="10336" y="29"/>
                  </a:cubicBezTo>
                  <a:cubicBezTo>
                    <a:pt x="9109" y="124"/>
                    <a:pt x="7895" y="481"/>
                    <a:pt x="6835" y="1100"/>
                  </a:cubicBezTo>
                  <a:cubicBezTo>
                    <a:pt x="4394" y="2505"/>
                    <a:pt x="2739" y="5184"/>
                    <a:pt x="2608" y="7994"/>
                  </a:cubicBezTo>
                  <a:cubicBezTo>
                    <a:pt x="2525" y="7983"/>
                    <a:pt x="2440" y="7978"/>
                    <a:pt x="2356" y="7978"/>
                  </a:cubicBezTo>
                  <a:cubicBezTo>
                    <a:pt x="1518" y="7978"/>
                    <a:pt x="683" y="8501"/>
                    <a:pt x="358" y="9280"/>
                  </a:cubicBezTo>
                  <a:cubicBezTo>
                    <a:pt x="1" y="10125"/>
                    <a:pt x="275" y="11208"/>
                    <a:pt x="1013" y="11780"/>
                  </a:cubicBezTo>
                  <a:cubicBezTo>
                    <a:pt x="1382" y="12064"/>
                    <a:pt x="1852" y="12207"/>
                    <a:pt x="2324" y="12207"/>
                  </a:cubicBezTo>
                  <a:cubicBezTo>
                    <a:pt x="2781" y="12207"/>
                    <a:pt x="3240" y="12073"/>
                    <a:pt x="3609" y="11804"/>
                  </a:cubicBezTo>
                  <a:lnTo>
                    <a:pt x="3609" y="11804"/>
                  </a:lnTo>
                  <a:cubicBezTo>
                    <a:pt x="3394" y="12804"/>
                    <a:pt x="3966" y="13923"/>
                    <a:pt x="4906" y="14316"/>
                  </a:cubicBezTo>
                  <a:cubicBezTo>
                    <a:pt x="5178" y="14438"/>
                    <a:pt x="5473" y="14495"/>
                    <a:pt x="5770" y="14495"/>
                  </a:cubicBezTo>
                  <a:cubicBezTo>
                    <a:pt x="6491" y="14495"/>
                    <a:pt x="7223" y="14156"/>
                    <a:pt x="7645" y="13566"/>
                  </a:cubicBezTo>
                  <a:lnTo>
                    <a:pt x="7645" y="13566"/>
                  </a:lnTo>
                  <a:cubicBezTo>
                    <a:pt x="7597" y="14590"/>
                    <a:pt x="8371" y="15590"/>
                    <a:pt x="9371" y="15804"/>
                  </a:cubicBezTo>
                  <a:cubicBezTo>
                    <a:pt x="9515" y="15837"/>
                    <a:pt x="9662" y="15853"/>
                    <a:pt x="9809" y="15853"/>
                  </a:cubicBezTo>
                  <a:cubicBezTo>
                    <a:pt x="10673" y="15853"/>
                    <a:pt x="11548" y="15309"/>
                    <a:pt x="11883" y="14495"/>
                  </a:cubicBezTo>
                  <a:lnTo>
                    <a:pt x="11883" y="14495"/>
                  </a:lnTo>
                  <a:cubicBezTo>
                    <a:pt x="11788" y="15471"/>
                    <a:pt x="12526" y="16435"/>
                    <a:pt x="13479" y="16614"/>
                  </a:cubicBezTo>
                  <a:cubicBezTo>
                    <a:pt x="13588" y="16634"/>
                    <a:pt x="13698" y="16644"/>
                    <a:pt x="13808" y="16644"/>
                  </a:cubicBezTo>
                  <a:cubicBezTo>
                    <a:pt x="14658" y="16644"/>
                    <a:pt x="15499" y="16055"/>
                    <a:pt x="15741" y="15233"/>
                  </a:cubicBezTo>
                  <a:cubicBezTo>
                    <a:pt x="15948" y="16061"/>
                    <a:pt x="16777" y="16700"/>
                    <a:pt x="17638" y="16700"/>
                  </a:cubicBezTo>
                  <a:cubicBezTo>
                    <a:pt x="17668" y="16700"/>
                    <a:pt x="17699" y="16699"/>
                    <a:pt x="17729" y="16697"/>
                  </a:cubicBezTo>
                  <a:cubicBezTo>
                    <a:pt x="19134" y="16638"/>
                    <a:pt x="19884" y="15173"/>
                    <a:pt x="19349" y="13935"/>
                  </a:cubicBezTo>
                  <a:cubicBezTo>
                    <a:pt x="19146" y="13518"/>
                    <a:pt x="18789" y="13125"/>
                    <a:pt x="18337" y="12887"/>
                  </a:cubicBezTo>
                  <a:cubicBezTo>
                    <a:pt x="18253" y="12852"/>
                    <a:pt x="18146" y="12804"/>
                    <a:pt x="18039" y="12756"/>
                  </a:cubicBezTo>
                  <a:cubicBezTo>
                    <a:pt x="19468" y="10732"/>
                    <a:pt x="20265" y="7768"/>
                    <a:pt x="19289" y="5386"/>
                  </a:cubicBezTo>
                  <a:cubicBezTo>
                    <a:pt x="17949" y="2071"/>
                    <a:pt x="14569" y="1"/>
                    <a:pt x="11041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713;p60">
              <a:extLst>
                <a:ext uri="{FF2B5EF4-FFF2-40B4-BE49-F238E27FC236}">
                  <a16:creationId xmlns:a16="http://schemas.microsoft.com/office/drawing/2014/main" id="{2404BA25-5BC1-408F-824E-9CD0F53D1668}"/>
                </a:ext>
              </a:extLst>
            </p:cNvPr>
            <p:cNvSpPr/>
            <p:nvPr/>
          </p:nvSpPr>
          <p:spPr>
            <a:xfrm>
              <a:off x="3950775" y="3377025"/>
              <a:ext cx="151825" cy="151825"/>
            </a:xfrm>
            <a:custGeom>
              <a:avLst/>
              <a:gdLst/>
              <a:ahLst/>
              <a:cxnLst/>
              <a:rect l="l" t="t" r="r" b="b"/>
              <a:pathLst>
                <a:path w="6073" h="6073" extrusionOk="0">
                  <a:moveTo>
                    <a:pt x="3037" y="1"/>
                  </a:moveTo>
                  <a:cubicBezTo>
                    <a:pt x="1358" y="1"/>
                    <a:pt x="1" y="1358"/>
                    <a:pt x="1" y="3037"/>
                  </a:cubicBezTo>
                  <a:cubicBezTo>
                    <a:pt x="1" y="4716"/>
                    <a:pt x="1358" y="6073"/>
                    <a:pt x="3037" y="6073"/>
                  </a:cubicBezTo>
                  <a:cubicBezTo>
                    <a:pt x="4704" y="6073"/>
                    <a:pt x="6073" y="4716"/>
                    <a:pt x="6073" y="3037"/>
                  </a:cubicBezTo>
                  <a:cubicBezTo>
                    <a:pt x="6073" y="1358"/>
                    <a:pt x="4704" y="1"/>
                    <a:pt x="3037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714;p60">
              <a:extLst>
                <a:ext uri="{FF2B5EF4-FFF2-40B4-BE49-F238E27FC236}">
                  <a16:creationId xmlns:a16="http://schemas.microsoft.com/office/drawing/2014/main" id="{9FC1B5DA-0A86-4E8B-87A4-3A9BBEBEC52C}"/>
                </a:ext>
              </a:extLst>
            </p:cNvPr>
            <p:cNvSpPr/>
            <p:nvPr/>
          </p:nvSpPr>
          <p:spPr>
            <a:xfrm>
              <a:off x="4006750" y="3341300"/>
              <a:ext cx="22925" cy="78975"/>
            </a:xfrm>
            <a:custGeom>
              <a:avLst/>
              <a:gdLst/>
              <a:ahLst/>
              <a:cxnLst/>
              <a:rect l="l" t="t" r="r" b="b"/>
              <a:pathLst>
                <a:path w="917" h="3159" extrusionOk="0">
                  <a:moveTo>
                    <a:pt x="63" y="0"/>
                  </a:moveTo>
                  <a:cubicBezTo>
                    <a:pt x="62" y="0"/>
                    <a:pt x="61" y="1"/>
                    <a:pt x="60" y="1"/>
                  </a:cubicBezTo>
                  <a:cubicBezTo>
                    <a:pt x="0" y="37"/>
                    <a:pt x="464" y="644"/>
                    <a:pt x="619" y="1537"/>
                  </a:cubicBezTo>
                  <a:cubicBezTo>
                    <a:pt x="798" y="2430"/>
                    <a:pt x="572" y="3144"/>
                    <a:pt x="631" y="3156"/>
                  </a:cubicBezTo>
                  <a:cubicBezTo>
                    <a:pt x="632" y="3158"/>
                    <a:pt x="634" y="3158"/>
                    <a:pt x="636" y="3158"/>
                  </a:cubicBezTo>
                  <a:cubicBezTo>
                    <a:pt x="666" y="3158"/>
                    <a:pt x="754" y="2984"/>
                    <a:pt x="810" y="2704"/>
                  </a:cubicBezTo>
                  <a:cubicBezTo>
                    <a:pt x="881" y="2406"/>
                    <a:pt x="917" y="1966"/>
                    <a:pt x="822" y="1489"/>
                  </a:cubicBezTo>
                  <a:cubicBezTo>
                    <a:pt x="738" y="1037"/>
                    <a:pt x="560" y="632"/>
                    <a:pt x="393" y="382"/>
                  </a:cubicBezTo>
                  <a:cubicBezTo>
                    <a:pt x="233" y="131"/>
                    <a:pt x="95" y="0"/>
                    <a:pt x="63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715;p60">
              <a:extLst>
                <a:ext uri="{FF2B5EF4-FFF2-40B4-BE49-F238E27FC236}">
                  <a16:creationId xmlns:a16="http://schemas.microsoft.com/office/drawing/2014/main" id="{FFB42431-A1FA-4B55-B158-3DACC1D01384}"/>
                </a:ext>
              </a:extLst>
            </p:cNvPr>
            <p:cNvSpPr/>
            <p:nvPr/>
          </p:nvSpPr>
          <p:spPr>
            <a:xfrm>
              <a:off x="3990375" y="3406700"/>
              <a:ext cx="67275" cy="14400"/>
            </a:xfrm>
            <a:custGeom>
              <a:avLst/>
              <a:gdLst/>
              <a:ahLst/>
              <a:cxnLst/>
              <a:rect l="l" t="t" r="r" b="b"/>
              <a:pathLst>
                <a:path w="2691" h="576" extrusionOk="0">
                  <a:moveTo>
                    <a:pt x="2658" y="0"/>
                  </a:moveTo>
                  <a:cubicBezTo>
                    <a:pt x="2623" y="0"/>
                    <a:pt x="2496" y="75"/>
                    <a:pt x="2286" y="159"/>
                  </a:cubicBezTo>
                  <a:cubicBezTo>
                    <a:pt x="2060" y="243"/>
                    <a:pt x="1715" y="350"/>
                    <a:pt x="1346" y="350"/>
                  </a:cubicBezTo>
                  <a:cubicBezTo>
                    <a:pt x="977" y="350"/>
                    <a:pt x="631" y="266"/>
                    <a:pt x="405" y="171"/>
                  </a:cubicBezTo>
                  <a:cubicBezTo>
                    <a:pt x="205" y="91"/>
                    <a:pt x="81" y="20"/>
                    <a:pt x="39" y="20"/>
                  </a:cubicBezTo>
                  <a:cubicBezTo>
                    <a:pt x="31" y="20"/>
                    <a:pt x="26" y="22"/>
                    <a:pt x="24" y="28"/>
                  </a:cubicBezTo>
                  <a:cubicBezTo>
                    <a:pt x="0" y="40"/>
                    <a:pt x="107" y="171"/>
                    <a:pt x="345" y="302"/>
                  </a:cubicBezTo>
                  <a:cubicBezTo>
                    <a:pt x="572" y="433"/>
                    <a:pt x="941" y="576"/>
                    <a:pt x="1358" y="576"/>
                  </a:cubicBezTo>
                  <a:cubicBezTo>
                    <a:pt x="1774" y="576"/>
                    <a:pt x="2131" y="433"/>
                    <a:pt x="2370" y="302"/>
                  </a:cubicBezTo>
                  <a:cubicBezTo>
                    <a:pt x="2584" y="159"/>
                    <a:pt x="2691" y="28"/>
                    <a:pt x="2667" y="4"/>
                  </a:cubicBezTo>
                  <a:cubicBezTo>
                    <a:pt x="2666" y="2"/>
                    <a:pt x="2663" y="0"/>
                    <a:pt x="26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716;p60">
              <a:extLst>
                <a:ext uri="{FF2B5EF4-FFF2-40B4-BE49-F238E27FC236}">
                  <a16:creationId xmlns:a16="http://schemas.microsoft.com/office/drawing/2014/main" id="{7B242FB5-D753-4D54-A13B-00B12947A071}"/>
                </a:ext>
              </a:extLst>
            </p:cNvPr>
            <p:cNvSpPr/>
            <p:nvPr/>
          </p:nvSpPr>
          <p:spPr>
            <a:xfrm>
              <a:off x="4057350" y="3546700"/>
              <a:ext cx="17875" cy="46750"/>
            </a:xfrm>
            <a:custGeom>
              <a:avLst/>
              <a:gdLst/>
              <a:ahLst/>
              <a:cxnLst/>
              <a:rect l="l" t="t" r="r" b="b"/>
              <a:pathLst>
                <a:path w="715" h="1870" extrusionOk="0">
                  <a:moveTo>
                    <a:pt x="676" y="0"/>
                  </a:moveTo>
                  <a:cubicBezTo>
                    <a:pt x="614" y="0"/>
                    <a:pt x="438" y="400"/>
                    <a:pt x="274" y="893"/>
                  </a:cubicBezTo>
                  <a:cubicBezTo>
                    <a:pt x="95" y="1417"/>
                    <a:pt x="0" y="1846"/>
                    <a:pt x="60" y="1870"/>
                  </a:cubicBezTo>
                  <a:cubicBezTo>
                    <a:pt x="60" y="1870"/>
                    <a:pt x="61" y="1870"/>
                    <a:pt x="62" y="1870"/>
                  </a:cubicBezTo>
                  <a:cubicBezTo>
                    <a:pt x="124" y="1870"/>
                    <a:pt x="300" y="1470"/>
                    <a:pt x="464" y="977"/>
                  </a:cubicBezTo>
                  <a:cubicBezTo>
                    <a:pt x="631" y="465"/>
                    <a:pt x="714" y="36"/>
                    <a:pt x="679" y="0"/>
                  </a:cubicBezTo>
                  <a:cubicBezTo>
                    <a:pt x="678" y="0"/>
                    <a:pt x="677" y="0"/>
                    <a:pt x="67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717;p60">
              <a:extLst>
                <a:ext uri="{FF2B5EF4-FFF2-40B4-BE49-F238E27FC236}">
                  <a16:creationId xmlns:a16="http://schemas.microsoft.com/office/drawing/2014/main" id="{892CC64E-DF28-4E18-96F7-C1888A6FBBB0}"/>
                </a:ext>
              </a:extLst>
            </p:cNvPr>
            <p:cNvSpPr/>
            <p:nvPr/>
          </p:nvSpPr>
          <p:spPr>
            <a:xfrm>
              <a:off x="4204675" y="3585100"/>
              <a:ext cx="15800" cy="48850"/>
            </a:xfrm>
            <a:custGeom>
              <a:avLst/>
              <a:gdLst/>
              <a:ahLst/>
              <a:cxnLst/>
              <a:rect l="l" t="t" r="r" b="b"/>
              <a:pathLst>
                <a:path w="632" h="1954" extrusionOk="0">
                  <a:moveTo>
                    <a:pt x="582" y="0"/>
                  </a:moveTo>
                  <a:cubicBezTo>
                    <a:pt x="520" y="0"/>
                    <a:pt x="356" y="413"/>
                    <a:pt x="227" y="953"/>
                  </a:cubicBezTo>
                  <a:cubicBezTo>
                    <a:pt x="72" y="1489"/>
                    <a:pt x="1" y="1941"/>
                    <a:pt x="60" y="1953"/>
                  </a:cubicBezTo>
                  <a:cubicBezTo>
                    <a:pt x="61" y="1953"/>
                    <a:pt x="62" y="1953"/>
                    <a:pt x="63" y="1953"/>
                  </a:cubicBezTo>
                  <a:cubicBezTo>
                    <a:pt x="124" y="1953"/>
                    <a:pt x="288" y="1540"/>
                    <a:pt x="417" y="1000"/>
                  </a:cubicBezTo>
                  <a:cubicBezTo>
                    <a:pt x="572" y="465"/>
                    <a:pt x="632" y="12"/>
                    <a:pt x="584" y="0"/>
                  </a:cubicBezTo>
                  <a:cubicBezTo>
                    <a:pt x="583" y="0"/>
                    <a:pt x="582" y="0"/>
                    <a:pt x="58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718;p60">
              <a:extLst>
                <a:ext uri="{FF2B5EF4-FFF2-40B4-BE49-F238E27FC236}">
                  <a16:creationId xmlns:a16="http://schemas.microsoft.com/office/drawing/2014/main" id="{541AE801-8684-4B5F-BA45-6D53AF2AC49B}"/>
                </a:ext>
              </a:extLst>
            </p:cNvPr>
            <p:cNvSpPr/>
            <p:nvPr/>
          </p:nvSpPr>
          <p:spPr>
            <a:xfrm>
              <a:off x="4100500" y="3586275"/>
              <a:ext cx="73550" cy="43700"/>
            </a:xfrm>
            <a:custGeom>
              <a:avLst/>
              <a:gdLst/>
              <a:ahLst/>
              <a:cxnLst/>
              <a:rect l="l" t="t" r="r" b="b"/>
              <a:pathLst>
                <a:path w="2942" h="1748" extrusionOk="0">
                  <a:moveTo>
                    <a:pt x="143" y="1"/>
                  </a:moveTo>
                  <a:lnTo>
                    <a:pt x="143" y="1"/>
                  </a:lnTo>
                  <a:cubicBezTo>
                    <a:pt x="1" y="727"/>
                    <a:pt x="417" y="1453"/>
                    <a:pt x="1155" y="1680"/>
                  </a:cubicBezTo>
                  <a:cubicBezTo>
                    <a:pt x="1303" y="1726"/>
                    <a:pt x="1453" y="1748"/>
                    <a:pt x="1599" y="1748"/>
                  </a:cubicBezTo>
                  <a:cubicBezTo>
                    <a:pt x="2173" y="1748"/>
                    <a:pt x="2704" y="1413"/>
                    <a:pt x="2941" y="882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719;p60">
              <a:extLst>
                <a:ext uri="{FF2B5EF4-FFF2-40B4-BE49-F238E27FC236}">
                  <a16:creationId xmlns:a16="http://schemas.microsoft.com/office/drawing/2014/main" id="{6D5D6EF4-3154-4143-B63A-8A9C5FC0ED27}"/>
                </a:ext>
              </a:extLst>
            </p:cNvPr>
            <p:cNvSpPr/>
            <p:nvPr/>
          </p:nvSpPr>
          <p:spPr>
            <a:xfrm>
              <a:off x="4103475" y="3462350"/>
              <a:ext cx="66100" cy="20475"/>
            </a:xfrm>
            <a:custGeom>
              <a:avLst/>
              <a:gdLst/>
              <a:ahLst/>
              <a:cxnLst/>
              <a:rect l="l" t="t" r="r" b="b"/>
              <a:pathLst>
                <a:path w="2644" h="819" extrusionOk="0">
                  <a:moveTo>
                    <a:pt x="1750" y="0"/>
                  </a:moveTo>
                  <a:cubicBezTo>
                    <a:pt x="1602" y="0"/>
                    <a:pt x="1442" y="10"/>
                    <a:pt x="1275" y="29"/>
                  </a:cubicBezTo>
                  <a:cubicBezTo>
                    <a:pt x="560" y="100"/>
                    <a:pt x="1" y="350"/>
                    <a:pt x="24" y="553"/>
                  </a:cubicBezTo>
                  <a:cubicBezTo>
                    <a:pt x="43" y="718"/>
                    <a:pt x="400" y="819"/>
                    <a:pt x="894" y="819"/>
                  </a:cubicBezTo>
                  <a:cubicBezTo>
                    <a:pt x="1042" y="819"/>
                    <a:pt x="1202" y="810"/>
                    <a:pt x="1370" y="791"/>
                  </a:cubicBezTo>
                  <a:cubicBezTo>
                    <a:pt x="2084" y="707"/>
                    <a:pt x="2644" y="469"/>
                    <a:pt x="2620" y="267"/>
                  </a:cubicBezTo>
                  <a:cubicBezTo>
                    <a:pt x="2602" y="102"/>
                    <a:pt x="2245" y="0"/>
                    <a:pt x="1750" y="0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720;p60">
              <a:extLst>
                <a:ext uri="{FF2B5EF4-FFF2-40B4-BE49-F238E27FC236}">
                  <a16:creationId xmlns:a16="http://schemas.microsoft.com/office/drawing/2014/main" id="{1AD15D73-6DFB-46E9-89B0-575F3006911F}"/>
                </a:ext>
              </a:extLst>
            </p:cNvPr>
            <p:cNvSpPr/>
            <p:nvPr/>
          </p:nvSpPr>
          <p:spPr>
            <a:xfrm>
              <a:off x="4138600" y="3512875"/>
              <a:ext cx="63125" cy="34700"/>
            </a:xfrm>
            <a:custGeom>
              <a:avLst/>
              <a:gdLst/>
              <a:ahLst/>
              <a:cxnLst/>
              <a:rect l="l" t="t" r="r" b="b"/>
              <a:pathLst>
                <a:path w="2525" h="1388" extrusionOk="0">
                  <a:moveTo>
                    <a:pt x="333" y="0"/>
                  </a:moveTo>
                  <a:cubicBezTo>
                    <a:pt x="211" y="0"/>
                    <a:pt x="127" y="30"/>
                    <a:pt x="96" y="91"/>
                  </a:cubicBezTo>
                  <a:cubicBezTo>
                    <a:pt x="1" y="282"/>
                    <a:pt x="441" y="710"/>
                    <a:pt x="1084" y="1044"/>
                  </a:cubicBezTo>
                  <a:cubicBezTo>
                    <a:pt x="1513" y="1266"/>
                    <a:pt x="1920" y="1388"/>
                    <a:pt x="2176" y="1388"/>
                  </a:cubicBezTo>
                  <a:cubicBezTo>
                    <a:pt x="2304" y="1388"/>
                    <a:pt x="2394" y="1357"/>
                    <a:pt x="2429" y="1294"/>
                  </a:cubicBezTo>
                  <a:cubicBezTo>
                    <a:pt x="2525" y="1103"/>
                    <a:pt x="2084" y="687"/>
                    <a:pt x="1441" y="353"/>
                  </a:cubicBezTo>
                  <a:cubicBezTo>
                    <a:pt x="1006" y="128"/>
                    <a:pt x="588" y="0"/>
                    <a:pt x="333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721;p60">
              <a:extLst>
                <a:ext uri="{FF2B5EF4-FFF2-40B4-BE49-F238E27FC236}">
                  <a16:creationId xmlns:a16="http://schemas.microsoft.com/office/drawing/2014/main" id="{83F56B7F-D76C-4A43-9CE2-6D634B1467E0}"/>
                </a:ext>
              </a:extLst>
            </p:cNvPr>
            <p:cNvSpPr/>
            <p:nvPr/>
          </p:nvSpPr>
          <p:spPr>
            <a:xfrm>
              <a:off x="4229375" y="3522450"/>
              <a:ext cx="43500" cy="56650"/>
            </a:xfrm>
            <a:custGeom>
              <a:avLst/>
              <a:gdLst/>
              <a:ahLst/>
              <a:cxnLst/>
              <a:rect l="l" t="t" r="r" b="b"/>
              <a:pathLst>
                <a:path w="1740" h="2266" extrusionOk="0">
                  <a:moveTo>
                    <a:pt x="247" y="1"/>
                  </a:moveTo>
                  <a:cubicBezTo>
                    <a:pt x="221" y="1"/>
                    <a:pt x="199" y="6"/>
                    <a:pt x="180" y="18"/>
                  </a:cubicBezTo>
                  <a:cubicBezTo>
                    <a:pt x="1" y="137"/>
                    <a:pt x="156" y="720"/>
                    <a:pt x="537" y="1339"/>
                  </a:cubicBezTo>
                  <a:cubicBezTo>
                    <a:pt x="873" y="1886"/>
                    <a:pt x="1274" y="2265"/>
                    <a:pt x="1486" y="2265"/>
                  </a:cubicBezTo>
                  <a:cubicBezTo>
                    <a:pt x="1515" y="2265"/>
                    <a:pt x="1540" y="2258"/>
                    <a:pt x="1561" y="2244"/>
                  </a:cubicBezTo>
                  <a:cubicBezTo>
                    <a:pt x="1739" y="2137"/>
                    <a:pt x="1584" y="1542"/>
                    <a:pt x="1203" y="935"/>
                  </a:cubicBezTo>
                  <a:cubicBezTo>
                    <a:pt x="864" y="382"/>
                    <a:pt x="457" y="1"/>
                    <a:pt x="247" y="1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722;p60">
              <a:extLst>
                <a:ext uri="{FF2B5EF4-FFF2-40B4-BE49-F238E27FC236}">
                  <a16:creationId xmlns:a16="http://schemas.microsoft.com/office/drawing/2014/main" id="{7CFBBAD6-61A7-4176-B264-AEE2F30327F1}"/>
                </a:ext>
              </a:extLst>
            </p:cNvPr>
            <p:cNvSpPr/>
            <p:nvPr/>
          </p:nvSpPr>
          <p:spPr>
            <a:xfrm>
              <a:off x="4195750" y="3484050"/>
              <a:ext cx="66100" cy="19650"/>
            </a:xfrm>
            <a:custGeom>
              <a:avLst/>
              <a:gdLst/>
              <a:ahLst/>
              <a:cxnLst/>
              <a:rect l="l" t="t" r="r" b="b"/>
              <a:pathLst>
                <a:path w="2644" h="786" extrusionOk="0">
                  <a:moveTo>
                    <a:pt x="1126" y="1"/>
                  </a:moveTo>
                  <a:cubicBezTo>
                    <a:pt x="503" y="1"/>
                    <a:pt x="23" y="135"/>
                    <a:pt x="12" y="328"/>
                  </a:cubicBezTo>
                  <a:cubicBezTo>
                    <a:pt x="1" y="542"/>
                    <a:pt x="584" y="744"/>
                    <a:pt x="1298" y="780"/>
                  </a:cubicBezTo>
                  <a:cubicBezTo>
                    <a:pt x="1373" y="784"/>
                    <a:pt x="1447" y="785"/>
                    <a:pt x="1518" y="785"/>
                  </a:cubicBezTo>
                  <a:cubicBezTo>
                    <a:pt x="2141" y="785"/>
                    <a:pt x="2621" y="651"/>
                    <a:pt x="2632" y="459"/>
                  </a:cubicBezTo>
                  <a:cubicBezTo>
                    <a:pt x="2644" y="244"/>
                    <a:pt x="2060" y="42"/>
                    <a:pt x="1346" y="6"/>
                  </a:cubicBezTo>
                  <a:cubicBezTo>
                    <a:pt x="1271" y="2"/>
                    <a:pt x="1197" y="1"/>
                    <a:pt x="1126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85025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2" presetClass="entr" presetSubtype="1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" name="Google Shape;1446;p40"/>
          <p:cNvSpPr/>
          <p:nvPr/>
        </p:nvSpPr>
        <p:spPr>
          <a:xfrm rot="1049228">
            <a:off x="9616375" y="6317198"/>
            <a:ext cx="583119" cy="103087"/>
          </a:xfrm>
          <a:custGeom>
            <a:avLst/>
            <a:gdLst/>
            <a:ahLst/>
            <a:cxnLst/>
            <a:rect l="l" t="t" r="r" b="b"/>
            <a:pathLst>
              <a:path w="18265" h="3229" extrusionOk="0">
                <a:moveTo>
                  <a:pt x="14686" y="1"/>
                </a:moveTo>
                <a:cubicBezTo>
                  <a:pt x="14319" y="1"/>
                  <a:pt x="13952" y="9"/>
                  <a:pt x="13585" y="26"/>
                </a:cubicBezTo>
                <a:cubicBezTo>
                  <a:pt x="12799" y="26"/>
                  <a:pt x="12025" y="121"/>
                  <a:pt x="11251" y="180"/>
                </a:cubicBezTo>
                <a:cubicBezTo>
                  <a:pt x="10478" y="264"/>
                  <a:pt x="9692" y="359"/>
                  <a:pt x="8930" y="490"/>
                </a:cubicBezTo>
                <a:cubicBezTo>
                  <a:pt x="8156" y="621"/>
                  <a:pt x="7394" y="776"/>
                  <a:pt x="6632" y="942"/>
                </a:cubicBezTo>
                <a:cubicBezTo>
                  <a:pt x="5870" y="1133"/>
                  <a:pt x="5108" y="1311"/>
                  <a:pt x="4370" y="1538"/>
                </a:cubicBezTo>
                <a:cubicBezTo>
                  <a:pt x="2869" y="1978"/>
                  <a:pt x="1393" y="2514"/>
                  <a:pt x="0" y="3228"/>
                </a:cubicBezTo>
                <a:lnTo>
                  <a:pt x="4572" y="2407"/>
                </a:lnTo>
                <a:cubicBezTo>
                  <a:pt x="6084" y="2133"/>
                  <a:pt x="7596" y="1847"/>
                  <a:pt x="9120" y="1621"/>
                </a:cubicBezTo>
                <a:cubicBezTo>
                  <a:pt x="10632" y="1371"/>
                  <a:pt x="12144" y="1121"/>
                  <a:pt x="13668" y="919"/>
                </a:cubicBezTo>
                <a:cubicBezTo>
                  <a:pt x="15192" y="680"/>
                  <a:pt x="16716" y="514"/>
                  <a:pt x="18264" y="252"/>
                </a:cubicBezTo>
                <a:cubicBezTo>
                  <a:pt x="17080" y="88"/>
                  <a:pt x="15882" y="1"/>
                  <a:pt x="146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47" name="Google Shape;1447;p40"/>
          <p:cNvSpPr/>
          <p:nvPr/>
        </p:nvSpPr>
        <p:spPr>
          <a:xfrm>
            <a:off x="9349324" y="6290486"/>
            <a:ext cx="1428120" cy="439103"/>
          </a:xfrm>
          <a:custGeom>
            <a:avLst/>
            <a:gdLst/>
            <a:ahLst/>
            <a:cxnLst/>
            <a:rect l="l" t="t" r="r" b="b"/>
            <a:pathLst>
              <a:path w="35493" h="10913" extrusionOk="0">
                <a:moveTo>
                  <a:pt x="3243" y="1"/>
                </a:moveTo>
                <a:cubicBezTo>
                  <a:pt x="2161" y="1"/>
                  <a:pt x="1079" y="36"/>
                  <a:pt x="0" y="114"/>
                </a:cubicBezTo>
                <a:cubicBezTo>
                  <a:pt x="3132" y="506"/>
                  <a:pt x="6227" y="983"/>
                  <a:pt x="9311" y="1518"/>
                </a:cubicBezTo>
                <a:cubicBezTo>
                  <a:pt x="10847" y="1816"/>
                  <a:pt x="12383" y="2090"/>
                  <a:pt x="13895" y="2435"/>
                </a:cubicBezTo>
                <a:cubicBezTo>
                  <a:pt x="15419" y="2769"/>
                  <a:pt x="16943" y="3114"/>
                  <a:pt x="18431" y="3531"/>
                </a:cubicBezTo>
                <a:cubicBezTo>
                  <a:pt x="21443" y="4328"/>
                  <a:pt x="24396" y="5293"/>
                  <a:pt x="27266" y="6471"/>
                </a:cubicBezTo>
                <a:cubicBezTo>
                  <a:pt x="28694" y="7091"/>
                  <a:pt x="30111" y="7733"/>
                  <a:pt x="31480" y="8472"/>
                </a:cubicBezTo>
                <a:cubicBezTo>
                  <a:pt x="32850" y="9210"/>
                  <a:pt x="34171" y="10031"/>
                  <a:pt x="35493" y="10912"/>
                </a:cubicBezTo>
                <a:cubicBezTo>
                  <a:pt x="34397" y="9769"/>
                  <a:pt x="33159" y="8769"/>
                  <a:pt x="31873" y="7829"/>
                </a:cubicBezTo>
                <a:cubicBezTo>
                  <a:pt x="30564" y="6924"/>
                  <a:pt x="29182" y="6114"/>
                  <a:pt x="27766" y="5400"/>
                </a:cubicBezTo>
                <a:cubicBezTo>
                  <a:pt x="26349" y="4674"/>
                  <a:pt x="24860" y="4078"/>
                  <a:pt x="23384" y="3495"/>
                </a:cubicBezTo>
                <a:cubicBezTo>
                  <a:pt x="21884" y="2947"/>
                  <a:pt x="20360" y="2495"/>
                  <a:pt x="18824" y="2066"/>
                </a:cubicBezTo>
                <a:cubicBezTo>
                  <a:pt x="17288" y="1661"/>
                  <a:pt x="15740" y="1316"/>
                  <a:pt x="14181" y="1030"/>
                </a:cubicBezTo>
                <a:cubicBezTo>
                  <a:pt x="12621" y="756"/>
                  <a:pt x="11049" y="506"/>
                  <a:pt x="9478" y="352"/>
                </a:cubicBezTo>
                <a:cubicBezTo>
                  <a:pt x="7409" y="132"/>
                  <a:pt x="5326" y="1"/>
                  <a:pt x="32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407;p32">
            <a:extLst>
              <a:ext uri="{FF2B5EF4-FFF2-40B4-BE49-F238E27FC236}">
                <a16:creationId xmlns:a16="http://schemas.microsoft.com/office/drawing/2014/main" id="{DC288E77-AEE5-409C-ADBE-4715C5CA55A9}"/>
              </a:ext>
            </a:extLst>
          </p:cNvPr>
          <p:cNvSpPr/>
          <p:nvPr/>
        </p:nvSpPr>
        <p:spPr>
          <a:xfrm>
            <a:off x="2514601" y="609600"/>
            <a:ext cx="8262844" cy="1499500"/>
          </a:xfrm>
          <a:custGeom>
            <a:avLst/>
            <a:gdLst>
              <a:gd name="connsiteX0" fmla="*/ 0 w 8262844"/>
              <a:gd name="connsiteY0" fmla="*/ 295641 h 1499500"/>
              <a:gd name="connsiteX1" fmla="*/ 295641 w 8262844"/>
              <a:gd name="connsiteY1" fmla="*/ 0 h 1499500"/>
              <a:gd name="connsiteX2" fmla="*/ 839624 w 8262844"/>
              <a:gd name="connsiteY2" fmla="*/ 0 h 1499500"/>
              <a:gd name="connsiteX3" fmla="*/ 1537039 w 8262844"/>
              <a:gd name="connsiteY3" fmla="*/ 0 h 1499500"/>
              <a:gd name="connsiteX4" fmla="*/ 2234454 w 8262844"/>
              <a:gd name="connsiteY4" fmla="*/ 0 h 1499500"/>
              <a:gd name="connsiteX5" fmla="*/ 2778437 w 8262844"/>
              <a:gd name="connsiteY5" fmla="*/ 0 h 1499500"/>
              <a:gd name="connsiteX6" fmla="*/ 3399137 w 8262844"/>
              <a:gd name="connsiteY6" fmla="*/ 0 h 1499500"/>
              <a:gd name="connsiteX7" fmla="*/ 4096551 w 8262844"/>
              <a:gd name="connsiteY7" fmla="*/ 0 h 1499500"/>
              <a:gd name="connsiteX8" fmla="*/ 4717250 w 8262844"/>
              <a:gd name="connsiteY8" fmla="*/ 0 h 1499500"/>
              <a:gd name="connsiteX9" fmla="*/ 5261234 w 8262844"/>
              <a:gd name="connsiteY9" fmla="*/ 0 h 1499500"/>
              <a:gd name="connsiteX10" fmla="*/ 6035364 w 8262844"/>
              <a:gd name="connsiteY10" fmla="*/ 0 h 1499500"/>
              <a:gd name="connsiteX11" fmla="*/ 6502632 w 8262844"/>
              <a:gd name="connsiteY11" fmla="*/ 0 h 1499500"/>
              <a:gd name="connsiteX12" fmla="*/ 7353478 w 8262844"/>
              <a:gd name="connsiteY12" fmla="*/ 0 h 1499500"/>
              <a:gd name="connsiteX13" fmla="*/ 7967203 w 8262844"/>
              <a:gd name="connsiteY13" fmla="*/ 0 h 1499500"/>
              <a:gd name="connsiteX14" fmla="*/ 8262844 w 8262844"/>
              <a:gd name="connsiteY14" fmla="*/ 295641 h 1499500"/>
              <a:gd name="connsiteX15" fmla="*/ 8262844 w 8262844"/>
              <a:gd name="connsiteY15" fmla="*/ 767914 h 1499500"/>
              <a:gd name="connsiteX16" fmla="*/ 8262844 w 8262844"/>
              <a:gd name="connsiteY16" fmla="*/ 1203859 h 1499500"/>
              <a:gd name="connsiteX17" fmla="*/ 7967203 w 8262844"/>
              <a:gd name="connsiteY17" fmla="*/ 1499500 h 1499500"/>
              <a:gd name="connsiteX18" fmla="*/ 7269788 w 8262844"/>
              <a:gd name="connsiteY18" fmla="*/ 1499500 h 1499500"/>
              <a:gd name="connsiteX19" fmla="*/ 6495658 w 8262844"/>
              <a:gd name="connsiteY19" fmla="*/ 1499500 h 1499500"/>
              <a:gd name="connsiteX20" fmla="*/ 5874959 w 8262844"/>
              <a:gd name="connsiteY20" fmla="*/ 1499500 h 1499500"/>
              <a:gd name="connsiteX21" fmla="*/ 5177544 w 8262844"/>
              <a:gd name="connsiteY21" fmla="*/ 1499500 h 1499500"/>
              <a:gd name="connsiteX22" fmla="*/ 4633561 w 8262844"/>
              <a:gd name="connsiteY22" fmla="*/ 1499500 h 1499500"/>
              <a:gd name="connsiteX23" fmla="*/ 3782715 w 8262844"/>
              <a:gd name="connsiteY23" fmla="*/ 1499500 h 1499500"/>
              <a:gd name="connsiteX24" fmla="*/ 3238731 w 8262844"/>
              <a:gd name="connsiteY24" fmla="*/ 1499500 h 1499500"/>
              <a:gd name="connsiteX25" fmla="*/ 2464601 w 8262844"/>
              <a:gd name="connsiteY25" fmla="*/ 1499500 h 1499500"/>
              <a:gd name="connsiteX26" fmla="*/ 1843902 w 8262844"/>
              <a:gd name="connsiteY26" fmla="*/ 1499500 h 1499500"/>
              <a:gd name="connsiteX27" fmla="*/ 1069771 w 8262844"/>
              <a:gd name="connsiteY27" fmla="*/ 1499500 h 1499500"/>
              <a:gd name="connsiteX28" fmla="*/ 295641 w 8262844"/>
              <a:gd name="connsiteY28" fmla="*/ 1499500 h 1499500"/>
              <a:gd name="connsiteX29" fmla="*/ 0 w 8262844"/>
              <a:gd name="connsiteY29" fmla="*/ 1203859 h 1499500"/>
              <a:gd name="connsiteX30" fmla="*/ 0 w 8262844"/>
              <a:gd name="connsiteY30" fmla="*/ 767914 h 1499500"/>
              <a:gd name="connsiteX31" fmla="*/ 0 w 8262844"/>
              <a:gd name="connsiteY31" fmla="*/ 295641 h 149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262844" h="1499500" fill="none" extrusionOk="0">
                <a:moveTo>
                  <a:pt x="0" y="295641"/>
                </a:moveTo>
                <a:cubicBezTo>
                  <a:pt x="4437" y="165043"/>
                  <a:pt x="154281" y="-34131"/>
                  <a:pt x="295641" y="0"/>
                </a:cubicBezTo>
                <a:cubicBezTo>
                  <a:pt x="486516" y="4458"/>
                  <a:pt x="657366" y="-19784"/>
                  <a:pt x="839624" y="0"/>
                </a:cubicBezTo>
                <a:cubicBezTo>
                  <a:pt x="1021882" y="19784"/>
                  <a:pt x="1293853" y="23116"/>
                  <a:pt x="1537039" y="0"/>
                </a:cubicBezTo>
                <a:cubicBezTo>
                  <a:pt x="1780225" y="-23116"/>
                  <a:pt x="1923471" y="-26809"/>
                  <a:pt x="2234454" y="0"/>
                </a:cubicBezTo>
                <a:cubicBezTo>
                  <a:pt x="2545437" y="26809"/>
                  <a:pt x="2599189" y="-17835"/>
                  <a:pt x="2778437" y="0"/>
                </a:cubicBezTo>
                <a:cubicBezTo>
                  <a:pt x="2957685" y="17835"/>
                  <a:pt x="3097563" y="-17423"/>
                  <a:pt x="3399137" y="0"/>
                </a:cubicBezTo>
                <a:cubicBezTo>
                  <a:pt x="3700711" y="17423"/>
                  <a:pt x="3779216" y="30113"/>
                  <a:pt x="4096551" y="0"/>
                </a:cubicBezTo>
                <a:cubicBezTo>
                  <a:pt x="4413886" y="-30113"/>
                  <a:pt x="4444378" y="20137"/>
                  <a:pt x="4717250" y="0"/>
                </a:cubicBezTo>
                <a:cubicBezTo>
                  <a:pt x="4990122" y="-20137"/>
                  <a:pt x="5140941" y="-14615"/>
                  <a:pt x="5261234" y="0"/>
                </a:cubicBezTo>
                <a:cubicBezTo>
                  <a:pt x="5381527" y="14615"/>
                  <a:pt x="5821043" y="-22806"/>
                  <a:pt x="6035364" y="0"/>
                </a:cubicBezTo>
                <a:cubicBezTo>
                  <a:pt x="6249685" y="22806"/>
                  <a:pt x="6402114" y="14812"/>
                  <a:pt x="6502632" y="0"/>
                </a:cubicBezTo>
                <a:cubicBezTo>
                  <a:pt x="6603150" y="-14812"/>
                  <a:pt x="6985422" y="32895"/>
                  <a:pt x="7353478" y="0"/>
                </a:cubicBezTo>
                <a:cubicBezTo>
                  <a:pt x="7721534" y="-32895"/>
                  <a:pt x="7698813" y="-10251"/>
                  <a:pt x="7967203" y="0"/>
                </a:cubicBezTo>
                <a:cubicBezTo>
                  <a:pt x="8115869" y="-25728"/>
                  <a:pt x="8249313" y="153167"/>
                  <a:pt x="8262844" y="295641"/>
                </a:cubicBezTo>
                <a:cubicBezTo>
                  <a:pt x="8286351" y="404406"/>
                  <a:pt x="8276544" y="557938"/>
                  <a:pt x="8262844" y="767914"/>
                </a:cubicBezTo>
                <a:cubicBezTo>
                  <a:pt x="8249144" y="977890"/>
                  <a:pt x="8246433" y="994648"/>
                  <a:pt x="8262844" y="1203859"/>
                </a:cubicBezTo>
                <a:cubicBezTo>
                  <a:pt x="8235947" y="1383779"/>
                  <a:pt x="8095633" y="1497531"/>
                  <a:pt x="7967203" y="1499500"/>
                </a:cubicBezTo>
                <a:cubicBezTo>
                  <a:pt x="7740123" y="1496623"/>
                  <a:pt x="7614302" y="1514735"/>
                  <a:pt x="7269788" y="1499500"/>
                </a:cubicBezTo>
                <a:cubicBezTo>
                  <a:pt x="6925274" y="1484265"/>
                  <a:pt x="6841844" y="1493623"/>
                  <a:pt x="6495658" y="1499500"/>
                </a:cubicBezTo>
                <a:cubicBezTo>
                  <a:pt x="6149472" y="1505378"/>
                  <a:pt x="6050357" y="1503913"/>
                  <a:pt x="5874959" y="1499500"/>
                </a:cubicBezTo>
                <a:cubicBezTo>
                  <a:pt x="5699561" y="1495087"/>
                  <a:pt x="5488281" y="1533814"/>
                  <a:pt x="5177544" y="1499500"/>
                </a:cubicBezTo>
                <a:cubicBezTo>
                  <a:pt x="4866808" y="1465186"/>
                  <a:pt x="4865114" y="1493878"/>
                  <a:pt x="4633561" y="1499500"/>
                </a:cubicBezTo>
                <a:cubicBezTo>
                  <a:pt x="4402008" y="1505122"/>
                  <a:pt x="4160424" y="1464976"/>
                  <a:pt x="3782715" y="1499500"/>
                </a:cubicBezTo>
                <a:cubicBezTo>
                  <a:pt x="3405006" y="1534024"/>
                  <a:pt x="3428988" y="1487224"/>
                  <a:pt x="3238731" y="1499500"/>
                </a:cubicBezTo>
                <a:cubicBezTo>
                  <a:pt x="3048474" y="1511776"/>
                  <a:pt x="2775256" y="1533774"/>
                  <a:pt x="2464601" y="1499500"/>
                </a:cubicBezTo>
                <a:cubicBezTo>
                  <a:pt x="2153946" y="1465227"/>
                  <a:pt x="2128300" y="1509110"/>
                  <a:pt x="1843902" y="1499500"/>
                </a:cubicBezTo>
                <a:cubicBezTo>
                  <a:pt x="1559504" y="1489890"/>
                  <a:pt x="1340351" y="1507353"/>
                  <a:pt x="1069771" y="1499500"/>
                </a:cubicBezTo>
                <a:cubicBezTo>
                  <a:pt x="799191" y="1491647"/>
                  <a:pt x="572110" y="1527552"/>
                  <a:pt x="295641" y="1499500"/>
                </a:cubicBezTo>
                <a:cubicBezTo>
                  <a:pt x="163047" y="1473476"/>
                  <a:pt x="1655" y="1362512"/>
                  <a:pt x="0" y="1203859"/>
                </a:cubicBezTo>
                <a:cubicBezTo>
                  <a:pt x="14523" y="1047174"/>
                  <a:pt x="-11260" y="887474"/>
                  <a:pt x="0" y="767914"/>
                </a:cubicBezTo>
                <a:cubicBezTo>
                  <a:pt x="11260" y="648354"/>
                  <a:pt x="-12705" y="484304"/>
                  <a:pt x="0" y="295641"/>
                </a:cubicBezTo>
                <a:close/>
              </a:path>
              <a:path w="8262844" h="1499500" stroke="0" extrusionOk="0">
                <a:moveTo>
                  <a:pt x="0" y="295641"/>
                </a:moveTo>
                <a:cubicBezTo>
                  <a:pt x="-7205" y="143241"/>
                  <a:pt x="156844" y="8813"/>
                  <a:pt x="295641" y="0"/>
                </a:cubicBezTo>
                <a:cubicBezTo>
                  <a:pt x="652814" y="-29949"/>
                  <a:pt x="807242" y="-16036"/>
                  <a:pt x="1069771" y="0"/>
                </a:cubicBezTo>
                <a:cubicBezTo>
                  <a:pt x="1332300" y="16036"/>
                  <a:pt x="1454744" y="-5135"/>
                  <a:pt x="1767186" y="0"/>
                </a:cubicBezTo>
                <a:cubicBezTo>
                  <a:pt x="2079628" y="5135"/>
                  <a:pt x="2345547" y="10473"/>
                  <a:pt x="2541316" y="0"/>
                </a:cubicBezTo>
                <a:cubicBezTo>
                  <a:pt x="2737085" y="-10473"/>
                  <a:pt x="2997355" y="-38830"/>
                  <a:pt x="3392162" y="0"/>
                </a:cubicBezTo>
                <a:cubicBezTo>
                  <a:pt x="3786969" y="38830"/>
                  <a:pt x="3803690" y="30149"/>
                  <a:pt x="4089577" y="0"/>
                </a:cubicBezTo>
                <a:cubicBezTo>
                  <a:pt x="4375464" y="-30149"/>
                  <a:pt x="4349136" y="-4452"/>
                  <a:pt x="4556845" y="0"/>
                </a:cubicBezTo>
                <a:cubicBezTo>
                  <a:pt x="4764554" y="4452"/>
                  <a:pt x="4905470" y="25717"/>
                  <a:pt x="5177544" y="0"/>
                </a:cubicBezTo>
                <a:cubicBezTo>
                  <a:pt x="5449618" y="-25717"/>
                  <a:pt x="5592461" y="5536"/>
                  <a:pt x="5874959" y="0"/>
                </a:cubicBezTo>
                <a:cubicBezTo>
                  <a:pt x="6157457" y="-5536"/>
                  <a:pt x="6235401" y="-21088"/>
                  <a:pt x="6342227" y="0"/>
                </a:cubicBezTo>
                <a:cubicBezTo>
                  <a:pt x="6449053" y="21088"/>
                  <a:pt x="6796356" y="9613"/>
                  <a:pt x="7116357" y="0"/>
                </a:cubicBezTo>
                <a:cubicBezTo>
                  <a:pt x="7436358" y="-9613"/>
                  <a:pt x="7725462" y="-11293"/>
                  <a:pt x="7967203" y="0"/>
                </a:cubicBezTo>
                <a:cubicBezTo>
                  <a:pt x="8128677" y="21701"/>
                  <a:pt x="8260358" y="128320"/>
                  <a:pt x="8262844" y="295641"/>
                </a:cubicBezTo>
                <a:cubicBezTo>
                  <a:pt x="8253648" y="516064"/>
                  <a:pt x="8241115" y="550462"/>
                  <a:pt x="8262844" y="767914"/>
                </a:cubicBezTo>
                <a:cubicBezTo>
                  <a:pt x="8284573" y="985366"/>
                  <a:pt x="8278504" y="1048973"/>
                  <a:pt x="8262844" y="1203859"/>
                </a:cubicBezTo>
                <a:cubicBezTo>
                  <a:pt x="8270883" y="1388699"/>
                  <a:pt x="8151934" y="1469456"/>
                  <a:pt x="7967203" y="1499500"/>
                </a:cubicBezTo>
                <a:cubicBezTo>
                  <a:pt x="7763110" y="1489095"/>
                  <a:pt x="7629050" y="1476899"/>
                  <a:pt x="7423220" y="1499500"/>
                </a:cubicBezTo>
                <a:cubicBezTo>
                  <a:pt x="7217390" y="1522101"/>
                  <a:pt x="7136169" y="1478034"/>
                  <a:pt x="6955952" y="1499500"/>
                </a:cubicBezTo>
                <a:cubicBezTo>
                  <a:pt x="6775735" y="1520966"/>
                  <a:pt x="6434928" y="1477480"/>
                  <a:pt x="6181821" y="1499500"/>
                </a:cubicBezTo>
                <a:cubicBezTo>
                  <a:pt x="5928714" y="1521520"/>
                  <a:pt x="5908777" y="1520923"/>
                  <a:pt x="5637838" y="1499500"/>
                </a:cubicBezTo>
                <a:cubicBezTo>
                  <a:pt x="5366899" y="1478077"/>
                  <a:pt x="5181655" y="1517020"/>
                  <a:pt x="4863707" y="1499500"/>
                </a:cubicBezTo>
                <a:cubicBezTo>
                  <a:pt x="4545759" y="1481980"/>
                  <a:pt x="4348795" y="1511584"/>
                  <a:pt x="4089577" y="1499500"/>
                </a:cubicBezTo>
                <a:cubicBezTo>
                  <a:pt x="3830359" y="1487417"/>
                  <a:pt x="3693570" y="1478384"/>
                  <a:pt x="3545594" y="1499500"/>
                </a:cubicBezTo>
                <a:cubicBezTo>
                  <a:pt x="3397618" y="1520616"/>
                  <a:pt x="3056421" y="1515162"/>
                  <a:pt x="2694748" y="1499500"/>
                </a:cubicBezTo>
                <a:cubicBezTo>
                  <a:pt x="2333075" y="1483838"/>
                  <a:pt x="2168843" y="1531136"/>
                  <a:pt x="1843902" y="1499500"/>
                </a:cubicBezTo>
                <a:cubicBezTo>
                  <a:pt x="1518961" y="1467864"/>
                  <a:pt x="1551480" y="1475193"/>
                  <a:pt x="1299918" y="1499500"/>
                </a:cubicBezTo>
                <a:cubicBezTo>
                  <a:pt x="1048356" y="1523807"/>
                  <a:pt x="509174" y="1540689"/>
                  <a:pt x="295641" y="1499500"/>
                </a:cubicBezTo>
                <a:cubicBezTo>
                  <a:pt x="132861" y="1504954"/>
                  <a:pt x="14588" y="1378319"/>
                  <a:pt x="0" y="1203859"/>
                </a:cubicBezTo>
                <a:cubicBezTo>
                  <a:pt x="543" y="996403"/>
                  <a:pt x="-10458" y="968283"/>
                  <a:pt x="0" y="767914"/>
                </a:cubicBezTo>
                <a:cubicBezTo>
                  <a:pt x="10458" y="567545"/>
                  <a:pt x="11324" y="402005"/>
                  <a:pt x="0" y="295641"/>
                </a:cubicBezTo>
                <a:close/>
              </a:path>
            </a:pathLst>
          </a:custGeom>
          <a:solidFill>
            <a:schemeClr val="tx1"/>
          </a:solidFill>
          <a:ln w="28575">
            <a:solidFill>
              <a:schemeClr val="accent2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1098142225">
                  <a:prstGeom prst="roundRect">
                    <a:avLst>
                      <a:gd name="adj" fmla="val 19716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outerShdw dist="57150" dir="3120000" algn="bl" rotWithShape="0">
              <a:srgbClr val="000000">
                <a:alpha val="1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Viết</a:t>
            </a:r>
            <a:r>
              <a:rPr kumimoji="0" lang="en-US" sz="3200" b="1" i="0" u="none" strike="noStrike" kern="0" cap="none" spc="0" normalizeH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 đúng số thích hợp vào chỗ trống, bạn sẽ có ngay một ly kem chuẩn vị Ý cực ngon!</a:t>
            </a:r>
            <a:endParaRPr kumimoji="0" lang="vi-VN" sz="3200" b="1" i="0" u="none" strike="noStrike" kern="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grpSp>
        <p:nvGrpSpPr>
          <p:cNvPr id="59" name="Google Shape;3671;p60">
            <a:extLst>
              <a:ext uri="{FF2B5EF4-FFF2-40B4-BE49-F238E27FC236}">
                <a16:creationId xmlns:a16="http://schemas.microsoft.com/office/drawing/2014/main" id="{E0F4FF02-987C-4C07-A7AE-2BD9D9537F44}"/>
              </a:ext>
            </a:extLst>
          </p:cNvPr>
          <p:cNvGrpSpPr/>
          <p:nvPr/>
        </p:nvGrpSpPr>
        <p:grpSpPr>
          <a:xfrm>
            <a:off x="10060477" y="1524000"/>
            <a:ext cx="1598266" cy="1596304"/>
            <a:chOff x="6113850" y="3444000"/>
            <a:chExt cx="981700" cy="998375"/>
          </a:xfrm>
        </p:grpSpPr>
        <p:sp>
          <p:nvSpPr>
            <p:cNvPr id="60" name="Google Shape;3672;p60">
              <a:extLst>
                <a:ext uri="{FF2B5EF4-FFF2-40B4-BE49-F238E27FC236}">
                  <a16:creationId xmlns:a16="http://schemas.microsoft.com/office/drawing/2014/main" id="{8A856CA9-D9DC-45BE-B855-4700F3452E25}"/>
                </a:ext>
              </a:extLst>
            </p:cNvPr>
            <p:cNvSpPr/>
            <p:nvPr/>
          </p:nvSpPr>
          <p:spPr>
            <a:xfrm>
              <a:off x="6113850" y="3444000"/>
              <a:ext cx="981700" cy="998375"/>
            </a:xfrm>
            <a:custGeom>
              <a:avLst/>
              <a:gdLst/>
              <a:ahLst/>
              <a:cxnLst/>
              <a:rect l="l" t="t" r="r" b="b"/>
              <a:pathLst>
                <a:path w="39268" h="39935" extrusionOk="0">
                  <a:moveTo>
                    <a:pt x="21848" y="1"/>
                  </a:moveTo>
                  <a:cubicBezTo>
                    <a:pt x="20836" y="1"/>
                    <a:pt x="20074" y="882"/>
                    <a:pt x="19848" y="2227"/>
                  </a:cubicBezTo>
                  <a:cubicBezTo>
                    <a:pt x="19074" y="1846"/>
                    <a:pt x="18300" y="1656"/>
                    <a:pt x="17550" y="1656"/>
                  </a:cubicBezTo>
                  <a:cubicBezTo>
                    <a:pt x="16443" y="1656"/>
                    <a:pt x="15740" y="2061"/>
                    <a:pt x="15609" y="2144"/>
                  </a:cubicBezTo>
                  <a:cubicBezTo>
                    <a:pt x="15228" y="2382"/>
                    <a:pt x="15002" y="2822"/>
                    <a:pt x="15014" y="3263"/>
                  </a:cubicBezTo>
                  <a:cubicBezTo>
                    <a:pt x="15026" y="3715"/>
                    <a:pt x="15288" y="4132"/>
                    <a:pt x="15681" y="4346"/>
                  </a:cubicBezTo>
                  <a:lnTo>
                    <a:pt x="17574" y="5394"/>
                  </a:lnTo>
                  <a:cubicBezTo>
                    <a:pt x="16848" y="5620"/>
                    <a:pt x="16145" y="5894"/>
                    <a:pt x="15467" y="6240"/>
                  </a:cubicBezTo>
                  <a:cubicBezTo>
                    <a:pt x="15324" y="6231"/>
                    <a:pt x="15183" y="6226"/>
                    <a:pt x="15044" y="6226"/>
                  </a:cubicBezTo>
                  <a:cubicBezTo>
                    <a:pt x="14450" y="6226"/>
                    <a:pt x="13885" y="6305"/>
                    <a:pt x="13335" y="6430"/>
                  </a:cubicBezTo>
                  <a:cubicBezTo>
                    <a:pt x="13097" y="6073"/>
                    <a:pt x="12847" y="5799"/>
                    <a:pt x="12681" y="5644"/>
                  </a:cubicBezTo>
                  <a:cubicBezTo>
                    <a:pt x="12311" y="5275"/>
                    <a:pt x="11359" y="4430"/>
                    <a:pt x="10264" y="4430"/>
                  </a:cubicBezTo>
                  <a:cubicBezTo>
                    <a:pt x="9787" y="4430"/>
                    <a:pt x="9359" y="4608"/>
                    <a:pt x="9037" y="4918"/>
                  </a:cubicBezTo>
                  <a:cubicBezTo>
                    <a:pt x="8168" y="5775"/>
                    <a:pt x="8466" y="7264"/>
                    <a:pt x="9764" y="8561"/>
                  </a:cubicBezTo>
                  <a:lnTo>
                    <a:pt x="9811" y="8609"/>
                  </a:lnTo>
                  <a:cubicBezTo>
                    <a:pt x="8716" y="9859"/>
                    <a:pt x="8097" y="11466"/>
                    <a:pt x="8097" y="13157"/>
                  </a:cubicBezTo>
                  <a:cubicBezTo>
                    <a:pt x="8097" y="13967"/>
                    <a:pt x="8228" y="14753"/>
                    <a:pt x="8513" y="15515"/>
                  </a:cubicBezTo>
                  <a:cubicBezTo>
                    <a:pt x="8501" y="15598"/>
                    <a:pt x="8478" y="15669"/>
                    <a:pt x="8466" y="15765"/>
                  </a:cubicBezTo>
                  <a:cubicBezTo>
                    <a:pt x="7989" y="15526"/>
                    <a:pt x="7394" y="15395"/>
                    <a:pt x="6716" y="15360"/>
                  </a:cubicBezTo>
                  <a:cubicBezTo>
                    <a:pt x="6656" y="14622"/>
                    <a:pt x="6656" y="13800"/>
                    <a:pt x="6739" y="12919"/>
                  </a:cubicBezTo>
                  <a:cubicBezTo>
                    <a:pt x="6775" y="12812"/>
                    <a:pt x="6799" y="12681"/>
                    <a:pt x="6811" y="12562"/>
                  </a:cubicBezTo>
                  <a:cubicBezTo>
                    <a:pt x="7406" y="11431"/>
                    <a:pt x="7573" y="10109"/>
                    <a:pt x="7287" y="8871"/>
                  </a:cubicBezTo>
                  <a:cubicBezTo>
                    <a:pt x="7216" y="8561"/>
                    <a:pt x="7085" y="8097"/>
                    <a:pt x="6680" y="7740"/>
                  </a:cubicBezTo>
                  <a:cubicBezTo>
                    <a:pt x="6370" y="7466"/>
                    <a:pt x="5954" y="7275"/>
                    <a:pt x="5525" y="7275"/>
                  </a:cubicBezTo>
                  <a:cubicBezTo>
                    <a:pt x="5192" y="7275"/>
                    <a:pt x="4882" y="7383"/>
                    <a:pt x="4620" y="7561"/>
                  </a:cubicBezTo>
                  <a:cubicBezTo>
                    <a:pt x="4572" y="7537"/>
                    <a:pt x="4537" y="7490"/>
                    <a:pt x="4501" y="7454"/>
                  </a:cubicBezTo>
                  <a:cubicBezTo>
                    <a:pt x="4263" y="7252"/>
                    <a:pt x="3870" y="6966"/>
                    <a:pt x="3322" y="6894"/>
                  </a:cubicBezTo>
                  <a:cubicBezTo>
                    <a:pt x="3251" y="6883"/>
                    <a:pt x="3167" y="6883"/>
                    <a:pt x="3108" y="6883"/>
                  </a:cubicBezTo>
                  <a:cubicBezTo>
                    <a:pt x="2358" y="6883"/>
                    <a:pt x="1703" y="7335"/>
                    <a:pt x="1477" y="8037"/>
                  </a:cubicBezTo>
                  <a:cubicBezTo>
                    <a:pt x="1417" y="8252"/>
                    <a:pt x="1382" y="8454"/>
                    <a:pt x="1405" y="8633"/>
                  </a:cubicBezTo>
                  <a:cubicBezTo>
                    <a:pt x="1286" y="8668"/>
                    <a:pt x="1179" y="8692"/>
                    <a:pt x="1072" y="8740"/>
                  </a:cubicBezTo>
                  <a:cubicBezTo>
                    <a:pt x="405" y="9038"/>
                    <a:pt x="0" y="9692"/>
                    <a:pt x="60" y="10395"/>
                  </a:cubicBezTo>
                  <a:cubicBezTo>
                    <a:pt x="131" y="11300"/>
                    <a:pt x="893" y="11728"/>
                    <a:pt x="1251" y="11943"/>
                  </a:cubicBezTo>
                  <a:cubicBezTo>
                    <a:pt x="1298" y="11966"/>
                    <a:pt x="1322" y="11978"/>
                    <a:pt x="1358" y="12002"/>
                  </a:cubicBezTo>
                  <a:cubicBezTo>
                    <a:pt x="1620" y="12205"/>
                    <a:pt x="1893" y="12443"/>
                    <a:pt x="2072" y="12693"/>
                  </a:cubicBezTo>
                  <a:cubicBezTo>
                    <a:pt x="2132" y="12788"/>
                    <a:pt x="2203" y="12907"/>
                    <a:pt x="2274" y="13026"/>
                  </a:cubicBezTo>
                  <a:cubicBezTo>
                    <a:pt x="2394" y="13217"/>
                    <a:pt x="2536" y="13443"/>
                    <a:pt x="2691" y="13669"/>
                  </a:cubicBezTo>
                  <a:cubicBezTo>
                    <a:pt x="2632" y="15836"/>
                    <a:pt x="2917" y="19265"/>
                    <a:pt x="5037" y="21503"/>
                  </a:cubicBezTo>
                  <a:cubicBezTo>
                    <a:pt x="6192" y="22742"/>
                    <a:pt x="7728" y="23432"/>
                    <a:pt x="9573" y="23563"/>
                  </a:cubicBezTo>
                  <a:cubicBezTo>
                    <a:pt x="9752" y="23932"/>
                    <a:pt x="9942" y="24289"/>
                    <a:pt x="10168" y="24647"/>
                  </a:cubicBezTo>
                  <a:cubicBezTo>
                    <a:pt x="8978" y="25909"/>
                    <a:pt x="7204" y="28076"/>
                    <a:pt x="5930" y="30814"/>
                  </a:cubicBezTo>
                  <a:cubicBezTo>
                    <a:pt x="5477" y="30612"/>
                    <a:pt x="4941" y="30481"/>
                    <a:pt x="4382" y="30481"/>
                  </a:cubicBezTo>
                  <a:cubicBezTo>
                    <a:pt x="3751" y="30481"/>
                    <a:pt x="3156" y="30647"/>
                    <a:pt x="2620" y="30969"/>
                  </a:cubicBezTo>
                  <a:cubicBezTo>
                    <a:pt x="2251" y="31195"/>
                    <a:pt x="2024" y="31600"/>
                    <a:pt x="2013" y="32040"/>
                  </a:cubicBezTo>
                  <a:cubicBezTo>
                    <a:pt x="2001" y="32481"/>
                    <a:pt x="2215" y="32898"/>
                    <a:pt x="2572" y="33136"/>
                  </a:cubicBezTo>
                  <a:lnTo>
                    <a:pt x="6370" y="35696"/>
                  </a:lnTo>
                  <a:cubicBezTo>
                    <a:pt x="6590" y="35837"/>
                    <a:pt x="6835" y="35911"/>
                    <a:pt x="7086" y="35911"/>
                  </a:cubicBezTo>
                  <a:cubicBezTo>
                    <a:pt x="7216" y="35911"/>
                    <a:pt x="7348" y="35891"/>
                    <a:pt x="7478" y="35850"/>
                  </a:cubicBezTo>
                  <a:cubicBezTo>
                    <a:pt x="7847" y="35731"/>
                    <a:pt x="8144" y="35457"/>
                    <a:pt x="8275" y="35076"/>
                  </a:cubicBezTo>
                  <a:cubicBezTo>
                    <a:pt x="8287" y="35053"/>
                    <a:pt x="9085" y="32933"/>
                    <a:pt x="10371" y="30576"/>
                  </a:cubicBezTo>
                  <a:cubicBezTo>
                    <a:pt x="11121" y="30314"/>
                    <a:pt x="11716" y="29766"/>
                    <a:pt x="12002" y="29504"/>
                  </a:cubicBezTo>
                  <a:cubicBezTo>
                    <a:pt x="12454" y="29040"/>
                    <a:pt x="12812" y="28516"/>
                    <a:pt x="13026" y="27992"/>
                  </a:cubicBezTo>
                  <a:lnTo>
                    <a:pt x="13026" y="27980"/>
                  </a:lnTo>
                  <a:cubicBezTo>
                    <a:pt x="14514" y="29207"/>
                    <a:pt x="16252" y="30100"/>
                    <a:pt x="18134" y="30576"/>
                  </a:cubicBezTo>
                  <a:cubicBezTo>
                    <a:pt x="18169" y="32100"/>
                    <a:pt x="18515" y="34386"/>
                    <a:pt x="19979" y="35946"/>
                  </a:cubicBezTo>
                  <a:cubicBezTo>
                    <a:pt x="21051" y="37079"/>
                    <a:pt x="22482" y="37661"/>
                    <a:pt x="24265" y="37661"/>
                  </a:cubicBezTo>
                  <a:cubicBezTo>
                    <a:pt x="24561" y="37661"/>
                    <a:pt x="24867" y="37645"/>
                    <a:pt x="25182" y="37612"/>
                  </a:cubicBezTo>
                  <a:cubicBezTo>
                    <a:pt x="25551" y="38708"/>
                    <a:pt x="26385" y="39839"/>
                    <a:pt x="27992" y="39934"/>
                  </a:cubicBezTo>
                  <a:lnTo>
                    <a:pt x="28075" y="39934"/>
                  </a:lnTo>
                  <a:cubicBezTo>
                    <a:pt x="28790" y="39934"/>
                    <a:pt x="29349" y="39351"/>
                    <a:pt x="29349" y="38648"/>
                  </a:cubicBezTo>
                  <a:cubicBezTo>
                    <a:pt x="29349" y="38517"/>
                    <a:pt x="29337" y="38398"/>
                    <a:pt x="29290" y="38279"/>
                  </a:cubicBezTo>
                  <a:lnTo>
                    <a:pt x="28444" y="34267"/>
                  </a:lnTo>
                  <a:cubicBezTo>
                    <a:pt x="28373" y="33874"/>
                    <a:pt x="28111" y="33564"/>
                    <a:pt x="27754" y="33386"/>
                  </a:cubicBezTo>
                  <a:cubicBezTo>
                    <a:pt x="27572" y="33295"/>
                    <a:pt x="27381" y="33250"/>
                    <a:pt x="27191" y="33250"/>
                  </a:cubicBezTo>
                  <a:cubicBezTo>
                    <a:pt x="27006" y="33250"/>
                    <a:pt x="26822" y="33292"/>
                    <a:pt x="26647" y="33374"/>
                  </a:cubicBezTo>
                  <a:cubicBezTo>
                    <a:pt x="26623" y="33374"/>
                    <a:pt x="25539" y="33874"/>
                    <a:pt x="24361" y="33874"/>
                  </a:cubicBezTo>
                  <a:cubicBezTo>
                    <a:pt x="23765" y="33874"/>
                    <a:pt x="23265" y="33743"/>
                    <a:pt x="22860" y="33469"/>
                  </a:cubicBezTo>
                  <a:cubicBezTo>
                    <a:pt x="22908" y="33219"/>
                    <a:pt x="22920" y="32969"/>
                    <a:pt x="22920" y="32695"/>
                  </a:cubicBezTo>
                  <a:cubicBezTo>
                    <a:pt x="22920" y="32005"/>
                    <a:pt x="22801" y="31386"/>
                    <a:pt x="22575" y="30897"/>
                  </a:cubicBezTo>
                  <a:cubicBezTo>
                    <a:pt x="24932" y="30671"/>
                    <a:pt x="27099" y="29838"/>
                    <a:pt x="28933" y="28516"/>
                  </a:cubicBezTo>
                  <a:cubicBezTo>
                    <a:pt x="28944" y="28564"/>
                    <a:pt x="28968" y="28611"/>
                    <a:pt x="28980" y="28635"/>
                  </a:cubicBezTo>
                  <a:cubicBezTo>
                    <a:pt x="29183" y="29147"/>
                    <a:pt x="29528" y="29659"/>
                    <a:pt x="30004" y="30135"/>
                  </a:cubicBezTo>
                  <a:cubicBezTo>
                    <a:pt x="30218" y="30350"/>
                    <a:pt x="30611" y="30707"/>
                    <a:pt x="31123" y="30993"/>
                  </a:cubicBezTo>
                  <a:cubicBezTo>
                    <a:pt x="31052" y="31207"/>
                    <a:pt x="30992" y="31481"/>
                    <a:pt x="31004" y="31778"/>
                  </a:cubicBezTo>
                  <a:cubicBezTo>
                    <a:pt x="31064" y="32564"/>
                    <a:pt x="31647" y="33207"/>
                    <a:pt x="32385" y="33314"/>
                  </a:cubicBezTo>
                  <a:cubicBezTo>
                    <a:pt x="32385" y="33374"/>
                    <a:pt x="32397" y="33410"/>
                    <a:pt x="32397" y="33469"/>
                  </a:cubicBezTo>
                  <a:cubicBezTo>
                    <a:pt x="32433" y="33791"/>
                    <a:pt x="32516" y="34267"/>
                    <a:pt x="32874" y="34684"/>
                  </a:cubicBezTo>
                  <a:cubicBezTo>
                    <a:pt x="33207" y="35076"/>
                    <a:pt x="33707" y="35303"/>
                    <a:pt x="34219" y="35303"/>
                  </a:cubicBezTo>
                  <a:cubicBezTo>
                    <a:pt x="34505" y="35303"/>
                    <a:pt x="34767" y="35231"/>
                    <a:pt x="35005" y="35100"/>
                  </a:cubicBezTo>
                  <a:cubicBezTo>
                    <a:pt x="35195" y="34993"/>
                    <a:pt x="35350" y="34862"/>
                    <a:pt x="35469" y="34707"/>
                  </a:cubicBezTo>
                  <a:cubicBezTo>
                    <a:pt x="35552" y="34767"/>
                    <a:pt x="35672" y="34815"/>
                    <a:pt x="35779" y="34862"/>
                  </a:cubicBezTo>
                  <a:cubicBezTo>
                    <a:pt x="35957" y="34922"/>
                    <a:pt x="36172" y="34957"/>
                    <a:pt x="36362" y="34957"/>
                  </a:cubicBezTo>
                  <a:cubicBezTo>
                    <a:pt x="36862" y="34957"/>
                    <a:pt x="37338" y="34743"/>
                    <a:pt x="37660" y="34350"/>
                  </a:cubicBezTo>
                  <a:cubicBezTo>
                    <a:pt x="38219" y="33636"/>
                    <a:pt x="37969" y="32802"/>
                    <a:pt x="37850" y="32398"/>
                  </a:cubicBezTo>
                  <a:cubicBezTo>
                    <a:pt x="37838" y="32362"/>
                    <a:pt x="37815" y="32314"/>
                    <a:pt x="37815" y="32278"/>
                  </a:cubicBezTo>
                  <a:cubicBezTo>
                    <a:pt x="37779" y="31945"/>
                    <a:pt x="37731" y="31588"/>
                    <a:pt x="37779" y="31290"/>
                  </a:cubicBezTo>
                  <a:cubicBezTo>
                    <a:pt x="37791" y="31183"/>
                    <a:pt x="37815" y="31028"/>
                    <a:pt x="37850" y="30897"/>
                  </a:cubicBezTo>
                  <a:cubicBezTo>
                    <a:pt x="37910" y="30647"/>
                    <a:pt x="37969" y="30362"/>
                    <a:pt x="37981" y="30052"/>
                  </a:cubicBezTo>
                  <a:cubicBezTo>
                    <a:pt x="38017" y="29504"/>
                    <a:pt x="37898" y="28980"/>
                    <a:pt x="37660" y="28564"/>
                  </a:cubicBezTo>
                  <a:cubicBezTo>
                    <a:pt x="37684" y="26587"/>
                    <a:pt x="37422" y="22968"/>
                    <a:pt x="35410" y="20348"/>
                  </a:cubicBezTo>
                  <a:lnTo>
                    <a:pt x="35410" y="20348"/>
                  </a:lnTo>
                  <a:cubicBezTo>
                    <a:pt x="35648" y="20372"/>
                    <a:pt x="35886" y="20396"/>
                    <a:pt x="36148" y="20396"/>
                  </a:cubicBezTo>
                  <a:cubicBezTo>
                    <a:pt x="37969" y="20396"/>
                    <a:pt x="39231" y="19539"/>
                    <a:pt x="39231" y="18324"/>
                  </a:cubicBezTo>
                  <a:cubicBezTo>
                    <a:pt x="39267" y="17169"/>
                    <a:pt x="37993" y="16312"/>
                    <a:pt x="36183" y="16312"/>
                  </a:cubicBezTo>
                  <a:cubicBezTo>
                    <a:pt x="35850" y="16312"/>
                    <a:pt x="35541" y="16348"/>
                    <a:pt x="35255" y="16396"/>
                  </a:cubicBezTo>
                  <a:cubicBezTo>
                    <a:pt x="35183" y="14991"/>
                    <a:pt x="34671" y="13657"/>
                    <a:pt x="33850" y="12550"/>
                  </a:cubicBezTo>
                  <a:cubicBezTo>
                    <a:pt x="34005" y="12228"/>
                    <a:pt x="34159" y="11883"/>
                    <a:pt x="34267" y="11526"/>
                  </a:cubicBezTo>
                  <a:cubicBezTo>
                    <a:pt x="34421" y="11038"/>
                    <a:pt x="34529" y="10538"/>
                    <a:pt x="34588" y="10038"/>
                  </a:cubicBezTo>
                  <a:lnTo>
                    <a:pt x="34588" y="10002"/>
                  </a:lnTo>
                  <a:cubicBezTo>
                    <a:pt x="34600" y="9883"/>
                    <a:pt x="34624" y="9764"/>
                    <a:pt x="34624" y="9645"/>
                  </a:cubicBezTo>
                  <a:lnTo>
                    <a:pt x="34624" y="9633"/>
                  </a:lnTo>
                  <a:cubicBezTo>
                    <a:pt x="34636" y="9514"/>
                    <a:pt x="34636" y="9395"/>
                    <a:pt x="34636" y="9276"/>
                  </a:cubicBezTo>
                  <a:lnTo>
                    <a:pt x="34636" y="9252"/>
                  </a:lnTo>
                  <a:lnTo>
                    <a:pt x="34636" y="8907"/>
                  </a:lnTo>
                  <a:lnTo>
                    <a:pt x="34636" y="8871"/>
                  </a:lnTo>
                  <a:cubicBezTo>
                    <a:pt x="34636" y="8752"/>
                    <a:pt x="34624" y="8633"/>
                    <a:pt x="34624" y="8514"/>
                  </a:cubicBezTo>
                  <a:lnTo>
                    <a:pt x="34624" y="8502"/>
                  </a:lnTo>
                  <a:cubicBezTo>
                    <a:pt x="34600" y="8323"/>
                    <a:pt x="34588" y="8145"/>
                    <a:pt x="34564" y="7966"/>
                  </a:cubicBezTo>
                  <a:cubicBezTo>
                    <a:pt x="35231" y="6609"/>
                    <a:pt x="34588" y="5823"/>
                    <a:pt x="34362" y="5585"/>
                  </a:cubicBezTo>
                  <a:cubicBezTo>
                    <a:pt x="34148" y="5359"/>
                    <a:pt x="33862" y="5216"/>
                    <a:pt x="33552" y="5144"/>
                  </a:cubicBezTo>
                  <a:cubicBezTo>
                    <a:pt x="32862" y="3977"/>
                    <a:pt x="31885" y="3025"/>
                    <a:pt x="30695" y="2370"/>
                  </a:cubicBezTo>
                  <a:lnTo>
                    <a:pt x="29992" y="1989"/>
                  </a:lnTo>
                  <a:cubicBezTo>
                    <a:pt x="29254" y="1584"/>
                    <a:pt x="28492" y="1299"/>
                    <a:pt x="27671" y="1132"/>
                  </a:cubicBezTo>
                  <a:cubicBezTo>
                    <a:pt x="27313" y="1060"/>
                    <a:pt x="26956" y="1025"/>
                    <a:pt x="26611" y="1001"/>
                  </a:cubicBezTo>
                  <a:cubicBezTo>
                    <a:pt x="26468" y="995"/>
                    <a:pt x="26331" y="992"/>
                    <a:pt x="26196" y="992"/>
                  </a:cubicBezTo>
                  <a:cubicBezTo>
                    <a:pt x="26060" y="992"/>
                    <a:pt x="25926" y="995"/>
                    <a:pt x="25789" y="1001"/>
                  </a:cubicBezTo>
                  <a:cubicBezTo>
                    <a:pt x="25254" y="1037"/>
                    <a:pt x="24718" y="1120"/>
                    <a:pt x="24218" y="1251"/>
                  </a:cubicBezTo>
                  <a:cubicBezTo>
                    <a:pt x="24206" y="1251"/>
                    <a:pt x="24206" y="1251"/>
                    <a:pt x="24182" y="1275"/>
                  </a:cubicBezTo>
                  <a:cubicBezTo>
                    <a:pt x="24111" y="1287"/>
                    <a:pt x="24039" y="1310"/>
                    <a:pt x="23968" y="1334"/>
                  </a:cubicBezTo>
                  <a:lnTo>
                    <a:pt x="23932" y="1334"/>
                  </a:lnTo>
                  <a:lnTo>
                    <a:pt x="23872" y="1346"/>
                  </a:lnTo>
                  <a:lnTo>
                    <a:pt x="23849" y="1358"/>
                  </a:lnTo>
                  <a:cubicBezTo>
                    <a:pt x="23765" y="1394"/>
                    <a:pt x="23694" y="1406"/>
                    <a:pt x="23622" y="1429"/>
                  </a:cubicBezTo>
                  <a:cubicBezTo>
                    <a:pt x="23277" y="560"/>
                    <a:pt x="22634" y="1"/>
                    <a:pt x="218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673;p60">
              <a:extLst>
                <a:ext uri="{FF2B5EF4-FFF2-40B4-BE49-F238E27FC236}">
                  <a16:creationId xmlns:a16="http://schemas.microsoft.com/office/drawing/2014/main" id="{4903FFCD-1284-4BA0-87B8-D3FFF6ADD8B0}"/>
                </a:ext>
              </a:extLst>
            </p:cNvPr>
            <p:cNvSpPr/>
            <p:nvPr/>
          </p:nvSpPr>
          <p:spPr>
            <a:xfrm>
              <a:off x="6196900" y="4052125"/>
              <a:ext cx="247675" cy="258075"/>
            </a:xfrm>
            <a:custGeom>
              <a:avLst/>
              <a:gdLst/>
              <a:ahLst/>
              <a:cxnLst/>
              <a:rect l="l" t="t" r="r" b="b"/>
              <a:pathLst>
                <a:path w="9907" h="10323" extrusionOk="0">
                  <a:moveTo>
                    <a:pt x="9049" y="0"/>
                  </a:moveTo>
                  <a:cubicBezTo>
                    <a:pt x="9049" y="0"/>
                    <a:pt x="5060" y="3393"/>
                    <a:pt x="3227" y="8382"/>
                  </a:cubicBezTo>
                  <a:cubicBezTo>
                    <a:pt x="3227" y="8382"/>
                    <a:pt x="2231" y="7456"/>
                    <a:pt x="1074" y="7456"/>
                  </a:cubicBezTo>
                  <a:cubicBezTo>
                    <a:pt x="723" y="7456"/>
                    <a:pt x="357" y="7541"/>
                    <a:pt x="0" y="7763"/>
                  </a:cubicBezTo>
                  <a:lnTo>
                    <a:pt x="3798" y="10323"/>
                  </a:lnTo>
                  <a:cubicBezTo>
                    <a:pt x="3798" y="10323"/>
                    <a:pt x="6394" y="3358"/>
                    <a:pt x="9906" y="298"/>
                  </a:cubicBezTo>
                  <a:lnTo>
                    <a:pt x="9049" y="0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674;p60">
              <a:extLst>
                <a:ext uri="{FF2B5EF4-FFF2-40B4-BE49-F238E27FC236}">
                  <a16:creationId xmlns:a16="http://schemas.microsoft.com/office/drawing/2014/main" id="{89CC0809-2CBE-4F5D-94F8-8F70ED0F29EF}"/>
                </a:ext>
              </a:extLst>
            </p:cNvPr>
            <p:cNvSpPr/>
            <p:nvPr/>
          </p:nvSpPr>
          <p:spPr>
            <a:xfrm>
              <a:off x="6576775" y="4170875"/>
              <a:ext cx="239875" cy="239950"/>
            </a:xfrm>
            <a:custGeom>
              <a:avLst/>
              <a:gdLst/>
              <a:ahLst/>
              <a:cxnLst/>
              <a:rect l="l" t="t" r="r" b="b"/>
              <a:pathLst>
                <a:path w="9595" h="9598" extrusionOk="0">
                  <a:moveTo>
                    <a:pt x="998" y="1"/>
                  </a:moveTo>
                  <a:cubicBezTo>
                    <a:pt x="998" y="1"/>
                    <a:pt x="1" y="7323"/>
                    <a:pt x="5815" y="7323"/>
                  </a:cubicBezTo>
                  <a:cubicBezTo>
                    <a:pt x="6387" y="7323"/>
                    <a:pt x="7025" y="7253"/>
                    <a:pt x="7737" y="7097"/>
                  </a:cubicBezTo>
                  <a:cubicBezTo>
                    <a:pt x="7737" y="7097"/>
                    <a:pt x="7796" y="9502"/>
                    <a:pt x="9594" y="9597"/>
                  </a:cubicBezTo>
                  <a:lnTo>
                    <a:pt x="8713" y="5478"/>
                  </a:lnTo>
                  <a:cubicBezTo>
                    <a:pt x="8713" y="5478"/>
                    <a:pt x="7393" y="6108"/>
                    <a:pt x="5896" y="6108"/>
                  </a:cubicBezTo>
                  <a:cubicBezTo>
                    <a:pt x="3932" y="6108"/>
                    <a:pt x="1663" y="5022"/>
                    <a:pt x="167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675;p60">
              <a:extLst>
                <a:ext uri="{FF2B5EF4-FFF2-40B4-BE49-F238E27FC236}">
                  <a16:creationId xmlns:a16="http://schemas.microsoft.com/office/drawing/2014/main" id="{E89BE8A4-0F15-4D1E-B9B4-06C8F90BAF97}"/>
                </a:ext>
              </a:extLst>
            </p:cNvPr>
            <p:cNvSpPr/>
            <p:nvPr/>
          </p:nvSpPr>
          <p:spPr>
            <a:xfrm>
              <a:off x="6916025" y="3932150"/>
              <a:ext cx="120575" cy="363150"/>
            </a:xfrm>
            <a:custGeom>
              <a:avLst/>
              <a:gdLst/>
              <a:ahLst/>
              <a:cxnLst/>
              <a:rect l="l" t="t" r="r" b="b"/>
              <a:pathLst>
                <a:path w="4823" h="14526" extrusionOk="0">
                  <a:moveTo>
                    <a:pt x="465" y="1"/>
                  </a:moveTo>
                  <a:lnTo>
                    <a:pt x="1" y="525"/>
                  </a:lnTo>
                  <a:cubicBezTo>
                    <a:pt x="1" y="525"/>
                    <a:pt x="3787" y="2799"/>
                    <a:pt x="2894" y="9788"/>
                  </a:cubicBezTo>
                  <a:cubicBezTo>
                    <a:pt x="1858" y="10062"/>
                    <a:pt x="953" y="10752"/>
                    <a:pt x="417" y="11669"/>
                  </a:cubicBezTo>
                  <a:cubicBezTo>
                    <a:pt x="334" y="11836"/>
                    <a:pt x="239" y="12002"/>
                    <a:pt x="251" y="12181"/>
                  </a:cubicBezTo>
                  <a:cubicBezTo>
                    <a:pt x="274" y="12354"/>
                    <a:pt x="398" y="12539"/>
                    <a:pt x="579" y="12539"/>
                  </a:cubicBezTo>
                  <a:cubicBezTo>
                    <a:pt x="585" y="12539"/>
                    <a:pt x="590" y="12539"/>
                    <a:pt x="596" y="12538"/>
                  </a:cubicBezTo>
                  <a:cubicBezTo>
                    <a:pt x="715" y="12538"/>
                    <a:pt x="810" y="12467"/>
                    <a:pt x="894" y="12407"/>
                  </a:cubicBezTo>
                  <a:cubicBezTo>
                    <a:pt x="1429" y="12002"/>
                    <a:pt x="1977" y="11598"/>
                    <a:pt x="2513" y="11217"/>
                  </a:cubicBezTo>
                  <a:lnTo>
                    <a:pt x="2513" y="11217"/>
                  </a:lnTo>
                  <a:cubicBezTo>
                    <a:pt x="1882" y="11895"/>
                    <a:pt x="1549" y="12883"/>
                    <a:pt x="1656" y="13812"/>
                  </a:cubicBezTo>
                  <a:cubicBezTo>
                    <a:pt x="1668" y="14015"/>
                    <a:pt x="1715" y="14205"/>
                    <a:pt x="1846" y="14348"/>
                  </a:cubicBezTo>
                  <a:cubicBezTo>
                    <a:pt x="1931" y="14458"/>
                    <a:pt x="2070" y="14526"/>
                    <a:pt x="2207" y="14526"/>
                  </a:cubicBezTo>
                  <a:cubicBezTo>
                    <a:pt x="2263" y="14526"/>
                    <a:pt x="2319" y="14515"/>
                    <a:pt x="2370" y="14491"/>
                  </a:cubicBezTo>
                  <a:cubicBezTo>
                    <a:pt x="2513" y="14407"/>
                    <a:pt x="2561" y="14229"/>
                    <a:pt x="2620" y="14086"/>
                  </a:cubicBezTo>
                  <a:cubicBezTo>
                    <a:pt x="2851" y="13299"/>
                    <a:pt x="3083" y="12524"/>
                    <a:pt x="3325" y="11760"/>
                  </a:cubicBezTo>
                  <a:lnTo>
                    <a:pt x="3325" y="11760"/>
                  </a:lnTo>
                  <a:cubicBezTo>
                    <a:pt x="3111" y="12482"/>
                    <a:pt x="3350" y="13294"/>
                    <a:pt x="3846" y="13872"/>
                  </a:cubicBezTo>
                  <a:cubicBezTo>
                    <a:pt x="3942" y="13991"/>
                    <a:pt x="4061" y="14110"/>
                    <a:pt x="4216" y="14157"/>
                  </a:cubicBezTo>
                  <a:cubicBezTo>
                    <a:pt x="4263" y="14177"/>
                    <a:pt x="4317" y="14188"/>
                    <a:pt x="4372" y="14188"/>
                  </a:cubicBezTo>
                  <a:cubicBezTo>
                    <a:pt x="4480" y="14188"/>
                    <a:pt x="4589" y="14146"/>
                    <a:pt x="4644" y="14050"/>
                  </a:cubicBezTo>
                  <a:cubicBezTo>
                    <a:pt x="4823" y="13800"/>
                    <a:pt x="4561" y="13300"/>
                    <a:pt x="4513" y="13003"/>
                  </a:cubicBezTo>
                  <a:cubicBezTo>
                    <a:pt x="4454" y="12550"/>
                    <a:pt x="4406" y="12086"/>
                    <a:pt x="4454" y="11645"/>
                  </a:cubicBezTo>
                  <a:cubicBezTo>
                    <a:pt x="4489" y="11252"/>
                    <a:pt x="4632" y="10871"/>
                    <a:pt x="4656" y="10478"/>
                  </a:cubicBezTo>
                  <a:cubicBezTo>
                    <a:pt x="4668" y="10121"/>
                    <a:pt x="4585" y="9728"/>
                    <a:pt x="4323" y="9490"/>
                  </a:cubicBezTo>
                  <a:cubicBezTo>
                    <a:pt x="4394" y="7466"/>
                    <a:pt x="4227" y="2120"/>
                    <a:pt x="4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676;p60">
              <a:extLst>
                <a:ext uri="{FF2B5EF4-FFF2-40B4-BE49-F238E27FC236}">
                  <a16:creationId xmlns:a16="http://schemas.microsoft.com/office/drawing/2014/main" id="{2EF1051B-6F05-4D53-A4F2-1EA5BDC7F260}"/>
                </a:ext>
              </a:extLst>
            </p:cNvPr>
            <p:cNvSpPr/>
            <p:nvPr/>
          </p:nvSpPr>
          <p:spPr>
            <a:xfrm>
              <a:off x="6147475" y="3648325"/>
              <a:ext cx="234575" cy="353825"/>
            </a:xfrm>
            <a:custGeom>
              <a:avLst/>
              <a:gdLst/>
              <a:ahLst/>
              <a:cxnLst/>
              <a:rect l="l" t="t" r="r" b="b"/>
              <a:pathLst>
                <a:path w="9383" h="14153" extrusionOk="0">
                  <a:moveTo>
                    <a:pt x="1748" y="0"/>
                  </a:moveTo>
                  <a:cubicBezTo>
                    <a:pt x="1582" y="0"/>
                    <a:pt x="1422" y="102"/>
                    <a:pt x="1370" y="257"/>
                  </a:cubicBezTo>
                  <a:cubicBezTo>
                    <a:pt x="1322" y="400"/>
                    <a:pt x="1394" y="579"/>
                    <a:pt x="1465" y="722"/>
                  </a:cubicBezTo>
                  <a:cubicBezTo>
                    <a:pt x="1823" y="1416"/>
                    <a:pt x="2171" y="2131"/>
                    <a:pt x="2518" y="2827"/>
                  </a:cubicBezTo>
                  <a:lnTo>
                    <a:pt x="2518" y="2827"/>
                  </a:lnTo>
                  <a:cubicBezTo>
                    <a:pt x="2168" y="2190"/>
                    <a:pt x="1463" y="1787"/>
                    <a:pt x="727" y="1698"/>
                  </a:cubicBezTo>
                  <a:cubicBezTo>
                    <a:pt x="676" y="1694"/>
                    <a:pt x="624" y="1692"/>
                    <a:pt x="574" y="1692"/>
                  </a:cubicBezTo>
                  <a:cubicBezTo>
                    <a:pt x="461" y="1692"/>
                    <a:pt x="353" y="1704"/>
                    <a:pt x="263" y="1746"/>
                  </a:cubicBezTo>
                  <a:cubicBezTo>
                    <a:pt x="120" y="1805"/>
                    <a:pt x="1" y="1948"/>
                    <a:pt x="13" y="2115"/>
                  </a:cubicBezTo>
                  <a:cubicBezTo>
                    <a:pt x="37" y="2460"/>
                    <a:pt x="596" y="2639"/>
                    <a:pt x="810" y="2829"/>
                  </a:cubicBezTo>
                  <a:cubicBezTo>
                    <a:pt x="1168" y="3115"/>
                    <a:pt x="1513" y="3412"/>
                    <a:pt x="1787" y="3782"/>
                  </a:cubicBezTo>
                  <a:cubicBezTo>
                    <a:pt x="2001" y="4091"/>
                    <a:pt x="2168" y="4472"/>
                    <a:pt x="2418" y="4770"/>
                  </a:cubicBezTo>
                  <a:cubicBezTo>
                    <a:pt x="2501" y="4853"/>
                    <a:pt x="2584" y="4948"/>
                    <a:pt x="2680" y="5020"/>
                  </a:cubicBezTo>
                  <a:cubicBezTo>
                    <a:pt x="2529" y="7308"/>
                    <a:pt x="2638" y="14153"/>
                    <a:pt x="8903" y="14153"/>
                  </a:cubicBezTo>
                  <a:cubicBezTo>
                    <a:pt x="9059" y="14153"/>
                    <a:pt x="9219" y="14149"/>
                    <a:pt x="9383" y="14140"/>
                  </a:cubicBezTo>
                  <a:lnTo>
                    <a:pt x="9383" y="13426"/>
                  </a:lnTo>
                  <a:cubicBezTo>
                    <a:pt x="9383" y="13426"/>
                    <a:pt x="9370" y="13427"/>
                    <a:pt x="9345" y="13427"/>
                  </a:cubicBezTo>
                  <a:cubicBezTo>
                    <a:pt x="8833" y="13427"/>
                    <a:pt x="3315" y="13117"/>
                    <a:pt x="4132" y="4532"/>
                  </a:cubicBezTo>
                  <a:cubicBezTo>
                    <a:pt x="4132" y="4532"/>
                    <a:pt x="4251" y="4151"/>
                    <a:pt x="4192" y="4067"/>
                  </a:cubicBezTo>
                  <a:cubicBezTo>
                    <a:pt x="4739" y="3162"/>
                    <a:pt x="4942" y="2043"/>
                    <a:pt x="4704" y="996"/>
                  </a:cubicBezTo>
                  <a:cubicBezTo>
                    <a:pt x="4656" y="817"/>
                    <a:pt x="4597" y="638"/>
                    <a:pt x="4466" y="507"/>
                  </a:cubicBezTo>
                  <a:cubicBezTo>
                    <a:pt x="4385" y="440"/>
                    <a:pt x="4281" y="395"/>
                    <a:pt x="4180" y="395"/>
                  </a:cubicBezTo>
                  <a:cubicBezTo>
                    <a:pt x="4103" y="395"/>
                    <a:pt x="4028" y="422"/>
                    <a:pt x="3966" y="484"/>
                  </a:cubicBezTo>
                  <a:cubicBezTo>
                    <a:pt x="3894" y="555"/>
                    <a:pt x="3870" y="674"/>
                    <a:pt x="3847" y="793"/>
                  </a:cubicBezTo>
                  <a:cubicBezTo>
                    <a:pt x="3727" y="1448"/>
                    <a:pt x="3608" y="2115"/>
                    <a:pt x="3477" y="2770"/>
                  </a:cubicBezTo>
                  <a:cubicBezTo>
                    <a:pt x="3477" y="1817"/>
                    <a:pt x="3049" y="876"/>
                    <a:pt x="2334" y="269"/>
                  </a:cubicBezTo>
                  <a:cubicBezTo>
                    <a:pt x="2180" y="150"/>
                    <a:pt x="2025" y="31"/>
                    <a:pt x="1822" y="7"/>
                  </a:cubicBezTo>
                  <a:cubicBezTo>
                    <a:pt x="1798" y="3"/>
                    <a:pt x="1773" y="0"/>
                    <a:pt x="174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677;p60">
              <a:extLst>
                <a:ext uri="{FF2B5EF4-FFF2-40B4-BE49-F238E27FC236}">
                  <a16:creationId xmlns:a16="http://schemas.microsoft.com/office/drawing/2014/main" id="{1135E95F-A7EC-4D48-91B2-76CD02DD62FA}"/>
                </a:ext>
              </a:extLst>
            </p:cNvPr>
            <p:cNvSpPr/>
            <p:nvPr/>
          </p:nvSpPr>
          <p:spPr>
            <a:xfrm>
              <a:off x="6973475" y="3883950"/>
              <a:ext cx="89925" cy="39300"/>
            </a:xfrm>
            <a:custGeom>
              <a:avLst/>
              <a:gdLst/>
              <a:ahLst/>
              <a:cxnLst/>
              <a:rect l="l" t="t" r="r" b="b"/>
              <a:pathLst>
                <a:path w="3597" h="1572" extrusionOk="0">
                  <a:moveTo>
                    <a:pt x="1798" y="0"/>
                  </a:moveTo>
                  <a:cubicBezTo>
                    <a:pt x="798" y="0"/>
                    <a:pt x="1" y="345"/>
                    <a:pt x="1" y="786"/>
                  </a:cubicBezTo>
                  <a:cubicBezTo>
                    <a:pt x="1" y="1226"/>
                    <a:pt x="798" y="1572"/>
                    <a:pt x="1798" y="1572"/>
                  </a:cubicBezTo>
                  <a:cubicBezTo>
                    <a:pt x="2787" y="1572"/>
                    <a:pt x="3596" y="1226"/>
                    <a:pt x="3596" y="786"/>
                  </a:cubicBezTo>
                  <a:cubicBezTo>
                    <a:pt x="3596" y="345"/>
                    <a:pt x="2787" y="0"/>
                    <a:pt x="1798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678;p60">
              <a:extLst>
                <a:ext uri="{FF2B5EF4-FFF2-40B4-BE49-F238E27FC236}">
                  <a16:creationId xmlns:a16="http://schemas.microsoft.com/office/drawing/2014/main" id="{171117A0-9168-420B-B999-3C0327ACA9D0}"/>
                </a:ext>
              </a:extLst>
            </p:cNvPr>
            <p:cNvSpPr/>
            <p:nvPr/>
          </p:nvSpPr>
          <p:spPr>
            <a:xfrm>
              <a:off x="6861850" y="4127150"/>
              <a:ext cx="79200" cy="69625"/>
            </a:xfrm>
            <a:custGeom>
              <a:avLst/>
              <a:gdLst/>
              <a:ahLst/>
              <a:cxnLst/>
              <a:rect l="l" t="t" r="r" b="b"/>
              <a:pathLst>
                <a:path w="3168" h="2785" extrusionOk="0">
                  <a:moveTo>
                    <a:pt x="642" y="1"/>
                  </a:moveTo>
                  <a:cubicBezTo>
                    <a:pt x="505" y="1"/>
                    <a:pt x="390" y="39"/>
                    <a:pt x="310" y="119"/>
                  </a:cubicBezTo>
                  <a:cubicBezTo>
                    <a:pt x="1" y="428"/>
                    <a:pt x="322" y="1250"/>
                    <a:pt x="1025" y="1952"/>
                  </a:cubicBezTo>
                  <a:cubicBezTo>
                    <a:pt x="1546" y="2473"/>
                    <a:pt x="2132" y="2784"/>
                    <a:pt x="2526" y="2784"/>
                  </a:cubicBezTo>
                  <a:cubicBezTo>
                    <a:pt x="2664" y="2784"/>
                    <a:pt x="2778" y="2747"/>
                    <a:pt x="2858" y="2667"/>
                  </a:cubicBezTo>
                  <a:cubicBezTo>
                    <a:pt x="3168" y="2357"/>
                    <a:pt x="2846" y="1535"/>
                    <a:pt x="2144" y="833"/>
                  </a:cubicBezTo>
                  <a:cubicBezTo>
                    <a:pt x="1623" y="312"/>
                    <a:pt x="1037" y="1"/>
                    <a:pt x="642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679;p60">
              <a:extLst>
                <a:ext uri="{FF2B5EF4-FFF2-40B4-BE49-F238E27FC236}">
                  <a16:creationId xmlns:a16="http://schemas.microsoft.com/office/drawing/2014/main" id="{41B8FDFA-86FF-4C68-8AFB-F4CC3A6CF70F}"/>
                </a:ext>
              </a:extLst>
            </p:cNvPr>
            <p:cNvSpPr/>
            <p:nvPr/>
          </p:nvSpPr>
          <p:spPr>
            <a:xfrm>
              <a:off x="6616600" y="4217325"/>
              <a:ext cx="39300" cy="89900"/>
            </a:xfrm>
            <a:custGeom>
              <a:avLst/>
              <a:gdLst/>
              <a:ahLst/>
              <a:cxnLst/>
              <a:rect l="l" t="t" r="r" b="b"/>
              <a:pathLst>
                <a:path w="1572" h="3596" extrusionOk="0">
                  <a:moveTo>
                    <a:pt x="786" y="0"/>
                  </a:moveTo>
                  <a:cubicBezTo>
                    <a:pt x="345" y="0"/>
                    <a:pt x="0" y="798"/>
                    <a:pt x="0" y="1798"/>
                  </a:cubicBezTo>
                  <a:cubicBezTo>
                    <a:pt x="0" y="2798"/>
                    <a:pt x="345" y="3596"/>
                    <a:pt x="786" y="3596"/>
                  </a:cubicBezTo>
                  <a:cubicBezTo>
                    <a:pt x="1226" y="3596"/>
                    <a:pt x="1572" y="2798"/>
                    <a:pt x="1572" y="1798"/>
                  </a:cubicBezTo>
                  <a:cubicBezTo>
                    <a:pt x="1572" y="798"/>
                    <a:pt x="1226" y="0"/>
                    <a:pt x="786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680;p60">
              <a:extLst>
                <a:ext uri="{FF2B5EF4-FFF2-40B4-BE49-F238E27FC236}">
                  <a16:creationId xmlns:a16="http://schemas.microsoft.com/office/drawing/2014/main" id="{0761E04F-B919-43E0-A2FE-3EA9B8A08E64}"/>
                </a:ext>
              </a:extLst>
            </p:cNvPr>
            <p:cNvSpPr/>
            <p:nvPr/>
          </p:nvSpPr>
          <p:spPr>
            <a:xfrm>
              <a:off x="6338275" y="4110650"/>
              <a:ext cx="79200" cy="69450"/>
            </a:xfrm>
            <a:custGeom>
              <a:avLst/>
              <a:gdLst/>
              <a:ahLst/>
              <a:cxnLst/>
              <a:rect l="l" t="t" r="r" b="b"/>
              <a:pathLst>
                <a:path w="3168" h="2778" extrusionOk="0">
                  <a:moveTo>
                    <a:pt x="2536" y="1"/>
                  </a:moveTo>
                  <a:cubicBezTo>
                    <a:pt x="2141" y="1"/>
                    <a:pt x="1550" y="313"/>
                    <a:pt x="1025" y="838"/>
                  </a:cubicBezTo>
                  <a:cubicBezTo>
                    <a:pt x="322" y="1541"/>
                    <a:pt x="1" y="2350"/>
                    <a:pt x="310" y="2660"/>
                  </a:cubicBezTo>
                  <a:cubicBezTo>
                    <a:pt x="390" y="2740"/>
                    <a:pt x="505" y="2778"/>
                    <a:pt x="642" y="2778"/>
                  </a:cubicBezTo>
                  <a:cubicBezTo>
                    <a:pt x="1037" y="2778"/>
                    <a:pt x="1623" y="2466"/>
                    <a:pt x="2144" y="1945"/>
                  </a:cubicBezTo>
                  <a:cubicBezTo>
                    <a:pt x="2846" y="1243"/>
                    <a:pt x="3168" y="421"/>
                    <a:pt x="2858" y="112"/>
                  </a:cubicBezTo>
                  <a:cubicBezTo>
                    <a:pt x="2780" y="37"/>
                    <a:pt x="2669" y="1"/>
                    <a:pt x="253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681;p60">
              <a:extLst>
                <a:ext uri="{FF2B5EF4-FFF2-40B4-BE49-F238E27FC236}">
                  <a16:creationId xmlns:a16="http://schemas.microsoft.com/office/drawing/2014/main" id="{2C3826F0-C536-49DA-B142-2465A32EC4C3}"/>
                </a:ext>
              </a:extLst>
            </p:cNvPr>
            <p:cNvSpPr/>
            <p:nvPr/>
          </p:nvSpPr>
          <p:spPr>
            <a:xfrm>
              <a:off x="6232900" y="3860425"/>
              <a:ext cx="90225" cy="39325"/>
            </a:xfrm>
            <a:custGeom>
              <a:avLst/>
              <a:gdLst/>
              <a:ahLst/>
              <a:cxnLst/>
              <a:rect l="l" t="t" r="r" b="b"/>
              <a:pathLst>
                <a:path w="3609" h="1573" extrusionOk="0">
                  <a:moveTo>
                    <a:pt x="1799" y="1"/>
                  </a:moveTo>
                  <a:cubicBezTo>
                    <a:pt x="811" y="1"/>
                    <a:pt x="1" y="358"/>
                    <a:pt x="1" y="786"/>
                  </a:cubicBezTo>
                  <a:cubicBezTo>
                    <a:pt x="1" y="1227"/>
                    <a:pt x="811" y="1572"/>
                    <a:pt x="1799" y="1572"/>
                  </a:cubicBezTo>
                  <a:cubicBezTo>
                    <a:pt x="2799" y="1572"/>
                    <a:pt x="3608" y="1227"/>
                    <a:pt x="3608" y="786"/>
                  </a:cubicBezTo>
                  <a:cubicBezTo>
                    <a:pt x="3608" y="358"/>
                    <a:pt x="2799" y="1"/>
                    <a:pt x="1799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682;p60">
              <a:extLst>
                <a:ext uri="{FF2B5EF4-FFF2-40B4-BE49-F238E27FC236}">
                  <a16:creationId xmlns:a16="http://schemas.microsoft.com/office/drawing/2014/main" id="{A41D197B-DA43-47A5-9816-6F64A9D6AC7C}"/>
                </a:ext>
              </a:extLst>
            </p:cNvPr>
            <p:cNvSpPr/>
            <p:nvPr/>
          </p:nvSpPr>
          <p:spPr>
            <a:xfrm>
              <a:off x="6354950" y="3587200"/>
              <a:ext cx="78900" cy="69625"/>
            </a:xfrm>
            <a:custGeom>
              <a:avLst/>
              <a:gdLst/>
              <a:ahLst/>
              <a:cxnLst/>
              <a:rect l="l" t="t" r="r" b="b"/>
              <a:pathLst>
                <a:path w="3156" h="2785" extrusionOk="0">
                  <a:moveTo>
                    <a:pt x="640" y="1"/>
                  </a:moveTo>
                  <a:cubicBezTo>
                    <a:pt x="503" y="1"/>
                    <a:pt x="390" y="39"/>
                    <a:pt x="310" y="119"/>
                  </a:cubicBezTo>
                  <a:cubicBezTo>
                    <a:pt x="0" y="428"/>
                    <a:pt x="322" y="1250"/>
                    <a:pt x="1024" y="1952"/>
                  </a:cubicBezTo>
                  <a:cubicBezTo>
                    <a:pt x="1545" y="2473"/>
                    <a:pt x="2132" y="2784"/>
                    <a:pt x="2526" y="2784"/>
                  </a:cubicBezTo>
                  <a:cubicBezTo>
                    <a:pt x="2664" y="2784"/>
                    <a:pt x="2778" y="2747"/>
                    <a:pt x="2858" y="2667"/>
                  </a:cubicBezTo>
                  <a:cubicBezTo>
                    <a:pt x="3156" y="2357"/>
                    <a:pt x="2834" y="1536"/>
                    <a:pt x="2132" y="833"/>
                  </a:cubicBezTo>
                  <a:cubicBezTo>
                    <a:pt x="1611" y="312"/>
                    <a:pt x="1031" y="1"/>
                    <a:pt x="640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683;p60">
              <a:extLst>
                <a:ext uri="{FF2B5EF4-FFF2-40B4-BE49-F238E27FC236}">
                  <a16:creationId xmlns:a16="http://schemas.microsoft.com/office/drawing/2014/main" id="{039191C7-D603-4116-AD67-3DF1420BBE1C}"/>
                </a:ext>
              </a:extLst>
            </p:cNvPr>
            <p:cNvSpPr/>
            <p:nvPr/>
          </p:nvSpPr>
          <p:spPr>
            <a:xfrm>
              <a:off x="6640100" y="3476450"/>
              <a:ext cx="39325" cy="90225"/>
            </a:xfrm>
            <a:custGeom>
              <a:avLst/>
              <a:gdLst/>
              <a:ahLst/>
              <a:cxnLst/>
              <a:rect l="l" t="t" r="r" b="b"/>
              <a:pathLst>
                <a:path w="1573" h="3609" extrusionOk="0">
                  <a:moveTo>
                    <a:pt x="786" y="1"/>
                  </a:moveTo>
                  <a:cubicBezTo>
                    <a:pt x="346" y="1"/>
                    <a:pt x="1" y="810"/>
                    <a:pt x="1" y="1798"/>
                  </a:cubicBezTo>
                  <a:cubicBezTo>
                    <a:pt x="1" y="2798"/>
                    <a:pt x="346" y="3608"/>
                    <a:pt x="786" y="3608"/>
                  </a:cubicBezTo>
                  <a:cubicBezTo>
                    <a:pt x="1215" y="3608"/>
                    <a:pt x="1572" y="2798"/>
                    <a:pt x="1572" y="1798"/>
                  </a:cubicBezTo>
                  <a:cubicBezTo>
                    <a:pt x="1572" y="810"/>
                    <a:pt x="1215" y="1"/>
                    <a:pt x="78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684;p60">
              <a:extLst>
                <a:ext uri="{FF2B5EF4-FFF2-40B4-BE49-F238E27FC236}">
                  <a16:creationId xmlns:a16="http://schemas.microsoft.com/office/drawing/2014/main" id="{66CEA83D-5B97-4BD9-9828-6C9B39035296}"/>
                </a:ext>
              </a:extLst>
            </p:cNvPr>
            <p:cNvSpPr/>
            <p:nvPr/>
          </p:nvSpPr>
          <p:spPr>
            <a:xfrm>
              <a:off x="6878225" y="3603575"/>
              <a:ext cx="79200" cy="69625"/>
            </a:xfrm>
            <a:custGeom>
              <a:avLst/>
              <a:gdLst/>
              <a:ahLst/>
              <a:cxnLst/>
              <a:rect l="l" t="t" r="r" b="b"/>
              <a:pathLst>
                <a:path w="3168" h="2785" extrusionOk="0">
                  <a:moveTo>
                    <a:pt x="2526" y="1"/>
                  </a:moveTo>
                  <a:cubicBezTo>
                    <a:pt x="2132" y="1"/>
                    <a:pt x="1545" y="312"/>
                    <a:pt x="1025" y="833"/>
                  </a:cubicBezTo>
                  <a:cubicBezTo>
                    <a:pt x="322" y="1535"/>
                    <a:pt x="1" y="2357"/>
                    <a:pt x="310" y="2666"/>
                  </a:cubicBezTo>
                  <a:cubicBezTo>
                    <a:pt x="390" y="2746"/>
                    <a:pt x="504" y="2784"/>
                    <a:pt x="642" y="2784"/>
                  </a:cubicBezTo>
                  <a:cubicBezTo>
                    <a:pt x="1037" y="2784"/>
                    <a:pt x="1623" y="2473"/>
                    <a:pt x="2144" y="1952"/>
                  </a:cubicBezTo>
                  <a:cubicBezTo>
                    <a:pt x="2846" y="1250"/>
                    <a:pt x="3168" y="428"/>
                    <a:pt x="2858" y="119"/>
                  </a:cubicBezTo>
                  <a:cubicBezTo>
                    <a:pt x="2778" y="38"/>
                    <a:pt x="2664" y="1"/>
                    <a:pt x="2526" y="1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685;p60">
              <a:extLst>
                <a:ext uri="{FF2B5EF4-FFF2-40B4-BE49-F238E27FC236}">
                  <a16:creationId xmlns:a16="http://schemas.microsoft.com/office/drawing/2014/main" id="{233A7B9B-E823-47D3-BE35-06B1316D23ED}"/>
                </a:ext>
              </a:extLst>
            </p:cNvPr>
            <p:cNvSpPr/>
            <p:nvPr/>
          </p:nvSpPr>
          <p:spPr>
            <a:xfrm>
              <a:off x="6353450" y="3597000"/>
              <a:ext cx="589400" cy="589375"/>
            </a:xfrm>
            <a:custGeom>
              <a:avLst/>
              <a:gdLst/>
              <a:ahLst/>
              <a:cxnLst/>
              <a:rect l="l" t="t" r="r" b="b"/>
              <a:pathLst>
                <a:path w="23576" h="23575" extrusionOk="0">
                  <a:moveTo>
                    <a:pt x="11788" y="1"/>
                  </a:moveTo>
                  <a:cubicBezTo>
                    <a:pt x="5275" y="1"/>
                    <a:pt x="1" y="5275"/>
                    <a:pt x="1" y="11788"/>
                  </a:cubicBezTo>
                  <a:cubicBezTo>
                    <a:pt x="1" y="18300"/>
                    <a:pt x="5275" y="23575"/>
                    <a:pt x="11788" y="23575"/>
                  </a:cubicBezTo>
                  <a:cubicBezTo>
                    <a:pt x="18301" y="23575"/>
                    <a:pt x="23575" y="18300"/>
                    <a:pt x="23575" y="11788"/>
                  </a:cubicBezTo>
                  <a:cubicBezTo>
                    <a:pt x="23575" y="5275"/>
                    <a:pt x="18301" y="1"/>
                    <a:pt x="11788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686;p60">
              <a:extLst>
                <a:ext uri="{FF2B5EF4-FFF2-40B4-BE49-F238E27FC236}">
                  <a16:creationId xmlns:a16="http://schemas.microsoft.com/office/drawing/2014/main" id="{6C9ED4B6-E231-4E31-BDB9-532B3C73AA2D}"/>
                </a:ext>
              </a:extLst>
            </p:cNvPr>
            <p:cNvSpPr/>
            <p:nvPr/>
          </p:nvSpPr>
          <p:spPr>
            <a:xfrm>
              <a:off x="6560025" y="3842575"/>
              <a:ext cx="159575" cy="98550"/>
            </a:xfrm>
            <a:custGeom>
              <a:avLst/>
              <a:gdLst/>
              <a:ahLst/>
              <a:cxnLst/>
              <a:rect l="l" t="t" r="r" b="b"/>
              <a:pathLst>
                <a:path w="6383" h="3942" extrusionOk="0">
                  <a:moveTo>
                    <a:pt x="84" y="0"/>
                  </a:moveTo>
                  <a:cubicBezTo>
                    <a:pt x="25" y="238"/>
                    <a:pt x="1" y="476"/>
                    <a:pt x="1" y="726"/>
                  </a:cubicBezTo>
                  <a:cubicBezTo>
                    <a:pt x="1" y="2500"/>
                    <a:pt x="1430" y="3941"/>
                    <a:pt x="3204" y="3941"/>
                  </a:cubicBezTo>
                  <a:cubicBezTo>
                    <a:pt x="4930" y="3941"/>
                    <a:pt x="6323" y="2572"/>
                    <a:pt x="6383" y="869"/>
                  </a:cubicBezTo>
                  <a:lnTo>
                    <a:pt x="6383" y="869"/>
                  </a:lnTo>
                  <a:cubicBezTo>
                    <a:pt x="5581" y="1055"/>
                    <a:pt x="4736" y="1162"/>
                    <a:pt x="3911" y="1162"/>
                  </a:cubicBezTo>
                  <a:cubicBezTo>
                    <a:pt x="2456" y="1162"/>
                    <a:pt x="1064" y="828"/>
                    <a:pt x="84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687;p60">
              <a:extLst>
                <a:ext uri="{FF2B5EF4-FFF2-40B4-BE49-F238E27FC236}">
                  <a16:creationId xmlns:a16="http://schemas.microsoft.com/office/drawing/2014/main" id="{D5D4EC5F-B3E5-4C5A-A6F9-44ADDEA1735D}"/>
                </a:ext>
              </a:extLst>
            </p:cNvPr>
            <p:cNvSpPr/>
            <p:nvPr/>
          </p:nvSpPr>
          <p:spPr>
            <a:xfrm>
              <a:off x="6584150" y="3897025"/>
              <a:ext cx="99425" cy="44100"/>
            </a:xfrm>
            <a:custGeom>
              <a:avLst/>
              <a:gdLst/>
              <a:ahLst/>
              <a:cxnLst/>
              <a:rect l="l" t="t" r="r" b="b"/>
              <a:pathLst>
                <a:path w="3977" h="1764" extrusionOk="0">
                  <a:moveTo>
                    <a:pt x="1846" y="1"/>
                  </a:moveTo>
                  <a:cubicBezTo>
                    <a:pt x="1108" y="1"/>
                    <a:pt x="453" y="322"/>
                    <a:pt x="0" y="846"/>
                  </a:cubicBezTo>
                  <a:cubicBezTo>
                    <a:pt x="584" y="1406"/>
                    <a:pt x="1369" y="1763"/>
                    <a:pt x="2239" y="1763"/>
                  </a:cubicBezTo>
                  <a:cubicBezTo>
                    <a:pt x="2893" y="1763"/>
                    <a:pt x="3489" y="1573"/>
                    <a:pt x="3977" y="1251"/>
                  </a:cubicBezTo>
                  <a:cubicBezTo>
                    <a:pt x="3560" y="501"/>
                    <a:pt x="2751" y="1"/>
                    <a:pt x="1846" y="1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688;p60">
              <a:extLst>
                <a:ext uri="{FF2B5EF4-FFF2-40B4-BE49-F238E27FC236}">
                  <a16:creationId xmlns:a16="http://schemas.microsoft.com/office/drawing/2014/main" id="{43BFAAC8-CF5B-4D83-8977-252A42A4603D}"/>
                </a:ext>
              </a:extLst>
            </p:cNvPr>
            <p:cNvSpPr/>
            <p:nvPr/>
          </p:nvSpPr>
          <p:spPr>
            <a:xfrm>
              <a:off x="6521350" y="3517875"/>
              <a:ext cx="147350" cy="84800"/>
            </a:xfrm>
            <a:custGeom>
              <a:avLst/>
              <a:gdLst/>
              <a:ahLst/>
              <a:cxnLst/>
              <a:rect l="l" t="t" r="r" b="b"/>
              <a:pathLst>
                <a:path w="5894" h="3392" extrusionOk="0">
                  <a:moveTo>
                    <a:pt x="1249" y="0"/>
                  </a:moveTo>
                  <a:cubicBezTo>
                    <a:pt x="461" y="0"/>
                    <a:pt x="0" y="296"/>
                    <a:pt x="0" y="296"/>
                  </a:cubicBezTo>
                  <a:lnTo>
                    <a:pt x="4274" y="2630"/>
                  </a:lnTo>
                  <a:lnTo>
                    <a:pt x="5536" y="3392"/>
                  </a:lnTo>
                  <a:lnTo>
                    <a:pt x="5894" y="2142"/>
                  </a:lnTo>
                  <a:cubicBezTo>
                    <a:pt x="5894" y="2142"/>
                    <a:pt x="5108" y="1606"/>
                    <a:pt x="3179" y="546"/>
                  </a:cubicBezTo>
                  <a:cubicBezTo>
                    <a:pt x="2421" y="127"/>
                    <a:pt x="1765" y="0"/>
                    <a:pt x="1249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689;p60">
              <a:extLst>
                <a:ext uri="{FF2B5EF4-FFF2-40B4-BE49-F238E27FC236}">
                  <a16:creationId xmlns:a16="http://schemas.microsoft.com/office/drawing/2014/main" id="{0A0AC768-6D47-4399-A42F-7CCDEEA91A51}"/>
                </a:ext>
              </a:extLst>
            </p:cNvPr>
            <p:cNvSpPr/>
            <p:nvPr/>
          </p:nvSpPr>
          <p:spPr>
            <a:xfrm>
              <a:off x="6628200" y="3500900"/>
              <a:ext cx="342625" cy="249725"/>
            </a:xfrm>
            <a:custGeom>
              <a:avLst/>
              <a:gdLst/>
              <a:ahLst/>
              <a:cxnLst/>
              <a:rect l="l" t="t" r="r" b="b"/>
              <a:pathLst>
                <a:path w="13705" h="9989" extrusionOk="0">
                  <a:moveTo>
                    <a:pt x="5641" y="1"/>
                  </a:moveTo>
                  <a:cubicBezTo>
                    <a:pt x="3379" y="1"/>
                    <a:pt x="1183" y="1195"/>
                    <a:pt x="0" y="3309"/>
                  </a:cubicBezTo>
                  <a:lnTo>
                    <a:pt x="11966" y="9988"/>
                  </a:lnTo>
                  <a:cubicBezTo>
                    <a:pt x="13704" y="6881"/>
                    <a:pt x="12585" y="2952"/>
                    <a:pt x="9478" y="1213"/>
                  </a:cubicBezTo>
                  <a:lnTo>
                    <a:pt x="8775" y="820"/>
                  </a:lnTo>
                  <a:cubicBezTo>
                    <a:pt x="7782" y="265"/>
                    <a:pt x="6704" y="1"/>
                    <a:pt x="564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690;p60">
              <a:extLst>
                <a:ext uri="{FF2B5EF4-FFF2-40B4-BE49-F238E27FC236}">
                  <a16:creationId xmlns:a16="http://schemas.microsoft.com/office/drawing/2014/main" id="{05FABAE7-C0F8-4939-B22B-CA8D9902612D}"/>
                </a:ext>
              </a:extLst>
            </p:cNvPr>
            <p:cNvSpPr/>
            <p:nvPr/>
          </p:nvSpPr>
          <p:spPr>
            <a:xfrm>
              <a:off x="6654975" y="3501200"/>
              <a:ext cx="147675" cy="79375"/>
            </a:xfrm>
            <a:custGeom>
              <a:avLst/>
              <a:gdLst/>
              <a:ahLst/>
              <a:cxnLst/>
              <a:rect l="l" t="t" r="r" b="b"/>
              <a:pathLst>
                <a:path w="5907" h="3175" extrusionOk="0">
                  <a:moveTo>
                    <a:pt x="4531" y="0"/>
                  </a:moveTo>
                  <a:cubicBezTo>
                    <a:pt x="2850" y="0"/>
                    <a:pt x="1209" y="662"/>
                    <a:pt x="1" y="1880"/>
                  </a:cubicBezTo>
                  <a:cubicBezTo>
                    <a:pt x="394" y="2297"/>
                    <a:pt x="918" y="2654"/>
                    <a:pt x="1525" y="2892"/>
                  </a:cubicBezTo>
                  <a:cubicBezTo>
                    <a:pt x="2029" y="3084"/>
                    <a:pt x="2541" y="3175"/>
                    <a:pt x="3028" y="3175"/>
                  </a:cubicBezTo>
                  <a:cubicBezTo>
                    <a:pt x="4266" y="3175"/>
                    <a:pt x="5343" y="2587"/>
                    <a:pt x="5728" y="1570"/>
                  </a:cubicBezTo>
                  <a:cubicBezTo>
                    <a:pt x="5906" y="1094"/>
                    <a:pt x="5906" y="606"/>
                    <a:pt x="5752" y="118"/>
                  </a:cubicBezTo>
                  <a:cubicBezTo>
                    <a:pt x="5346" y="39"/>
                    <a:pt x="4937" y="0"/>
                    <a:pt x="4531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691;p60">
              <a:extLst>
                <a:ext uri="{FF2B5EF4-FFF2-40B4-BE49-F238E27FC236}">
                  <a16:creationId xmlns:a16="http://schemas.microsoft.com/office/drawing/2014/main" id="{F00AE06C-8F5A-47E6-9A85-A817D1A5F198}"/>
                </a:ext>
              </a:extLst>
            </p:cNvPr>
            <p:cNvSpPr/>
            <p:nvPr/>
          </p:nvSpPr>
          <p:spPr>
            <a:xfrm>
              <a:off x="6668675" y="3500925"/>
              <a:ext cx="113125" cy="61500"/>
            </a:xfrm>
            <a:custGeom>
              <a:avLst/>
              <a:gdLst/>
              <a:ahLst/>
              <a:cxnLst/>
              <a:rect l="l" t="t" r="r" b="b"/>
              <a:pathLst>
                <a:path w="4525" h="2460" extrusionOk="0">
                  <a:moveTo>
                    <a:pt x="4008" y="1"/>
                  </a:moveTo>
                  <a:cubicBezTo>
                    <a:pt x="2554" y="1"/>
                    <a:pt x="1139" y="497"/>
                    <a:pt x="1" y="1403"/>
                  </a:cubicBezTo>
                  <a:cubicBezTo>
                    <a:pt x="298" y="1760"/>
                    <a:pt x="715" y="2058"/>
                    <a:pt x="1239" y="2248"/>
                  </a:cubicBezTo>
                  <a:cubicBezTo>
                    <a:pt x="1614" y="2392"/>
                    <a:pt x="1994" y="2460"/>
                    <a:pt x="2356" y="2460"/>
                  </a:cubicBezTo>
                  <a:cubicBezTo>
                    <a:pt x="3282" y="2460"/>
                    <a:pt x="4088" y="2017"/>
                    <a:pt x="4370" y="1272"/>
                  </a:cubicBezTo>
                  <a:cubicBezTo>
                    <a:pt x="4525" y="867"/>
                    <a:pt x="4513" y="426"/>
                    <a:pt x="4346" y="10"/>
                  </a:cubicBezTo>
                  <a:cubicBezTo>
                    <a:pt x="4233" y="4"/>
                    <a:pt x="4121" y="1"/>
                    <a:pt x="4008" y="1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692;p60">
              <a:extLst>
                <a:ext uri="{FF2B5EF4-FFF2-40B4-BE49-F238E27FC236}">
                  <a16:creationId xmlns:a16="http://schemas.microsoft.com/office/drawing/2014/main" id="{023FE041-EE86-417E-BB2C-A0121A06D8FB}"/>
                </a:ext>
              </a:extLst>
            </p:cNvPr>
            <p:cNvSpPr/>
            <p:nvPr/>
          </p:nvSpPr>
          <p:spPr>
            <a:xfrm>
              <a:off x="6905025" y="3659325"/>
              <a:ext cx="44075" cy="63600"/>
            </a:xfrm>
            <a:custGeom>
              <a:avLst/>
              <a:gdLst/>
              <a:ahLst/>
              <a:cxnLst/>
              <a:rect l="l" t="t" r="r" b="b"/>
              <a:pathLst>
                <a:path w="1763" h="2544" extrusionOk="0">
                  <a:moveTo>
                    <a:pt x="1515" y="0"/>
                  </a:moveTo>
                  <a:cubicBezTo>
                    <a:pt x="911" y="0"/>
                    <a:pt x="401" y="280"/>
                    <a:pt x="238" y="758"/>
                  </a:cubicBezTo>
                  <a:cubicBezTo>
                    <a:pt x="0" y="1413"/>
                    <a:pt x="512" y="2199"/>
                    <a:pt x="1393" y="2544"/>
                  </a:cubicBezTo>
                  <a:cubicBezTo>
                    <a:pt x="1667" y="1710"/>
                    <a:pt x="1762" y="841"/>
                    <a:pt x="1691" y="8"/>
                  </a:cubicBezTo>
                  <a:cubicBezTo>
                    <a:pt x="1632" y="3"/>
                    <a:pt x="1573" y="0"/>
                    <a:pt x="1515" y="0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693;p60">
              <a:extLst>
                <a:ext uri="{FF2B5EF4-FFF2-40B4-BE49-F238E27FC236}">
                  <a16:creationId xmlns:a16="http://schemas.microsoft.com/office/drawing/2014/main" id="{9BDD6900-FF0A-4484-AC5E-5B9900FB5C67}"/>
                </a:ext>
              </a:extLst>
            </p:cNvPr>
            <p:cNvSpPr/>
            <p:nvPr/>
          </p:nvSpPr>
          <p:spPr>
            <a:xfrm>
              <a:off x="6382025" y="3842875"/>
              <a:ext cx="145300" cy="145275"/>
            </a:xfrm>
            <a:custGeom>
              <a:avLst/>
              <a:gdLst/>
              <a:ahLst/>
              <a:cxnLst/>
              <a:rect l="l" t="t" r="r" b="b"/>
              <a:pathLst>
                <a:path w="5812" h="5811" extrusionOk="0">
                  <a:moveTo>
                    <a:pt x="2906" y="0"/>
                  </a:moveTo>
                  <a:cubicBezTo>
                    <a:pt x="1299" y="0"/>
                    <a:pt x="1" y="1298"/>
                    <a:pt x="1" y="2905"/>
                  </a:cubicBezTo>
                  <a:cubicBezTo>
                    <a:pt x="1" y="4513"/>
                    <a:pt x="1299" y="5810"/>
                    <a:pt x="2906" y="5810"/>
                  </a:cubicBezTo>
                  <a:cubicBezTo>
                    <a:pt x="4513" y="5810"/>
                    <a:pt x="5811" y="4513"/>
                    <a:pt x="5811" y="2905"/>
                  </a:cubicBezTo>
                  <a:cubicBezTo>
                    <a:pt x="5811" y="1298"/>
                    <a:pt x="4513" y="0"/>
                    <a:pt x="2906" y="0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694;p60">
              <a:extLst>
                <a:ext uri="{FF2B5EF4-FFF2-40B4-BE49-F238E27FC236}">
                  <a16:creationId xmlns:a16="http://schemas.microsoft.com/office/drawing/2014/main" id="{740A2AD9-8723-4218-8443-4A14FCC07C6E}"/>
                </a:ext>
              </a:extLst>
            </p:cNvPr>
            <p:cNvSpPr/>
            <p:nvPr/>
          </p:nvSpPr>
          <p:spPr>
            <a:xfrm>
              <a:off x="6721375" y="3922050"/>
              <a:ext cx="145275" cy="145275"/>
            </a:xfrm>
            <a:custGeom>
              <a:avLst/>
              <a:gdLst/>
              <a:ahLst/>
              <a:cxnLst/>
              <a:rect l="l" t="t" r="r" b="b"/>
              <a:pathLst>
                <a:path w="5811" h="5811" extrusionOk="0">
                  <a:moveTo>
                    <a:pt x="2905" y="0"/>
                  </a:moveTo>
                  <a:cubicBezTo>
                    <a:pt x="1298" y="0"/>
                    <a:pt x="0" y="1310"/>
                    <a:pt x="0" y="2905"/>
                  </a:cubicBezTo>
                  <a:cubicBezTo>
                    <a:pt x="0" y="4513"/>
                    <a:pt x="1298" y="5810"/>
                    <a:pt x="2905" y="5810"/>
                  </a:cubicBezTo>
                  <a:cubicBezTo>
                    <a:pt x="4513" y="5810"/>
                    <a:pt x="5810" y="4513"/>
                    <a:pt x="5810" y="2905"/>
                  </a:cubicBezTo>
                  <a:cubicBezTo>
                    <a:pt x="5810" y="1310"/>
                    <a:pt x="4513" y="0"/>
                    <a:pt x="2905" y="0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695;p60">
              <a:extLst>
                <a:ext uri="{FF2B5EF4-FFF2-40B4-BE49-F238E27FC236}">
                  <a16:creationId xmlns:a16="http://schemas.microsoft.com/office/drawing/2014/main" id="{9CD2F4FB-964C-40E9-A6C6-B959BA87AFB6}"/>
                </a:ext>
              </a:extLst>
            </p:cNvPr>
            <p:cNvSpPr/>
            <p:nvPr/>
          </p:nvSpPr>
          <p:spPr>
            <a:xfrm>
              <a:off x="6348700" y="3632425"/>
              <a:ext cx="614675" cy="372675"/>
            </a:xfrm>
            <a:custGeom>
              <a:avLst/>
              <a:gdLst/>
              <a:ahLst/>
              <a:cxnLst/>
              <a:rect l="l" t="t" r="r" b="b"/>
              <a:pathLst>
                <a:path w="24587" h="14907" extrusionOk="0">
                  <a:moveTo>
                    <a:pt x="5656" y="0"/>
                  </a:moveTo>
                  <a:cubicBezTo>
                    <a:pt x="2525" y="0"/>
                    <a:pt x="0" y="2524"/>
                    <a:pt x="0" y="5656"/>
                  </a:cubicBezTo>
                  <a:cubicBezTo>
                    <a:pt x="0" y="8775"/>
                    <a:pt x="2525" y="11311"/>
                    <a:pt x="5656" y="11311"/>
                  </a:cubicBezTo>
                  <a:cubicBezTo>
                    <a:pt x="8585" y="11311"/>
                    <a:pt x="10990" y="9073"/>
                    <a:pt x="11276" y="6215"/>
                  </a:cubicBezTo>
                  <a:cubicBezTo>
                    <a:pt x="11538" y="6077"/>
                    <a:pt x="11818" y="6012"/>
                    <a:pt x="12092" y="6012"/>
                  </a:cubicBezTo>
                  <a:cubicBezTo>
                    <a:pt x="12785" y="6012"/>
                    <a:pt x="13438" y="6434"/>
                    <a:pt x="13669" y="7168"/>
                  </a:cubicBezTo>
                  <a:cubicBezTo>
                    <a:pt x="13419" y="7811"/>
                    <a:pt x="13276" y="8525"/>
                    <a:pt x="13276" y="9251"/>
                  </a:cubicBezTo>
                  <a:cubicBezTo>
                    <a:pt x="13276" y="12383"/>
                    <a:pt x="15800" y="14907"/>
                    <a:pt x="18931" y="14907"/>
                  </a:cubicBezTo>
                  <a:cubicBezTo>
                    <a:pt x="22051" y="14907"/>
                    <a:pt x="24587" y="12383"/>
                    <a:pt x="24587" y="9251"/>
                  </a:cubicBezTo>
                  <a:cubicBezTo>
                    <a:pt x="24587" y="6120"/>
                    <a:pt x="22051" y="3584"/>
                    <a:pt x="18931" y="3584"/>
                  </a:cubicBezTo>
                  <a:cubicBezTo>
                    <a:pt x="16895" y="3584"/>
                    <a:pt x="15109" y="4668"/>
                    <a:pt x="14109" y="6299"/>
                  </a:cubicBezTo>
                  <a:cubicBezTo>
                    <a:pt x="13643" y="5613"/>
                    <a:pt x="12847" y="5208"/>
                    <a:pt x="12028" y="5208"/>
                  </a:cubicBezTo>
                  <a:cubicBezTo>
                    <a:pt x="11780" y="5208"/>
                    <a:pt x="11531" y="5245"/>
                    <a:pt x="11288" y="5322"/>
                  </a:cubicBezTo>
                  <a:cubicBezTo>
                    <a:pt x="11133" y="2346"/>
                    <a:pt x="8656" y="0"/>
                    <a:pt x="5656" y="0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696;p60">
              <a:extLst>
                <a:ext uri="{FF2B5EF4-FFF2-40B4-BE49-F238E27FC236}">
                  <a16:creationId xmlns:a16="http://schemas.microsoft.com/office/drawing/2014/main" id="{C3DAB2C7-7825-470D-A239-D837666032E1}"/>
                </a:ext>
              </a:extLst>
            </p:cNvPr>
            <p:cNvSpPr/>
            <p:nvPr/>
          </p:nvSpPr>
          <p:spPr>
            <a:xfrm>
              <a:off x="6379650" y="3662775"/>
              <a:ext cx="220900" cy="221200"/>
            </a:xfrm>
            <a:custGeom>
              <a:avLst/>
              <a:gdLst/>
              <a:ahLst/>
              <a:cxnLst/>
              <a:rect l="l" t="t" r="r" b="b"/>
              <a:pathLst>
                <a:path w="8836" h="8848" extrusionOk="0">
                  <a:moveTo>
                    <a:pt x="4418" y="1"/>
                  </a:moveTo>
                  <a:cubicBezTo>
                    <a:pt x="1977" y="1"/>
                    <a:pt x="1" y="1977"/>
                    <a:pt x="1" y="4418"/>
                  </a:cubicBezTo>
                  <a:cubicBezTo>
                    <a:pt x="1" y="6871"/>
                    <a:pt x="1977" y="8847"/>
                    <a:pt x="4418" y="8847"/>
                  </a:cubicBezTo>
                  <a:cubicBezTo>
                    <a:pt x="6859" y="8847"/>
                    <a:pt x="8835" y="6871"/>
                    <a:pt x="8835" y="4418"/>
                  </a:cubicBezTo>
                  <a:cubicBezTo>
                    <a:pt x="8835" y="1977"/>
                    <a:pt x="6859" y="1"/>
                    <a:pt x="4418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697;p60">
              <a:extLst>
                <a:ext uri="{FF2B5EF4-FFF2-40B4-BE49-F238E27FC236}">
                  <a16:creationId xmlns:a16="http://schemas.microsoft.com/office/drawing/2014/main" id="{F2C50BE4-94C3-4D2F-B722-3FA5D1E0B1F7}"/>
                </a:ext>
              </a:extLst>
            </p:cNvPr>
            <p:cNvSpPr/>
            <p:nvPr/>
          </p:nvSpPr>
          <p:spPr>
            <a:xfrm>
              <a:off x="6711250" y="3752975"/>
              <a:ext cx="221175" cy="220875"/>
            </a:xfrm>
            <a:custGeom>
              <a:avLst/>
              <a:gdLst/>
              <a:ahLst/>
              <a:cxnLst/>
              <a:rect l="l" t="t" r="r" b="b"/>
              <a:pathLst>
                <a:path w="8847" h="8835" extrusionOk="0">
                  <a:moveTo>
                    <a:pt x="4429" y="0"/>
                  </a:moveTo>
                  <a:cubicBezTo>
                    <a:pt x="1989" y="0"/>
                    <a:pt x="0" y="1977"/>
                    <a:pt x="0" y="4418"/>
                  </a:cubicBezTo>
                  <a:cubicBezTo>
                    <a:pt x="0" y="6858"/>
                    <a:pt x="1989" y="8835"/>
                    <a:pt x="4429" y="8835"/>
                  </a:cubicBezTo>
                  <a:cubicBezTo>
                    <a:pt x="6870" y="8835"/>
                    <a:pt x="8847" y="6858"/>
                    <a:pt x="8847" y="4418"/>
                  </a:cubicBezTo>
                  <a:cubicBezTo>
                    <a:pt x="8847" y="1977"/>
                    <a:pt x="6870" y="0"/>
                    <a:pt x="4429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698;p60">
              <a:extLst>
                <a:ext uri="{FF2B5EF4-FFF2-40B4-BE49-F238E27FC236}">
                  <a16:creationId xmlns:a16="http://schemas.microsoft.com/office/drawing/2014/main" id="{7338B888-4A9A-45D7-9118-DA71A529AA4E}"/>
                </a:ext>
              </a:extLst>
            </p:cNvPr>
            <p:cNvSpPr/>
            <p:nvPr/>
          </p:nvSpPr>
          <p:spPr>
            <a:xfrm>
              <a:off x="6379950" y="3667250"/>
              <a:ext cx="184875" cy="164925"/>
            </a:xfrm>
            <a:custGeom>
              <a:avLst/>
              <a:gdLst/>
              <a:ahLst/>
              <a:cxnLst/>
              <a:rect l="l" t="t" r="r" b="b"/>
              <a:pathLst>
                <a:path w="7395" h="6597" extrusionOk="0">
                  <a:moveTo>
                    <a:pt x="5668" y="0"/>
                  </a:moveTo>
                  <a:lnTo>
                    <a:pt x="1" y="4727"/>
                  </a:lnTo>
                  <a:cubicBezTo>
                    <a:pt x="72" y="5406"/>
                    <a:pt x="298" y="6049"/>
                    <a:pt x="655" y="6596"/>
                  </a:cubicBezTo>
                  <a:lnTo>
                    <a:pt x="7394" y="989"/>
                  </a:lnTo>
                  <a:cubicBezTo>
                    <a:pt x="6906" y="536"/>
                    <a:pt x="6323" y="203"/>
                    <a:pt x="56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699;p60">
              <a:extLst>
                <a:ext uri="{FF2B5EF4-FFF2-40B4-BE49-F238E27FC236}">
                  <a16:creationId xmlns:a16="http://schemas.microsoft.com/office/drawing/2014/main" id="{17BB5DB6-2671-4BCF-9FC1-0E745E2467EF}"/>
                </a:ext>
              </a:extLst>
            </p:cNvPr>
            <p:cNvSpPr/>
            <p:nvPr/>
          </p:nvSpPr>
          <p:spPr>
            <a:xfrm>
              <a:off x="6414775" y="3714275"/>
              <a:ext cx="179800" cy="156000"/>
            </a:xfrm>
            <a:custGeom>
              <a:avLst/>
              <a:gdLst/>
              <a:ahLst/>
              <a:cxnLst/>
              <a:rect l="l" t="t" r="r" b="b"/>
              <a:pathLst>
                <a:path w="7192" h="6240" extrusionOk="0">
                  <a:moveTo>
                    <a:pt x="6751" y="1"/>
                  </a:moveTo>
                  <a:lnTo>
                    <a:pt x="1" y="5608"/>
                  </a:lnTo>
                  <a:cubicBezTo>
                    <a:pt x="263" y="5858"/>
                    <a:pt x="560" y="6073"/>
                    <a:pt x="858" y="6239"/>
                  </a:cubicBezTo>
                  <a:lnTo>
                    <a:pt x="7192" y="953"/>
                  </a:lnTo>
                  <a:cubicBezTo>
                    <a:pt x="7073" y="608"/>
                    <a:pt x="6930" y="298"/>
                    <a:pt x="67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700;p60">
              <a:extLst>
                <a:ext uri="{FF2B5EF4-FFF2-40B4-BE49-F238E27FC236}">
                  <a16:creationId xmlns:a16="http://schemas.microsoft.com/office/drawing/2014/main" id="{50899924-2892-4988-BC9E-17F1E9D7A0FE}"/>
                </a:ext>
              </a:extLst>
            </p:cNvPr>
            <p:cNvSpPr/>
            <p:nvPr/>
          </p:nvSpPr>
          <p:spPr>
            <a:xfrm>
              <a:off x="6712125" y="3758925"/>
              <a:ext cx="187550" cy="167000"/>
            </a:xfrm>
            <a:custGeom>
              <a:avLst/>
              <a:gdLst/>
              <a:ahLst/>
              <a:cxnLst/>
              <a:rect l="l" t="t" r="r" b="b"/>
              <a:pathLst>
                <a:path w="7502" h="6680" extrusionOk="0">
                  <a:moveTo>
                    <a:pt x="5835" y="1"/>
                  </a:moveTo>
                  <a:lnTo>
                    <a:pt x="1" y="4846"/>
                  </a:lnTo>
                  <a:cubicBezTo>
                    <a:pt x="120" y="5525"/>
                    <a:pt x="370" y="6144"/>
                    <a:pt x="727" y="6680"/>
                  </a:cubicBezTo>
                  <a:lnTo>
                    <a:pt x="7502" y="1036"/>
                  </a:lnTo>
                  <a:cubicBezTo>
                    <a:pt x="7038" y="584"/>
                    <a:pt x="6478" y="227"/>
                    <a:pt x="5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701;p60">
              <a:extLst>
                <a:ext uri="{FF2B5EF4-FFF2-40B4-BE49-F238E27FC236}">
                  <a16:creationId xmlns:a16="http://schemas.microsoft.com/office/drawing/2014/main" id="{39158115-C4FA-450B-8C5C-314211035D04}"/>
                </a:ext>
              </a:extLst>
            </p:cNvPr>
            <p:cNvSpPr/>
            <p:nvPr/>
          </p:nvSpPr>
          <p:spPr>
            <a:xfrm>
              <a:off x="6749650" y="3808050"/>
              <a:ext cx="178300" cy="154500"/>
            </a:xfrm>
            <a:custGeom>
              <a:avLst/>
              <a:gdLst/>
              <a:ahLst/>
              <a:cxnLst/>
              <a:rect l="l" t="t" r="r" b="b"/>
              <a:pathLst>
                <a:path w="7132" h="6180" extrusionOk="0">
                  <a:moveTo>
                    <a:pt x="6715" y="0"/>
                  </a:moveTo>
                  <a:lnTo>
                    <a:pt x="0" y="5584"/>
                  </a:lnTo>
                  <a:cubicBezTo>
                    <a:pt x="286" y="5822"/>
                    <a:pt x="584" y="6013"/>
                    <a:pt x="893" y="6179"/>
                  </a:cubicBezTo>
                  <a:lnTo>
                    <a:pt x="7132" y="976"/>
                  </a:lnTo>
                  <a:cubicBezTo>
                    <a:pt x="7025" y="643"/>
                    <a:pt x="6894" y="310"/>
                    <a:pt x="6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DB6E45B-D27B-490B-B440-2B6AA045CA7F}"/>
              </a:ext>
            </a:extLst>
          </p:cNvPr>
          <p:cNvGrpSpPr/>
          <p:nvPr/>
        </p:nvGrpSpPr>
        <p:grpSpPr>
          <a:xfrm>
            <a:off x="304800" y="3092919"/>
            <a:ext cx="5143500" cy="1201995"/>
            <a:chOff x="304800" y="3120303"/>
            <a:chExt cx="5143500" cy="1201995"/>
          </a:xfrm>
        </p:grpSpPr>
        <p:pic>
          <p:nvPicPr>
            <p:cNvPr id="91" name="Picture 5">
              <a:extLst>
                <a:ext uri="{FF2B5EF4-FFF2-40B4-BE49-F238E27FC236}">
                  <a16:creationId xmlns:a16="http://schemas.microsoft.com/office/drawing/2014/main" id="{3C6A0A22-D9C9-4C70-983D-A0A9DB3FCD3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304800" y="3120303"/>
              <a:ext cx="5143500" cy="1201995"/>
            </a:xfrm>
            <a:prstGeom prst="rect">
              <a:avLst/>
            </a:prstGeom>
          </p:spPr>
        </p:pic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CEBD7887-BD45-4DE0-9653-97BF279BE229}"/>
                </a:ext>
              </a:extLst>
            </p:cNvPr>
            <p:cNvSpPr txBox="1"/>
            <p:nvPr/>
          </p:nvSpPr>
          <p:spPr>
            <a:xfrm>
              <a:off x="838200" y="3398134"/>
              <a:ext cx="43434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3576 m = </a:t>
              </a: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       </a:t>
              </a: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 km</a:t>
              </a:r>
            </a:p>
          </p:txBody>
        </p:sp>
      </p:grpSp>
      <p:sp>
        <p:nvSpPr>
          <p:cNvPr id="96" name="Text Box 4">
            <a:extLst>
              <a:ext uri="{FF2B5EF4-FFF2-40B4-BE49-F238E27FC236}">
                <a16:creationId xmlns:a16="http://schemas.microsoft.com/office/drawing/2014/main" id="{F18B3B7B-543B-4CB6-A894-E24D8C3362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3352060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3,576</a:t>
            </a: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8254C9E-D023-49B2-9B05-412AC54144ED}"/>
              </a:ext>
            </a:extLst>
          </p:cNvPr>
          <p:cNvGrpSpPr/>
          <p:nvPr/>
        </p:nvGrpSpPr>
        <p:grpSpPr>
          <a:xfrm>
            <a:off x="175534" y="4495800"/>
            <a:ext cx="5143500" cy="1201995"/>
            <a:chOff x="304800" y="3120303"/>
            <a:chExt cx="5143500" cy="1201995"/>
          </a:xfrm>
        </p:grpSpPr>
        <p:pic>
          <p:nvPicPr>
            <p:cNvPr id="102" name="Picture 5">
              <a:extLst>
                <a:ext uri="{FF2B5EF4-FFF2-40B4-BE49-F238E27FC236}">
                  <a16:creationId xmlns:a16="http://schemas.microsoft.com/office/drawing/2014/main" id="{932F1983-BC47-4E9F-9E2E-368B5AE72DA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304800" y="3120303"/>
              <a:ext cx="5143500" cy="1201995"/>
            </a:xfrm>
            <a:prstGeom prst="rect">
              <a:avLst/>
            </a:prstGeom>
          </p:spPr>
        </p:pic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399C8E13-BEEE-4D0E-A9AE-BCD39E3C04BD}"/>
                </a:ext>
              </a:extLst>
            </p:cNvPr>
            <p:cNvSpPr txBox="1"/>
            <p:nvPr/>
          </p:nvSpPr>
          <p:spPr>
            <a:xfrm>
              <a:off x="967466" y="3393153"/>
              <a:ext cx="43434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53 cm =          m</a:t>
              </a:r>
            </a:p>
          </p:txBody>
        </p:sp>
      </p:grpSp>
      <p:sp>
        <p:nvSpPr>
          <p:cNvPr id="97" name="Text Box 5">
            <a:extLst>
              <a:ext uri="{FF2B5EF4-FFF2-40B4-BE49-F238E27FC236}">
                <a16:creationId xmlns:a16="http://schemas.microsoft.com/office/drawing/2014/main" id="{7793FD36-18FF-406D-BE32-B6A07E50AA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8850" y="4773631"/>
            <a:ext cx="12954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0,53</a:t>
            </a:r>
          </a:p>
        </p:txBody>
      </p: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9EBC144B-0EA3-4CBC-884B-031DD595305E}"/>
              </a:ext>
            </a:extLst>
          </p:cNvPr>
          <p:cNvGrpSpPr/>
          <p:nvPr/>
        </p:nvGrpSpPr>
        <p:grpSpPr>
          <a:xfrm>
            <a:off x="6819900" y="3141405"/>
            <a:ext cx="5143500" cy="1201995"/>
            <a:chOff x="304800" y="3120303"/>
            <a:chExt cx="5143500" cy="1201995"/>
          </a:xfrm>
        </p:grpSpPr>
        <p:pic>
          <p:nvPicPr>
            <p:cNvPr id="105" name="Picture 5">
              <a:extLst>
                <a:ext uri="{FF2B5EF4-FFF2-40B4-BE49-F238E27FC236}">
                  <a16:creationId xmlns:a16="http://schemas.microsoft.com/office/drawing/2014/main" id="{93A40B48-9CCD-4186-BDCB-12EFA98C631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304800" y="3120303"/>
              <a:ext cx="5143500" cy="1201995"/>
            </a:xfrm>
            <a:prstGeom prst="rect">
              <a:avLst/>
            </a:prstGeom>
          </p:spPr>
        </p:pic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080A55D-0634-417E-ACDB-B5B26AD3B648}"/>
                </a:ext>
              </a:extLst>
            </p:cNvPr>
            <p:cNvSpPr txBox="1"/>
            <p:nvPr/>
          </p:nvSpPr>
          <p:spPr>
            <a:xfrm>
              <a:off x="1028700" y="3381492"/>
              <a:ext cx="43434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5360 kg =          tấn</a:t>
              </a:r>
            </a:p>
          </p:txBody>
        </p:sp>
      </p:grpSp>
      <p:sp>
        <p:nvSpPr>
          <p:cNvPr id="99" name="Text Box 8">
            <a:extLst>
              <a:ext uri="{FF2B5EF4-FFF2-40B4-BE49-F238E27FC236}">
                <a16:creationId xmlns:a16="http://schemas.microsoft.com/office/drawing/2014/main" id="{7681CC0E-DC5B-490E-988A-2478BF8667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3401616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5,36</a:t>
            </a:r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9EC4A19-4948-422B-97F9-0F680AB6E561}"/>
              </a:ext>
            </a:extLst>
          </p:cNvPr>
          <p:cNvGrpSpPr/>
          <p:nvPr/>
        </p:nvGrpSpPr>
        <p:grpSpPr>
          <a:xfrm>
            <a:off x="6896100" y="4529244"/>
            <a:ext cx="5143500" cy="1201995"/>
            <a:chOff x="304800" y="3120303"/>
            <a:chExt cx="5143500" cy="1201995"/>
          </a:xfrm>
        </p:grpSpPr>
        <p:pic>
          <p:nvPicPr>
            <p:cNvPr id="108" name="Picture 5">
              <a:extLst>
                <a:ext uri="{FF2B5EF4-FFF2-40B4-BE49-F238E27FC236}">
                  <a16:creationId xmlns:a16="http://schemas.microsoft.com/office/drawing/2014/main" id="{405C7DEE-B004-48B4-8E40-0E46419C51E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>
              <a:fillRect/>
            </a:stretch>
          </p:blipFill>
          <p:spPr>
            <a:xfrm>
              <a:off x="304800" y="3120303"/>
              <a:ext cx="5143500" cy="1201995"/>
            </a:xfrm>
            <a:prstGeom prst="rect">
              <a:avLst/>
            </a:prstGeom>
          </p:spPr>
        </p:pic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DD8F1971-BD3F-484A-B5FE-D2E9F8210CDB}"/>
                </a:ext>
              </a:extLst>
            </p:cNvPr>
            <p:cNvSpPr txBox="1"/>
            <p:nvPr/>
          </p:nvSpPr>
          <p:spPr>
            <a:xfrm>
              <a:off x="1028700" y="3381492"/>
              <a:ext cx="43434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657 g =             kg</a:t>
              </a:r>
            </a:p>
          </p:txBody>
        </p:sp>
      </p:grpSp>
      <p:sp>
        <p:nvSpPr>
          <p:cNvPr id="98" name="Text Box 7">
            <a:extLst>
              <a:ext uri="{FF2B5EF4-FFF2-40B4-BE49-F238E27FC236}">
                <a16:creationId xmlns:a16="http://schemas.microsoft.com/office/drawing/2014/main" id="{E7253206-7897-4D5D-8D5F-61CF0DC75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4795414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0,657</a:t>
            </a:r>
          </a:p>
        </p:txBody>
      </p:sp>
      <p:pic>
        <p:nvPicPr>
          <p:cNvPr id="110" name="Picture 2">
            <a:extLst>
              <a:ext uri="{FF2B5EF4-FFF2-40B4-BE49-F238E27FC236}">
                <a16:creationId xmlns:a16="http://schemas.microsoft.com/office/drawing/2014/main" id="{1BCB4BB3-7C7C-48AB-954F-ABDC8F25FB4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4489932" y="2330821"/>
            <a:ext cx="1257810" cy="1796872"/>
          </a:xfrm>
          <a:prstGeom prst="rect">
            <a:avLst/>
          </a:prstGeom>
        </p:spPr>
      </p:pic>
      <p:pic>
        <p:nvPicPr>
          <p:cNvPr id="111" name="Picture 4">
            <a:extLst>
              <a:ext uri="{FF2B5EF4-FFF2-40B4-BE49-F238E27FC236}">
                <a16:creationId xmlns:a16="http://schemas.microsoft.com/office/drawing/2014/main" id="{1620FEF4-5941-4676-90B3-DD362F6A4CD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6248400" y="2394043"/>
            <a:ext cx="1361271" cy="1791145"/>
          </a:xfrm>
          <a:prstGeom prst="rect">
            <a:avLst/>
          </a:prstGeom>
        </p:spPr>
      </p:pic>
      <p:pic>
        <p:nvPicPr>
          <p:cNvPr id="113" name="Picture 8">
            <a:extLst>
              <a:ext uri="{FF2B5EF4-FFF2-40B4-BE49-F238E27FC236}">
                <a16:creationId xmlns:a16="http://schemas.microsoft.com/office/drawing/2014/main" id="{350A896C-7E94-449A-8E1A-32C446B59F9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6134016" y="4328481"/>
            <a:ext cx="1669014" cy="1756857"/>
          </a:xfrm>
          <a:prstGeom prst="rect">
            <a:avLst/>
          </a:prstGeom>
        </p:spPr>
      </p:pic>
      <p:pic>
        <p:nvPicPr>
          <p:cNvPr id="7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9EAE03B5-25C6-4D65-9197-4067F92893E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133600" y="2416428"/>
            <a:ext cx="487363" cy="487363"/>
          </a:xfrm>
          <a:prstGeom prst="rect">
            <a:avLst/>
          </a:prstGeom>
        </p:spPr>
      </p:pic>
      <p:pic>
        <p:nvPicPr>
          <p:cNvPr id="115" name="Picture 6">
            <a:extLst>
              <a:ext uri="{FF2B5EF4-FFF2-40B4-BE49-F238E27FC236}">
                <a16:creationId xmlns:a16="http://schemas.microsoft.com/office/drawing/2014/main" id="{23593B05-BCB0-43C2-9E9B-9215526485E7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4339232" y="4148804"/>
            <a:ext cx="1295399" cy="2123605"/>
          </a:xfrm>
          <a:prstGeom prst="rect">
            <a:avLst/>
          </a:prstGeom>
        </p:spPr>
      </p:pic>
      <p:pic>
        <p:nvPicPr>
          <p:cNvPr id="116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D785A6F3-5419-46C4-AE96-2A3FC629F36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176760" y="3785065"/>
            <a:ext cx="487363" cy="487363"/>
          </a:xfrm>
          <a:prstGeom prst="rect">
            <a:avLst/>
          </a:prstGeom>
        </p:spPr>
      </p:pic>
      <p:pic>
        <p:nvPicPr>
          <p:cNvPr id="117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04E09B7B-EA77-4F2B-967C-D4AC7EB1DB8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203181" y="5243876"/>
            <a:ext cx="487363" cy="487363"/>
          </a:xfrm>
          <a:prstGeom prst="rect">
            <a:avLst/>
          </a:prstGeom>
        </p:spPr>
      </p:pic>
      <p:pic>
        <p:nvPicPr>
          <p:cNvPr id="118" name="y2mate.com - Ding  Sound Effect HD">
            <a:hlinkClick r:id="" action="ppaction://media"/>
            <a:extLst>
              <a:ext uri="{FF2B5EF4-FFF2-40B4-BE49-F238E27FC236}">
                <a16:creationId xmlns:a16="http://schemas.microsoft.com/office/drawing/2014/main" id="{081FA0E2-286E-4A1E-B993-318EFAD0C27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972158" y="6475698"/>
            <a:ext cx="487363" cy="487363"/>
          </a:xfrm>
          <a:prstGeom prst="rect">
            <a:avLst/>
          </a:prstGeom>
        </p:spPr>
      </p:pic>
      <p:pic>
        <p:nvPicPr>
          <p:cNvPr id="8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FE986D65-10EB-4958-A5E4-9A63F97D2E35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229092" y="876685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305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3056" fill="hold"/>
                                        <p:tgtEl>
                                          <p:spTgt spid="1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8" dur="3056" fill="hold"/>
                                        <p:tgtEl>
                                          <p:spTgt spid="1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9" dur="3056" fill="hold"/>
                                        <p:tgtEl>
                                          <p:spTgt spid="1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3056"/>
                            </p:stCondLst>
                            <p:childTnLst>
                              <p:par>
                                <p:cTn id="9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2" dur="4414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6"/>
                </p:tgtEl>
              </p:cMediaNode>
            </p:audio>
            <p:audio>
              <p:cMediaNode vol="8000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7"/>
                </p:tgtEl>
              </p:cMediaNode>
            </p:audio>
            <p:audio>
              <p:cMediaNode vol="80000">
                <p:cTn id="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8"/>
                </p:tgtEl>
              </p:cMediaNode>
            </p:audio>
            <p:audio>
              <p:cMediaNode vol="80000">
                <p:cTn id="9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58" grpId="0" animBg="1"/>
      <p:bldP spid="96" grpId="0"/>
      <p:bldP spid="97" grpId="0"/>
      <p:bldP spid="99" grpId="0"/>
      <p:bldP spid="9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40"/>
          <p:cNvSpPr/>
          <p:nvPr/>
        </p:nvSpPr>
        <p:spPr>
          <a:xfrm>
            <a:off x="1765999" y="2182501"/>
            <a:ext cx="8631995" cy="12465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2" name="Google Shape;1972;p40"/>
          <p:cNvSpPr txBox="1">
            <a:spLocks noGrp="1"/>
          </p:cNvSpPr>
          <p:nvPr>
            <p:ph type="title" idx="4"/>
          </p:nvPr>
        </p:nvSpPr>
        <p:spPr>
          <a:xfrm>
            <a:off x="2235472" y="511186"/>
            <a:ext cx="7848600" cy="956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5400">
                <a:latin typeface="#9Slide03 Penumbra" panose="02040603050506020204" pitchFamily="18" charset="0"/>
              </a:rPr>
              <a:t>ĐÁNH GIÁ MỤC TIÊU</a:t>
            </a:r>
            <a:endParaRPr sz="5400">
              <a:latin typeface="#9Slide03 Penumbra" panose="02040603050506020204" pitchFamily="18" charset="0"/>
            </a:endParaRPr>
          </a:p>
        </p:txBody>
      </p:sp>
      <p:sp>
        <p:nvSpPr>
          <p:cNvPr id="1977" name="Google Shape;1977;p40"/>
          <p:cNvSpPr/>
          <p:nvPr/>
        </p:nvSpPr>
        <p:spPr>
          <a:xfrm>
            <a:off x="462400" y="802751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40"/>
          <p:cNvSpPr/>
          <p:nvPr/>
        </p:nvSpPr>
        <p:spPr>
          <a:xfrm>
            <a:off x="7836051" y="580813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79" name="Google Shape;1979;p40"/>
          <p:cNvGrpSpPr/>
          <p:nvPr/>
        </p:nvGrpSpPr>
        <p:grpSpPr>
          <a:xfrm>
            <a:off x="1172680" y="1778460"/>
            <a:ext cx="1094259" cy="1170288"/>
            <a:chOff x="2527100" y="1800950"/>
            <a:chExt cx="359575" cy="384575"/>
          </a:xfrm>
        </p:grpSpPr>
        <p:sp>
          <p:nvSpPr>
            <p:cNvPr id="1980" name="Google Shape;1980;p40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 rot="-1900049">
            <a:off x="11159086" y="4757397"/>
            <a:ext cx="766945" cy="650632"/>
            <a:chOff x="2412975" y="1783575"/>
            <a:chExt cx="222550" cy="188825"/>
          </a:xfrm>
          <a:solidFill>
            <a:srgbClr val="93C6C0"/>
          </a:solidFill>
        </p:grpSpPr>
        <p:sp>
          <p:nvSpPr>
            <p:cNvPr id="1994" name="Google Shape;1994;p40"/>
            <p:cNvSpPr/>
            <p:nvPr/>
          </p:nvSpPr>
          <p:spPr>
            <a:xfrm>
              <a:off x="2491575" y="1783575"/>
              <a:ext cx="143950" cy="57775"/>
            </a:xfrm>
            <a:custGeom>
              <a:avLst/>
              <a:gdLst/>
              <a:ahLst/>
              <a:cxnLst/>
              <a:rect l="l" t="t" r="r" b="b"/>
              <a:pathLst>
                <a:path w="5758" h="2311" extrusionOk="0">
                  <a:moveTo>
                    <a:pt x="394" y="0"/>
                  </a:moveTo>
                  <a:cubicBezTo>
                    <a:pt x="319" y="0"/>
                    <a:pt x="269" y="13"/>
                    <a:pt x="248" y="39"/>
                  </a:cubicBezTo>
                  <a:cubicBezTo>
                    <a:pt x="0" y="351"/>
                    <a:pt x="4177" y="2311"/>
                    <a:pt x="5222" y="2311"/>
                  </a:cubicBezTo>
                  <a:cubicBezTo>
                    <a:pt x="5332" y="2311"/>
                    <a:pt x="5407" y="2289"/>
                    <a:pt x="5439" y="2242"/>
                  </a:cubicBezTo>
                  <a:cubicBezTo>
                    <a:pt x="5758" y="1791"/>
                    <a:pt x="1295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2470375" y="1841500"/>
              <a:ext cx="54075" cy="55125"/>
            </a:xfrm>
            <a:custGeom>
              <a:avLst/>
              <a:gdLst/>
              <a:ahLst/>
              <a:cxnLst/>
              <a:rect l="l" t="t" r="r" b="b"/>
              <a:pathLst>
                <a:path w="2163" h="2205" extrusionOk="0">
                  <a:moveTo>
                    <a:pt x="251" y="1"/>
                  </a:moveTo>
                  <a:cubicBezTo>
                    <a:pt x="241" y="1"/>
                    <a:pt x="233" y="3"/>
                    <a:pt x="227" y="8"/>
                  </a:cubicBezTo>
                  <a:cubicBezTo>
                    <a:pt x="1" y="178"/>
                    <a:pt x="1707" y="2205"/>
                    <a:pt x="1992" y="2205"/>
                  </a:cubicBezTo>
                  <a:cubicBezTo>
                    <a:pt x="2007" y="2205"/>
                    <a:pt x="2018" y="2199"/>
                    <a:pt x="2025" y="2187"/>
                  </a:cubicBezTo>
                  <a:cubicBezTo>
                    <a:pt x="2163" y="1945"/>
                    <a:pt x="532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2412975" y="1892075"/>
              <a:ext cx="62375" cy="80325"/>
            </a:xfrm>
            <a:custGeom>
              <a:avLst/>
              <a:gdLst/>
              <a:ahLst/>
              <a:cxnLst/>
              <a:rect l="l" t="t" r="r" b="b"/>
              <a:pathLst>
                <a:path w="2495" h="3213" extrusionOk="0">
                  <a:moveTo>
                    <a:pt x="201" y="0"/>
                  </a:moveTo>
                  <a:cubicBezTo>
                    <a:pt x="191" y="0"/>
                    <a:pt x="183" y="3"/>
                    <a:pt x="177" y="9"/>
                  </a:cubicBezTo>
                  <a:cubicBezTo>
                    <a:pt x="0" y="186"/>
                    <a:pt x="1388" y="3213"/>
                    <a:pt x="1947" y="3213"/>
                  </a:cubicBezTo>
                  <a:cubicBezTo>
                    <a:pt x="1953" y="3213"/>
                    <a:pt x="1958" y="3212"/>
                    <a:pt x="1963" y="3212"/>
                  </a:cubicBezTo>
                  <a:cubicBezTo>
                    <a:pt x="2495" y="3166"/>
                    <a:pt x="5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13082A16-EE5C-4E40-8057-BB1B930FE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799" y="2294260"/>
            <a:ext cx="8427585" cy="1072941"/>
          </a:xfrm>
        </p:spPr>
        <p:txBody>
          <a:bodyPr/>
          <a:lstStyle/>
          <a:p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Viết đúng các số đo độ dài và khối lượng dưới dạng số thập phân.</a:t>
            </a:r>
          </a:p>
        </p:txBody>
      </p:sp>
      <p:sp>
        <p:nvSpPr>
          <p:cNvPr id="37" name="Google Shape;1971;p40">
            <a:extLst>
              <a:ext uri="{FF2B5EF4-FFF2-40B4-BE49-F238E27FC236}">
                <a16:creationId xmlns:a16="http://schemas.microsoft.com/office/drawing/2014/main" id="{D1C1A73C-2998-4707-8630-539D5BF2240A}"/>
              </a:ext>
            </a:extLst>
          </p:cNvPr>
          <p:cNvSpPr/>
          <p:nvPr/>
        </p:nvSpPr>
        <p:spPr>
          <a:xfrm>
            <a:off x="1746595" y="4494396"/>
            <a:ext cx="8631995" cy="12465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86" name="Google Shape;1986;p40"/>
          <p:cNvGrpSpPr/>
          <p:nvPr/>
        </p:nvGrpSpPr>
        <p:grpSpPr>
          <a:xfrm rot="3523537">
            <a:off x="9961630" y="4569672"/>
            <a:ext cx="1094209" cy="1320685"/>
            <a:chOff x="2257425" y="2373925"/>
            <a:chExt cx="495100" cy="597475"/>
          </a:xfrm>
        </p:grpSpPr>
        <p:sp>
          <p:nvSpPr>
            <p:cNvPr id="1987" name="Google Shape;1987;p40"/>
            <p:cNvSpPr/>
            <p:nvPr/>
          </p:nvSpPr>
          <p:spPr>
            <a:xfrm>
              <a:off x="2582150" y="2805400"/>
              <a:ext cx="124450" cy="166000"/>
            </a:xfrm>
            <a:custGeom>
              <a:avLst/>
              <a:gdLst/>
              <a:ahLst/>
              <a:cxnLst/>
              <a:rect l="l" t="t" r="r" b="b"/>
              <a:pathLst>
                <a:path w="4978" h="6640" extrusionOk="0">
                  <a:moveTo>
                    <a:pt x="2261" y="0"/>
                  </a:moveTo>
                  <a:cubicBezTo>
                    <a:pt x="367" y="0"/>
                    <a:pt x="1" y="1363"/>
                    <a:pt x="1" y="1363"/>
                  </a:cubicBezTo>
                  <a:cubicBezTo>
                    <a:pt x="1" y="1363"/>
                    <a:pt x="1872" y="6640"/>
                    <a:pt x="3283" y="6640"/>
                  </a:cubicBezTo>
                  <a:cubicBezTo>
                    <a:pt x="3300" y="6640"/>
                    <a:pt x="3318" y="6639"/>
                    <a:pt x="3334" y="6638"/>
                  </a:cubicBezTo>
                  <a:cubicBezTo>
                    <a:pt x="4918" y="6483"/>
                    <a:pt x="4978" y="5149"/>
                    <a:pt x="4644" y="4066"/>
                  </a:cubicBezTo>
                  <a:cubicBezTo>
                    <a:pt x="4168" y="2542"/>
                    <a:pt x="3156" y="89"/>
                    <a:pt x="3156" y="89"/>
                  </a:cubicBezTo>
                  <a:cubicBezTo>
                    <a:pt x="2825" y="27"/>
                    <a:pt x="2528" y="0"/>
                    <a:pt x="2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2257425" y="2373925"/>
              <a:ext cx="495100" cy="486300"/>
            </a:xfrm>
            <a:custGeom>
              <a:avLst/>
              <a:gdLst/>
              <a:ahLst/>
              <a:cxnLst/>
              <a:rect l="l" t="t" r="r" b="b"/>
              <a:pathLst>
                <a:path w="19804" h="19452" extrusionOk="0">
                  <a:moveTo>
                    <a:pt x="9258" y="0"/>
                  </a:moveTo>
                  <a:cubicBezTo>
                    <a:pt x="8639" y="0"/>
                    <a:pt x="7997" y="124"/>
                    <a:pt x="7334" y="394"/>
                  </a:cubicBezTo>
                  <a:cubicBezTo>
                    <a:pt x="0" y="3370"/>
                    <a:pt x="7680" y="18860"/>
                    <a:pt x="8656" y="19337"/>
                  </a:cubicBezTo>
                  <a:cubicBezTo>
                    <a:pt x="8821" y="19415"/>
                    <a:pt x="9053" y="19452"/>
                    <a:pt x="9337" y="19452"/>
                  </a:cubicBezTo>
                  <a:cubicBezTo>
                    <a:pt x="12097" y="19452"/>
                    <a:pt x="19803" y="16001"/>
                    <a:pt x="19717" y="14479"/>
                  </a:cubicBezTo>
                  <a:cubicBezTo>
                    <a:pt x="19619" y="12982"/>
                    <a:pt x="15608" y="0"/>
                    <a:pt x="9258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2493750" y="2438825"/>
              <a:ext cx="205400" cy="330950"/>
            </a:xfrm>
            <a:custGeom>
              <a:avLst/>
              <a:gdLst/>
              <a:ahLst/>
              <a:cxnLst/>
              <a:rect l="l" t="t" r="r" b="b"/>
              <a:pathLst>
                <a:path w="8216" h="13238" extrusionOk="0">
                  <a:moveTo>
                    <a:pt x="1178" y="0"/>
                  </a:moveTo>
                  <a:cubicBezTo>
                    <a:pt x="1067" y="0"/>
                    <a:pt x="960" y="27"/>
                    <a:pt x="858" y="84"/>
                  </a:cubicBezTo>
                  <a:cubicBezTo>
                    <a:pt x="1" y="584"/>
                    <a:pt x="1263" y="3703"/>
                    <a:pt x="2513" y="6858"/>
                  </a:cubicBezTo>
                  <a:cubicBezTo>
                    <a:pt x="3727" y="9906"/>
                    <a:pt x="4918" y="12990"/>
                    <a:pt x="5156" y="13181"/>
                  </a:cubicBezTo>
                  <a:cubicBezTo>
                    <a:pt x="5206" y="13220"/>
                    <a:pt x="5278" y="13238"/>
                    <a:pt x="5366" y="13238"/>
                  </a:cubicBezTo>
                  <a:cubicBezTo>
                    <a:pt x="5886" y="13238"/>
                    <a:pt x="6977" y="12620"/>
                    <a:pt x="7537" y="12264"/>
                  </a:cubicBezTo>
                  <a:cubicBezTo>
                    <a:pt x="8216" y="11847"/>
                    <a:pt x="6454" y="8109"/>
                    <a:pt x="4989" y="5132"/>
                  </a:cubicBezTo>
                  <a:cubicBezTo>
                    <a:pt x="3788" y="2655"/>
                    <a:pt x="2283" y="0"/>
                    <a:pt x="1178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2400575" y="2471850"/>
              <a:ext cx="175650" cy="337375"/>
            </a:xfrm>
            <a:custGeom>
              <a:avLst/>
              <a:gdLst/>
              <a:ahLst/>
              <a:cxnLst/>
              <a:rect l="l" t="t" r="r" b="b"/>
              <a:pathLst>
                <a:path w="7026" h="13495" extrusionOk="0">
                  <a:moveTo>
                    <a:pt x="1355" y="0"/>
                  </a:moveTo>
                  <a:cubicBezTo>
                    <a:pt x="1320" y="0"/>
                    <a:pt x="1286" y="4"/>
                    <a:pt x="1251" y="13"/>
                  </a:cubicBezTo>
                  <a:cubicBezTo>
                    <a:pt x="1" y="311"/>
                    <a:pt x="775" y="3632"/>
                    <a:pt x="1644" y="6526"/>
                  </a:cubicBezTo>
                  <a:cubicBezTo>
                    <a:pt x="2580" y="9637"/>
                    <a:pt x="3803" y="13495"/>
                    <a:pt x="4579" y="13495"/>
                  </a:cubicBezTo>
                  <a:cubicBezTo>
                    <a:pt x="4593" y="13495"/>
                    <a:pt x="4607" y="13493"/>
                    <a:pt x="4621" y="13491"/>
                  </a:cubicBezTo>
                  <a:cubicBezTo>
                    <a:pt x="5394" y="13348"/>
                    <a:pt x="6918" y="12967"/>
                    <a:pt x="6978" y="12550"/>
                  </a:cubicBezTo>
                  <a:cubicBezTo>
                    <a:pt x="7026" y="12241"/>
                    <a:pt x="5811" y="9169"/>
                    <a:pt x="4632" y="6109"/>
                  </a:cubicBezTo>
                  <a:cubicBezTo>
                    <a:pt x="3473" y="3043"/>
                    <a:pt x="2302" y="0"/>
                    <a:pt x="1355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2467850" y="2384075"/>
              <a:ext cx="151825" cy="86575"/>
            </a:xfrm>
            <a:custGeom>
              <a:avLst/>
              <a:gdLst/>
              <a:ahLst/>
              <a:cxnLst/>
              <a:rect l="l" t="t" r="r" b="b"/>
              <a:pathLst>
                <a:path w="6073" h="3463" extrusionOk="0">
                  <a:moveTo>
                    <a:pt x="1301" y="1"/>
                  </a:moveTo>
                  <a:cubicBezTo>
                    <a:pt x="569" y="1"/>
                    <a:pt x="100" y="267"/>
                    <a:pt x="60" y="654"/>
                  </a:cubicBezTo>
                  <a:cubicBezTo>
                    <a:pt x="1" y="1226"/>
                    <a:pt x="1429" y="821"/>
                    <a:pt x="2918" y="1702"/>
                  </a:cubicBezTo>
                  <a:cubicBezTo>
                    <a:pt x="3992" y="2321"/>
                    <a:pt x="4888" y="3463"/>
                    <a:pt x="5426" y="3463"/>
                  </a:cubicBezTo>
                  <a:cubicBezTo>
                    <a:pt x="5478" y="3463"/>
                    <a:pt x="5527" y="3452"/>
                    <a:pt x="5573" y="3429"/>
                  </a:cubicBezTo>
                  <a:cubicBezTo>
                    <a:pt x="6073" y="3167"/>
                    <a:pt x="4585" y="869"/>
                    <a:pt x="2596" y="226"/>
                  </a:cubicBezTo>
                  <a:cubicBezTo>
                    <a:pt x="2111" y="70"/>
                    <a:pt x="1672" y="1"/>
                    <a:pt x="1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2417200" y="2394950"/>
              <a:ext cx="37000" cy="21400"/>
            </a:xfrm>
            <a:custGeom>
              <a:avLst/>
              <a:gdLst/>
              <a:ahLst/>
              <a:cxnLst/>
              <a:rect l="l" t="t" r="r" b="b"/>
              <a:pathLst>
                <a:path w="1480" h="856" extrusionOk="0">
                  <a:moveTo>
                    <a:pt x="1145" y="1"/>
                  </a:moveTo>
                  <a:cubicBezTo>
                    <a:pt x="868" y="1"/>
                    <a:pt x="483" y="85"/>
                    <a:pt x="288" y="243"/>
                  </a:cubicBezTo>
                  <a:cubicBezTo>
                    <a:pt x="1" y="478"/>
                    <a:pt x="142" y="855"/>
                    <a:pt x="508" y="855"/>
                  </a:cubicBezTo>
                  <a:cubicBezTo>
                    <a:pt x="551" y="855"/>
                    <a:pt x="597" y="850"/>
                    <a:pt x="646" y="839"/>
                  </a:cubicBezTo>
                  <a:cubicBezTo>
                    <a:pt x="1122" y="743"/>
                    <a:pt x="1479" y="446"/>
                    <a:pt x="1467" y="112"/>
                  </a:cubicBezTo>
                  <a:cubicBezTo>
                    <a:pt x="1462" y="37"/>
                    <a:pt x="1327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8" name="Title 2">
            <a:extLst>
              <a:ext uri="{FF2B5EF4-FFF2-40B4-BE49-F238E27FC236}">
                <a16:creationId xmlns:a16="http://schemas.microsoft.com/office/drawing/2014/main" id="{121731D7-C5EC-4140-956E-D16B36C3E7A0}"/>
              </a:ext>
            </a:extLst>
          </p:cNvPr>
          <p:cNvSpPr txBox="1">
            <a:spLocks/>
          </p:cNvSpPr>
          <p:nvPr/>
        </p:nvSpPr>
        <p:spPr>
          <a:xfrm>
            <a:off x="1905254" y="4565785"/>
            <a:ext cx="8427585" cy="1103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F1B1F"/>
              </a:buClr>
              <a:buSzPts val="2000"/>
              <a:buFont typeface="Fredoka One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Fredoka One"/>
              </a:rPr>
              <a:t>Nắm vững mối quan hệ giữa các đơn vị đo độ dài và đơn vị đo khối lượng.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F4C1A1E-9625-4B18-BC26-79EF15DAD69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7669" y="1777188"/>
            <a:ext cx="1079977" cy="1072919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C7FDD71D-22D1-40D3-8654-E5C34FDBE2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8914" y="4831164"/>
            <a:ext cx="1079977" cy="1072919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16F676A8-0022-43CE-A213-4EFB44531A90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55034" t="47964"/>
          <a:stretch/>
        </p:blipFill>
        <p:spPr>
          <a:xfrm>
            <a:off x="202799" y="4142186"/>
            <a:ext cx="1905037" cy="2522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824095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31"/>
          <p:cNvSpPr txBox="1">
            <a:spLocks noGrp="1"/>
          </p:cNvSpPr>
          <p:nvPr>
            <p:ph type="subTitle" idx="1"/>
          </p:nvPr>
        </p:nvSpPr>
        <p:spPr>
          <a:xfrm>
            <a:off x="21272" y="2352051"/>
            <a:ext cx="5650218" cy="3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609585" indent="-423323" algn="just">
              <a:spcBef>
                <a:spcPts val="800"/>
              </a:spcBef>
              <a:buFont typeface="Quicksand"/>
              <a:buChar char="●"/>
            </a:pPr>
            <a:r>
              <a:rPr lang="en" sz="3600">
                <a:latin typeface="Calibri" panose="020F0502020204030204" pitchFamily="34" charset="0"/>
                <a:cs typeface="Calibri" panose="020F0502020204030204" pitchFamily="34" charset="0"/>
              </a:rPr>
              <a:t>Ôn lại mối quan hệ giữa các đơn vị đo dộ dài và đơn vị đo khối lượng.</a:t>
            </a:r>
          </a:p>
          <a:p>
            <a:pPr marL="609585" indent="-423323" algn="just">
              <a:spcBef>
                <a:spcPts val="800"/>
              </a:spcBef>
              <a:buFont typeface="Quicksand"/>
              <a:buChar char="●"/>
            </a:pPr>
            <a:r>
              <a:rPr lang="en" sz="3600">
                <a:latin typeface="Calibri" panose="020F0502020204030204" pitchFamily="34" charset="0"/>
                <a:cs typeface="Calibri" panose="020F0502020204030204" pitchFamily="34" charset="0"/>
              </a:rPr>
              <a:t>Chuẩn bị bài tiếp theo: Ôn tập về đo diện tích. </a:t>
            </a:r>
            <a:endParaRPr sz="36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81" name="Google Shape;1281;p31"/>
          <p:cNvSpPr txBox="1">
            <a:spLocks noGrp="1"/>
          </p:cNvSpPr>
          <p:nvPr>
            <p:ph type="title"/>
          </p:nvPr>
        </p:nvSpPr>
        <p:spPr>
          <a:xfrm>
            <a:off x="1164640" y="486225"/>
            <a:ext cx="3785200" cy="1574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7200">
                <a:latin typeface="#9Slide07 SFU Blackout" panose="00000400000000000000" pitchFamily="2" charset="0"/>
              </a:rPr>
              <a:t>DẶN DÒ</a:t>
            </a:r>
            <a:endParaRPr sz="7200">
              <a:latin typeface="#9Slide07 SFU Blackout" panose="00000400000000000000" pitchFamily="2" charset="0"/>
            </a:endParaRPr>
          </a:p>
        </p:txBody>
      </p:sp>
      <p:grpSp>
        <p:nvGrpSpPr>
          <p:cNvPr id="1282" name="Google Shape;1282;p31"/>
          <p:cNvGrpSpPr/>
          <p:nvPr/>
        </p:nvGrpSpPr>
        <p:grpSpPr>
          <a:xfrm>
            <a:off x="7455565" y="1534141"/>
            <a:ext cx="3785248" cy="3789724"/>
            <a:chOff x="4627950" y="2411150"/>
            <a:chExt cx="740000" cy="740875"/>
          </a:xfrm>
        </p:grpSpPr>
        <p:sp>
          <p:nvSpPr>
            <p:cNvPr id="1283" name="Google Shape;1283;p31"/>
            <p:cNvSpPr/>
            <p:nvPr/>
          </p:nvSpPr>
          <p:spPr>
            <a:xfrm>
              <a:off x="4627950" y="2411150"/>
              <a:ext cx="740000" cy="740875"/>
            </a:xfrm>
            <a:custGeom>
              <a:avLst/>
              <a:gdLst/>
              <a:ahLst/>
              <a:cxnLst/>
              <a:rect l="l" t="t" r="r" b="b"/>
              <a:pathLst>
                <a:path w="29600" h="29635" extrusionOk="0">
                  <a:moveTo>
                    <a:pt x="3298" y="13395"/>
                  </a:moveTo>
                  <a:lnTo>
                    <a:pt x="3298" y="13514"/>
                  </a:lnTo>
                  <a:lnTo>
                    <a:pt x="3156" y="13490"/>
                  </a:lnTo>
                  <a:cubicBezTo>
                    <a:pt x="3191" y="13454"/>
                    <a:pt x="3251" y="13430"/>
                    <a:pt x="3298" y="13395"/>
                  </a:cubicBezTo>
                  <a:close/>
                  <a:moveTo>
                    <a:pt x="17967" y="0"/>
                  </a:moveTo>
                  <a:cubicBezTo>
                    <a:pt x="17860" y="0"/>
                    <a:pt x="17753" y="24"/>
                    <a:pt x="17634" y="60"/>
                  </a:cubicBezTo>
                  <a:cubicBezTo>
                    <a:pt x="17336" y="167"/>
                    <a:pt x="17110" y="417"/>
                    <a:pt x="17026" y="714"/>
                  </a:cubicBezTo>
                  <a:lnTo>
                    <a:pt x="6763" y="2036"/>
                  </a:lnTo>
                  <a:cubicBezTo>
                    <a:pt x="6549" y="1893"/>
                    <a:pt x="6335" y="1798"/>
                    <a:pt x="6084" y="1798"/>
                  </a:cubicBezTo>
                  <a:cubicBezTo>
                    <a:pt x="5787" y="1798"/>
                    <a:pt x="5501" y="1941"/>
                    <a:pt x="5311" y="2155"/>
                  </a:cubicBezTo>
                  <a:cubicBezTo>
                    <a:pt x="5025" y="2489"/>
                    <a:pt x="5025" y="2870"/>
                    <a:pt x="5120" y="3191"/>
                  </a:cubicBezTo>
                  <a:lnTo>
                    <a:pt x="203" y="13323"/>
                  </a:lnTo>
                  <a:cubicBezTo>
                    <a:pt x="0" y="13764"/>
                    <a:pt x="131" y="14288"/>
                    <a:pt x="536" y="14573"/>
                  </a:cubicBezTo>
                  <a:cubicBezTo>
                    <a:pt x="715" y="14692"/>
                    <a:pt x="917" y="14752"/>
                    <a:pt x="1108" y="14752"/>
                  </a:cubicBezTo>
                  <a:cubicBezTo>
                    <a:pt x="1382" y="14752"/>
                    <a:pt x="1632" y="14645"/>
                    <a:pt x="1822" y="14454"/>
                  </a:cubicBezTo>
                  <a:cubicBezTo>
                    <a:pt x="1822" y="14680"/>
                    <a:pt x="1917" y="14895"/>
                    <a:pt x="2084" y="15073"/>
                  </a:cubicBezTo>
                  <a:lnTo>
                    <a:pt x="2263" y="15276"/>
                  </a:lnTo>
                  <a:lnTo>
                    <a:pt x="2036" y="15395"/>
                  </a:lnTo>
                  <a:cubicBezTo>
                    <a:pt x="1643" y="15597"/>
                    <a:pt x="1441" y="16014"/>
                    <a:pt x="1512" y="16443"/>
                  </a:cubicBezTo>
                  <a:cubicBezTo>
                    <a:pt x="1584" y="16883"/>
                    <a:pt x="1929" y="17205"/>
                    <a:pt x="2358" y="17264"/>
                  </a:cubicBezTo>
                  <a:lnTo>
                    <a:pt x="2620" y="17300"/>
                  </a:lnTo>
                  <a:lnTo>
                    <a:pt x="2525" y="17538"/>
                  </a:lnTo>
                  <a:cubicBezTo>
                    <a:pt x="2358" y="17943"/>
                    <a:pt x="2477" y="18395"/>
                    <a:pt x="2810" y="18681"/>
                  </a:cubicBezTo>
                  <a:cubicBezTo>
                    <a:pt x="2989" y="18848"/>
                    <a:pt x="3227" y="18919"/>
                    <a:pt x="3453" y="18919"/>
                  </a:cubicBezTo>
                  <a:cubicBezTo>
                    <a:pt x="3644" y="18919"/>
                    <a:pt x="3822" y="18871"/>
                    <a:pt x="3989" y="18776"/>
                  </a:cubicBezTo>
                  <a:lnTo>
                    <a:pt x="4203" y="18633"/>
                  </a:lnTo>
                  <a:lnTo>
                    <a:pt x="4263" y="18836"/>
                  </a:lnTo>
                  <a:cubicBezTo>
                    <a:pt x="4120" y="19098"/>
                    <a:pt x="4001" y="19407"/>
                    <a:pt x="3941" y="19705"/>
                  </a:cubicBezTo>
                  <a:cubicBezTo>
                    <a:pt x="3822" y="20324"/>
                    <a:pt x="3906" y="20943"/>
                    <a:pt x="4179" y="21455"/>
                  </a:cubicBezTo>
                  <a:cubicBezTo>
                    <a:pt x="3894" y="21705"/>
                    <a:pt x="3656" y="21991"/>
                    <a:pt x="3465" y="22300"/>
                  </a:cubicBezTo>
                  <a:cubicBezTo>
                    <a:pt x="3275" y="22622"/>
                    <a:pt x="3156" y="22955"/>
                    <a:pt x="3108" y="23301"/>
                  </a:cubicBezTo>
                  <a:cubicBezTo>
                    <a:pt x="3060" y="23682"/>
                    <a:pt x="3108" y="24039"/>
                    <a:pt x="3156" y="24313"/>
                  </a:cubicBezTo>
                  <a:cubicBezTo>
                    <a:pt x="3227" y="24729"/>
                    <a:pt x="3334" y="25146"/>
                    <a:pt x="3477" y="25563"/>
                  </a:cubicBezTo>
                  <a:cubicBezTo>
                    <a:pt x="3584" y="25860"/>
                    <a:pt x="3715" y="26194"/>
                    <a:pt x="3989" y="26491"/>
                  </a:cubicBezTo>
                  <a:cubicBezTo>
                    <a:pt x="3870" y="26706"/>
                    <a:pt x="3810" y="26932"/>
                    <a:pt x="3775" y="27170"/>
                  </a:cubicBezTo>
                  <a:cubicBezTo>
                    <a:pt x="3691" y="27980"/>
                    <a:pt x="4191" y="28801"/>
                    <a:pt x="5061" y="29254"/>
                  </a:cubicBezTo>
                  <a:cubicBezTo>
                    <a:pt x="5537" y="29504"/>
                    <a:pt x="6084" y="29635"/>
                    <a:pt x="6632" y="29635"/>
                  </a:cubicBezTo>
                  <a:cubicBezTo>
                    <a:pt x="6763" y="29635"/>
                    <a:pt x="6918" y="29635"/>
                    <a:pt x="7025" y="29587"/>
                  </a:cubicBezTo>
                  <a:cubicBezTo>
                    <a:pt x="7597" y="29516"/>
                    <a:pt x="8109" y="29301"/>
                    <a:pt x="8573" y="29099"/>
                  </a:cubicBezTo>
                  <a:cubicBezTo>
                    <a:pt x="9323" y="28754"/>
                    <a:pt x="10073" y="28373"/>
                    <a:pt x="10787" y="28015"/>
                  </a:cubicBezTo>
                  <a:cubicBezTo>
                    <a:pt x="11561" y="27623"/>
                    <a:pt x="12300" y="27242"/>
                    <a:pt x="13050" y="26908"/>
                  </a:cubicBezTo>
                  <a:lnTo>
                    <a:pt x="13050" y="26908"/>
                  </a:lnTo>
                  <a:cubicBezTo>
                    <a:pt x="12990" y="27063"/>
                    <a:pt x="12978" y="27230"/>
                    <a:pt x="13002" y="27420"/>
                  </a:cubicBezTo>
                  <a:cubicBezTo>
                    <a:pt x="13097" y="27908"/>
                    <a:pt x="13526" y="28265"/>
                    <a:pt x="14026" y="28265"/>
                  </a:cubicBezTo>
                  <a:cubicBezTo>
                    <a:pt x="14264" y="28265"/>
                    <a:pt x="14705" y="28265"/>
                    <a:pt x="19408" y="26182"/>
                  </a:cubicBezTo>
                  <a:lnTo>
                    <a:pt x="19419" y="26182"/>
                  </a:lnTo>
                  <a:cubicBezTo>
                    <a:pt x="24742" y="24313"/>
                    <a:pt x="24801" y="24110"/>
                    <a:pt x="24980" y="23610"/>
                  </a:cubicBezTo>
                  <a:cubicBezTo>
                    <a:pt x="25075" y="23313"/>
                    <a:pt x="25039" y="22979"/>
                    <a:pt x="24884" y="22729"/>
                  </a:cubicBezTo>
                  <a:cubicBezTo>
                    <a:pt x="24801" y="22610"/>
                    <a:pt x="24682" y="22479"/>
                    <a:pt x="24527" y="22384"/>
                  </a:cubicBezTo>
                  <a:cubicBezTo>
                    <a:pt x="24849" y="21872"/>
                    <a:pt x="25027" y="21241"/>
                    <a:pt x="25027" y="20598"/>
                  </a:cubicBezTo>
                  <a:cubicBezTo>
                    <a:pt x="25027" y="20276"/>
                    <a:pt x="24968" y="19943"/>
                    <a:pt x="24884" y="19633"/>
                  </a:cubicBezTo>
                  <a:cubicBezTo>
                    <a:pt x="25611" y="19145"/>
                    <a:pt x="25980" y="18752"/>
                    <a:pt x="26111" y="18336"/>
                  </a:cubicBezTo>
                  <a:cubicBezTo>
                    <a:pt x="26408" y="18252"/>
                    <a:pt x="26647" y="18014"/>
                    <a:pt x="26754" y="17705"/>
                  </a:cubicBezTo>
                  <a:lnTo>
                    <a:pt x="26825" y="17467"/>
                  </a:lnTo>
                  <a:lnTo>
                    <a:pt x="27051" y="17598"/>
                  </a:lnTo>
                  <a:cubicBezTo>
                    <a:pt x="27218" y="17705"/>
                    <a:pt x="27409" y="17740"/>
                    <a:pt x="27587" y="17740"/>
                  </a:cubicBezTo>
                  <a:cubicBezTo>
                    <a:pt x="27813" y="17740"/>
                    <a:pt x="28052" y="17657"/>
                    <a:pt x="28230" y="17502"/>
                  </a:cubicBezTo>
                  <a:cubicBezTo>
                    <a:pt x="28552" y="17217"/>
                    <a:pt x="28671" y="16764"/>
                    <a:pt x="28516" y="16359"/>
                  </a:cubicBezTo>
                  <a:lnTo>
                    <a:pt x="28421" y="16121"/>
                  </a:lnTo>
                  <a:lnTo>
                    <a:pt x="28671" y="16085"/>
                  </a:lnTo>
                  <a:cubicBezTo>
                    <a:pt x="29111" y="16026"/>
                    <a:pt x="29445" y="15704"/>
                    <a:pt x="29528" y="15276"/>
                  </a:cubicBezTo>
                  <a:cubicBezTo>
                    <a:pt x="29599" y="14835"/>
                    <a:pt x="29385" y="14419"/>
                    <a:pt x="29004" y="14216"/>
                  </a:cubicBezTo>
                  <a:lnTo>
                    <a:pt x="28778" y="14097"/>
                  </a:lnTo>
                  <a:lnTo>
                    <a:pt x="28956" y="13907"/>
                  </a:lnTo>
                  <a:cubicBezTo>
                    <a:pt x="29242" y="13597"/>
                    <a:pt x="29302" y="13121"/>
                    <a:pt x="29075" y="12740"/>
                  </a:cubicBezTo>
                  <a:cubicBezTo>
                    <a:pt x="28897" y="12430"/>
                    <a:pt x="28575" y="12252"/>
                    <a:pt x="28218" y="12252"/>
                  </a:cubicBezTo>
                  <a:cubicBezTo>
                    <a:pt x="28135" y="12252"/>
                    <a:pt x="28075" y="12252"/>
                    <a:pt x="28004" y="12264"/>
                  </a:cubicBezTo>
                  <a:lnTo>
                    <a:pt x="27754" y="12323"/>
                  </a:lnTo>
                  <a:lnTo>
                    <a:pt x="27754" y="12323"/>
                  </a:lnTo>
                  <a:lnTo>
                    <a:pt x="27766" y="12073"/>
                  </a:lnTo>
                  <a:cubicBezTo>
                    <a:pt x="27778" y="11644"/>
                    <a:pt x="27516" y="11252"/>
                    <a:pt x="27111" y="11109"/>
                  </a:cubicBezTo>
                  <a:cubicBezTo>
                    <a:pt x="27028" y="11073"/>
                    <a:pt x="26920" y="11049"/>
                    <a:pt x="26825" y="11049"/>
                  </a:cubicBezTo>
                  <a:cubicBezTo>
                    <a:pt x="27135" y="10501"/>
                    <a:pt x="27099" y="10239"/>
                    <a:pt x="27051" y="10001"/>
                  </a:cubicBezTo>
                  <a:cubicBezTo>
                    <a:pt x="27039" y="9930"/>
                    <a:pt x="27028" y="9870"/>
                    <a:pt x="26992" y="9799"/>
                  </a:cubicBezTo>
                  <a:cubicBezTo>
                    <a:pt x="28956" y="8239"/>
                    <a:pt x="28921" y="7727"/>
                    <a:pt x="28897" y="7322"/>
                  </a:cubicBezTo>
                  <a:cubicBezTo>
                    <a:pt x="28885" y="6894"/>
                    <a:pt x="28623" y="6537"/>
                    <a:pt x="28242" y="6358"/>
                  </a:cubicBezTo>
                  <a:cubicBezTo>
                    <a:pt x="28063" y="6287"/>
                    <a:pt x="27873" y="6239"/>
                    <a:pt x="27671" y="6239"/>
                  </a:cubicBezTo>
                  <a:cubicBezTo>
                    <a:pt x="27528" y="6239"/>
                    <a:pt x="27301" y="6239"/>
                    <a:pt x="26920" y="6418"/>
                  </a:cubicBezTo>
                  <a:cubicBezTo>
                    <a:pt x="29004" y="3417"/>
                    <a:pt x="28718" y="2703"/>
                    <a:pt x="28552" y="2298"/>
                  </a:cubicBezTo>
                  <a:cubicBezTo>
                    <a:pt x="28385" y="1869"/>
                    <a:pt x="28016" y="1584"/>
                    <a:pt x="27551" y="1512"/>
                  </a:cubicBezTo>
                  <a:cubicBezTo>
                    <a:pt x="27480" y="1488"/>
                    <a:pt x="27409" y="1488"/>
                    <a:pt x="27337" y="1488"/>
                  </a:cubicBezTo>
                  <a:cubicBezTo>
                    <a:pt x="26623" y="1488"/>
                    <a:pt x="25766" y="1881"/>
                    <a:pt x="24777" y="4322"/>
                  </a:cubicBezTo>
                  <a:cubicBezTo>
                    <a:pt x="24563" y="4143"/>
                    <a:pt x="24313" y="4048"/>
                    <a:pt x="24039" y="4048"/>
                  </a:cubicBezTo>
                  <a:cubicBezTo>
                    <a:pt x="23944" y="4048"/>
                    <a:pt x="23837" y="4072"/>
                    <a:pt x="23730" y="4096"/>
                  </a:cubicBezTo>
                  <a:cubicBezTo>
                    <a:pt x="22896" y="4322"/>
                    <a:pt x="22467" y="5227"/>
                    <a:pt x="22217" y="7370"/>
                  </a:cubicBezTo>
                  <a:cubicBezTo>
                    <a:pt x="22134" y="7358"/>
                    <a:pt x="22051" y="7346"/>
                    <a:pt x="21979" y="7346"/>
                  </a:cubicBezTo>
                  <a:cubicBezTo>
                    <a:pt x="21825" y="7346"/>
                    <a:pt x="21694" y="7370"/>
                    <a:pt x="21539" y="7430"/>
                  </a:cubicBezTo>
                  <a:cubicBezTo>
                    <a:pt x="21455" y="7465"/>
                    <a:pt x="21396" y="7489"/>
                    <a:pt x="21324" y="7537"/>
                  </a:cubicBezTo>
                  <a:lnTo>
                    <a:pt x="21420" y="7251"/>
                  </a:lnTo>
                  <a:cubicBezTo>
                    <a:pt x="21515" y="6965"/>
                    <a:pt x="21479" y="6691"/>
                    <a:pt x="21348" y="6429"/>
                  </a:cubicBezTo>
                  <a:cubicBezTo>
                    <a:pt x="21682" y="6156"/>
                    <a:pt x="21777" y="5703"/>
                    <a:pt x="21622" y="5322"/>
                  </a:cubicBezTo>
                  <a:lnTo>
                    <a:pt x="21527" y="5084"/>
                  </a:lnTo>
                  <a:lnTo>
                    <a:pt x="21777" y="5048"/>
                  </a:lnTo>
                  <a:cubicBezTo>
                    <a:pt x="22217" y="4989"/>
                    <a:pt x="22563" y="4667"/>
                    <a:pt x="22634" y="4227"/>
                  </a:cubicBezTo>
                  <a:cubicBezTo>
                    <a:pt x="22706" y="3798"/>
                    <a:pt x="22491" y="3381"/>
                    <a:pt x="22110" y="3179"/>
                  </a:cubicBezTo>
                  <a:lnTo>
                    <a:pt x="21884" y="3060"/>
                  </a:lnTo>
                  <a:lnTo>
                    <a:pt x="22063" y="2858"/>
                  </a:lnTo>
                  <a:cubicBezTo>
                    <a:pt x="22348" y="2548"/>
                    <a:pt x="22408" y="2072"/>
                    <a:pt x="22182" y="1703"/>
                  </a:cubicBezTo>
                  <a:cubicBezTo>
                    <a:pt x="22003" y="1381"/>
                    <a:pt x="21682" y="1215"/>
                    <a:pt x="21324" y="1215"/>
                  </a:cubicBezTo>
                  <a:cubicBezTo>
                    <a:pt x="21253" y="1215"/>
                    <a:pt x="21182" y="1215"/>
                    <a:pt x="21110" y="1226"/>
                  </a:cubicBezTo>
                  <a:lnTo>
                    <a:pt x="20860" y="1286"/>
                  </a:lnTo>
                  <a:lnTo>
                    <a:pt x="20860" y="1286"/>
                  </a:lnTo>
                  <a:lnTo>
                    <a:pt x="20872" y="1036"/>
                  </a:lnTo>
                  <a:cubicBezTo>
                    <a:pt x="20884" y="595"/>
                    <a:pt x="20622" y="214"/>
                    <a:pt x="20217" y="60"/>
                  </a:cubicBezTo>
                  <a:cubicBezTo>
                    <a:pt x="20098" y="24"/>
                    <a:pt x="19991" y="0"/>
                    <a:pt x="19872" y="0"/>
                  </a:cubicBezTo>
                  <a:cubicBezTo>
                    <a:pt x="19574" y="0"/>
                    <a:pt x="19277" y="143"/>
                    <a:pt x="19086" y="393"/>
                  </a:cubicBezTo>
                  <a:lnTo>
                    <a:pt x="18919" y="595"/>
                  </a:lnTo>
                  <a:lnTo>
                    <a:pt x="18765" y="393"/>
                  </a:lnTo>
                  <a:cubicBezTo>
                    <a:pt x="18562" y="143"/>
                    <a:pt x="18265" y="0"/>
                    <a:pt x="179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dir="324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1"/>
            <p:cNvSpPr/>
            <p:nvPr/>
          </p:nvSpPr>
          <p:spPr>
            <a:xfrm>
              <a:off x="4724675" y="2664200"/>
              <a:ext cx="442350" cy="471025"/>
            </a:xfrm>
            <a:custGeom>
              <a:avLst/>
              <a:gdLst/>
              <a:ahLst/>
              <a:cxnLst/>
              <a:rect l="l" t="t" r="r" b="b"/>
              <a:pathLst>
                <a:path w="17694" h="18841" extrusionOk="0">
                  <a:moveTo>
                    <a:pt x="11207" y="0"/>
                  </a:moveTo>
                  <a:cubicBezTo>
                    <a:pt x="11123" y="0"/>
                    <a:pt x="11039" y="4"/>
                    <a:pt x="10955" y="10"/>
                  </a:cubicBezTo>
                  <a:cubicBezTo>
                    <a:pt x="10240" y="70"/>
                    <a:pt x="9526" y="284"/>
                    <a:pt x="8883" y="606"/>
                  </a:cubicBezTo>
                  <a:cubicBezTo>
                    <a:pt x="8550" y="772"/>
                    <a:pt x="8216" y="999"/>
                    <a:pt x="8050" y="1344"/>
                  </a:cubicBezTo>
                  <a:cubicBezTo>
                    <a:pt x="7835" y="1761"/>
                    <a:pt x="7871" y="2368"/>
                    <a:pt x="7978" y="2832"/>
                  </a:cubicBezTo>
                  <a:cubicBezTo>
                    <a:pt x="7990" y="2844"/>
                    <a:pt x="7990" y="2856"/>
                    <a:pt x="7990" y="2868"/>
                  </a:cubicBezTo>
                  <a:cubicBezTo>
                    <a:pt x="7942" y="2868"/>
                    <a:pt x="7919" y="2856"/>
                    <a:pt x="7883" y="2844"/>
                  </a:cubicBezTo>
                  <a:cubicBezTo>
                    <a:pt x="7489" y="2696"/>
                    <a:pt x="7065" y="2600"/>
                    <a:pt x="6648" y="2600"/>
                  </a:cubicBezTo>
                  <a:cubicBezTo>
                    <a:pt x="6296" y="2600"/>
                    <a:pt x="5949" y="2668"/>
                    <a:pt x="5633" y="2832"/>
                  </a:cubicBezTo>
                  <a:cubicBezTo>
                    <a:pt x="5263" y="3023"/>
                    <a:pt x="4978" y="3320"/>
                    <a:pt x="4680" y="3618"/>
                  </a:cubicBezTo>
                  <a:cubicBezTo>
                    <a:pt x="4061" y="4237"/>
                    <a:pt x="3430" y="4916"/>
                    <a:pt x="3132" y="5749"/>
                  </a:cubicBezTo>
                  <a:cubicBezTo>
                    <a:pt x="2870" y="6499"/>
                    <a:pt x="2858" y="7487"/>
                    <a:pt x="3228" y="8202"/>
                  </a:cubicBezTo>
                  <a:cubicBezTo>
                    <a:pt x="3180" y="8190"/>
                    <a:pt x="3156" y="8166"/>
                    <a:pt x="3108" y="8154"/>
                  </a:cubicBezTo>
                  <a:cubicBezTo>
                    <a:pt x="3073" y="8142"/>
                    <a:pt x="3049" y="8130"/>
                    <a:pt x="3001" y="8130"/>
                  </a:cubicBezTo>
                  <a:cubicBezTo>
                    <a:pt x="2931" y="8118"/>
                    <a:pt x="2859" y="8111"/>
                    <a:pt x="2786" y="8111"/>
                  </a:cubicBezTo>
                  <a:cubicBezTo>
                    <a:pt x="2647" y="8111"/>
                    <a:pt x="2507" y="8135"/>
                    <a:pt x="2382" y="8190"/>
                  </a:cubicBezTo>
                  <a:cubicBezTo>
                    <a:pt x="1644" y="8440"/>
                    <a:pt x="1025" y="9178"/>
                    <a:pt x="858" y="9940"/>
                  </a:cubicBezTo>
                  <a:cubicBezTo>
                    <a:pt x="751" y="10428"/>
                    <a:pt x="870" y="11000"/>
                    <a:pt x="1251" y="11357"/>
                  </a:cubicBezTo>
                  <a:cubicBezTo>
                    <a:pt x="1406" y="11500"/>
                    <a:pt x="1573" y="11619"/>
                    <a:pt x="1739" y="11762"/>
                  </a:cubicBezTo>
                  <a:cubicBezTo>
                    <a:pt x="1644" y="11786"/>
                    <a:pt x="1561" y="11821"/>
                    <a:pt x="1489" y="11845"/>
                  </a:cubicBezTo>
                  <a:cubicBezTo>
                    <a:pt x="1418" y="11857"/>
                    <a:pt x="1382" y="11881"/>
                    <a:pt x="1334" y="11905"/>
                  </a:cubicBezTo>
                  <a:cubicBezTo>
                    <a:pt x="906" y="12119"/>
                    <a:pt x="513" y="12452"/>
                    <a:pt x="263" y="12893"/>
                  </a:cubicBezTo>
                  <a:cubicBezTo>
                    <a:pt x="144" y="13083"/>
                    <a:pt x="60" y="13310"/>
                    <a:pt x="25" y="13524"/>
                  </a:cubicBezTo>
                  <a:cubicBezTo>
                    <a:pt x="1" y="13762"/>
                    <a:pt x="25" y="14000"/>
                    <a:pt x="72" y="14238"/>
                  </a:cubicBezTo>
                  <a:cubicBezTo>
                    <a:pt x="144" y="14619"/>
                    <a:pt x="227" y="14988"/>
                    <a:pt x="370" y="15357"/>
                  </a:cubicBezTo>
                  <a:cubicBezTo>
                    <a:pt x="453" y="15607"/>
                    <a:pt x="561" y="15869"/>
                    <a:pt x="751" y="16048"/>
                  </a:cubicBezTo>
                  <a:cubicBezTo>
                    <a:pt x="984" y="16263"/>
                    <a:pt x="1266" y="16367"/>
                    <a:pt x="1558" y="16367"/>
                  </a:cubicBezTo>
                  <a:cubicBezTo>
                    <a:pt x="1669" y="16367"/>
                    <a:pt x="1782" y="16351"/>
                    <a:pt x="1894" y="16322"/>
                  </a:cubicBezTo>
                  <a:cubicBezTo>
                    <a:pt x="1918" y="16310"/>
                    <a:pt x="1918" y="16310"/>
                    <a:pt x="1930" y="16310"/>
                  </a:cubicBezTo>
                  <a:cubicBezTo>
                    <a:pt x="1787" y="16369"/>
                    <a:pt x="1620" y="16441"/>
                    <a:pt x="1465" y="16536"/>
                  </a:cubicBezTo>
                  <a:cubicBezTo>
                    <a:pt x="1096" y="16739"/>
                    <a:pt x="775" y="17024"/>
                    <a:pt x="727" y="17441"/>
                  </a:cubicBezTo>
                  <a:cubicBezTo>
                    <a:pt x="680" y="17917"/>
                    <a:pt x="1072" y="18346"/>
                    <a:pt x="1501" y="18572"/>
                  </a:cubicBezTo>
                  <a:cubicBezTo>
                    <a:pt x="1850" y="18751"/>
                    <a:pt x="2243" y="18841"/>
                    <a:pt x="2634" y="18841"/>
                  </a:cubicBezTo>
                  <a:cubicBezTo>
                    <a:pt x="2737" y="18841"/>
                    <a:pt x="2840" y="18835"/>
                    <a:pt x="2942" y="18822"/>
                  </a:cubicBezTo>
                  <a:cubicBezTo>
                    <a:pt x="3394" y="18763"/>
                    <a:pt x="3811" y="18584"/>
                    <a:pt x="4228" y="18405"/>
                  </a:cubicBezTo>
                  <a:cubicBezTo>
                    <a:pt x="6061" y="17572"/>
                    <a:pt x="7811" y="16548"/>
                    <a:pt x="9705" y="15810"/>
                  </a:cubicBezTo>
                  <a:cubicBezTo>
                    <a:pt x="10812" y="15369"/>
                    <a:pt x="11991" y="15036"/>
                    <a:pt x="13169" y="14929"/>
                  </a:cubicBezTo>
                  <a:cubicBezTo>
                    <a:pt x="13360" y="14893"/>
                    <a:pt x="13550" y="14881"/>
                    <a:pt x="13753" y="14881"/>
                  </a:cubicBezTo>
                  <a:cubicBezTo>
                    <a:pt x="13839" y="14878"/>
                    <a:pt x="13925" y="14877"/>
                    <a:pt x="14012" y="14877"/>
                  </a:cubicBezTo>
                  <a:cubicBezTo>
                    <a:pt x="14271" y="14877"/>
                    <a:pt x="14532" y="14890"/>
                    <a:pt x="14800" y="14917"/>
                  </a:cubicBezTo>
                  <a:cubicBezTo>
                    <a:pt x="14884" y="14929"/>
                    <a:pt x="14955" y="14929"/>
                    <a:pt x="15027" y="14941"/>
                  </a:cubicBezTo>
                  <a:cubicBezTo>
                    <a:pt x="15086" y="14965"/>
                    <a:pt x="15158" y="14965"/>
                    <a:pt x="15217" y="14976"/>
                  </a:cubicBezTo>
                  <a:cubicBezTo>
                    <a:pt x="15241" y="14988"/>
                    <a:pt x="15265" y="14988"/>
                    <a:pt x="15277" y="14988"/>
                  </a:cubicBezTo>
                  <a:cubicBezTo>
                    <a:pt x="15312" y="14988"/>
                    <a:pt x="15336" y="15000"/>
                    <a:pt x="15372" y="15000"/>
                  </a:cubicBezTo>
                  <a:lnTo>
                    <a:pt x="15408" y="15000"/>
                  </a:lnTo>
                  <a:cubicBezTo>
                    <a:pt x="15491" y="15024"/>
                    <a:pt x="15574" y="15036"/>
                    <a:pt x="15646" y="15048"/>
                  </a:cubicBezTo>
                  <a:cubicBezTo>
                    <a:pt x="15586" y="14881"/>
                    <a:pt x="15527" y="14703"/>
                    <a:pt x="15491" y="14548"/>
                  </a:cubicBezTo>
                  <a:cubicBezTo>
                    <a:pt x="15431" y="14345"/>
                    <a:pt x="15384" y="14143"/>
                    <a:pt x="15336" y="13929"/>
                  </a:cubicBezTo>
                  <a:cubicBezTo>
                    <a:pt x="14991" y="12071"/>
                    <a:pt x="15384" y="10214"/>
                    <a:pt x="15896" y="8297"/>
                  </a:cubicBezTo>
                  <a:cubicBezTo>
                    <a:pt x="16491" y="5987"/>
                    <a:pt x="17360" y="3725"/>
                    <a:pt x="17658" y="1356"/>
                  </a:cubicBezTo>
                  <a:cubicBezTo>
                    <a:pt x="17682" y="1130"/>
                    <a:pt x="17694" y="891"/>
                    <a:pt x="17527" y="725"/>
                  </a:cubicBezTo>
                  <a:cubicBezTo>
                    <a:pt x="17455" y="629"/>
                    <a:pt x="17336" y="570"/>
                    <a:pt x="17217" y="522"/>
                  </a:cubicBezTo>
                  <a:cubicBezTo>
                    <a:pt x="16527" y="225"/>
                    <a:pt x="15777" y="58"/>
                    <a:pt x="15027" y="46"/>
                  </a:cubicBezTo>
                  <a:cubicBezTo>
                    <a:pt x="14979" y="44"/>
                    <a:pt x="14931" y="43"/>
                    <a:pt x="14883" y="43"/>
                  </a:cubicBezTo>
                  <a:cubicBezTo>
                    <a:pt x="14584" y="43"/>
                    <a:pt x="14283" y="81"/>
                    <a:pt x="14026" y="225"/>
                  </a:cubicBezTo>
                  <a:cubicBezTo>
                    <a:pt x="13515" y="510"/>
                    <a:pt x="13253" y="1058"/>
                    <a:pt x="13134" y="1641"/>
                  </a:cubicBezTo>
                  <a:cubicBezTo>
                    <a:pt x="13110" y="1725"/>
                    <a:pt x="13098" y="1832"/>
                    <a:pt x="13074" y="1939"/>
                  </a:cubicBezTo>
                  <a:lnTo>
                    <a:pt x="13074" y="1963"/>
                  </a:lnTo>
                  <a:cubicBezTo>
                    <a:pt x="12919" y="1201"/>
                    <a:pt x="12586" y="368"/>
                    <a:pt x="11860" y="106"/>
                  </a:cubicBezTo>
                  <a:cubicBezTo>
                    <a:pt x="11651" y="28"/>
                    <a:pt x="11431" y="0"/>
                    <a:pt x="11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4761300" y="3032850"/>
              <a:ext cx="307200" cy="46250"/>
            </a:xfrm>
            <a:custGeom>
              <a:avLst/>
              <a:gdLst/>
              <a:ahLst/>
              <a:cxnLst/>
              <a:rect l="l" t="t" r="r" b="b"/>
              <a:pathLst>
                <a:path w="12288" h="1850" extrusionOk="0">
                  <a:moveTo>
                    <a:pt x="9108" y="0"/>
                  </a:moveTo>
                  <a:cubicBezTo>
                    <a:pt x="5858" y="0"/>
                    <a:pt x="2957" y="532"/>
                    <a:pt x="441" y="1600"/>
                  </a:cubicBezTo>
                  <a:cubicBezTo>
                    <a:pt x="298" y="1647"/>
                    <a:pt x="167" y="1707"/>
                    <a:pt x="36" y="1766"/>
                  </a:cubicBezTo>
                  <a:cubicBezTo>
                    <a:pt x="24" y="1778"/>
                    <a:pt x="0" y="1790"/>
                    <a:pt x="0" y="1802"/>
                  </a:cubicBezTo>
                  <a:lnTo>
                    <a:pt x="0" y="1814"/>
                  </a:lnTo>
                  <a:cubicBezTo>
                    <a:pt x="24" y="1838"/>
                    <a:pt x="36" y="1850"/>
                    <a:pt x="48" y="1850"/>
                  </a:cubicBezTo>
                  <a:lnTo>
                    <a:pt x="60" y="1850"/>
                  </a:lnTo>
                  <a:cubicBezTo>
                    <a:pt x="2670" y="674"/>
                    <a:pt x="5709" y="89"/>
                    <a:pt x="9123" y="89"/>
                  </a:cubicBezTo>
                  <a:cubicBezTo>
                    <a:pt x="9961" y="89"/>
                    <a:pt x="10822" y="124"/>
                    <a:pt x="11704" y="195"/>
                  </a:cubicBezTo>
                  <a:cubicBezTo>
                    <a:pt x="11895" y="171"/>
                    <a:pt x="12085" y="159"/>
                    <a:pt x="12288" y="159"/>
                  </a:cubicBezTo>
                  <a:cubicBezTo>
                    <a:pt x="11194" y="53"/>
                    <a:pt x="10133" y="0"/>
                    <a:pt x="910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4757125" y="2959475"/>
              <a:ext cx="351850" cy="79750"/>
            </a:xfrm>
            <a:custGeom>
              <a:avLst/>
              <a:gdLst/>
              <a:ahLst/>
              <a:cxnLst/>
              <a:rect l="l" t="t" r="r" b="b"/>
              <a:pathLst>
                <a:path w="14074" h="3190" extrusionOk="0">
                  <a:moveTo>
                    <a:pt x="48" y="0"/>
                  </a:moveTo>
                  <a:cubicBezTo>
                    <a:pt x="36" y="0"/>
                    <a:pt x="25" y="17"/>
                    <a:pt x="25" y="34"/>
                  </a:cubicBezTo>
                  <a:cubicBezTo>
                    <a:pt x="1" y="46"/>
                    <a:pt x="25" y="82"/>
                    <a:pt x="48" y="82"/>
                  </a:cubicBezTo>
                  <a:cubicBezTo>
                    <a:pt x="4573" y="796"/>
                    <a:pt x="9097" y="1808"/>
                    <a:pt x="13502" y="3106"/>
                  </a:cubicBezTo>
                  <a:cubicBezTo>
                    <a:pt x="13586" y="3118"/>
                    <a:pt x="13657" y="3118"/>
                    <a:pt x="13729" y="3130"/>
                  </a:cubicBezTo>
                  <a:cubicBezTo>
                    <a:pt x="13788" y="3142"/>
                    <a:pt x="13860" y="3142"/>
                    <a:pt x="13919" y="3165"/>
                  </a:cubicBezTo>
                  <a:cubicBezTo>
                    <a:pt x="13943" y="3177"/>
                    <a:pt x="13967" y="3177"/>
                    <a:pt x="13979" y="3177"/>
                  </a:cubicBezTo>
                  <a:cubicBezTo>
                    <a:pt x="13986" y="3177"/>
                    <a:pt x="13994" y="3178"/>
                    <a:pt x="14000" y="3179"/>
                  </a:cubicBezTo>
                  <a:lnTo>
                    <a:pt x="14000" y="3179"/>
                  </a:lnTo>
                  <a:cubicBezTo>
                    <a:pt x="13987" y="3175"/>
                    <a:pt x="13976" y="3170"/>
                    <a:pt x="13967" y="3165"/>
                  </a:cubicBezTo>
                  <a:cubicBezTo>
                    <a:pt x="13943" y="3142"/>
                    <a:pt x="13907" y="3142"/>
                    <a:pt x="13883" y="3130"/>
                  </a:cubicBezTo>
                  <a:cubicBezTo>
                    <a:pt x="13788" y="3106"/>
                    <a:pt x="13681" y="3070"/>
                    <a:pt x="13598" y="3046"/>
                  </a:cubicBezTo>
                  <a:cubicBezTo>
                    <a:pt x="9204" y="1761"/>
                    <a:pt x="4704" y="737"/>
                    <a:pt x="203" y="22"/>
                  </a:cubicBezTo>
                  <a:cubicBezTo>
                    <a:pt x="155" y="22"/>
                    <a:pt x="108" y="10"/>
                    <a:pt x="60" y="10"/>
                  </a:cubicBezTo>
                  <a:cubicBezTo>
                    <a:pt x="57" y="3"/>
                    <a:pt x="52" y="0"/>
                    <a:pt x="48" y="0"/>
                  </a:cubicBezTo>
                  <a:close/>
                  <a:moveTo>
                    <a:pt x="14000" y="3179"/>
                  </a:moveTo>
                  <a:cubicBezTo>
                    <a:pt x="14021" y="3185"/>
                    <a:pt x="14045" y="3189"/>
                    <a:pt x="14074" y="3189"/>
                  </a:cubicBezTo>
                  <a:cubicBezTo>
                    <a:pt x="14046" y="3189"/>
                    <a:pt x="14025" y="3182"/>
                    <a:pt x="14000" y="3179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1"/>
            <p:cNvSpPr/>
            <p:nvPr/>
          </p:nvSpPr>
          <p:spPr>
            <a:xfrm>
              <a:off x="4799700" y="2866900"/>
              <a:ext cx="305425" cy="172025"/>
            </a:xfrm>
            <a:custGeom>
              <a:avLst/>
              <a:gdLst/>
              <a:ahLst/>
              <a:cxnLst/>
              <a:rect l="l" t="t" r="r" b="b"/>
              <a:pathLst>
                <a:path w="12217" h="6881" extrusionOk="0">
                  <a:moveTo>
                    <a:pt x="58" y="0"/>
                  </a:moveTo>
                  <a:cubicBezTo>
                    <a:pt x="45" y="0"/>
                    <a:pt x="29" y="14"/>
                    <a:pt x="12" y="22"/>
                  </a:cubicBezTo>
                  <a:cubicBezTo>
                    <a:pt x="0" y="34"/>
                    <a:pt x="12" y="70"/>
                    <a:pt x="36" y="82"/>
                  </a:cubicBezTo>
                  <a:cubicBezTo>
                    <a:pt x="1060" y="820"/>
                    <a:pt x="2251" y="1380"/>
                    <a:pt x="3382" y="1892"/>
                  </a:cubicBezTo>
                  <a:cubicBezTo>
                    <a:pt x="3679" y="2035"/>
                    <a:pt x="3989" y="2165"/>
                    <a:pt x="4287" y="2308"/>
                  </a:cubicBezTo>
                  <a:cubicBezTo>
                    <a:pt x="6930" y="3582"/>
                    <a:pt x="9454" y="5166"/>
                    <a:pt x="11895" y="6761"/>
                  </a:cubicBezTo>
                  <a:lnTo>
                    <a:pt x="12026" y="6857"/>
                  </a:lnTo>
                  <a:cubicBezTo>
                    <a:pt x="12085" y="6868"/>
                    <a:pt x="12157" y="6868"/>
                    <a:pt x="12216" y="6880"/>
                  </a:cubicBezTo>
                  <a:lnTo>
                    <a:pt x="12180" y="6833"/>
                  </a:lnTo>
                  <a:cubicBezTo>
                    <a:pt x="9656" y="5178"/>
                    <a:pt x="7061" y="3535"/>
                    <a:pt x="4322" y="2225"/>
                  </a:cubicBezTo>
                  <a:cubicBezTo>
                    <a:pt x="4025" y="2094"/>
                    <a:pt x="3703" y="1939"/>
                    <a:pt x="3405" y="1808"/>
                  </a:cubicBezTo>
                  <a:cubicBezTo>
                    <a:pt x="2298" y="1284"/>
                    <a:pt x="1131" y="761"/>
                    <a:pt x="119" y="34"/>
                  </a:cubicBezTo>
                  <a:cubicBezTo>
                    <a:pt x="107" y="34"/>
                    <a:pt x="96" y="22"/>
                    <a:pt x="72" y="10"/>
                  </a:cubicBezTo>
                  <a:cubicBezTo>
                    <a:pt x="68" y="3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1"/>
            <p:cNvSpPr/>
            <p:nvPr/>
          </p:nvSpPr>
          <p:spPr>
            <a:xfrm>
              <a:off x="4920250" y="2730275"/>
              <a:ext cx="189325" cy="309550"/>
            </a:xfrm>
            <a:custGeom>
              <a:avLst/>
              <a:gdLst/>
              <a:ahLst/>
              <a:cxnLst/>
              <a:rect l="l" t="t" r="r" b="b"/>
              <a:pathLst>
                <a:path w="7573" h="12382" extrusionOk="0">
                  <a:moveTo>
                    <a:pt x="46" y="0"/>
                  </a:moveTo>
                  <a:cubicBezTo>
                    <a:pt x="39" y="0"/>
                    <a:pt x="32" y="3"/>
                    <a:pt x="24" y="10"/>
                  </a:cubicBezTo>
                  <a:cubicBezTo>
                    <a:pt x="12" y="22"/>
                    <a:pt x="0" y="46"/>
                    <a:pt x="12" y="70"/>
                  </a:cubicBezTo>
                  <a:cubicBezTo>
                    <a:pt x="36" y="106"/>
                    <a:pt x="60" y="153"/>
                    <a:pt x="72" y="201"/>
                  </a:cubicBezTo>
                  <a:cubicBezTo>
                    <a:pt x="2179" y="4428"/>
                    <a:pt x="4644" y="8500"/>
                    <a:pt x="7430" y="12333"/>
                  </a:cubicBezTo>
                  <a:cubicBezTo>
                    <a:pt x="7442" y="12333"/>
                    <a:pt x="7442" y="12345"/>
                    <a:pt x="7442" y="12345"/>
                  </a:cubicBezTo>
                  <a:cubicBezTo>
                    <a:pt x="7466" y="12345"/>
                    <a:pt x="7501" y="12357"/>
                    <a:pt x="7537" y="12357"/>
                  </a:cubicBezTo>
                  <a:cubicBezTo>
                    <a:pt x="7549" y="12357"/>
                    <a:pt x="7561" y="12381"/>
                    <a:pt x="7573" y="12381"/>
                  </a:cubicBezTo>
                  <a:cubicBezTo>
                    <a:pt x="4775" y="8535"/>
                    <a:pt x="2298" y="4440"/>
                    <a:pt x="167" y="177"/>
                  </a:cubicBezTo>
                  <a:cubicBezTo>
                    <a:pt x="131" y="130"/>
                    <a:pt x="119" y="70"/>
                    <a:pt x="96" y="22"/>
                  </a:cubicBezTo>
                  <a:cubicBezTo>
                    <a:pt x="79" y="14"/>
                    <a:pt x="63" y="0"/>
                    <a:pt x="46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5051500" y="2704625"/>
              <a:ext cx="60175" cy="323575"/>
            </a:xfrm>
            <a:custGeom>
              <a:avLst/>
              <a:gdLst/>
              <a:ahLst/>
              <a:cxnLst/>
              <a:rect l="l" t="t" r="r" b="b"/>
              <a:pathLst>
                <a:path w="2407" h="12943" extrusionOk="0">
                  <a:moveTo>
                    <a:pt x="72" y="1"/>
                  </a:moveTo>
                  <a:cubicBezTo>
                    <a:pt x="49" y="1"/>
                    <a:pt x="37" y="24"/>
                    <a:pt x="37" y="48"/>
                  </a:cubicBezTo>
                  <a:lnTo>
                    <a:pt x="37" y="322"/>
                  </a:lnTo>
                  <a:cubicBezTo>
                    <a:pt x="1" y="4608"/>
                    <a:pt x="823" y="8942"/>
                    <a:pt x="2406" y="12943"/>
                  </a:cubicBezTo>
                  <a:cubicBezTo>
                    <a:pt x="2347" y="12728"/>
                    <a:pt x="2299" y="12526"/>
                    <a:pt x="2251" y="12312"/>
                  </a:cubicBezTo>
                  <a:cubicBezTo>
                    <a:pt x="787" y="8418"/>
                    <a:pt x="61" y="4204"/>
                    <a:pt x="120" y="48"/>
                  </a:cubicBezTo>
                  <a:cubicBezTo>
                    <a:pt x="120" y="24"/>
                    <a:pt x="108" y="1"/>
                    <a:pt x="9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1"/>
            <p:cNvSpPr/>
            <p:nvPr/>
          </p:nvSpPr>
          <p:spPr>
            <a:xfrm>
              <a:off x="5100025" y="2485250"/>
              <a:ext cx="216425" cy="557850"/>
            </a:xfrm>
            <a:custGeom>
              <a:avLst/>
              <a:gdLst/>
              <a:ahLst/>
              <a:cxnLst/>
              <a:rect l="l" t="t" r="r" b="b"/>
              <a:pathLst>
                <a:path w="8657" h="22314" extrusionOk="0">
                  <a:moveTo>
                    <a:pt x="8558" y="1"/>
                  </a:moveTo>
                  <a:cubicBezTo>
                    <a:pt x="8531" y="1"/>
                    <a:pt x="8502" y="17"/>
                    <a:pt x="8478" y="48"/>
                  </a:cubicBezTo>
                  <a:cubicBezTo>
                    <a:pt x="4477" y="6930"/>
                    <a:pt x="1632" y="14395"/>
                    <a:pt x="13" y="22206"/>
                  </a:cubicBezTo>
                  <a:cubicBezTo>
                    <a:pt x="1" y="22254"/>
                    <a:pt x="25" y="22289"/>
                    <a:pt x="72" y="22313"/>
                  </a:cubicBezTo>
                  <a:lnTo>
                    <a:pt x="84" y="22313"/>
                  </a:lnTo>
                  <a:cubicBezTo>
                    <a:pt x="132" y="22313"/>
                    <a:pt x="167" y="22277"/>
                    <a:pt x="179" y="22254"/>
                  </a:cubicBezTo>
                  <a:cubicBezTo>
                    <a:pt x="1787" y="14455"/>
                    <a:pt x="4632" y="7014"/>
                    <a:pt x="8633" y="132"/>
                  </a:cubicBezTo>
                  <a:cubicBezTo>
                    <a:pt x="8657" y="84"/>
                    <a:pt x="8645" y="48"/>
                    <a:pt x="8597" y="13"/>
                  </a:cubicBezTo>
                  <a:cubicBezTo>
                    <a:pt x="8585" y="5"/>
                    <a:pt x="8572" y="1"/>
                    <a:pt x="8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1"/>
            <p:cNvSpPr/>
            <p:nvPr/>
          </p:nvSpPr>
          <p:spPr>
            <a:xfrm>
              <a:off x="5252425" y="2468150"/>
              <a:ext cx="102425" cy="135000"/>
            </a:xfrm>
            <a:custGeom>
              <a:avLst/>
              <a:gdLst/>
              <a:ahLst/>
              <a:cxnLst/>
              <a:rect l="l" t="t" r="r" b="b"/>
              <a:pathLst>
                <a:path w="4097" h="5400" extrusionOk="0">
                  <a:moveTo>
                    <a:pt x="2713" y="0"/>
                  </a:moveTo>
                  <a:cubicBezTo>
                    <a:pt x="1422" y="0"/>
                    <a:pt x="1" y="5400"/>
                    <a:pt x="1" y="5400"/>
                  </a:cubicBezTo>
                  <a:cubicBezTo>
                    <a:pt x="1" y="5400"/>
                    <a:pt x="4096" y="209"/>
                    <a:pt x="2787" y="6"/>
                  </a:cubicBezTo>
                  <a:cubicBezTo>
                    <a:pt x="2762" y="2"/>
                    <a:pt x="2738" y="0"/>
                    <a:pt x="27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5208975" y="2533875"/>
              <a:ext cx="48625" cy="161250"/>
            </a:xfrm>
            <a:custGeom>
              <a:avLst/>
              <a:gdLst/>
              <a:ahLst/>
              <a:cxnLst/>
              <a:rect l="l" t="t" r="r" b="b"/>
              <a:pathLst>
                <a:path w="1945" h="6450" extrusionOk="0">
                  <a:moveTo>
                    <a:pt x="1103" y="0"/>
                  </a:moveTo>
                  <a:cubicBezTo>
                    <a:pt x="1086" y="0"/>
                    <a:pt x="1068" y="3"/>
                    <a:pt x="1048" y="8"/>
                  </a:cubicBezTo>
                  <a:cubicBezTo>
                    <a:pt x="60" y="258"/>
                    <a:pt x="0" y="6450"/>
                    <a:pt x="0" y="6450"/>
                  </a:cubicBezTo>
                  <a:cubicBezTo>
                    <a:pt x="0" y="6450"/>
                    <a:pt x="1944" y="0"/>
                    <a:pt x="1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5208675" y="2589600"/>
              <a:ext cx="147075" cy="107025"/>
            </a:xfrm>
            <a:custGeom>
              <a:avLst/>
              <a:gdLst/>
              <a:ahLst/>
              <a:cxnLst/>
              <a:rect l="l" t="t" r="r" b="b"/>
              <a:pathLst>
                <a:path w="5883" h="4281" extrusionOk="0">
                  <a:moveTo>
                    <a:pt x="4812" y="0"/>
                  </a:moveTo>
                  <a:cubicBezTo>
                    <a:pt x="3683" y="0"/>
                    <a:pt x="0" y="4280"/>
                    <a:pt x="0" y="4280"/>
                  </a:cubicBezTo>
                  <a:cubicBezTo>
                    <a:pt x="0" y="4280"/>
                    <a:pt x="5882" y="458"/>
                    <a:pt x="4953" y="30"/>
                  </a:cubicBezTo>
                  <a:cubicBezTo>
                    <a:pt x="4912" y="10"/>
                    <a:pt x="4865" y="0"/>
                    <a:pt x="48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5158375" y="2617350"/>
              <a:ext cx="45800" cy="163800"/>
            </a:xfrm>
            <a:custGeom>
              <a:avLst/>
              <a:gdLst/>
              <a:ahLst/>
              <a:cxnLst/>
              <a:rect l="l" t="t" r="r" b="b"/>
              <a:pathLst>
                <a:path w="1832" h="6552" extrusionOk="0">
                  <a:moveTo>
                    <a:pt x="1011" y="1"/>
                  </a:moveTo>
                  <a:cubicBezTo>
                    <a:pt x="989" y="1"/>
                    <a:pt x="966" y="5"/>
                    <a:pt x="941" y="15"/>
                  </a:cubicBezTo>
                  <a:cubicBezTo>
                    <a:pt x="0" y="408"/>
                    <a:pt x="691" y="6552"/>
                    <a:pt x="691" y="6552"/>
                  </a:cubicBezTo>
                  <a:cubicBezTo>
                    <a:pt x="691" y="6552"/>
                    <a:pt x="1832" y="1"/>
                    <a:pt x="10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1"/>
            <p:cNvSpPr/>
            <p:nvPr/>
          </p:nvSpPr>
          <p:spPr>
            <a:xfrm>
              <a:off x="5175050" y="2661675"/>
              <a:ext cx="134550" cy="120975"/>
            </a:xfrm>
            <a:custGeom>
              <a:avLst/>
              <a:gdLst/>
              <a:ahLst/>
              <a:cxnLst/>
              <a:rect l="l" t="t" r="r" b="b"/>
              <a:pathLst>
                <a:path w="5382" h="4839" extrusionOk="0">
                  <a:moveTo>
                    <a:pt x="4308" y="1"/>
                  </a:moveTo>
                  <a:cubicBezTo>
                    <a:pt x="3229" y="1"/>
                    <a:pt x="0" y="4838"/>
                    <a:pt x="0" y="4838"/>
                  </a:cubicBezTo>
                  <a:cubicBezTo>
                    <a:pt x="0" y="4838"/>
                    <a:pt x="5382" y="338"/>
                    <a:pt x="4405" y="16"/>
                  </a:cubicBezTo>
                  <a:cubicBezTo>
                    <a:pt x="4375" y="6"/>
                    <a:pt x="4343" y="1"/>
                    <a:pt x="43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1"/>
            <p:cNvSpPr/>
            <p:nvPr/>
          </p:nvSpPr>
          <p:spPr>
            <a:xfrm>
              <a:off x="5096150" y="2688500"/>
              <a:ext cx="56600" cy="160225"/>
            </a:xfrm>
            <a:custGeom>
              <a:avLst/>
              <a:gdLst/>
              <a:ahLst/>
              <a:cxnLst/>
              <a:rect l="l" t="t" r="r" b="b"/>
              <a:pathLst>
                <a:path w="2264" h="6409" extrusionOk="0">
                  <a:moveTo>
                    <a:pt x="914" y="1"/>
                  </a:moveTo>
                  <a:cubicBezTo>
                    <a:pt x="880" y="1"/>
                    <a:pt x="845" y="13"/>
                    <a:pt x="811" y="38"/>
                  </a:cubicBezTo>
                  <a:cubicBezTo>
                    <a:pt x="1" y="658"/>
                    <a:pt x="2263" y="6408"/>
                    <a:pt x="2263" y="6408"/>
                  </a:cubicBezTo>
                  <a:cubicBezTo>
                    <a:pt x="2263" y="6408"/>
                    <a:pt x="1695" y="1"/>
                    <a:pt x="9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1"/>
            <p:cNvSpPr/>
            <p:nvPr/>
          </p:nvSpPr>
          <p:spPr>
            <a:xfrm>
              <a:off x="5154200" y="2755925"/>
              <a:ext cx="159875" cy="88025"/>
            </a:xfrm>
            <a:custGeom>
              <a:avLst/>
              <a:gdLst/>
              <a:ahLst/>
              <a:cxnLst/>
              <a:rect l="l" t="t" r="r" b="b"/>
              <a:pathLst>
                <a:path w="6395" h="3521" extrusionOk="0">
                  <a:moveTo>
                    <a:pt x="5323" y="1"/>
                  </a:moveTo>
                  <a:cubicBezTo>
                    <a:pt x="4102" y="1"/>
                    <a:pt x="1" y="3521"/>
                    <a:pt x="1" y="3521"/>
                  </a:cubicBezTo>
                  <a:cubicBezTo>
                    <a:pt x="1" y="3521"/>
                    <a:pt x="6394" y="616"/>
                    <a:pt x="5537" y="56"/>
                  </a:cubicBezTo>
                  <a:cubicBezTo>
                    <a:pt x="5482" y="18"/>
                    <a:pt x="5410" y="1"/>
                    <a:pt x="5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1"/>
            <p:cNvSpPr/>
            <p:nvPr/>
          </p:nvSpPr>
          <p:spPr>
            <a:xfrm>
              <a:off x="5067575" y="2792100"/>
              <a:ext cx="56600" cy="160200"/>
            </a:xfrm>
            <a:custGeom>
              <a:avLst/>
              <a:gdLst/>
              <a:ahLst/>
              <a:cxnLst/>
              <a:rect l="l" t="t" r="r" b="b"/>
              <a:pathLst>
                <a:path w="2264" h="6408" extrusionOk="0">
                  <a:moveTo>
                    <a:pt x="911" y="0"/>
                  </a:moveTo>
                  <a:cubicBezTo>
                    <a:pt x="878" y="0"/>
                    <a:pt x="844" y="12"/>
                    <a:pt x="811" y="38"/>
                  </a:cubicBezTo>
                  <a:cubicBezTo>
                    <a:pt x="1" y="645"/>
                    <a:pt x="2263" y="6408"/>
                    <a:pt x="2263" y="6408"/>
                  </a:cubicBezTo>
                  <a:cubicBezTo>
                    <a:pt x="2263" y="6408"/>
                    <a:pt x="1673" y="0"/>
                    <a:pt x="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1"/>
            <p:cNvSpPr/>
            <p:nvPr/>
          </p:nvSpPr>
          <p:spPr>
            <a:xfrm>
              <a:off x="5125325" y="2858975"/>
              <a:ext cx="159575" cy="87975"/>
            </a:xfrm>
            <a:custGeom>
              <a:avLst/>
              <a:gdLst/>
              <a:ahLst/>
              <a:cxnLst/>
              <a:rect l="l" t="t" r="r" b="b"/>
              <a:pathLst>
                <a:path w="6383" h="3519" extrusionOk="0">
                  <a:moveTo>
                    <a:pt x="5328" y="0"/>
                  </a:moveTo>
                  <a:cubicBezTo>
                    <a:pt x="4112" y="0"/>
                    <a:pt x="1" y="3518"/>
                    <a:pt x="1" y="3518"/>
                  </a:cubicBezTo>
                  <a:cubicBezTo>
                    <a:pt x="1" y="3518"/>
                    <a:pt x="6382" y="637"/>
                    <a:pt x="5537" y="54"/>
                  </a:cubicBezTo>
                  <a:cubicBezTo>
                    <a:pt x="5483" y="17"/>
                    <a:pt x="5412" y="0"/>
                    <a:pt x="5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1"/>
            <p:cNvSpPr/>
            <p:nvPr/>
          </p:nvSpPr>
          <p:spPr>
            <a:xfrm>
              <a:off x="4772600" y="2581400"/>
              <a:ext cx="372700" cy="299175"/>
            </a:xfrm>
            <a:custGeom>
              <a:avLst/>
              <a:gdLst/>
              <a:ahLst/>
              <a:cxnLst/>
              <a:rect l="l" t="t" r="r" b="b"/>
              <a:pathLst>
                <a:path w="14908" h="11967" extrusionOk="0">
                  <a:moveTo>
                    <a:pt x="14907" y="0"/>
                  </a:moveTo>
                  <a:lnTo>
                    <a:pt x="14907" y="0"/>
                  </a:lnTo>
                  <a:cubicBezTo>
                    <a:pt x="6275" y="536"/>
                    <a:pt x="48" y="5084"/>
                    <a:pt x="1" y="5215"/>
                  </a:cubicBezTo>
                  <a:lnTo>
                    <a:pt x="10705" y="11966"/>
                  </a:lnTo>
                  <a:lnTo>
                    <a:pt x="149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1"/>
            <p:cNvSpPr/>
            <p:nvPr/>
          </p:nvSpPr>
          <p:spPr>
            <a:xfrm>
              <a:off x="4978300" y="2866550"/>
              <a:ext cx="260750" cy="235300"/>
            </a:xfrm>
            <a:custGeom>
              <a:avLst/>
              <a:gdLst/>
              <a:ahLst/>
              <a:cxnLst/>
              <a:rect l="l" t="t" r="r" b="b"/>
              <a:pathLst>
                <a:path w="10430" h="9412" extrusionOk="0">
                  <a:moveTo>
                    <a:pt x="2500" y="1"/>
                  </a:moveTo>
                  <a:lnTo>
                    <a:pt x="2357" y="84"/>
                  </a:lnTo>
                  <a:lnTo>
                    <a:pt x="2334" y="36"/>
                  </a:lnTo>
                  <a:lnTo>
                    <a:pt x="2179" y="215"/>
                  </a:lnTo>
                  <a:cubicBezTo>
                    <a:pt x="2179" y="215"/>
                    <a:pt x="2512" y="763"/>
                    <a:pt x="2893" y="1608"/>
                  </a:cubicBezTo>
                  <a:lnTo>
                    <a:pt x="3370" y="2834"/>
                  </a:lnTo>
                  <a:cubicBezTo>
                    <a:pt x="3429" y="3025"/>
                    <a:pt x="3500" y="3239"/>
                    <a:pt x="3560" y="3442"/>
                  </a:cubicBezTo>
                  <a:cubicBezTo>
                    <a:pt x="4048" y="5216"/>
                    <a:pt x="4239" y="6466"/>
                    <a:pt x="4239" y="6466"/>
                  </a:cubicBezTo>
                  <a:cubicBezTo>
                    <a:pt x="4239" y="6466"/>
                    <a:pt x="0" y="9157"/>
                    <a:pt x="36" y="9395"/>
                  </a:cubicBezTo>
                  <a:cubicBezTo>
                    <a:pt x="37" y="9406"/>
                    <a:pt x="51" y="9412"/>
                    <a:pt x="75" y="9412"/>
                  </a:cubicBezTo>
                  <a:cubicBezTo>
                    <a:pt x="535" y="9412"/>
                    <a:pt x="4839" y="7517"/>
                    <a:pt x="5155" y="7371"/>
                  </a:cubicBezTo>
                  <a:lnTo>
                    <a:pt x="5167" y="7359"/>
                  </a:lnTo>
                  <a:cubicBezTo>
                    <a:pt x="5167" y="7359"/>
                    <a:pt x="10430" y="5501"/>
                    <a:pt x="10311" y="5299"/>
                  </a:cubicBezTo>
                  <a:cubicBezTo>
                    <a:pt x="10299" y="5282"/>
                    <a:pt x="10252" y="5275"/>
                    <a:pt x="10175" y="5275"/>
                  </a:cubicBezTo>
                  <a:cubicBezTo>
                    <a:pt x="9364" y="5275"/>
                    <a:pt x="5275" y="6109"/>
                    <a:pt x="5275" y="6109"/>
                  </a:cubicBezTo>
                  <a:cubicBezTo>
                    <a:pt x="5275" y="6109"/>
                    <a:pt x="4596" y="5049"/>
                    <a:pt x="3798" y="3382"/>
                  </a:cubicBezTo>
                  <a:cubicBezTo>
                    <a:pt x="2989" y="1715"/>
                    <a:pt x="2500" y="1"/>
                    <a:pt x="25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1"/>
            <p:cNvSpPr/>
            <p:nvPr/>
          </p:nvSpPr>
          <p:spPr>
            <a:xfrm>
              <a:off x="4823200" y="2619375"/>
              <a:ext cx="296800" cy="239775"/>
            </a:xfrm>
            <a:custGeom>
              <a:avLst/>
              <a:gdLst/>
              <a:ahLst/>
              <a:cxnLst/>
              <a:rect l="l" t="t" r="r" b="b"/>
              <a:pathLst>
                <a:path w="11872" h="9591" extrusionOk="0">
                  <a:moveTo>
                    <a:pt x="11707" y="0"/>
                  </a:moveTo>
                  <a:cubicBezTo>
                    <a:pt x="11694" y="0"/>
                    <a:pt x="11682" y="2"/>
                    <a:pt x="11669" y="5"/>
                  </a:cubicBezTo>
                  <a:cubicBezTo>
                    <a:pt x="10847" y="232"/>
                    <a:pt x="8645" y="887"/>
                    <a:pt x="7311" y="1708"/>
                  </a:cubicBezTo>
                  <a:cubicBezTo>
                    <a:pt x="5668" y="2684"/>
                    <a:pt x="1965" y="1970"/>
                    <a:pt x="72" y="4030"/>
                  </a:cubicBezTo>
                  <a:cubicBezTo>
                    <a:pt x="1" y="4101"/>
                    <a:pt x="13" y="4220"/>
                    <a:pt x="108" y="4280"/>
                  </a:cubicBezTo>
                  <a:cubicBezTo>
                    <a:pt x="168" y="4327"/>
                    <a:pt x="227" y="4363"/>
                    <a:pt x="299" y="4411"/>
                  </a:cubicBezTo>
                  <a:cubicBezTo>
                    <a:pt x="1334" y="5125"/>
                    <a:pt x="4454" y="7244"/>
                    <a:pt x="6478" y="8530"/>
                  </a:cubicBezTo>
                  <a:cubicBezTo>
                    <a:pt x="7429" y="9157"/>
                    <a:pt x="8143" y="9591"/>
                    <a:pt x="8289" y="9591"/>
                  </a:cubicBezTo>
                  <a:cubicBezTo>
                    <a:pt x="8293" y="9591"/>
                    <a:pt x="8296" y="9591"/>
                    <a:pt x="8300" y="9590"/>
                  </a:cubicBezTo>
                  <a:cubicBezTo>
                    <a:pt x="8359" y="9578"/>
                    <a:pt x="8502" y="9316"/>
                    <a:pt x="8692" y="8876"/>
                  </a:cubicBezTo>
                  <a:cubicBezTo>
                    <a:pt x="9538" y="6935"/>
                    <a:pt x="11395" y="1541"/>
                    <a:pt x="11848" y="220"/>
                  </a:cubicBezTo>
                  <a:cubicBezTo>
                    <a:pt x="11860" y="172"/>
                    <a:pt x="11860" y="125"/>
                    <a:pt x="11871" y="113"/>
                  </a:cubicBezTo>
                  <a:cubicBezTo>
                    <a:pt x="11841" y="52"/>
                    <a:pt x="11777" y="0"/>
                    <a:pt x="11707" y="0"/>
                  </a:cubicBezTo>
                  <a:close/>
                </a:path>
              </a:pathLst>
            </a:custGeom>
            <a:solidFill>
              <a:srgbClr val="FF8C9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1"/>
            <p:cNvSpPr/>
            <p:nvPr/>
          </p:nvSpPr>
          <p:spPr>
            <a:xfrm>
              <a:off x="4823200" y="2619350"/>
              <a:ext cx="296200" cy="115675"/>
            </a:xfrm>
            <a:custGeom>
              <a:avLst/>
              <a:gdLst/>
              <a:ahLst/>
              <a:cxnLst/>
              <a:rect l="l" t="t" r="r" b="b"/>
              <a:pathLst>
                <a:path w="11848" h="4627" extrusionOk="0">
                  <a:moveTo>
                    <a:pt x="11707" y="0"/>
                  </a:moveTo>
                  <a:cubicBezTo>
                    <a:pt x="11694" y="0"/>
                    <a:pt x="11682" y="2"/>
                    <a:pt x="11669" y="6"/>
                  </a:cubicBezTo>
                  <a:cubicBezTo>
                    <a:pt x="10847" y="233"/>
                    <a:pt x="8645" y="888"/>
                    <a:pt x="7311" y="1709"/>
                  </a:cubicBezTo>
                  <a:cubicBezTo>
                    <a:pt x="5668" y="2685"/>
                    <a:pt x="1965" y="1971"/>
                    <a:pt x="72" y="4031"/>
                  </a:cubicBezTo>
                  <a:cubicBezTo>
                    <a:pt x="1" y="4102"/>
                    <a:pt x="13" y="4221"/>
                    <a:pt x="108" y="4281"/>
                  </a:cubicBezTo>
                  <a:cubicBezTo>
                    <a:pt x="168" y="4328"/>
                    <a:pt x="227" y="4376"/>
                    <a:pt x="299" y="4412"/>
                  </a:cubicBezTo>
                  <a:cubicBezTo>
                    <a:pt x="382" y="4459"/>
                    <a:pt x="489" y="4495"/>
                    <a:pt x="596" y="4507"/>
                  </a:cubicBezTo>
                  <a:cubicBezTo>
                    <a:pt x="1003" y="4595"/>
                    <a:pt x="1413" y="4626"/>
                    <a:pt x="1824" y="4626"/>
                  </a:cubicBezTo>
                  <a:cubicBezTo>
                    <a:pt x="2196" y="4626"/>
                    <a:pt x="2569" y="4600"/>
                    <a:pt x="2942" y="4567"/>
                  </a:cubicBezTo>
                  <a:cubicBezTo>
                    <a:pt x="4073" y="4459"/>
                    <a:pt x="5204" y="4221"/>
                    <a:pt x="6299" y="3900"/>
                  </a:cubicBezTo>
                  <a:cubicBezTo>
                    <a:pt x="7192" y="3626"/>
                    <a:pt x="8061" y="3269"/>
                    <a:pt x="8871" y="2781"/>
                  </a:cubicBezTo>
                  <a:cubicBezTo>
                    <a:pt x="9943" y="2114"/>
                    <a:pt x="10836" y="1221"/>
                    <a:pt x="11681" y="292"/>
                  </a:cubicBezTo>
                  <a:cubicBezTo>
                    <a:pt x="11740" y="233"/>
                    <a:pt x="11800" y="173"/>
                    <a:pt x="11848" y="102"/>
                  </a:cubicBezTo>
                  <a:cubicBezTo>
                    <a:pt x="11818" y="43"/>
                    <a:pt x="11765" y="0"/>
                    <a:pt x="11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1"/>
            <p:cNvSpPr/>
            <p:nvPr/>
          </p:nvSpPr>
          <p:spPr>
            <a:xfrm>
              <a:off x="4983950" y="2729325"/>
              <a:ext cx="59550" cy="59575"/>
            </a:xfrm>
            <a:custGeom>
              <a:avLst/>
              <a:gdLst/>
              <a:ahLst/>
              <a:cxnLst/>
              <a:rect l="l" t="t" r="r" b="b"/>
              <a:pathLst>
                <a:path w="2382" h="2383" extrusionOk="0">
                  <a:moveTo>
                    <a:pt x="1191" y="1"/>
                  </a:moveTo>
                  <a:cubicBezTo>
                    <a:pt x="536" y="1"/>
                    <a:pt x="0" y="537"/>
                    <a:pt x="0" y="1191"/>
                  </a:cubicBezTo>
                  <a:cubicBezTo>
                    <a:pt x="0" y="1846"/>
                    <a:pt x="536" y="2382"/>
                    <a:pt x="1191" y="2382"/>
                  </a:cubicBezTo>
                  <a:cubicBezTo>
                    <a:pt x="1846" y="2382"/>
                    <a:pt x="2382" y="1846"/>
                    <a:pt x="2382" y="1191"/>
                  </a:cubicBezTo>
                  <a:cubicBezTo>
                    <a:pt x="2382" y="537"/>
                    <a:pt x="1846" y="1"/>
                    <a:pt x="1191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1"/>
            <p:cNvSpPr/>
            <p:nvPr/>
          </p:nvSpPr>
          <p:spPr>
            <a:xfrm>
              <a:off x="5017275" y="2694675"/>
              <a:ext cx="39625" cy="50750"/>
            </a:xfrm>
            <a:custGeom>
              <a:avLst/>
              <a:gdLst/>
              <a:ahLst/>
              <a:cxnLst/>
              <a:rect l="l" t="t" r="r" b="b"/>
              <a:pathLst>
                <a:path w="1585" h="2030" extrusionOk="0">
                  <a:moveTo>
                    <a:pt x="1522" y="1"/>
                  </a:moveTo>
                  <a:cubicBezTo>
                    <a:pt x="1515" y="1"/>
                    <a:pt x="1508" y="2"/>
                    <a:pt x="1501" y="6"/>
                  </a:cubicBezTo>
                  <a:cubicBezTo>
                    <a:pt x="798" y="470"/>
                    <a:pt x="239" y="1184"/>
                    <a:pt x="1" y="1994"/>
                  </a:cubicBezTo>
                  <a:cubicBezTo>
                    <a:pt x="1" y="1994"/>
                    <a:pt x="1" y="2018"/>
                    <a:pt x="25" y="2030"/>
                  </a:cubicBezTo>
                  <a:cubicBezTo>
                    <a:pt x="25" y="2030"/>
                    <a:pt x="36" y="2030"/>
                    <a:pt x="36" y="2018"/>
                  </a:cubicBezTo>
                  <a:cubicBezTo>
                    <a:pt x="287" y="1208"/>
                    <a:pt x="834" y="506"/>
                    <a:pt x="1549" y="77"/>
                  </a:cubicBezTo>
                  <a:cubicBezTo>
                    <a:pt x="1572" y="65"/>
                    <a:pt x="1584" y="30"/>
                    <a:pt x="1572" y="18"/>
                  </a:cubicBezTo>
                  <a:cubicBezTo>
                    <a:pt x="1556" y="9"/>
                    <a:pt x="1539" y="1"/>
                    <a:pt x="1522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1"/>
            <p:cNvSpPr/>
            <p:nvPr/>
          </p:nvSpPr>
          <p:spPr>
            <a:xfrm>
              <a:off x="4985425" y="2832625"/>
              <a:ext cx="55400" cy="26525"/>
            </a:xfrm>
            <a:custGeom>
              <a:avLst/>
              <a:gdLst/>
              <a:ahLst/>
              <a:cxnLst/>
              <a:rect l="l" t="t" r="r" b="b"/>
              <a:pathLst>
                <a:path w="2216" h="1061" extrusionOk="0">
                  <a:moveTo>
                    <a:pt x="1" y="0"/>
                  </a:moveTo>
                  <a:cubicBezTo>
                    <a:pt x="9" y="9"/>
                    <a:pt x="20" y="15"/>
                    <a:pt x="33" y="21"/>
                  </a:cubicBezTo>
                  <a:lnTo>
                    <a:pt x="33" y="21"/>
                  </a:lnTo>
                  <a:cubicBezTo>
                    <a:pt x="22" y="14"/>
                    <a:pt x="11" y="7"/>
                    <a:pt x="1" y="0"/>
                  </a:cubicBezTo>
                  <a:close/>
                  <a:moveTo>
                    <a:pt x="33" y="21"/>
                  </a:moveTo>
                  <a:cubicBezTo>
                    <a:pt x="968" y="636"/>
                    <a:pt x="1679" y="1061"/>
                    <a:pt x="1824" y="1061"/>
                  </a:cubicBezTo>
                  <a:cubicBezTo>
                    <a:pt x="1828" y="1061"/>
                    <a:pt x="1831" y="1061"/>
                    <a:pt x="1834" y="1060"/>
                  </a:cubicBezTo>
                  <a:cubicBezTo>
                    <a:pt x="1882" y="1048"/>
                    <a:pt x="2025" y="786"/>
                    <a:pt x="2215" y="346"/>
                  </a:cubicBezTo>
                  <a:lnTo>
                    <a:pt x="2215" y="346"/>
                  </a:lnTo>
                  <a:cubicBezTo>
                    <a:pt x="2042" y="381"/>
                    <a:pt x="1868" y="397"/>
                    <a:pt x="1695" y="397"/>
                  </a:cubicBezTo>
                  <a:cubicBezTo>
                    <a:pt x="1407" y="397"/>
                    <a:pt x="1122" y="353"/>
                    <a:pt x="846" y="286"/>
                  </a:cubicBezTo>
                  <a:cubicBezTo>
                    <a:pt x="596" y="227"/>
                    <a:pt x="346" y="143"/>
                    <a:pt x="108" y="48"/>
                  </a:cubicBezTo>
                  <a:cubicBezTo>
                    <a:pt x="85" y="40"/>
                    <a:pt x="56" y="32"/>
                    <a:pt x="33" y="2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1"/>
            <p:cNvSpPr/>
            <p:nvPr/>
          </p:nvSpPr>
          <p:spPr>
            <a:xfrm>
              <a:off x="4775875" y="2583475"/>
              <a:ext cx="367350" cy="129525"/>
            </a:xfrm>
            <a:custGeom>
              <a:avLst/>
              <a:gdLst/>
              <a:ahLst/>
              <a:cxnLst/>
              <a:rect l="l" t="t" r="r" b="b"/>
              <a:pathLst>
                <a:path w="14694" h="5181" extrusionOk="0">
                  <a:moveTo>
                    <a:pt x="14657" y="1"/>
                  </a:moveTo>
                  <a:cubicBezTo>
                    <a:pt x="12359" y="1549"/>
                    <a:pt x="9752" y="2799"/>
                    <a:pt x="6918" y="3739"/>
                  </a:cubicBezTo>
                  <a:cubicBezTo>
                    <a:pt x="4656" y="4501"/>
                    <a:pt x="2144" y="5001"/>
                    <a:pt x="13" y="5132"/>
                  </a:cubicBezTo>
                  <a:cubicBezTo>
                    <a:pt x="13" y="5156"/>
                    <a:pt x="1" y="5156"/>
                    <a:pt x="1" y="5168"/>
                  </a:cubicBezTo>
                  <a:cubicBezTo>
                    <a:pt x="1" y="5168"/>
                    <a:pt x="1" y="5180"/>
                    <a:pt x="13" y="5180"/>
                  </a:cubicBezTo>
                  <a:cubicBezTo>
                    <a:pt x="2144" y="5049"/>
                    <a:pt x="4656" y="4525"/>
                    <a:pt x="6942" y="3763"/>
                  </a:cubicBezTo>
                  <a:cubicBezTo>
                    <a:pt x="9776" y="2835"/>
                    <a:pt x="12383" y="1584"/>
                    <a:pt x="14693" y="37"/>
                  </a:cubicBezTo>
                  <a:lnTo>
                    <a:pt x="14693" y="1"/>
                  </a:ln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1"/>
            <p:cNvSpPr/>
            <p:nvPr/>
          </p:nvSpPr>
          <p:spPr>
            <a:xfrm>
              <a:off x="5084250" y="2637175"/>
              <a:ext cx="26525" cy="53800"/>
            </a:xfrm>
            <a:custGeom>
              <a:avLst/>
              <a:gdLst/>
              <a:ahLst/>
              <a:cxnLst/>
              <a:rect l="l" t="t" r="r" b="b"/>
              <a:pathLst>
                <a:path w="1061" h="2152" extrusionOk="0">
                  <a:moveTo>
                    <a:pt x="716" y="1"/>
                  </a:moveTo>
                  <a:cubicBezTo>
                    <a:pt x="555" y="1"/>
                    <a:pt x="368" y="297"/>
                    <a:pt x="275" y="532"/>
                  </a:cubicBezTo>
                  <a:cubicBezTo>
                    <a:pt x="179" y="758"/>
                    <a:pt x="96" y="984"/>
                    <a:pt x="48" y="1222"/>
                  </a:cubicBezTo>
                  <a:cubicBezTo>
                    <a:pt x="1" y="1460"/>
                    <a:pt x="13" y="1722"/>
                    <a:pt x="96" y="1949"/>
                  </a:cubicBezTo>
                  <a:cubicBezTo>
                    <a:pt x="120" y="2008"/>
                    <a:pt x="155" y="2068"/>
                    <a:pt x="203" y="2115"/>
                  </a:cubicBezTo>
                  <a:cubicBezTo>
                    <a:pt x="235" y="2141"/>
                    <a:pt x="273" y="2152"/>
                    <a:pt x="313" y="2152"/>
                  </a:cubicBezTo>
                  <a:cubicBezTo>
                    <a:pt x="364" y="2152"/>
                    <a:pt x="418" y="2135"/>
                    <a:pt x="465" y="2115"/>
                  </a:cubicBezTo>
                  <a:cubicBezTo>
                    <a:pt x="548" y="2056"/>
                    <a:pt x="608" y="1949"/>
                    <a:pt x="679" y="1841"/>
                  </a:cubicBezTo>
                  <a:cubicBezTo>
                    <a:pt x="894" y="1437"/>
                    <a:pt x="1060" y="782"/>
                    <a:pt x="929" y="294"/>
                  </a:cubicBezTo>
                  <a:cubicBezTo>
                    <a:pt x="876" y="81"/>
                    <a:pt x="799" y="1"/>
                    <a:pt x="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1"/>
            <p:cNvSpPr/>
            <p:nvPr/>
          </p:nvSpPr>
          <p:spPr>
            <a:xfrm>
              <a:off x="5075025" y="2703675"/>
              <a:ext cx="17875" cy="18575"/>
            </a:xfrm>
            <a:custGeom>
              <a:avLst/>
              <a:gdLst/>
              <a:ahLst/>
              <a:cxnLst/>
              <a:rect l="l" t="t" r="r" b="b"/>
              <a:pathLst>
                <a:path w="715" h="743" extrusionOk="0">
                  <a:moveTo>
                    <a:pt x="417" y="0"/>
                  </a:moveTo>
                  <a:cubicBezTo>
                    <a:pt x="252" y="0"/>
                    <a:pt x="85" y="169"/>
                    <a:pt x="36" y="348"/>
                  </a:cubicBezTo>
                  <a:cubicBezTo>
                    <a:pt x="1" y="467"/>
                    <a:pt x="48" y="610"/>
                    <a:pt x="155" y="682"/>
                  </a:cubicBezTo>
                  <a:cubicBezTo>
                    <a:pt x="208" y="719"/>
                    <a:pt x="270" y="743"/>
                    <a:pt x="336" y="743"/>
                  </a:cubicBezTo>
                  <a:cubicBezTo>
                    <a:pt x="374" y="743"/>
                    <a:pt x="414" y="735"/>
                    <a:pt x="453" y="717"/>
                  </a:cubicBezTo>
                  <a:cubicBezTo>
                    <a:pt x="536" y="670"/>
                    <a:pt x="632" y="598"/>
                    <a:pt x="655" y="503"/>
                  </a:cubicBezTo>
                  <a:cubicBezTo>
                    <a:pt x="715" y="384"/>
                    <a:pt x="715" y="229"/>
                    <a:pt x="632" y="122"/>
                  </a:cubicBezTo>
                  <a:cubicBezTo>
                    <a:pt x="568" y="36"/>
                    <a:pt x="492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1"/>
            <p:cNvSpPr/>
            <p:nvPr/>
          </p:nvSpPr>
          <p:spPr>
            <a:xfrm>
              <a:off x="4907750" y="2689025"/>
              <a:ext cx="81275" cy="136175"/>
            </a:xfrm>
            <a:custGeom>
              <a:avLst/>
              <a:gdLst/>
              <a:ahLst/>
              <a:cxnLst/>
              <a:rect l="l" t="t" r="r" b="b"/>
              <a:pathLst>
                <a:path w="3251" h="5447" extrusionOk="0">
                  <a:moveTo>
                    <a:pt x="39" y="1"/>
                  </a:moveTo>
                  <a:cubicBezTo>
                    <a:pt x="33" y="1"/>
                    <a:pt x="28" y="2"/>
                    <a:pt x="24" y="6"/>
                  </a:cubicBezTo>
                  <a:cubicBezTo>
                    <a:pt x="12" y="17"/>
                    <a:pt x="0" y="53"/>
                    <a:pt x="12" y="65"/>
                  </a:cubicBezTo>
                  <a:cubicBezTo>
                    <a:pt x="334" y="601"/>
                    <a:pt x="679" y="1137"/>
                    <a:pt x="1012" y="1660"/>
                  </a:cubicBezTo>
                  <a:lnTo>
                    <a:pt x="1012" y="1672"/>
                  </a:lnTo>
                  <a:cubicBezTo>
                    <a:pt x="1215" y="1994"/>
                    <a:pt x="1643" y="2792"/>
                    <a:pt x="2084" y="3542"/>
                  </a:cubicBezTo>
                  <a:cubicBezTo>
                    <a:pt x="2512" y="4316"/>
                    <a:pt x="2953" y="5113"/>
                    <a:pt x="3167" y="5435"/>
                  </a:cubicBezTo>
                  <a:cubicBezTo>
                    <a:pt x="3167" y="5447"/>
                    <a:pt x="3179" y="5447"/>
                    <a:pt x="3191" y="5447"/>
                  </a:cubicBezTo>
                  <a:lnTo>
                    <a:pt x="3227" y="5447"/>
                  </a:lnTo>
                  <a:cubicBezTo>
                    <a:pt x="3239" y="5435"/>
                    <a:pt x="3251" y="5411"/>
                    <a:pt x="3239" y="5399"/>
                  </a:cubicBezTo>
                  <a:cubicBezTo>
                    <a:pt x="3024" y="5066"/>
                    <a:pt x="2596" y="4280"/>
                    <a:pt x="2167" y="3518"/>
                  </a:cubicBezTo>
                  <a:cubicBezTo>
                    <a:pt x="1739" y="2744"/>
                    <a:pt x="1286" y="1958"/>
                    <a:pt x="1084" y="1625"/>
                  </a:cubicBezTo>
                  <a:lnTo>
                    <a:pt x="1084" y="1613"/>
                  </a:lnTo>
                  <a:cubicBezTo>
                    <a:pt x="750" y="1089"/>
                    <a:pt x="417" y="553"/>
                    <a:pt x="84" y="17"/>
                  </a:cubicBezTo>
                  <a:cubicBezTo>
                    <a:pt x="75" y="9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1"/>
            <p:cNvSpPr/>
            <p:nvPr/>
          </p:nvSpPr>
          <p:spPr>
            <a:xfrm>
              <a:off x="4783625" y="2488300"/>
              <a:ext cx="126225" cy="203250"/>
            </a:xfrm>
            <a:custGeom>
              <a:avLst/>
              <a:gdLst/>
              <a:ahLst/>
              <a:cxnLst/>
              <a:rect l="l" t="t" r="r" b="b"/>
              <a:pathLst>
                <a:path w="5049" h="8130" extrusionOk="0">
                  <a:moveTo>
                    <a:pt x="46" y="1"/>
                  </a:moveTo>
                  <a:cubicBezTo>
                    <a:pt x="36" y="1"/>
                    <a:pt x="24" y="4"/>
                    <a:pt x="12" y="10"/>
                  </a:cubicBezTo>
                  <a:cubicBezTo>
                    <a:pt x="0" y="34"/>
                    <a:pt x="0" y="57"/>
                    <a:pt x="12" y="69"/>
                  </a:cubicBezTo>
                  <a:cubicBezTo>
                    <a:pt x="1262" y="1665"/>
                    <a:pt x="2298" y="3463"/>
                    <a:pt x="3275" y="5213"/>
                  </a:cubicBezTo>
                  <a:cubicBezTo>
                    <a:pt x="3632" y="5844"/>
                    <a:pt x="4001" y="6499"/>
                    <a:pt x="4394" y="7142"/>
                  </a:cubicBezTo>
                  <a:cubicBezTo>
                    <a:pt x="4572" y="7439"/>
                    <a:pt x="4751" y="7749"/>
                    <a:pt x="4977" y="8106"/>
                  </a:cubicBezTo>
                  <a:cubicBezTo>
                    <a:pt x="4977" y="8130"/>
                    <a:pt x="4989" y="8130"/>
                    <a:pt x="5001" y="8130"/>
                  </a:cubicBezTo>
                  <a:cubicBezTo>
                    <a:pt x="5017" y="8130"/>
                    <a:pt x="5022" y="8119"/>
                    <a:pt x="5024" y="8119"/>
                  </a:cubicBezTo>
                  <a:cubicBezTo>
                    <a:pt x="5025" y="8119"/>
                    <a:pt x="5025" y="8122"/>
                    <a:pt x="5025" y="8130"/>
                  </a:cubicBezTo>
                  <a:cubicBezTo>
                    <a:pt x="5037" y="8106"/>
                    <a:pt x="5049" y="8082"/>
                    <a:pt x="5037" y="8070"/>
                  </a:cubicBezTo>
                  <a:cubicBezTo>
                    <a:pt x="4822" y="7713"/>
                    <a:pt x="4632" y="7392"/>
                    <a:pt x="4453" y="7094"/>
                  </a:cubicBezTo>
                  <a:cubicBezTo>
                    <a:pt x="4072" y="6463"/>
                    <a:pt x="3691" y="5808"/>
                    <a:pt x="3334" y="5165"/>
                  </a:cubicBezTo>
                  <a:cubicBezTo>
                    <a:pt x="2358" y="3427"/>
                    <a:pt x="1322" y="1617"/>
                    <a:pt x="72" y="10"/>
                  </a:cubicBezTo>
                  <a:cubicBezTo>
                    <a:pt x="66" y="4"/>
                    <a:pt x="57" y="1"/>
                    <a:pt x="46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1"/>
            <p:cNvSpPr/>
            <p:nvPr/>
          </p:nvSpPr>
          <p:spPr>
            <a:xfrm>
              <a:off x="4649675" y="2445975"/>
              <a:ext cx="427450" cy="309875"/>
            </a:xfrm>
            <a:custGeom>
              <a:avLst/>
              <a:gdLst/>
              <a:ahLst/>
              <a:cxnLst/>
              <a:rect l="l" t="t" r="r" b="b"/>
              <a:pathLst>
                <a:path w="17098" h="12395" extrusionOk="0">
                  <a:moveTo>
                    <a:pt x="17098" y="0"/>
                  </a:moveTo>
                  <a:lnTo>
                    <a:pt x="6549" y="1346"/>
                  </a:lnTo>
                  <a:lnTo>
                    <a:pt x="5739" y="1453"/>
                  </a:lnTo>
                  <a:lnTo>
                    <a:pt x="5513" y="1488"/>
                  </a:lnTo>
                  <a:lnTo>
                    <a:pt x="5442" y="1488"/>
                  </a:lnTo>
                  <a:lnTo>
                    <a:pt x="5263" y="1500"/>
                  </a:lnTo>
                  <a:lnTo>
                    <a:pt x="5204" y="1631"/>
                  </a:lnTo>
                  <a:lnTo>
                    <a:pt x="4977" y="2108"/>
                  </a:lnTo>
                  <a:lnTo>
                    <a:pt x="1" y="12395"/>
                  </a:lnTo>
                  <a:cubicBezTo>
                    <a:pt x="691" y="11692"/>
                    <a:pt x="1417" y="11228"/>
                    <a:pt x="2084" y="10930"/>
                  </a:cubicBezTo>
                  <a:cubicBezTo>
                    <a:pt x="3172" y="10454"/>
                    <a:pt x="4132" y="10374"/>
                    <a:pt x="4651" y="10374"/>
                  </a:cubicBezTo>
                  <a:cubicBezTo>
                    <a:pt x="4911" y="10374"/>
                    <a:pt x="5061" y="10394"/>
                    <a:pt x="5061" y="10394"/>
                  </a:cubicBezTo>
                  <a:cubicBezTo>
                    <a:pt x="5085" y="10370"/>
                    <a:pt x="5096" y="10323"/>
                    <a:pt x="5108" y="10299"/>
                  </a:cubicBezTo>
                  <a:cubicBezTo>
                    <a:pt x="6811" y="6251"/>
                    <a:pt x="12978" y="5179"/>
                    <a:pt x="12978" y="5179"/>
                  </a:cubicBezTo>
                  <a:cubicBezTo>
                    <a:pt x="13002" y="5156"/>
                    <a:pt x="13002" y="5132"/>
                    <a:pt x="13002" y="5120"/>
                  </a:cubicBezTo>
                  <a:cubicBezTo>
                    <a:pt x="13216" y="3703"/>
                    <a:pt x="14812" y="2024"/>
                    <a:pt x="15943" y="976"/>
                  </a:cubicBezTo>
                  <a:cubicBezTo>
                    <a:pt x="16598" y="381"/>
                    <a:pt x="17098" y="0"/>
                    <a:pt x="170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1"/>
            <p:cNvSpPr/>
            <p:nvPr/>
          </p:nvSpPr>
          <p:spPr>
            <a:xfrm>
              <a:off x="4777375" y="2483475"/>
              <a:ext cx="197375" cy="219700"/>
            </a:xfrm>
            <a:custGeom>
              <a:avLst/>
              <a:gdLst/>
              <a:ahLst/>
              <a:cxnLst/>
              <a:rect l="l" t="t" r="r" b="b"/>
              <a:pathLst>
                <a:path w="7895" h="8788" extrusionOk="0">
                  <a:moveTo>
                    <a:pt x="334" y="0"/>
                  </a:moveTo>
                  <a:lnTo>
                    <a:pt x="167" y="12"/>
                  </a:lnTo>
                  <a:lnTo>
                    <a:pt x="107" y="143"/>
                  </a:lnTo>
                  <a:lnTo>
                    <a:pt x="0" y="8787"/>
                  </a:lnTo>
                  <a:cubicBezTo>
                    <a:pt x="1703" y="4739"/>
                    <a:pt x="7870" y="3679"/>
                    <a:pt x="7870" y="3679"/>
                  </a:cubicBezTo>
                  <a:cubicBezTo>
                    <a:pt x="7894" y="3656"/>
                    <a:pt x="7894" y="3632"/>
                    <a:pt x="7894" y="3620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1"/>
            <p:cNvSpPr/>
            <p:nvPr/>
          </p:nvSpPr>
          <p:spPr>
            <a:xfrm>
              <a:off x="4649675" y="2498950"/>
              <a:ext cx="124750" cy="256900"/>
            </a:xfrm>
            <a:custGeom>
              <a:avLst/>
              <a:gdLst/>
              <a:ahLst/>
              <a:cxnLst/>
              <a:rect l="l" t="t" r="r" b="b"/>
              <a:pathLst>
                <a:path w="4990" h="10276" extrusionOk="0">
                  <a:moveTo>
                    <a:pt x="4989" y="0"/>
                  </a:moveTo>
                  <a:lnTo>
                    <a:pt x="1" y="10276"/>
                  </a:lnTo>
                  <a:cubicBezTo>
                    <a:pt x="691" y="9573"/>
                    <a:pt x="1417" y="9109"/>
                    <a:pt x="2084" y="8811"/>
                  </a:cubicBezTo>
                  <a:cubicBezTo>
                    <a:pt x="2215" y="8418"/>
                    <a:pt x="2370" y="8013"/>
                    <a:pt x="2501" y="7609"/>
                  </a:cubicBezTo>
                  <a:cubicBezTo>
                    <a:pt x="2977" y="6251"/>
                    <a:pt x="3441" y="4906"/>
                    <a:pt x="3870" y="3537"/>
                  </a:cubicBezTo>
                  <a:cubicBezTo>
                    <a:pt x="4096" y="2834"/>
                    <a:pt x="4299" y="2144"/>
                    <a:pt x="4513" y="1453"/>
                  </a:cubicBezTo>
                  <a:cubicBezTo>
                    <a:pt x="4632" y="1048"/>
                    <a:pt x="4870" y="501"/>
                    <a:pt x="4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1"/>
            <p:cNvSpPr/>
            <p:nvPr/>
          </p:nvSpPr>
          <p:spPr>
            <a:xfrm>
              <a:off x="4775875" y="2476150"/>
              <a:ext cx="10750" cy="11050"/>
            </a:xfrm>
            <a:custGeom>
              <a:avLst/>
              <a:gdLst/>
              <a:ahLst/>
              <a:cxnLst/>
              <a:rect l="l" t="t" r="r" b="b"/>
              <a:pathLst>
                <a:path w="430" h="442" extrusionOk="0">
                  <a:moveTo>
                    <a:pt x="65" y="1"/>
                  </a:moveTo>
                  <a:cubicBezTo>
                    <a:pt x="58" y="1"/>
                    <a:pt x="52" y="3"/>
                    <a:pt x="48" y="8"/>
                  </a:cubicBezTo>
                  <a:cubicBezTo>
                    <a:pt x="1" y="55"/>
                    <a:pt x="179" y="436"/>
                    <a:pt x="179" y="436"/>
                  </a:cubicBezTo>
                  <a:cubicBezTo>
                    <a:pt x="179" y="436"/>
                    <a:pt x="191" y="441"/>
                    <a:pt x="212" y="441"/>
                  </a:cubicBezTo>
                  <a:cubicBezTo>
                    <a:pt x="255" y="441"/>
                    <a:pt x="334" y="420"/>
                    <a:pt x="429" y="293"/>
                  </a:cubicBezTo>
                  <a:cubicBezTo>
                    <a:pt x="429" y="293"/>
                    <a:pt x="147" y="1"/>
                    <a:pt x="65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1"/>
            <p:cNvSpPr/>
            <p:nvPr/>
          </p:nvSpPr>
          <p:spPr>
            <a:xfrm>
              <a:off x="4786300" y="248325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8" y="0"/>
                  </a:moveTo>
                  <a:cubicBezTo>
                    <a:pt x="12" y="0"/>
                    <a:pt x="6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4" y="0"/>
                    <a:pt x="18" y="0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1"/>
            <p:cNvSpPr/>
            <p:nvPr/>
          </p:nvSpPr>
          <p:spPr>
            <a:xfrm>
              <a:off x="4814275" y="2445975"/>
              <a:ext cx="262850" cy="33350"/>
            </a:xfrm>
            <a:custGeom>
              <a:avLst/>
              <a:gdLst/>
              <a:ahLst/>
              <a:cxnLst/>
              <a:rect l="l" t="t" r="r" b="b"/>
              <a:pathLst>
                <a:path w="10514" h="1334" extrusionOk="0">
                  <a:moveTo>
                    <a:pt x="10514" y="0"/>
                  </a:moveTo>
                  <a:lnTo>
                    <a:pt x="1" y="1334"/>
                  </a:lnTo>
                  <a:cubicBezTo>
                    <a:pt x="179" y="1322"/>
                    <a:pt x="370" y="1310"/>
                    <a:pt x="560" y="1310"/>
                  </a:cubicBezTo>
                  <a:cubicBezTo>
                    <a:pt x="3489" y="1203"/>
                    <a:pt x="6430" y="1084"/>
                    <a:pt x="9359" y="976"/>
                  </a:cubicBezTo>
                  <a:cubicBezTo>
                    <a:pt x="10014" y="381"/>
                    <a:pt x="10514" y="0"/>
                    <a:pt x="10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5115500" y="2870725"/>
              <a:ext cx="120575" cy="120575"/>
            </a:xfrm>
            <a:custGeom>
              <a:avLst/>
              <a:gdLst/>
              <a:ahLst/>
              <a:cxnLst/>
              <a:rect l="l" t="t" r="r" b="b"/>
              <a:pathLst>
                <a:path w="4823" h="4823" extrusionOk="0">
                  <a:moveTo>
                    <a:pt x="2430" y="0"/>
                  </a:moveTo>
                  <a:cubicBezTo>
                    <a:pt x="1275" y="0"/>
                    <a:pt x="298" y="822"/>
                    <a:pt x="60" y="1905"/>
                  </a:cubicBezTo>
                  <a:cubicBezTo>
                    <a:pt x="13" y="2072"/>
                    <a:pt x="1" y="2239"/>
                    <a:pt x="1" y="2417"/>
                  </a:cubicBezTo>
                  <a:cubicBezTo>
                    <a:pt x="1" y="3739"/>
                    <a:pt x="1072" y="4822"/>
                    <a:pt x="2418" y="4822"/>
                  </a:cubicBezTo>
                  <a:cubicBezTo>
                    <a:pt x="2894" y="4822"/>
                    <a:pt x="3335" y="4691"/>
                    <a:pt x="3716" y="4453"/>
                  </a:cubicBezTo>
                  <a:cubicBezTo>
                    <a:pt x="4382" y="4025"/>
                    <a:pt x="4823" y="3275"/>
                    <a:pt x="4823" y="2417"/>
                  </a:cubicBezTo>
                  <a:cubicBezTo>
                    <a:pt x="4823" y="1370"/>
                    <a:pt x="4156" y="465"/>
                    <a:pt x="3216" y="131"/>
                  </a:cubicBezTo>
                  <a:cubicBezTo>
                    <a:pt x="2977" y="48"/>
                    <a:pt x="2715" y="0"/>
                    <a:pt x="2430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1"/>
            <p:cNvSpPr/>
            <p:nvPr/>
          </p:nvSpPr>
          <p:spPr>
            <a:xfrm>
              <a:off x="5183675" y="2799650"/>
              <a:ext cx="79800" cy="102475"/>
            </a:xfrm>
            <a:custGeom>
              <a:avLst/>
              <a:gdLst/>
              <a:ahLst/>
              <a:cxnLst/>
              <a:rect l="l" t="t" r="r" b="b"/>
              <a:pathLst>
                <a:path w="3192" h="4099" extrusionOk="0">
                  <a:moveTo>
                    <a:pt x="3091" y="1"/>
                  </a:moveTo>
                  <a:cubicBezTo>
                    <a:pt x="3074" y="1"/>
                    <a:pt x="3055" y="7"/>
                    <a:pt x="3036" y="22"/>
                  </a:cubicBezTo>
                  <a:cubicBezTo>
                    <a:pt x="1596" y="950"/>
                    <a:pt x="489" y="2427"/>
                    <a:pt x="0" y="4070"/>
                  </a:cubicBezTo>
                  <a:cubicBezTo>
                    <a:pt x="0" y="4082"/>
                    <a:pt x="12" y="4093"/>
                    <a:pt x="12" y="4093"/>
                  </a:cubicBezTo>
                  <a:cubicBezTo>
                    <a:pt x="19" y="4097"/>
                    <a:pt x="26" y="4098"/>
                    <a:pt x="33" y="4098"/>
                  </a:cubicBezTo>
                  <a:cubicBezTo>
                    <a:pt x="48" y="4098"/>
                    <a:pt x="60" y="4090"/>
                    <a:pt x="60" y="4082"/>
                  </a:cubicBezTo>
                  <a:cubicBezTo>
                    <a:pt x="584" y="2462"/>
                    <a:pt x="1703" y="1057"/>
                    <a:pt x="3132" y="164"/>
                  </a:cubicBezTo>
                  <a:cubicBezTo>
                    <a:pt x="3167" y="141"/>
                    <a:pt x="3191" y="93"/>
                    <a:pt x="3156" y="45"/>
                  </a:cubicBezTo>
                  <a:cubicBezTo>
                    <a:pt x="3141" y="17"/>
                    <a:pt x="3118" y="1"/>
                    <a:pt x="309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1"/>
            <p:cNvSpPr/>
            <p:nvPr/>
          </p:nvSpPr>
          <p:spPr>
            <a:xfrm>
              <a:off x="5207775" y="2906175"/>
              <a:ext cx="20275" cy="37800"/>
            </a:xfrm>
            <a:custGeom>
              <a:avLst/>
              <a:gdLst/>
              <a:ahLst/>
              <a:cxnLst/>
              <a:rect l="l" t="t" r="r" b="b"/>
              <a:pathLst>
                <a:path w="811" h="1512" extrusionOk="0">
                  <a:moveTo>
                    <a:pt x="345" y="1"/>
                  </a:moveTo>
                  <a:cubicBezTo>
                    <a:pt x="155" y="1"/>
                    <a:pt x="34" y="367"/>
                    <a:pt x="25" y="559"/>
                  </a:cubicBezTo>
                  <a:cubicBezTo>
                    <a:pt x="1" y="821"/>
                    <a:pt x="1" y="1095"/>
                    <a:pt x="144" y="1321"/>
                  </a:cubicBezTo>
                  <a:cubicBezTo>
                    <a:pt x="203" y="1428"/>
                    <a:pt x="287" y="1511"/>
                    <a:pt x="406" y="1511"/>
                  </a:cubicBezTo>
                  <a:cubicBezTo>
                    <a:pt x="489" y="1511"/>
                    <a:pt x="584" y="1476"/>
                    <a:pt x="632" y="1392"/>
                  </a:cubicBezTo>
                  <a:cubicBezTo>
                    <a:pt x="691" y="1321"/>
                    <a:pt x="715" y="1249"/>
                    <a:pt x="739" y="1154"/>
                  </a:cubicBezTo>
                  <a:cubicBezTo>
                    <a:pt x="810" y="833"/>
                    <a:pt x="763" y="380"/>
                    <a:pt x="537" y="118"/>
                  </a:cubicBezTo>
                  <a:cubicBezTo>
                    <a:pt x="467" y="35"/>
                    <a:pt x="403" y="1"/>
                    <a:pt x="345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1"/>
            <p:cNvSpPr/>
            <p:nvPr/>
          </p:nvSpPr>
          <p:spPr>
            <a:xfrm>
              <a:off x="5115500" y="2918650"/>
              <a:ext cx="92900" cy="72950"/>
            </a:xfrm>
            <a:custGeom>
              <a:avLst/>
              <a:gdLst/>
              <a:ahLst/>
              <a:cxnLst/>
              <a:rect l="l" t="t" r="r" b="b"/>
              <a:pathLst>
                <a:path w="3716" h="2918" extrusionOk="0">
                  <a:moveTo>
                    <a:pt x="60" y="0"/>
                  </a:moveTo>
                  <a:cubicBezTo>
                    <a:pt x="13" y="167"/>
                    <a:pt x="1" y="334"/>
                    <a:pt x="1" y="512"/>
                  </a:cubicBezTo>
                  <a:cubicBezTo>
                    <a:pt x="1" y="1834"/>
                    <a:pt x="1072" y="2917"/>
                    <a:pt x="2418" y="2917"/>
                  </a:cubicBezTo>
                  <a:cubicBezTo>
                    <a:pt x="2894" y="2917"/>
                    <a:pt x="3335" y="2786"/>
                    <a:pt x="3716" y="2548"/>
                  </a:cubicBezTo>
                  <a:lnTo>
                    <a:pt x="3716" y="2548"/>
                  </a:lnTo>
                  <a:cubicBezTo>
                    <a:pt x="3628" y="2561"/>
                    <a:pt x="3537" y="2566"/>
                    <a:pt x="3447" y="2566"/>
                  </a:cubicBezTo>
                  <a:cubicBezTo>
                    <a:pt x="3291" y="2566"/>
                    <a:pt x="3137" y="2551"/>
                    <a:pt x="3001" y="2536"/>
                  </a:cubicBezTo>
                  <a:cubicBezTo>
                    <a:pt x="2608" y="2441"/>
                    <a:pt x="2251" y="2262"/>
                    <a:pt x="1930" y="2060"/>
                  </a:cubicBezTo>
                  <a:cubicBezTo>
                    <a:pt x="1346" y="1715"/>
                    <a:pt x="810" y="1286"/>
                    <a:pt x="418" y="715"/>
                  </a:cubicBezTo>
                  <a:cubicBezTo>
                    <a:pt x="275" y="488"/>
                    <a:pt x="156" y="262"/>
                    <a:pt x="6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1"/>
            <p:cNvSpPr/>
            <p:nvPr/>
          </p:nvSpPr>
          <p:spPr>
            <a:xfrm>
              <a:off x="4868150" y="2851500"/>
              <a:ext cx="132475" cy="120825"/>
            </a:xfrm>
            <a:custGeom>
              <a:avLst/>
              <a:gdLst/>
              <a:ahLst/>
              <a:cxnLst/>
              <a:rect l="l" t="t" r="r" b="b"/>
              <a:pathLst>
                <a:path w="5299" h="4833" extrusionOk="0">
                  <a:moveTo>
                    <a:pt x="2600" y="1"/>
                  </a:moveTo>
                  <a:cubicBezTo>
                    <a:pt x="2371" y="1"/>
                    <a:pt x="2138" y="34"/>
                    <a:pt x="1906" y="103"/>
                  </a:cubicBezTo>
                  <a:cubicBezTo>
                    <a:pt x="1644" y="174"/>
                    <a:pt x="1406" y="305"/>
                    <a:pt x="1191" y="460"/>
                  </a:cubicBezTo>
                  <a:cubicBezTo>
                    <a:pt x="394" y="1055"/>
                    <a:pt x="1" y="2115"/>
                    <a:pt x="298" y="3115"/>
                  </a:cubicBezTo>
                  <a:cubicBezTo>
                    <a:pt x="548" y="3936"/>
                    <a:pt x="1191" y="4532"/>
                    <a:pt x="1965" y="4746"/>
                  </a:cubicBezTo>
                  <a:cubicBezTo>
                    <a:pt x="2170" y="4803"/>
                    <a:pt x="2382" y="4833"/>
                    <a:pt x="2598" y="4833"/>
                  </a:cubicBezTo>
                  <a:cubicBezTo>
                    <a:pt x="2834" y="4833"/>
                    <a:pt x="3074" y="4797"/>
                    <a:pt x="3311" y="4722"/>
                  </a:cubicBezTo>
                  <a:cubicBezTo>
                    <a:pt x="4585" y="4341"/>
                    <a:pt x="5299" y="2984"/>
                    <a:pt x="4918" y="1722"/>
                  </a:cubicBezTo>
                  <a:cubicBezTo>
                    <a:pt x="4870" y="1555"/>
                    <a:pt x="4799" y="1388"/>
                    <a:pt x="4716" y="1246"/>
                  </a:cubicBezTo>
                  <a:cubicBezTo>
                    <a:pt x="4291" y="481"/>
                    <a:pt x="3477" y="1"/>
                    <a:pt x="260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1"/>
            <p:cNvSpPr/>
            <p:nvPr/>
          </p:nvSpPr>
          <p:spPr>
            <a:xfrm>
              <a:off x="4811900" y="2811125"/>
              <a:ext cx="105400" cy="76000"/>
            </a:xfrm>
            <a:custGeom>
              <a:avLst/>
              <a:gdLst/>
              <a:ahLst/>
              <a:cxnLst/>
              <a:rect l="l" t="t" r="r" b="b"/>
              <a:pathLst>
                <a:path w="4216" h="3040" extrusionOk="0">
                  <a:moveTo>
                    <a:pt x="100" y="0"/>
                  </a:moveTo>
                  <a:cubicBezTo>
                    <a:pt x="68" y="0"/>
                    <a:pt x="32" y="23"/>
                    <a:pt x="12" y="63"/>
                  </a:cubicBezTo>
                  <a:cubicBezTo>
                    <a:pt x="0" y="110"/>
                    <a:pt x="36" y="146"/>
                    <a:pt x="84" y="170"/>
                  </a:cubicBezTo>
                  <a:cubicBezTo>
                    <a:pt x="1715" y="598"/>
                    <a:pt x="3191" y="1622"/>
                    <a:pt x="4156" y="3027"/>
                  </a:cubicBezTo>
                  <a:cubicBezTo>
                    <a:pt x="4168" y="3027"/>
                    <a:pt x="4191" y="3039"/>
                    <a:pt x="4191" y="3039"/>
                  </a:cubicBezTo>
                  <a:cubicBezTo>
                    <a:pt x="4203" y="3027"/>
                    <a:pt x="4215" y="3003"/>
                    <a:pt x="4203" y="2992"/>
                  </a:cubicBezTo>
                  <a:cubicBezTo>
                    <a:pt x="3251" y="1563"/>
                    <a:pt x="1786" y="479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1"/>
            <p:cNvSpPr/>
            <p:nvPr/>
          </p:nvSpPr>
          <p:spPr>
            <a:xfrm>
              <a:off x="4880050" y="2899575"/>
              <a:ext cx="23550" cy="37325"/>
            </a:xfrm>
            <a:custGeom>
              <a:avLst/>
              <a:gdLst/>
              <a:ahLst/>
              <a:cxnLst/>
              <a:rect l="l" t="t" r="r" b="b"/>
              <a:pathLst>
                <a:path w="942" h="1493" extrusionOk="0">
                  <a:moveTo>
                    <a:pt x="332" y="1"/>
                  </a:moveTo>
                  <a:cubicBezTo>
                    <a:pt x="260" y="1"/>
                    <a:pt x="190" y="48"/>
                    <a:pt x="132" y="168"/>
                  </a:cubicBezTo>
                  <a:cubicBezTo>
                    <a:pt x="1" y="501"/>
                    <a:pt x="96" y="942"/>
                    <a:pt x="251" y="1228"/>
                  </a:cubicBezTo>
                  <a:cubicBezTo>
                    <a:pt x="299" y="1323"/>
                    <a:pt x="346" y="1394"/>
                    <a:pt x="418" y="1442"/>
                  </a:cubicBezTo>
                  <a:cubicBezTo>
                    <a:pt x="468" y="1467"/>
                    <a:pt x="531" y="1492"/>
                    <a:pt x="592" y="1492"/>
                  </a:cubicBezTo>
                  <a:cubicBezTo>
                    <a:pt x="618" y="1492"/>
                    <a:pt x="643" y="1488"/>
                    <a:pt x="668" y="1478"/>
                  </a:cubicBezTo>
                  <a:cubicBezTo>
                    <a:pt x="787" y="1442"/>
                    <a:pt x="846" y="1335"/>
                    <a:pt x="882" y="1216"/>
                  </a:cubicBezTo>
                  <a:cubicBezTo>
                    <a:pt x="942" y="954"/>
                    <a:pt x="858" y="692"/>
                    <a:pt x="775" y="454"/>
                  </a:cubicBezTo>
                  <a:cubicBezTo>
                    <a:pt x="699" y="284"/>
                    <a:pt x="508" y="1"/>
                    <a:pt x="332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1"/>
            <p:cNvSpPr/>
            <p:nvPr/>
          </p:nvSpPr>
          <p:spPr>
            <a:xfrm>
              <a:off x="4917275" y="2882625"/>
              <a:ext cx="83350" cy="89725"/>
            </a:xfrm>
            <a:custGeom>
              <a:avLst/>
              <a:gdLst/>
              <a:ahLst/>
              <a:cxnLst/>
              <a:rect l="l" t="t" r="r" b="b"/>
              <a:pathLst>
                <a:path w="3334" h="3589" extrusionOk="0">
                  <a:moveTo>
                    <a:pt x="2751" y="1"/>
                  </a:moveTo>
                  <a:cubicBezTo>
                    <a:pt x="2739" y="263"/>
                    <a:pt x="2691" y="536"/>
                    <a:pt x="2620" y="786"/>
                  </a:cubicBezTo>
                  <a:cubicBezTo>
                    <a:pt x="2405" y="1429"/>
                    <a:pt x="2024" y="2013"/>
                    <a:pt x="1572" y="2513"/>
                  </a:cubicBezTo>
                  <a:cubicBezTo>
                    <a:pt x="1322" y="2810"/>
                    <a:pt x="1036" y="3084"/>
                    <a:pt x="703" y="3275"/>
                  </a:cubicBezTo>
                  <a:cubicBezTo>
                    <a:pt x="477" y="3382"/>
                    <a:pt x="238" y="3465"/>
                    <a:pt x="0" y="3501"/>
                  </a:cubicBezTo>
                  <a:cubicBezTo>
                    <a:pt x="209" y="3559"/>
                    <a:pt x="427" y="3589"/>
                    <a:pt x="646" y="3589"/>
                  </a:cubicBezTo>
                  <a:cubicBezTo>
                    <a:pt x="876" y="3589"/>
                    <a:pt x="1108" y="3556"/>
                    <a:pt x="1334" y="3489"/>
                  </a:cubicBezTo>
                  <a:cubicBezTo>
                    <a:pt x="2620" y="3096"/>
                    <a:pt x="3334" y="1739"/>
                    <a:pt x="2941" y="477"/>
                  </a:cubicBezTo>
                  <a:cubicBezTo>
                    <a:pt x="2905" y="310"/>
                    <a:pt x="2822" y="143"/>
                    <a:pt x="2751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1"/>
            <p:cNvSpPr/>
            <p:nvPr/>
          </p:nvSpPr>
          <p:spPr>
            <a:xfrm>
              <a:off x="5011325" y="2434650"/>
              <a:ext cx="154800" cy="153025"/>
            </a:xfrm>
            <a:custGeom>
              <a:avLst/>
              <a:gdLst/>
              <a:ahLst/>
              <a:cxnLst/>
              <a:rect l="l" t="t" r="r" b="b"/>
              <a:pathLst>
                <a:path w="6192" h="6121" extrusionOk="0">
                  <a:moveTo>
                    <a:pt x="2025" y="1"/>
                  </a:moveTo>
                  <a:lnTo>
                    <a:pt x="2084" y="1763"/>
                  </a:lnTo>
                  <a:lnTo>
                    <a:pt x="2084" y="1763"/>
                  </a:lnTo>
                  <a:lnTo>
                    <a:pt x="382" y="1382"/>
                  </a:lnTo>
                  <a:lnTo>
                    <a:pt x="1548" y="2692"/>
                  </a:lnTo>
                  <a:lnTo>
                    <a:pt x="1" y="3513"/>
                  </a:lnTo>
                  <a:lnTo>
                    <a:pt x="1727" y="3751"/>
                  </a:lnTo>
                  <a:lnTo>
                    <a:pt x="1072" y="5370"/>
                  </a:lnTo>
                  <a:lnTo>
                    <a:pt x="2560" y="4442"/>
                  </a:lnTo>
                  <a:lnTo>
                    <a:pt x="3096" y="6121"/>
                  </a:lnTo>
                  <a:lnTo>
                    <a:pt x="3632" y="4442"/>
                  </a:lnTo>
                  <a:lnTo>
                    <a:pt x="5120" y="5370"/>
                  </a:lnTo>
                  <a:lnTo>
                    <a:pt x="4465" y="3751"/>
                  </a:lnTo>
                  <a:lnTo>
                    <a:pt x="6192" y="3513"/>
                  </a:lnTo>
                  <a:lnTo>
                    <a:pt x="4644" y="2692"/>
                  </a:lnTo>
                  <a:lnTo>
                    <a:pt x="5823" y="1382"/>
                  </a:lnTo>
                  <a:lnTo>
                    <a:pt x="4108" y="1763"/>
                  </a:lnTo>
                  <a:lnTo>
                    <a:pt x="4108" y="1763"/>
                  </a:lnTo>
                  <a:lnTo>
                    <a:pt x="4168" y="1"/>
                  </a:lnTo>
                  <a:lnTo>
                    <a:pt x="3096" y="1382"/>
                  </a:lnTo>
                  <a:lnTo>
                    <a:pt x="2025" y="1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1"/>
            <p:cNvSpPr/>
            <p:nvPr/>
          </p:nvSpPr>
          <p:spPr>
            <a:xfrm>
              <a:off x="5212250" y="2712375"/>
              <a:ext cx="139325" cy="136950"/>
            </a:xfrm>
            <a:custGeom>
              <a:avLst/>
              <a:gdLst/>
              <a:ahLst/>
              <a:cxnLst/>
              <a:rect l="l" t="t" r="r" b="b"/>
              <a:pathLst>
                <a:path w="5573" h="5478" extrusionOk="0">
                  <a:moveTo>
                    <a:pt x="1822" y="0"/>
                  </a:moveTo>
                  <a:lnTo>
                    <a:pt x="1882" y="1572"/>
                  </a:lnTo>
                  <a:lnTo>
                    <a:pt x="346" y="1250"/>
                  </a:lnTo>
                  <a:lnTo>
                    <a:pt x="346" y="1250"/>
                  </a:lnTo>
                  <a:lnTo>
                    <a:pt x="1405" y="2405"/>
                  </a:lnTo>
                  <a:lnTo>
                    <a:pt x="0" y="3132"/>
                  </a:lnTo>
                  <a:lnTo>
                    <a:pt x="1572" y="3358"/>
                  </a:lnTo>
                  <a:lnTo>
                    <a:pt x="977" y="4810"/>
                  </a:lnTo>
                  <a:lnTo>
                    <a:pt x="977" y="4810"/>
                  </a:lnTo>
                  <a:lnTo>
                    <a:pt x="2310" y="3989"/>
                  </a:lnTo>
                  <a:lnTo>
                    <a:pt x="2786" y="5477"/>
                  </a:lnTo>
                  <a:lnTo>
                    <a:pt x="3263" y="3989"/>
                  </a:lnTo>
                  <a:lnTo>
                    <a:pt x="4608" y="4810"/>
                  </a:lnTo>
                  <a:lnTo>
                    <a:pt x="4608" y="4810"/>
                  </a:lnTo>
                  <a:lnTo>
                    <a:pt x="4013" y="3358"/>
                  </a:lnTo>
                  <a:lnTo>
                    <a:pt x="5572" y="3132"/>
                  </a:lnTo>
                  <a:lnTo>
                    <a:pt x="4168" y="2405"/>
                  </a:lnTo>
                  <a:lnTo>
                    <a:pt x="5227" y="1250"/>
                  </a:lnTo>
                  <a:lnTo>
                    <a:pt x="5227" y="1250"/>
                  </a:lnTo>
                  <a:lnTo>
                    <a:pt x="3691" y="1572"/>
                  </a:lnTo>
                  <a:lnTo>
                    <a:pt x="3751" y="0"/>
                  </a:lnTo>
                  <a:lnTo>
                    <a:pt x="2786" y="1250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1"/>
            <p:cNvSpPr/>
            <p:nvPr/>
          </p:nvSpPr>
          <p:spPr>
            <a:xfrm>
              <a:off x="4685400" y="2741550"/>
              <a:ext cx="138725" cy="136925"/>
            </a:xfrm>
            <a:custGeom>
              <a:avLst/>
              <a:gdLst/>
              <a:ahLst/>
              <a:cxnLst/>
              <a:rect l="l" t="t" r="r" b="b"/>
              <a:pathLst>
                <a:path w="5549" h="5477" extrusionOk="0">
                  <a:moveTo>
                    <a:pt x="1822" y="0"/>
                  </a:moveTo>
                  <a:lnTo>
                    <a:pt x="1881" y="1584"/>
                  </a:lnTo>
                  <a:lnTo>
                    <a:pt x="334" y="1238"/>
                  </a:lnTo>
                  <a:lnTo>
                    <a:pt x="1381" y="2417"/>
                  </a:lnTo>
                  <a:lnTo>
                    <a:pt x="0" y="3143"/>
                  </a:lnTo>
                  <a:lnTo>
                    <a:pt x="1548" y="3369"/>
                  </a:lnTo>
                  <a:lnTo>
                    <a:pt x="977" y="4810"/>
                  </a:lnTo>
                  <a:lnTo>
                    <a:pt x="2298" y="3977"/>
                  </a:lnTo>
                  <a:lnTo>
                    <a:pt x="2774" y="5477"/>
                  </a:lnTo>
                  <a:lnTo>
                    <a:pt x="3263" y="3977"/>
                  </a:lnTo>
                  <a:lnTo>
                    <a:pt x="4584" y="4810"/>
                  </a:lnTo>
                  <a:lnTo>
                    <a:pt x="4013" y="3369"/>
                  </a:lnTo>
                  <a:lnTo>
                    <a:pt x="5549" y="3143"/>
                  </a:lnTo>
                  <a:lnTo>
                    <a:pt x="4167" y="2417"/>
                  </a:lnTo>
                  <a:lnTo>
                    <a:pt x="5227" y="1238"/>
                  </a:lnTo>
                  <a:lnTo>
                    <a:pt x="5227" y="1238"/>
                  </a:lnTo>
                  <a:lnTo>
                    <a:pt x="3679" y="1584"/>
                  </a:lnTo>
                  <a:lnTo>
                    <a:pt x="3739" y="0"/>
                  </a:lnTo>
                  <a:lnTo>
                    <a:pt x="2774" y="1238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" name="Google Shape;1329;p31"/>
          <p:cNvGrpSpPr/>
          <p:nvPr/>
        </p:nvGrpSpPr>
        <p:grpSpPr>
          <a:xfrm>
            <a:off x="5384577" y="1199743"/>
            <a:ext cx="2127200" cy="2477600"/>
            <a:chOff x="500783" y="2522707"/>
            <a:chExt cx="1595400" cy="1858200"/>
          </a:xfrm>
        </p:grpSpPr>
        <p:sp>
          <p:nvSpPr>
            <p:cNvPr id="1330" name="Google Shape;1330;p31"/>
            <p:cNvSpPr/>
            <p:nvPr/>
          </p:nvSpPr>
          <p:spPr>
            <a:xfrm rot="1369693">
              <a:off x="762229" y="2669506"/>
              <a:ext cx="1072507" cy="1564602"/>
            </a:xfrm>
            <a:prstGeom prst="roundRect">
              <a:avLst>
                <a:gd name="adj" fmla="val 50000"/>
              </a:avLst>
            </a:prstGeom>
            <a:solidFill>
              <a:schemeClr val="lt1"/>
            </a:solidFill>
            <a:ln>
              <a:noFill/>
            </a:ln>
            <a:effectLst>
              <a:outerShdw dist="38100" dir="54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31" name="Google Shape;1331;p31"/>
            <p:cNvGrpSpPr/>
            <p:nvPr/>
          </p:nvGrpSpPr>
          <p:grpSpPr>
            <a:xfrm rot="1369479">
              <a:off x="1328906" y="3461475"/>
              <a:ext cx="290858" cy="377338"/>
              <a:chOff x="4281748" y="-1083657"/>
              <a:chExt cx="254517" cy="330154"/>
            </a:xfrm>
          </p:grpSpPr>
          <p:sp>
            <p:nvSpPr>
              <p:cNvPr id="1332" name="Google Shape;1332;p31"/>
              <p:cNvSpPr/>
              <p:nvPr/>
            </p:nvSpPr>
            <p:spPr>
              <a:xfrm>
                <a:off x="4281748" y="-961408"/>
                <a:ext cx="207389" cy="207389"/>
              </a:xfrm>
              <a:custGeom>
                <a:avLst/>
                <a:gdLst/>
                <a:ahLst/>
                <a:cxnLst/>
                <a:rect l="l" t="t" r="r" b="b"/>
                <a:pathLst>
                  <a:path w="4823" h="4823" extrusionOk="0">
                    <a:moveTo>
                      <a:pt x="2430" y="0"/>
                    </a:moveTo>
                    <a:cubicBezTo>
                      <a:pt x="1275" y="0"/>
                      <a:pt x="298" y="822"/>
                      <a:pt x="60" y="1905"/>
                    </a:cubicBezTo>
                    <a:cubicBezTo>
                      <a:pt x="13" y="2072"/>
                      <a:pt x="1" y="2239"/>
                      <a:pt x="1" y="2417"/>
                    </a:cubicBezTo>
                    <a:cubicBezTo>
                      <a:pt x="1" y="3739"/>
                      <a:pt x="1072" y="4822"/>
                      <a:pt x="2418" y="4822"/>
                    </a:cubicBezTo>
                    <a:cubicBezTo>
                      <a:pt x="2894" y="4822"/>
                      <a:pt x="3335" y="4691"/>
                      <a:pt x="3716" y="4453"/>
                    </a:cubicBezTo>
                    <a:cubicBezTo>
                      <a:pt x="4382" y="4025"/>
                      <a:pt x="4823" y="3275"/>
                      <a:pt x="4823" y="2417"/>
                    </a:cubicBezTo>
                    <a:cubicBezTo>
                      <a:pt x="4823" y="1370"/>
                      <a:pt x="4156" y="465"/>
                      <a:pt x="3216" y="131"/>
                    </a:cubicBezTo>
                    <a:cubicBezTo>
                      <a:pt x="2977" y="48"/>
                      <a:pt x="2715" y="0"/>
                      <a:pt x="2430" y="0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3" name="Google Shape;1333;p31"/>
              <p:cNvSpPr/>
              <p:nvPr/>
            </p:nvSpPr>
            <p:spPr>
              <a:xfrm>
                <a:off x="4399009" y="-1083657"/>
                <a:ext cx="137256" cy="176257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4099" extrusionOk="0">
                    <a:moveTo>
                      <a:pt x="3091" y="1"/>
                    </a:moveTo>
                    <a:cubicBezTo>
                      <a:pt x="3074" y="1"/>
                      <a:pt x="3055" y="7"/>
                      <a:pt x="3036" y="22"/>
                    </a:cubicBezTo>
                    <a:cubicBezTo>
                      <a:pt x="1596" y="950"/>
                      <a:pt x="489" y="2427"/>
                      <a:pt x="0" y="4070"/>
                    </a:cubicBezTo>
                    <a:cubicBezTo>
                      <a:pt x="0" y="4082"/>
                      <a:pt x="12" y="4093"/>
                      <a:pt x="12" y="4093"/>
                    </a:cubicBezTo>
                    <a:cubicBezTo>
                      <a:pt x="19" y="4097"/>
                      <a:pt x="26" y="4098"/>
                      <a:pt x="33" y="4098"/>
                    </a:cubicBezTo>
                    <a:cubicBezTo>
                      <a:pt x="48" y="4098"/>
                      <a:pt x="60" y="4090"/>
                      <a:pt x="60" y="4082"/>
                    </a:cubicBezTo>
                    <a:cubicBezTo>
                      <a:pt x="584" y="2462"/>
                      <a:pt x="1703" y="1057"/>
                      <a:pt x="3132" y="164"/>
                    </a:cubicBezTo>
                    <a:cubicBezTo>
                      <a:pt x="3167" y="141"/>
                      <a:pt x="3191" y="93"/>
                      <a:pt x="3156" y="45"/>
                    </a:cubicBezTo>
                    <a:cubicBezTo>
                      <a:pt x="3141" y="17"/>
                      <a:pt x="3118" y="1"/>
                      <a:pt x="309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4" name="Google Shape;1334;p31"/>
              <p:cNvSpPr/>
              <p:nvPr/>
            </p:nvSpPr>
            <p:spPr>
              <a:xfrm>
                <a:off x="4440461" y="-900434"/>
                <a:ext cx="34873" cy="65016"/>
              </a:xfrm>
              <a:custGeom>
                <a:avLst/>
                <a:gdLst/>
                <a:ahLst/>
                <a:cxnLst/>
                <a:rect l="l" t="t" r="r" b="b"/>
                <a:pathLst>
                  <a:path w="811" h="1512" extrusionOk="0">
                    <a:moveTo>
                      <a:pt x="345" y="1"/>
                    </a:moveTo>
                    <a:cubicBezTo>
                      <a:pt x="155" y="1"/>
                      <a:pt x="34" y="367"/>
                      <a:pt x="25" y="559"/>
                    </a:cubicBezTo>
                    <a:cubicBezTo>
                      <a:pt x="1" y="821"/>
                      <a:pt x="1" y="1095"/>
                      <a:pt x="144" y="1321"/>
                    </a:cubicBezTo>
                    <a:cubicBezTo>
                      <a:pt x="203" y="1428"/>
                      <a:pt x="287" y="1511"/>
                      <a:pt x="406" y="1511"/>
                    </a:cubicBezTo>
                    <a:cubicBezTo>
                      <a:pt x="489" y="1511"/>
                      <a:pt x="584" y="1476"/>
                      <a:pt x="632" y="1392"/>
                    </a:cubicBezTo>
                    <a:cubicBezTo>
                      <a:pt x="691" y="1321"/>
                      <a:pt x="715" y="1249"/>
                      <a:pt x="739" y="1154"/>
                    </a:cubicBezTo>
                    <a:cubicBezTo>
                      <a:pt x="810" y="833"/>
                      <a:pt x="763" y="380"/>
                      <a:pt x="537" y="118"/>
                    </a:cubicBezTo>
                    <a:cubicBezTo>
                      <a:pt x="467" y="35"/>
                      <a:pt x="403" y="1"/>
                      <a:pt x="345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5" name="Google Shape;1335;p31"/>
              <p:cNvSpPr/>
              <p:nvPr/>
            </p:nvSpPr>
            <p:spPr>
              <a:xfrm>
                <a:off x="4281748" y="-878977"/>
                <a:ext cx="159788" cy="125474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2918" extrusionOk="0">
                    <a:moveTo>
                      <a:pt x="60" y="0"/>
                    </a:moveTo>
                    <a:cubicBezTo>
                      <a:pt x="13" y="167"/>
                      <a:pt x="1" y="334"/>
                      <a:pt x="1" y="512"/>
                    </a:cubicBezTo>
                    <a:cubicBezTo>
                      <a:pt x="1" y="1834"/>
                      <a:pt x="1072" y="2917"/>
                      <a:pt x="2418" y="2917"/>
                    </a:cubicBezTo>
                    <a:cubicBezTo>
                      <a:pt x="2894" y="2917"/>
                      <a:pt x="3335" y="2786"/>
                      <a:pt x="3716" y="2548"/>
                    </a:cubicBezTo>
                    <a:lnTo>
                      <a:pt x="3716" y="2548"/>
                    </a:lnTo>
                    <a:cubicBezTo>
                      <a:pt x="3628" y="2561"/>
                      <a:pt x="3537" y="2566"/>
                      <a:pt x="3447" y="2566"/>
                    </a:cubicBezTo>
                    <a:cubicBezTo>
                      <a:pt x="3291" y="2566"/>
                      <a:pt x="3137" y="2551"/>
                      <a:pt x="3001" y="2536"/>
                    </a:cubicBezTo>
                    <a:cubicBezTo>
                      <a:pt x="2608" y="2441"/>
                      <a:pt x="2251" y="2262"/>
                      <a:pt x="1930" y="2060"/>
                    </a:cubicBezTo>
                    <a:cubicBezTo>
                      <a:pt x="1346" y="1715"/>
                      <a:pt x="810" y="1286"/>
                      <a:pt x="418" y="715"/>
                    </a:cubicBezTo>
                    <a:cubicBezTo>
                      <a:pt x="275" y="488"/>
                      <a:pt x="156" y="262"/>
                      <a:pt x="6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36" name="Google Shape;1336;p31"/>
            <p:cNvGrpSpPr/>
            <p:nvPr/>
          </p:nvGrpSpPr>
          <p:grpSpPr>
            <a:xfrm rot="1369660">
              <a:off x="945000" y="2914330"/>
              <a:ext cx="769161" cy="926447"/>
              <a:chOff x="-1335722" y="-1568218"/>
              <a:chExt cx="1036126" cy="1247849"/>
            </a:xfrm>
          </p:grpSpPr>
          <p:sp>
            <p:nvSpPr>
              <p:cNvPr id="1337" name="Google Shape;1337;p31"/>
              <p:cNvSpPr/>
              <p:nvPr/>
            </p:nvSpPr>
            <p:spPr>
              <a:xfrm>
                <a:off x="-1333379" y="-1113177"/>
                <a:ext cx="738120" cy="792808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844" extrusionOk="0">
                    <a:moveTo>
                      <a:pt x="1" y="1"/>
                    </a:moveTo>
                    <a:lnTo>
                      <a:pt x="1561" y="10431"/>
                    </a:lnTo>
                    <a:cubicBezTo>
                      <a:pt x="1632" y="10943"/>
                      <a:pt x="2001" y="11360"/>
                      <a:pt x="2513" y="11490"/>
                    </a:cubicBezTo>
                    <a:cubicBezTo>
                      <a:pt x="3677" y="11782"/>
                      <a:pt x="5087" y="11843"/>
                      <a:pt x="6149" y="11843"/>
                    </a:cubicBezTo>
                    <a:cubicBezTo>
                      <a:pt x="6390" y="11843"/>
                      <a:pt x="6613" y="11840"/>
                      <a:pt x="6811" y="11836"/>
                    </a:cubicBezTo>
                    <a:cubicBezTo>
                      <a:pt x="7359" y="11800"/>
                      <a:pt x="7835" y="11443"/>
                      <a:pt x="8002" y="10931"/>
                    </a:cubicBezTo>
                    <a:lnTo>
                      <a:pt x="11026" y="118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8" name="Google Shape;1338;p31"/>
              <p:cNvSpPr/>
              <p:nvPr/>
            </p:nvSpPr>
            <p:spPr>
              <a:xfrm>
                <a:off x="-1277554" y="-1024819"/>
                <a:ext cx="626468" cy="670982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024" extrusionOk="0">
                    <a:moveTo>
                      <a:pt x="3322" y="0"/>
                    </a:moveTo>
                    <a:cubicBezTo>
                      <a:pt x="2283" y="0"/>
                      <a:pt x="1170" y="110"/>
                      <a:pt x="36" y="395"/>
                    </a:cubicBezTo>
                    <a:lnTo>
                      <a:pt x="0" y="395"/>
                    </a:lnTo>
                    <a:lnTo>
                      <a:pt x="12" y="503"/>
                    </a:lnTo>
                    <a:lnTo>
                      <a:pt x="1322" y="8968"/>
                    </a:lnTo>
                    <a:lnTo>
                      <a:pt x="1370" y="9289"/>
                    </a:lnTo>
                    <a:cubicBezTo>
                      <a:pt x="1370" y="9289"/>
                      <a:pt x="2799" y="10024"/>
                      <a:pt x="4555" y="10024"/>
                    </a:cubicBezTo>
                    <a:cubicBezTo>
                      <a:pt x="5187" y="10024"/>
                      <a:pt x="5860" y="9929"/>
                      <a:pt x="6525" y="9670"/>
                    </a:cubicBezTo>
                    <a:lnTo>
                      <a:pt x="6739" y="9039"/>
                    </a:lnTo>
                    <a:lnTo>
                      <a:pt x="9323" y="1288"/>
                    </a:lnTo>
                    <a:lnTo>
                      <a:pt x="9347" y="1229"/>
                    </a:lnTo>
                    <a:lnTo>
                      <a:pt x="9359" y="1181"/>
                    </a:lnTo>
                    <a:cubicBezTo>
                      <a:pt x="9178" y="1100"/>
                      <a:pt x="6617" y="0"/>
                      <a:pt x="3322" y="0"/>
                    </a:cubicBezTo>
                    <a:close/>
                  </a:path>
                </a:pathLst>
              </a:custGeom>
              <a:solidFill>
                <a:srgbClr val="FF8C9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9" name="Google Shape;1339;p31"/>
              <p:cNvSpPr/>
              <p:nvPr/>
            </p:nvSpPr>
            <p:spPr>
              <a:xfrm>
                <a:off x="-1189932" y="-425327"/>
                <a:ext cx="348343" cy="70418"/>
              </a:xfrm>
              <a:custGeom>
                <a:avLst/>
                <a:gdLst/>
                <a:ahLst/>
                <a:cxnLst/>
                <a:rect l="l" t="t" r="r" b="b"/>
                <a:pathLst>
                  <a:path w="5204" h="1052" extrusionOk="0">
                    <a:moveTo>
                      <a:pt x="1" y="0"/>
                    </a:moveTo>
                    <a:lnTo>
                      <a:pt x="37" y="322"/>
                    </a:lnTo>
                    <a:cubicBezTo>
                      <a:pt x="37" y="322"/>
                      <a:pt x="1464" y="1051"/>
                      <a:pt x="3215" y="1051"/>
                    </a:cubicBezTo>
                    <a:cubicBezTo>
                      <a:pt x="3853" y="1051"/>
                      <a:pt x="4534" y="954"/>
                      <a:pt x="5204" y="691"/>
                    </a:cubicBezTo>
                    <a:lnTo>
                      <a:pt x="5204" y="691"/>
                    </a:lnTo>
                    <a:cubicBezTo>
                      <a:pt x="5031" y="703"/>
                      <a:pt x="4862" y="708"/>
                      <a:pt x="4694" y="708"/>
                    </a:cubicBezTo>
                    <a:cubicBezTo>
                      <a:pt x="4525" y="708"/>
                      <a:pt x="4359" y="703"/>
                      <a:pt x="4192" y="691"/>
                    </a:cubicBezTo>
                    <a:cubicBezTo>
                      <a:pt x="3287" y="667"/>
                      <a:pt x="2394" y="631"/>
                      <a:pt x="1501" y="452"/>
                    </a:cubicBezTo>
                    <a:cubicBezTo>
                      <a:pt x="1084" y="369"/>
                      <a:pt x="680" y="262"/>
                      <a:pt x="275" y="119"/>
                    </a:cubicBezTo>
                    <a:cubicBezTo>
                      <a:pt x="191" y="83"/>
                      <a:pt x="84" y="36"/>
                      <a:pt x="1" y="0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-1279160" y="-1024819"/>
                <a:ext cx="627271" cy="118412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769" extrusionOk="0">
                    <a:moveTo>
                      <a:pt x="3343" y="0"/>
                    </a:moveTo>
                    <a:cubicBezTo>
                      <a:pt x="2301" y="0"/>
                      <a:pt x="1186" y="110"/>
                      <a:pt x="48" y="395"/>
                    </a:cubicBezTo>
                    <a:lnTo>
                      <a:pt x="0" y="395"/>
                    </a:lnTo>
                    <a:cubicBezTo>
                      <a:pt x="2013" y="1229"/>
                      <a:pt x="4191" y="1705"/>
                      <a:pt x="6358" y="1765"/>
                    </a:cubicBezTo>
                    <a:cubicBezTo>
                      <a:pt x="6470" y="1767"/>
                      <a:pt x="6581" y="1768"/>
                      <a:pt x="6694" y="1768"/>
                    </a:cubicBezTo>
                    <a:cubicBezTo>
                      <a:pt x="7195" y="1768"/>
                      <a:pt x="7706" y="1741"/>
                      <a:pt x="8192" y="1634"/>
                    </a:cubicBezTo>
                    <a:cubicBezTo>
                      <a:pt x="8609" y="1538"/>
                      <a:pt x="9014" y="1396"/>
                      <a:pt x="9371" y="1169"/>
                    </a:cubicBezTo>
                    <a:cubicBezTo>
                      <a:pt x="9199" y="1097"/>
                      <a:pt x="6641" y="0"/>
                      <a:pt x="3343" y="0"/>
                    </a:cubicBezTo>
                    <a:close/>
                  </a:path>
                </a:pathLst>
              </a:custGeom>
              <a:solidFill>
                <a:srgbClr val="FFACA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1" name="Google Shape;1341;p31"/>
              <p:cNvSpPr/>
              <p:nvPr/>
            </p:nvSpPr>
            <p:spPr>
              <a:xfrm>
                <a:off x="-731611" y="-882243"/>
                <a:ext cx="61047" cy="105226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572" extrusionOk="0">
                    <a:moveTo>
                      <a:pt x="658" y="1"/>
                    </a:moveTo>
                    <a:cubicBezTo>
                      <a:pt x="614" y="1"/>
                      <a:pt x="562" y="16"/>
                      <a:pt x="500" y="51"/>
                    </a:cubicBezTo>
                    <a:cubicBezTo>
                      <a:pt x="179" y="242"/>
                      <a:pt x="60" y="730"/>
                      <a:pt x="12" y="1075"/>
                    </a:cubicBezTo>
                    <a:cubicBezTo>
                      <a:pt x="0" y="1171"/>
                      <a:pt x="0" y="1266"/>
                      <a:pt x="12" y="1361"/>
                    </a:cubicBezTo>
                    <a:cubicBezTo>
                      <a:pt x="36" y="1444"/>
                      <a:pt x="95" y="1540"/>
                      <a:pt x="202" y="1563"/>
                    </a:cubicBezTo>
                    <a:cubicBezTo>
                      <a:pt x="223" y="1569"/>
                      <a:pt x="243" y="1571"/>
                      <a:pt x="262" y="1571"/>
                    </a:cubicBezTo>
                    <a:cubicBezTo>
                      <a:pt x="329" y="1571"/>
                      <a:pt x="385" y="1541"/>
                      <a:pt x="441" y="1504"/>
                    </a:cubicBezTo>
                    <a:cubicBezTo>
                      <a:pt x="500" y="1444"/>
                      <a:pt x="548" y="1373"/>
                      <a:pt x="595" y="1302"/>
                    </a:cubicBezTo>
                    <a:cubicBezTo>
                      <a:pt x="691" y="1123"/>
                      <a:pt x="774" y="932"/>
                      <a:pt x="822" y="718"/>
                    </a:cubicBezTo>
                    <a:cubicBezTo>
                      <a:pt x="893" y="515"/>
                      <a:pt x="912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1342;p31"/>
              <p:cNvSpPr/>
              <p:nvPr/>
            </p:nvSpPr>
            <p:spPr>
              <a:xfrm>
                <a:off x="-748346" y="-753990"/>
                <a:ext cx="39091" cy="4250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635" extrusionOk="0">
                    <a:moveTo>
                      <a:pt x="370" y="0"/>
                    </a:moveTo>
                    <a:cubicBezTo>
                      <a:pt x="238" y="0"/>
                      <a:pt x="122" y="69"/>
                      <a:pt x="60" y="183"/>
                    </a:cubicBezTo>
                    <a:cubicBezTo>
                      <a:pt x="0" y="302"/>
                      <a:pt x="36" y="457"/>
                      <a:pt x="107" y="540"/>
                    </a:cubicBezTo>
                    <a:cubicBezTo>
                      <a:pt x="161" y="606"/>
                      <a:pt x="225" y="634"/>
                      <a:pt x="287" y="634"/>
                    </a:cubicBezTo>
                    <a:cubicBezTo>
                      <a:pt x="415" y="634"/>
                      <a:pt x="539" y="514"/>
                      <a:pt x="572" y="362"/>
                    </a:cubicBezTo>
                    <a:cubicBezTo>
                      <a:pt x="583" y="243"/>
                      <a:pt x="572" y="112"/>
                      <a:pt x="500" y="28"/>
                    </a:cubicBezTo>
                    <a:lnTo>
                      <a:pt x="429" y="5"/>
                    </a:lnTo>
                    <a:cubicBezTo>
                      <a:pt x="409" y="2"/>
                      <a:pt x="389" y="0"/>
                      <a:pt x="3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-1211419" y="-500967"/>
                <a:ext cx="29586" cy="72694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086" extrusionOk="0">
                    <a:moveTo>
                      <a:pt x="159" y="1"/>
                    </a:moveTo>
                    <a:cubicBezTo>
                      <a:pt x="137" y="1"/>
                      <a:pt x="115" y="7"/>
                      <a:pt x="96" y="23"/>
                    </a:cubicBezTo>
                    <a:cubicBezTo>
                      <a:pt x="1" y="94"/>
                      <a:pt x="24" y="261"/>
                      <a:pt x="36" y="356"/>
                    </a:cubicBezTo>
                    <a:cubicBezTo>
                      <a:pt x="48" y="547"/>
                      <a:pt x="96" y="737"/>
                      <a:pt x="143" y="916"/>
                    </a:cubicBezTo>
                    <a:cubicBezTo>
                      <a:pt x="155" y="963"/>
                      <a:pt x="167" y="987"/>
                      <a:pt x="179" y="1035"/>
                    </a:cubicBezTo>
                    <a:cubicBezTo>
                      <a:pt x="208" y="1064"/>
                      <a:pt x="246" y="1086"/>
                      <a:pt x="272" y="1086"/>
                    </a:cubicBezTo>
                    <a:cubicBezTo>
                      <a:pt x="277" y="1086"/>
                      <a:pt x="282" y="1085"/>
                      <a:pt x="286" y="1082"/>
                    </a:cubicBezTo>
                    <a:cubicBezTo>
                      <a:pt x="322" y="1082"/>
                      <a:pt x="346" y="1047"/>
                      <a:pt x="358" y="1023"/>
                    </a:cubicBezTo>
                    <a:cubicBezTo>
                      <a:pt x="393" y="975"/>
                      <a:pt x="405" y="904"/>
                      <a:pt x="405" y="844"/>
                    </a:cubicBezTo>
                    <a:cubicBezTo>
                      <a:pt x="417" y="630"/>
                      <a:pt x="441" y="225"/>
                      <a:pt x="286" y="70"/>
                    </a:cubicBezTo>
                    <a:cubicBezTo>
                      <a:pt x="254" y="30"/>
                      <a:pt x="205" y="1"/>
                      <a:pt x="1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4" name="Google Shape;1344;p31"/>
              <p:cNvSpPr/>
              <p:nvPr/>
            </p:nvSpPr>
            <p:spPr>
              <a:xfrm>
                <a:off x="-1115766" y="-1504159"/>
                <a:ext cx="465483" cy="1002188"/>
              </a:xfrm>
              <a:custGeom>
                <a:avLst/>
                <a:gdLst/>
                <a:ahLst/>
                <a:cxnLst/>
                <a:rect l="l" t="t" r="r" b="b"/>
                <a:pathLst>
                  <a:path w="6954" h="14972" extrusionOk="0">
                    <a:moveTo>
                      <a:pt x="6891" y="0"/>
                    </a:moveTo>
                    <a:cubicBezTo>
                      <a:pt x="6874" y="0"/>
                      <a:pt x="6860" y="6"/>
                      <a:pt x="6846" y="20"/>
                    </a:cubicBezTo>
                    <a:cubicBezTo>
                      <a:pt x="6001" y="1627"/>
                      <a:pt x="5168" y="3270"/>
                      <a:pt x="4382" y="4925"/>
                    </a:cubicBezTo>
                    <a:cubicBezTo>
                      <a:pt x="4215" y="5259"/>
                      <a:pt x="4048" y="5616"/>
                      <a:pt x="3894" y="5961"/>
                    </a:cubicBezTo>
                    <a:cubicBezTo>
                      <a:pt x="2501" y="8914"/>
                      <a:pt x="1215" y="11890"/>
                      <a:pt x="12" y="14891"/>
                    </a:cubicBezTo>
                    <a:cubicBezTo>
                      <a:pt x="0" y="14926"/>
                      <a:pt x="12" y="14950"/>
                      <a:pt x="48" y="14962"/>
                    </a:cubicBezTo>
                    <a:lnTo>
                      <a:pt x="60" y="14962"/>
                    </a:lnTo>
                    <a:cubicBezTo>
                      <a:pt x="70" y="14969"/>
                      <a:pt x="79" y="14972"/>
                      <a:pt x="86" y="14972"/>
                    </a:cubicBezTo>
                    <a:cubicBezTo>
                      <a:pt x="102" y="14972"/>
                      <a:pt x="111" y="14955"/>
                      <a:pt x="119" y="14938"/>
                    </a:cubicBezTo>
                    <a:cubicBezTo>
                      <a:pt x="1286" y="11974"/>
                      <a:pt x="2548" y="9045"/>
                      <a:pt x="3906" y="6152"/>
                    </a:cubicBezTo>
                    <a:lnTo>
                      <a:pt x="4489" y="4949"/>
                    </a:lnTo>
                    <a:cubicBezTo>
                      <a:pt x="5275" y="3318"/>
                      <a:pt x="6096" y="1687"/>
                      <a:pt x="6942" y="79"/>
                    </a:cubicBezTo>
                    <a:cubicBezTo>
                      <a:pt x="6954" y="56"/>
                      <a:pt x="6954" y="20"/>
                      <a:pt x="6930" y="8"/>
                    </a:cubicBezTo>
                    <a:cubicBezTo>
                      <a:pt x="6915" y="3"/>
                      <a:pt x="6902" y="0"/>
                      <a:pt x="6891" y="0"/>
                    </a:cubicBezTo>
                    <a:close/>
                  </a:path>
                </a:pathLst>
              </a:custGeom>
              <a:solidFill>
                <a:srgbClr val="FFE2C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5" name="Google Shape;1345;p31"/>
              <p:cNvSpPr/>
              <p:nvPr/>
            </p:nvSpPr>
            <p:spPr>
              <a:xfrm>
                <a:off x="-856784" y="-1174492"/>
                <a:ext cx="41501" cy="82132"/>
              </a:xfrm>
              <a:custGeom>
                <a:avLst/>
                <a:gdLst/>
                <a:ahLst/>
                <a:cxnLst/>
                <a:rect l="l" t="t" r="r" b="b"/>
                <a:pathLst>
                  <a:path w="620" h="1227" extrusionOk="0">
                    <a:moveTo>
                      <a:pt x="489" y="0"/>
                    </a:moveTo>
                    <a:cubicBezTo>
                      <a:pt x="334" y="334"/>
                      <a:pt x="167" y="691"/>
                      <a:pt x="1" y="1036"/>
                    </a:cubicBezTo>
                    <a:cubicBezTo>
                      <a:pt x="25" y="1107"/>
                      <a:pt x="25" y="1167"/>
                      <a:pt x="37" y="1227"/>
                    </a:cubicBezTo>
                    <a:lnTo>
                      <a:pt x="620" y="24"/>
                    </a:lnTo>
                    <a:cubicBezTo>
                      <a:pt x="572" y="12"/>
                      <a:pt x="537" y="12"/>
                      <a:pt x="489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-1245691" y="-1567415"/>
                <a:ext cx="946095" cy="519100"/>
              </a:xfrm>
              <a:custGeom>
                <a:avLst/>
                <a:gdLst/>
                <a:ahLst/>
                <a:cxnLst/>
                <a:rect l="l" t="t" r="r" b="b"/>
                <a:pathLst>
                  <a:path w="14134" h="775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5" y="822"/>
                      <a:pt x="501" y="1489"/>
                      <a:pt x="989" y="2179"/>
                    </a:cubicBezTo>
                    <a:cubicBezTo>
                      <a:pt x="1227" y="2501"/>
                      <a:pt x="1465" y="2810"/>
                      <a:pt x="1739" y="3132"/>
                    </a:cubicBezTo>
                    <a:cubicBezTo>
                      <a:pt x="2537" y="4084"/>
                      <a:pt x="3489" y="4894"/>
                      <a:pt x="4549" y="5584"/>
                    </a:cubicBezTo>
                    <a:cubicBezTo>
                      <a:pt x="5192" y="6001"/>
                      <a:pt x="5870" y="6358"/>
                      <a:pt x="6585" y="6656"/>
                    </a:cubicBezTo>
                    <a:cubicBezTo>
                      <a:pt x="7394" y="6977"/>
                      <a:pt x="8240" y="7251"/>
                      <a:pt x="9085" y="7442"/>
                    </a:cubicBezTo>
                    <a:cubicBezTo>
                      <a:pt x="9946" y="7638"/>
                      <a:pt x="10817" y="7754"/>
                      <a:pt x="11698" y="7754"/>
                    </a:cubicBezTo>
                    <a:cubicBezTo>
                      <a:pt x="11780" y="7754"/>
                      <a:pt x="11861" y="7753"/>
                      <a:pt x="11943" y="7751"/>
                    </a:cubicBezTo>
                    <a:cubicBezTo>
                      <a:pt x="12526" y="7751"/>
                      <a:pt x="13109" y="7692"/>
                      <a:pt x="13693" y="7609"/>
                    </a:cubicBezTo>
                    <a:cubicBezTo>
                      <a:pt x="13836" y="7597"/>
                      <a:pt x="13990" y="7549"/>
                      <a:pt x="14133" y="7489"/>
                    </a:cubicBezTo>
                    <a:cubicBezTo>
                      <a:pt x="14062" y="7394"/>
                      <a:pt x="13990" y="7323"/>
                      <a:pt x="13931" y="7251"/>
                    </a:cubicBezTo>
                    <a:cubicBezTo>
                      <a:pt x="13895" y="7239"/>
                      <a:pt x="13883" y="7204"/>
                      <a:pt x="13871" y="7192"/>
                    </a:cubicBezTo>
                    <a:cubicBezTo>
                      <a:pt x="13669" y="6977"/>
                      <a:pt x="13478" y="6763"/>
                      <a:pt x="13288" y="6537"/>
                    </a:cubicBezTo>
                    <a:cubicBezTo>
                      <a:pt x="13002" y="6204"/>
                      <a:pt x="12705" y="5882"/>
                      <a:pt x="12419" y="5537"/>
                    </a:cubicBezTo>
                    <a:cubicBezTo>
                      <a:pt x="12276" y="5358"/>
                      <a:pt x="12121" y="5192"/>
                      <a:pt x="11978" y="5013"/>
                    </a:cubicBezTo>
                    <a:cubicBezTo>
                      <a:pt x="11681" y="4680"/>
                      <a:pt x="11395" y="4334"/>
                      <a:pt x="11109" y="3989"/>
                    </a:cubicBezTo>
                    <a:cubicBezTo>
                      <a:pt x="10978" y="3846"/>
                      <a:pt x="10847" y="3679"/>
                      <a:pt x="10716" y="3513"/>
                    </a:cubicBezTo>
                    <a:cubicBezTo>
                      <a:pt x="10442" y="3191"/>
                      <a:pt x="10180" y="2846"/>
                      <a:pt x="9907" y="2513"/>
                    </a:cubicBezTo>
                    <a:cubicBezTo>
                      <a:pt x="9764" y="2334"/>
                      <a:pt x="9621" y="2179"/>
                      <a:pt x="9490" y="2001"/>
                    </a:cubicBezTo>
                    <a:cubicBezTo>
                      <a:pt x="9299" y="1739"/>
                      <a:pt x="9085" y="1489"/>
                      <a:pt x="8895" y="1239"/>
                    </a:cubicBezTo>
                    <a:cubicBezTo>
                      <a:pt x="8895" y="1239"/>
                      <a:pt x="8883" y="1239"/>
                      <a:pt x="8883" y="1215"/>
                    </a:cubicBezTo>
                    <a:cubicBezTo>
                      <a:pt x="8871" y="1191"/>
                      <a:pt x="8835" y="1179"/>
                      <a:pt x="8823" y="1143"/>
                    </a:cubicBezTo>
                    <a:lnTo>
                      <a:pt x="8716" y="1143"/>
                    </a:lnTo>
                    <a:cubicBezTo>
                      <a:pt x="8411" y="1160"/>
                      <a:pt x="8106" y="1168"/>
                      <a:pt x="7802" y="1168"/>
                    </a:cubicBezTo>
                    <a:cubicBezTo>
                      <a:pt x="5264" y="1168"/>
                      <a:pt x="2738" y="623"/>
                      <a:pt x="251" y="60"/>
                    </a:cubicBezTo>
                    <a:cubicBezTo>
                      <a:pt x="215" y="60"/>
                      <a:pt x="191" y="60"/>
                      <a:pt x="155" y="48"/>
                    </a:cubicBezTo>
                    <a:cubicBezTo>
                      <a:pt x="96" y="36"/>
                      <a:pt x="60" y="12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7" name="Google Shape;1347;p31"/>
              <p:cNvSpPr/>
              <p:nvPr/>
            </p:nvSpPr>
            <p:spPr>
              <a:xfrm>
                <a:off x="-1246495" y="-1568218"/>
                <a:ext cx="586640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8764" h="3120" extrusionOk="0">
                    <a:moveTo>
                      <a:pt x="1" y="1"/>
                    </a:moveTo>
                    <a:cubicBezTo>
                      <a:pt x="167" y="822"/>
                      <a:pt x="513" y="1489"/>
                      <a:pt x="1001" y="2167"/>
                    </a:cubicBezTo>
                    <a:cubicBezTo>
                      <a:pt x="1239" y="2501"/>
                      <a:pt x="1477" y="2810"/>
                      <a:pt x="1751" y="3120"/>
                    </a:cubicBezTo>
                    <a:cubicBezTo>
                      <a:pt x="1763" y="3120"/>
                      <a:pt x="1798" y="3108"/>
                      <a:pt x="1810" y="3108"/>
                    </a:cubicBezTo>
                    <a:cubicBezTo>
                      <a:pt x="1894" y="3084"/>
                      <a:pt x="2001" y="3049"/>
                      <a:pt x="2096" y="3025"/>
                    </a:cubicBezTo>
                    <a:cubicBezTo>
                      <a:pt x="2120" y="3001"/>
                      <a:pt x="2132" y="3001"/>
                      <a:pt x="2168" y="2989"/>
                    </a:cubicBezTo>
                    <a:cubicBezTo>
                      <a:pt x="2787" y="2787"/>
                      <a:pt x="3418" y="2584"/>
                      <a:pt x="4061" y="2394"/>
                    </a:cubicBezTo>
                    <a:cubicBezTo>
                      <a:pt x="5406" y="2013"/>
                      <a:pt x="6775" y="1655"/>
                      <a:pt x="8145" y="1334"/>
                    </a:cubicBezTo>
                    <a:cubicBezTo>
                      <a:pt x="8359" y="1298"/>
                      <a:pt x="8549" y="1239"/>
                      <a:pt x="8716" y="1155"/>
                    </a:cubicBezTo>
                    <a:cubicBezTo>
                      <a:pt x="8728" y="1155"/>
                      <a:pt x="8740" y="1155"/>
                      <a:pt x="8764" y="1144"/>
                    </a:cubicBezTo>
                    <a:lnTo>
                      <a:pt x="8728" y="1144"/>
                    </a:lnTo>
                    <a:cubicBezTo>
                      <a:pt x="8427" y="1160"/>
                      <a:pt x="8127" y="1168"/>
                      <a:pt x="7827" y="1168"/>
                    </a:cubicBezTo>
                    <a:cubicBezTo>
                      <a:pt x="5282" y="1168"/>
                      <a:pt x="2744" y="614"/>
                      <a:pt x="263" y="60"/>
                    </a:cubicBezTo>
                    <a:cubicBezTo>
                      <a:pt x="227" y="60"/>
                      <a:pt x="203" y="60"/>
                      <a:pt x="167" y="48"/>
                    </a:cubicBezTo>
                    <a:cubicBezTo>
                      <a:pt x="108" y="24"/>
                      <a:pt x="60" y="12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8" name="Google Shape;1348;p31"/>
              <p:cNvSpPr/>
              <p:nvPr/>
            </p:nvSpPr>
            <p:spPr>
              <a:xfrm>
                <a:off x="-942063" y="-1498871"/>
                <a:ext cx="303762" cy="429605"/>
              </a:xfrm>
              <a:custGeom>
                <a:avLst/>
                <a:gdLst/>
                <a:ahLst/>
                <a:cxnLst/>
                <a:rect l="l" t="t" r="r" b="b"/>
                <a:pathLst>
                  <a:path w="4538" h="6418" extrusionOk="0">
                    <a:moveTo>
                      <a:pt x="4335" y="0"/>
                    </a:moveTo>
                    <a:lnTo>
                      <a:pt x="4287" y="48"/>
                    </a:lnTo>
                    <a:lnTo>
                      <a:pt x="4228" y="108"/>
                    </a:lnTo>
                    <a:cubicBezTo>
                      <a:pt x="2799" y="1572"/>
                      <a:pt x="1382" y="3060"/>
                      <a:pt x="1" y="4560"/>
                    </a:cubicBezTo>
                    <a:cubicBezTo>
                      <a:pt x="644" y="4977"/>
                      <a:pt x="1322" y="5334"/>
                      <a:pt x="2037" y="5632"/>
                    </a:cubicBezTo>
                    <a:cubicBezTo>
                      <a:pt x="2846" y="5953"/>
                      <a:pt x="3692" y="6227"/>
                      <a:pt x="4537" y="6418"/>
                    </a:cubicBezTo>
                    <a:cubicBezTo>
                      <a:pt x="4287" y="4334"/>
                      <a:pt x="4466" y="2286"/>
                      <a:pt x="4347" y="179"/>
                    </a:cubicBezTo>
                    <a:lnTo>
                      <a:pt x="4347" y="167"/>
                    </a:lnTo>
                    <a:cubicBezTo>
                      <a:pt x="4335" y="108"/>
                      <a:pt x="4335" y="60"/>
                      <a:pt x="433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-655102" y="-1498871"/>
                <a:ext cx="4016" cy="1124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68" extrusionOk="0">
                    <a:moveTo>
                      <a:pt x="48" y="0"/>
                    </a:moveTo>
                    <a:cubicBezTo>
                      <a:pt x="24" y="24"/>
                      <a:pt x="12" y="36"/>
                      <a:pt x="0" y="60"/>
                    </a:cubicBezTo>
                    <a:cubicBezTo>
                      <a:pt x="24" y="96"/>
                      <a:pt x="48" y="119"/>
                      <a:pt x="60" y="167"/>
                    </a:cubicBezTo>
                    <a:cubicBezTo>
                      <a:pt x="48" y="108"/>
                      <a:pt x="48" y="60"/>
                      <a:pt x="48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" name="Google Shape;1350;p31"/>
              <p:cNvSpPr/>
              <p:nvPr/>
            </p:nvSpPr>
            <p:spPr>
              <a:xfrm>
                <a:off x="-650349" y="-1486153"/>
                <a:ext cx="350753" cy="437637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653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1" y="263"/>
                      <a:pt x="239" y="513"/>
                      <a:pt x="346" y="763"/>
                    </a:cubicBezTo>
                    <a:cubicBezTo>
                      <a:pt x="810" y="1894"/>
                      <a:pt x="1227" y="3061"/>
                      <a:pt x="1727" y="4168"/>
                    </a:cubicBezTo>
                    <a:cubicBezTo>
                      <a:pt x="2036" y="4859"/>
                      <a:pt x="2382" y="5513"/>
                      <a:pt x="2787" y="6144"/>
                    </a:cubicBezTo>
                    <a:cubicBezTo>
                      <a:pt x="2798" y="6168"/>
                      <a:pt x="2810" y="6180"/>
                      <a:pt x="2834" y="6216"/>
                    </a:cubicBezTo>
                    <a:cubicBezTo>
                      <a:pt x="2906" y="6323"/>
                      <a:pt x="2977" y="6442"/>
                      <a:pt x="3049" y="6537"/>
                    </a:cubicBezTo>
                    <a:cubicBezTo>
                      <a:pt x="3632" y="6537"/>
                      <a:pt x="4215" y="6478"/>
                      <a:pt x="4799" y="6395"/>
                    </a:cubicBezTo>
                    <a:cubicBezTo>
                      <a:pt x="4942" y="6383"/>
                      <a:pt x="5096" y="6335"/>
                      <a:pt x="5239" y="6275"/>
                    </a:cubicBezTo>
                    <a:cubicBezTo>
                      <a:pt x="5168" y="6180"/>
                      <a:pt x="5096" y="6109"/>
                      <a:pt x="5037" y="6025"/>
                    </a:cubicBezTo>
                    <a:cubicBezTo>
                      <a:pt x="5001" y="6002"/>
                      <a:pt x="4989" y="5978"/>
                      <a:pt x="4977" y="5966"/>
                    </a:cubicBezTo>
                    <a:cubicBezTo>
                      <a:pt x="4775" y="5752"/>
                      <a:pt x="4584" y="5525"/>
                      <a:pt x="4394" y="5311"/>
                    </a:cubicBezTo>
                    <a:cubicBezTo>
                      <a:pt x="4108" y="4978"/>
                      <a:pt x="3811" y="4656"/>
                      <a:pt x="3525" y="4311"/>
                    </a:cubicBezTo>
                    <a:cubicBezTo>
                      <a:pt x="3382" y="4132"/>
                      <a:pt x="3227" y="3966"/>
                      <a:pt x="3084" y="3787"/>
                    </a:cubicBezTo>
                    <a:cubicBezTo>
                      <a:pt x="2787" y="3442"/>
                      <a:pt x="2501" y="3108"/>
                      <a:pt x="2215" y="2763"/>
                    </a:cubicBezTo>
                    <a:cubicBezTo>
                      <a:pt x="2084" y="2608"/>
                      <a:pt x="1953" y="2454"/>
                      <a:pt x="1822" y="2287"/>
                    </a:cubicBezTo>
                    <a:cubicBezTo>
                      <a:pt x="1548" y="1953"/>
                      <a:pt x="1286" y="1620"/>
                      <a:pt x="1013" y="1287"/>
                    </a:cubicBezTo>
                    <a:cubicBezTo>
                      <a:pt x="870" y="1108"/>
                      <a:pt x="727" y="941"/>
                      <a:pt x="596" y="763"/>
                    </a:cubicBezTo>
                    <a:cubicBezTo>
                      <a:pt x="405" y="513"/>
                      <a:pt x="191" y="263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1" name="Google Shape;1351;p31"/>
              <p:cNvSpPr/>
              <p:nvPr/>
            </p:nvSpPr>
            <p:spPr>
              <a:xfrm>
                <a:off x="-663067" y="-1518818"/>
                <a:ext cx="23964" cy="3393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507" extrusionOk="0">
                    <a:moveTo>
                      <a:pt x="310" y="1"/>
                    </a:moveTo>
                    <a:cubicBezTo>
                      <a:pt x="202" y="132"/>
                      <a:pt x="83" y="263"/>
                      <a:pt x="0" y="394"/>
                    </a:cubicBezTo>
                    <a:cubicBezTo>
                      <a:pt x="10" y="462"/>
                      <a:pt x="85" y="507"/>
                      <a:pt x="151" y="507"/>
                    </a:cubicBezTo>
                    <a:cubicBezTo>
                      <a:pt x="165" y="507"/>
                      <a:pt x="178" y="505"/>
                      <a:pt x="191" y="501"/>
                    </a:cubicBezTo>
                    <a:cubicBezTo>
                      <a:pt x="238" y="322"/>
                      <a:pt x="286" y="215"/>
                      <a:pt x="357" y="25"/>
                    </a:cubicBezTo>
                    <a:cubicBezTo>
                      <a:pt x="345" y="25"/>
                      <a:pt x="321" y="1"/>
                      <a:pt x="310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-1236119" y="-1565005"/>
                <a:ext cx="922934" cy="495070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39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00" y="1084"/>
                      <a:pt x="1155" y="2084"/>
                      <a:pt x="1929" y="2977"/>
                    </a:cubicBezTo>
                    <a:cubicBezTo>
                      <a:pt x="2703" y="3870"/>
                      <a:pt x="3620" y="4655"/>
                      <a:pt x="4608" y="5310"/>
                    </a:cubicBezTo>
                    <a:cubicBezTo>
                      <a:pt x="4989" y="5560"/>
                      <a:pt x="5382" y="5787"/>
                      <a:pt x="5787" y="5989"/>
                    </a:cubicBezTo>
                    <a:cubicBezTo>
                      <a:pt x="6775" y="6501"/>
                      <a:pt x="7835" y="6858"/>
                      <a:pt x="8906" y="7096"/>
                    </a:cubicBezTo>
                    <a:cubicBezTo>
                      <a:pt x="8942" y="7108"/>
                      <a:pt x="8978" y="7108"/>
                      <a:pt x="9025" y="7120"/>
                    </a:cubicBezTo>
                    <a:cubicBezTo>
                      <a:pt x="9871" y="7299"/>
                      <a:pt x="10716" y="7394"/>
                      <a:pt x="11585" y="7394"/>
                    </a:cubicBezTo>
                    <a:cubicBezTo>
                      <a:pt x="11638" y="7395"/>
                      <a:pt x="11691" y="7395"/>
                      <a:pt x="11743" y="7395"/>
                    </a:cubicBezTo>
                    <a:cubicBezTo>
                      <a:pt x="12419" y="7395"/>
                      <a:pt x="13103" y="7326"/>
                      <a:pt x="13788" y="7215"/>
                    </a:cubicBezTo>
                    <a:cubicBezTo>
                      <a:pt x="13752" y="7180"/>
                      <a:pt x="13740" y="7168"/>
                      <a:pt x="13740" y="7156"/>
                    </a:cubicBezTo>
                    <a:cubicBezTo>
                      <a:pt x="13002" y="7275"/>
                      <a:pt x="12264" y="7322"/>
                      <a:pt x="11538" y="7322"/>
                    </a:cubicBezTo>
                    <a:cubicBezTo>
                      <a:pt x="10645" y="7299"/>
                      <a:pt x="9764" y="7215"/>
                      <a:pt x="8894" y="7025"/>
                    </a:cubicBezTo>
                    <a:cubicBezTo>
                      <a:pt x="7823" y="6787"/>
                      <a:pt x="6799" y="6430"/>
                      <a:pt x="5823" y="5918"/>
                    </a:cubicBezTo>
                    <a:cubicBezTo>
                      <a:pt x="5418" y="5715"/>
                      <a:pt x="5025" y="5489"/>
                      <a:pt x="4656" y="5251"/>
                    </a:cubicBezTo>
                    <a:cubicBezTo>
                      <a:pt x="3679" y="4608"/>
                      <a:pt x="2786" y="3834"/>
                      <a:pt x="2013" y="2941"/>
                    </a:cubicBezTo>
                    <a:cubicBezTo>
                      <a:pt x="1239" y="2060"/>
                      <a:pt x="596" y="1072"/>
                      <a:pt x="84" y="12"/>
                    </a:cubicBezTo>
                    <a:cubicBezTo>
                      <a:pt x="60" y="12"/>
                      <a:pt x="24" y="12"/>
                      <a:pt x="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3" name="Google Shape;1353;p31"/>
              <p:cNvSpPr/>
              <p:nvPr/>
            </p:nvSpPr>
            <p:spPr>
              <a:xfrm>
                <a:off x="-1335722" y="-1114717"/>
                <a:ext cx="743609" cy="125976"/>
              </a:xfrm>
              <a:custGeom>
                <a:avLst/>
                <a:gdLst/>
                <a:ahLst/>
                <a:cxnLst/>
                <a:rect l="l" t="t" r="r" b="b"/>
                <a:pathLst>
                  <a:path w="11109" h="1882" extrusionOk="0">
                    <a:moveTo>
                      <a:pt x="48" y="0"/>
                    </a:moveTo>
                    <a:cubicBezTo>
                      <a:pt x="36" y="0"/>
                      <a:pt x="12" y="0"/>
                      <a:pt x="0" y="12"/>
                    </a:cubicBezTo>
                    <a:cubicBezTo>
                      <a:pt x="0" y="24"/>
                      <a:pt x="0" y="36"/>
                      <a:pt x="12" y="60"/>
                    </a:cubicBezTo>
                    <a:cubicBezTo>
                      <a:pt x="36" y="72"/>
                      <a:pt x="2203" y="1548"/>
                      <a:pt x="5727" y="1822"/>
                    </a:cubicBezTo>
                    <a:cubicBezTo>
                      <a:pt x="6239" y="1869"/>
                      <a:pt x="6703" y="1881"/>
                      <a:pt x="7132" y="1881"/>
                    </a:cubicBezTo>
                    <a:cubicBezTo>
                      <a:pt x="9739" y="1881"/>
                      <a:pt x="11061" y="1250"/>
                      <a:pt x="11073" y="1227"/>
                    </a:cubicBezTo>
                    <a:cubicBezTo>
                      <a:pt x="11085" y="1215"/>
                      <a:pt x="11109" y="1203"/>
                      <a:pt x="11085" y="1191"/>
                    </a:cubicBezTo>
                    <a:cubicBezTo>
                      <a:pt x="11073" y="1167"/>
                      <a:pt x="11061" y="1167"/>
                      <a:pt x="11049" y="1167"/>
                    </a:cubicBezTo>
                    <a:cubicBezTo>
                      <a:pt x="11029" y="1167"/>
                      <a:pt x="9709" y="1808"/>
                      <a:pt x="7111" y="1808"/>
                    </a:cubicBezTo>
                    <a:cubicBezTo>
                      <a:pt x="6684" y="1808"/>
                      <a:pt x="6223" y="1791"/>
                      <a:pt x="5727" y="1750"/>
                    </a:cubicBezTo>
                    <a:cubicBezTo>
                      <a:pt x="2239" y="1465"/>
                      <a:pt x="60" y="12"/>
                      <a:pt x="48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31"/>
              <p:cNvSpPr/>
              <p:nvPr/>
            </p:nvSpPr>
            <p:spPr>
              <a:xfrm>
                <a:off x="-1209010" y="-628616"/>
                <a:ext cx="366684" cy="244857"/>
              </a:xfrm>
              <a:custGeom>
                <a:avLst/>
                <a:gdLst/>
                <a:ahLst/>
                <a:cxnLst/>
                <a:rect l="l" t="t" r="r" b="b"/>
                <a:pathLst>
                  <a:path w="5478" h="3658" extrusionOk="0">
                    <a:moveTo>
                      <a:pt x="762" y="1"/>
                    </a:moveTo>
                    <a:cubicBezTo>
                      <a:pt x="762" y="1"/>
                      <a:pt x="0" y="2620"/>
                      <a:pt x="1846" y="3478"/>
                    </a:cubicBezTo>
                    <a:cubicBezTo>
                      <a:pt x="2114" y="3604"/>
                      <a:pt x="2380" y="3658"/>
                      <a:pt x="2640" y="3658"/>
                    </a:cubicBezTo>
                    <a:cubicBezTo>
                      <a:pt x="4172" y="3658"/>
                      <a:pt x="5477" y="1787"/>
                      <a:pt x="5477" y="1787"/>
                    </a:cubicBezTo>
                    <a:lnTo>
                      <a:pt x="5168" y="1680"/>
                    </a:lnTo>
                    <a:lnTo>
                      <a:pt x="977" y="84"/>
                    </a:lnTo>
                    <a:lnTo>
                      <a:pt x="762" y="1"/>
                    </a:lnTo>
                    <a:close/>
                  </a:path>
                </a:pathLst>
              </a:custGeom>
              <a:solidFill>
                <a:srgbClr val="FFBD5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31"/>
              <p:cNvSpPr/>
              <p:nvPr/>
            </p:nvSpPr>
            <p:spPr>
              <a:xfrm>
                <a:off x="-1146088" y="-623797"/>
                <a:ext cx="283815" cy="196127"/>
              </a:xfrm>
              <a:custGeom>
                <a:avLst/>
                <a:gdLst/>
                <a:ahLst/>
                <a:cxnLst/>
                <a:rect l="l" t="t" r="r" b="b"/>
                <a:pathLst>
                  <a:path w="4240" h="2930" extrusionOk="0">
                    <a:moveTo>
                      <a:pt x="48" y="0"/>
                    </a:moveTo>
                    <a:cubicBezTo>
                      <a:pt x="48" y="48"/>
                      <a:pt x="37" y="84"/>
                      <a:pt x="37" y="131"/>
                    </a:cubicBezTo>
                    <a:lnTo>
                      <a:pt x="37" y="167"/>
                    </a:lnTo>
                    <a:cubicBezTo>
                      <a:pt x="13" y="381"/>
                      <a:pt x="1" y="679"/>
                      <a:pt x="25" y="977"/>
                    </a:cubicBezTo>
                    <a:lnTo>
                      <a:pt x="25" y="1012"/>
                    </a:lnTo>
                    <a:cubicBezTo>
                      <a:pt x="72" y="1489"/>
                      <a:pt x="239" y="1977"/>
                      <a:pt x="608" y="2370"/>
                    </a:cubicBezTo>
                    <a:lnTo>
                      <a:pt x="632" y="2394"/>
                    </a:lnTo>
                    <a:cubicBezTo>
                      <a:pt x="787" y="2548"/>
                      <a:pt x="965" y="2667"/>
                      <a:pt x="1168" y="2763"/>
                    </a:cubicBezTo>
                    <a:cubicBezTo>
                      <a:pt x="1406" y="2870"/>
                      <a:pt x="1644" y="2929"/>
                      <a:pt x="1882" y="2929"/>
                    </a:cubicBezTo>
                    <a:lnTo>
                      <a:pt x="1918" y="2929"/>
                    </a:lnTo>
                    <a:cubicBezTo>
                      <a:pt x="2454" y="2929"/>
                      <a:pt x="2954" y="2679"/>
                      <a:pt x="3370" y="2382"/>
                    </a:cubicBezTo>
                    <a:cubicBezTo>
                      <a:pt x="3394" y="2382"/>
                      <a:pt x="3394" y="2370"/>
                      <a:pt x="3406" y="2370"/>
                    </a:cubicBezTo>
                    <a:cubicBezTo>
                      <a:pt x="3692" y="2155"/>
                      <a:pt x="3930" y="1929"/>
                      <a:pt x="4120" y="1727"/>
                    </a:cubicBezTo>
                    <a:lnTo>
                      <a:pt x="4144" y="1691"/>
                    </a:lnTo>
                    <a:cubicBezTo>
                      <a:pt x="4180" y="1667"/>
                      <a:pt x="4204" y="1620"/>
                      <a:pt x="4239" y="1596"/>
                    </a:cubicBezTo>
                    <a:lnTo>
                      <a:pt x="2835" y="1036"/>
                    </a:lnTo>
                    <a:lnTo>
                      <a:pt x="2584" y="953"/>
                    </a:lnTo>
                    <a:lnTo>
                      <a:pt x="2465" y="905"/>
                    </a:lnTo>
                    <a:lnTo>
                      <a:pt x="2406" y="893"/>
                    </a:lnTo>
                    <a:lnTo>
                      <a:pt x="2132" y="786"/>
                    </a:lnTo>
                    <a:lnTo>
                      <a:pt x="2108" y="786"/>
                    </a:lnTo>
                    <a:lnTo>
                      <a:pt x="1858" y="703"/>
                    </a:lnTo>
                    <a:lnTo>
                      <a:pt x="1822" y="679"/>
                    </a:lnTo>
                    <a:lnTo>
                      <a:pt x="1799" y="667"/>
                    </a:lnTo>
                    <a:lnTo>
                      <a:pt x="1739" y="643"/>
                    </a:lnTo>
                    <a:lnTo>
                      <a:pt x="1537" y="560"/>
                    </a:lnTo>
                    <a:lnTo>
                      <a:pt x="882" y="310"/>
                    </a:lnTo>
                    <a:lnTo>
                      <a:pt x="727" y="25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31"/>
              <p:cNvSpPr/>
              <p:nvPr/>
            </p:nvSpPr>
            <p:spPr>
              <a:xfrm>
                <a:off x="-1153251" y="-579953"/>
                <a:ext cx="127583" cy="27913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417" extrusionOk="0">
                    <a:moveTo>
                      <a:pt x="1846" y="0"/>
                    </a:moveTo>
                    <a:cubicBezTo>
                      <a:pt x="1275" y="131"/>
                      <a:pt x="703" y="250"/>
                      <a:pt x="120" y="357"/>
                    </a:cubicBezTo>
                    <a:cubicBezTo>
                      <a:pt x="84" y="369"/>
                      <a:pt x="48" y="369"/>
                      <a:pt x="1" y="381"/>
                    </a:cubicBezTo>
                    <a:lnTo>
                      <a:pt x="1" y="417"/>
                    </a:lnTo>
                    <a:cubicBezTo>
                      <a:pt x="48" y="405"/>
                      <a:pt x="72" y="405"/>
                      <a:pt x="120" y="381"/>
                    </a:cubicBezTo>
                    <a:cubicBezTo>
                      <a:pt x="715" y="262"/>
                      <a:pt x="1310" y="143"/>
                      <a:pt x="1906" y="12"/>
                    </a:cubicBezTo>
                    <a:lnTo>
                      <a:pt x="1846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31"/>
              <p:cNvSpPr/>
              <p:nvPr/>
            </p:nvSpPr>
            <p:spPr>
              <a:xfrm>
                <a:off x="-1122928" y="-579150"/>
                <a:ext cx="101276" cy="136352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2037" extrusionOk="0">
                    <a:moveTo>
                      <a:pt x="1465" y="0"/>
                    </a:moveTo>
                    <a:cubicBezTo>
                      <a:pt x="1048" y="548"/>
                      <a:pt x="631" y="1131"/>
                      <a:pt x="226" y="1703"/>
                    </a:cubicBezTo>
                    <a:cubicBezTo>
                      <a:pt x="155" y="1822"/>
                      <a:pt x="83" y="1917"/>
                      <a:pt x="0" y="2024"/>
                    </a:cubicBezTo>
                    <a:lnTo>
                      <a:pt x="36" y="2036"/>
                    </a:lnTo>
                    <a:lnTo>
                      <a:pt x="262" y="1727"/>
                    </a:lnTo>
                    <a:cubicBezTo>
                      <a:pt x="679" y="1167"/>
                      <a:pt x="1095" y="584"/>
                      <a:pt x="1512" y="12"/>
                    </a:cubicBezTo>
                    <a:lnTo>
                      <a:pt x="1465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8" name="Google Shape;1358;p31"/>
              <p:cNvSpPr/>
              <p:nvPr/>
            </p:nvSpPr>
            <p:spPr>
              <a:xfrm>
                <a:off x="-1020915" y="-571184"/>
                <a:ext cx="19144" cy="164198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453" extrusionOk="0">
                    <a:moveTo>
                      <a:pt x="250" y="0"/>
                    </a:moveTo>
                    <a:cubicBezTo>
                      <a:pt x="131" y="715"/>
                      <a:pt x="48" y="1441"/>
                      <a:pt x="12" y="2155"/>
                    </a:cubicBezTo>
                    <a:cubicBezTo>
                      <a:pt x="12" y="2262"/>
                      <a:pt x="0" y="2346"/>
                      <a:pt x="0" y="2453"/>
                    </a:cubicBezTo>
                    <a:lnTo>
                      <a:pt x="36" y="2453"/>
                    </a:lnTo>
                    <a:cubicBezTo>
                      <a:pt x="36" y="2358"/>
                      <a:pt x="36" y="2250"/>
                      <a:pt x="48" y="2143"/>
                    </a:cubicBezTo>
                    <a:cubicBezTo>
                      <a:pt x="72" y="1429"/>
                      <a:pt x="167" y="703"/>
                      <a:pt x="286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31"/>
              <p:cNvSpPr/>
              <p:nvPr/>
            </p:nvSpPr>
            <p:spPr>
              <a:xfrm>
                <a:off x="-985104" y="-564022"/>
                <a:ext cx="66268" cy="9967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1489" extrusionOk="0">
                    <a:moveTo>
                      <a:pt x="1" y="0"/>
                    </a:moveTo>
                    <a:cubicBezTo>
                      <a:pt x="179" y="238"/>
                      <a:pt x="322" y="489"/>
                      <a:pt x="477" y="739"/>
                    </a:cubicBezTo>
                    <a:cubicBezTo>
                      <a:pt x="620" y="1000"/>
                      <a:pt x="775" y="1251"/>
                      <a:pt x="953" y="1489"/>
                    </a:cubicBezTo>
                    <a:cubicBezTo>
                      <a:pt x="965" y="1489"/>
                      <a:pt x="965" y="1477"/>
                      <a:pt x="989" y="1477"/>
                    </a:cubicBezTo>
                    <a:cubicBezTo>
                      <a:pt x="822" y="1239"/>
                      <a:pt x="656" y="977"/>
                      <a:pt x="513" y="715"/>
                    </a:cubicBezTo>
                    <a:cubicBezTo>
                      <a:pt x="358" y="489"/>
                      <a:pt x="227" y="238"/>
                      <a:pt x="60" y="1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31"/>
              <p:cNvSpPr/>
              <p:nvPr/>
            </p:nvSpPr>
            <p:spPr>
              <a:xfrm>
                <a:off x="-973122" y="-560072"/>
                <a:ext cx="122830" cy="60645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90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25"/>
                      <a:pt x="72" y="60"/>
                      <a:pt x="120" y="72"/>
                    </a:cubicBezTo>
                    <a:lnTo>
                      <a:pt x="1524" y="763"/>
                    </a:lnTo>
                    <a:lnTo>
                      <a:pt x="1822" y="906"/>
                    </a:lnTo>
                    <a:lnTo>
                      <a:pt x="1834" y="882"/>
                    </a:lnTo>
                    <a:lnTo>
                      <a:pt x="1548" y="727"/>
                    </a:lnTo>
                    <a:lnTo>
                      <a:pt x="251" y="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31"/>
              <p:cNvSpPr/>
              <p:nvPr/>
            </p:nvSpPr>
            <p:spPr>
              <a:xfrm>
                <a:off x="-1156397" y="-616635"/>
                <a:ext cx="70150" cy="13588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203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60" y="24"/>
                      <a:pt x="119" y="36"/>
                      <a:pt x="179" y="60"/>
                    </a:cubicBezTo>
                    <a:cubicBezTo>
                      <a:pt x="464" y="120"/>
                      <a:pt x="762" y="155"/>
                      <a:pt x="1048" y="203"/>
                    </a:cubicBezTo>
                    <a:lnTo>
                      <a:pt x="857" y="143"/>
                    </a:lnTo>
                    <a:cubicBezTo>
                      <a:pt x="643" y="120"/>
                      <a:pt x="405" y="72"/>
                      <a:pt x="179" y="24"/>
                    </a:cubicBezTo>
                    <a:cubicBezTo>
                      <a:pt x="119" y="12"/>
                      <a:pt x="60" y="12"/>
                      <a:pt x="0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31"/>
              <p:cNvSpPr/>
              <p:nvPr/>
            </p:nvSpPr>
            <p:spPr>
              <a:xfrm>
                <a:off x="-1074331" y="-587115"/>
                <a:ext cx="48664" cy="2316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46" extrusionOk="0">
                    <a:moveTo>
                      <a:pt x="441" y="0"/>
                    </a:moveTo>
                    <a:cubicBezTo>
                      <a:pt x="381" y="12"/>
                      <a:pt x="322" y="48"/>
                      <a:pt x="262" y="60"/>
                    </a:cubicBezTo>
                    <a:cubicBezTo>
                      <a:pt x="191" y="95"/>
                      <a:pt x="96" y="119"/>
                      <a:pt x="36" y="179"/>
                    </a:cubicBezTo>
                    <a:cubicBezTo>
                      <a:pt x="12" y="226"/>
                      <a:pt x="0" y="286"/>
                      <a:pt x="24" y="310"/>
                    </a:cubicBezTo>
                    <a:cubicBezTo>
                      <a:pt x="36" y="333"/>
                      <a:pt x="72" y="345"/>
                      <a:pt x="84" y="345"/>
                    </a:cubicBezTo>
                    <a:cubicBezTo>
                      <a:pt x="155" y="345"/>
                      <a:pt x="215" y="333"/>
                      <a:pt x="274" y="310"/>
                    </a:cubicBezTo>
                    <a:cubicBezTo>
                      <a:pt x="441" y="274"/>
                      <a:pt x="596" y="191"/>
                      <a:pt x="727" y="119"/>
                    </a:cubicBezTo>
                    <a:lnTo>
                      <a:pt x="441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3" name="Google Shape;1363;p31"/>
              <p:cNvSpPr/>
              <p:nvPr/>
            </p:nvSpPr>
            <p:spPr>
              <a:xfrm>
                <a:off x="-1038453" y="-579150"/>
                <a:ext cx="33536" cy="4786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5" extrusionOk="0">
                    <a:moveTo>
                      <a:pt x="203" y="0"/>
                    </a:moveTo>
                    <a:cubicBezTo>
                      <a:pt x="72" y="179"/>
                      <a:pt x="0" y="405"/>
                      <a:pt x="24" y="631"/>
                    </a:cubicBezTo>
                    <a:cubicBezTo>
                      <a:pt x="24" y="667"/>
                      <a:pt x="60" y="715"/>
                      <a:pt x="84" y="715"/>
                    </a:cubicBezTo>
                    <a:cubicBezTo>
                      <a:pt x="95" y="715"/>
                      <a:pt x="119" y="715"/>
                      <a:pt x="131" y="703"/>
                    </a:cubicBezTo>
                    <a:cubicBezTo>
                      <a:pt x="262" y="631"/>
                      <a:pt x="334" y="488"/>
                      <a:pt x="393" y="357"/>
                    </a:cubicBezTo>
                    <a:cubicBezTo>
                      <a:pt x="429" y="286"/>
                      <a:pt x="476" y="191"/>
                      <a:pt x="500" y="119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31"/>
              <p:cNvSpPr/>
              <p:nvPr/>
            </p:nvSpPr>
            <p:spPr>
              <a:xfrm>
                <a:off x="-1004181" y="-571184"/>
                <a:ext cx="26373" cy="5127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66" extrusionOk="0">
                    <a:moveTo>
                      <a:pt x="0" y="0"/>
                    </a:moveTo>
                    <a:cubicBezTo>
                      <a:pt x="0" y="215"/>
                      <a:pt x="36" y="417"/>
                      <a:pt x="95" y="631"/>
                    </a:cubicBezTo>
                    <a:cubicBezTo>
                      <a:pt x="107" y="691"/>
                      <a:pt x="131" y="750"/>
                      <a:pt x="203" y="762"/>
                    </a:cubicBezTo>
                    <a:cubicBezTo>
                      <a:pt x="213" y="764"/>
                      <a:pt x="222" y="765"/>
                      <a:pt x="231" y="765"/>
                    </a:cubicBezTo>
                    <a:cubicBezTo>
                      <a:pt x="274" y="765"/>
                      <a:pt x="304" y="742"/>
                      <a:pt x="334" y="703"/>
                    </a:cubicBezTo>
                    <a:cubicBezTo>
                      <a:pt x="357" y="667"/>
                      <a:pt x="357" y="607"/>
                      <a:pt x="369" y="560"/>
                    </a:cubicBezTo>
                    <a:cubicBezTo>
                      <a:pt x="393" y="441"/>
                      <a:pt x="369" y="310"/>
                      <a:pt x="357" y="179"/>
                    </a:cubicBezTo>
                    <a:cubicBezTo>
                      <a:pt x="345" y="167"/>
                      <a:pt x="345" y="155"/>
                      <a:pt x="345" y="13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31"/>
              <p:cNvSpPr/>
              <p:nvPr/>
            </p:nvSpPr>
            <p:spPr>
              <a:xfrm>
                <a:off x="-1154054" y="-906005"/>
                <a:ext cx="340377" cy="295797"/>
              </a:xfrm>
              <a:custGeom>
                <a:avLst/>
                <a:gdLst/>
                <a:ahLst/>
                <a:cxnLst/>
                <a:rect l="l" t="t" r="r" b="b"/>
                <a:pathLst>
                  <a:path w="5085" h="4419" extrusionOk="0">
                    <a:moveTo>
                      <a:pt x="2049" y="0"/>
                    </a:moveTo>
                    <a:cubicBezTo>
                      <a:pt x="1002" y="0"/>
                      <a:pt x="1" y="430"/>
                      <a:pt x="1" y="430"/>
                    </a:cubicBezTo>
                    <a:lnTo>
                      <a:pt x="203" y="692"/>
                    </a:lnTo>
                    <a:lnTo>
                      <a:pt x="2930" y="4240"/>
                    </a:lnTo>
                    <a:lnTo>
                      <a:pt x="3061" y="4419"/>
                    </a:lnTo>
                    <a:cubicBezTo>
                      <a:pt x="3061" y="4419"/>
                      <a:pt x="5085" y="2609"/>
                      <a:pt x="3966" y="895"/>
                    </a:cubicBezTo>
                    <a:cubicBezTo>
                      <a:pt x="3514" y="205"/>
                      <a:pt x="2770" y="0"/>
                      <a:pt x="2049" y="0"/>
                    </a:cubicBezTo>
                    <a:close/>
                  </a:path>
                </a:pathLst>
              </a:custGeom>
              <a:solidFill>
                <a:srgbClr val="FFBD5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31"/>
              <p:cNvSpPr/>
              <p:nvPr/>
            </p:nvSpPr>
            <p:spPr>
              <a:xfrm>
                <a:off x="-1141269" y="-875482"/>
                <a:ext cx="242314" cy="253358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785" extrusionOk="0">
                    <a:moveTo>
                      <a:pt x="1411" y="1"/>
                    </a:moveTo>
                    <a:cubicBezTo>
                      <a:pt x="1322" y="1"/>
                      <a:pt x="1232" y="4"/>
                      <a:pt x="1143" y="10"/>
                    </a:cubicBezTo>
                    <a:lnTo>
                      <a:pt x="1119" y="10"/>
                    </a:lnTo>
                    <a:cubicBezTo>
                      <a:pt x="762" y="22"/>
                      <a:pt x="429" y="93"/>
                      <a:pt x="167" y="177"/>
                    </a:cubicBezTo>
                    <a:cubicBezTo>
                      <a:pt x="167" y="189"/>
                      <a:pt x="143" y="189"/>
                      <a:pt x="131" y="189"/>
                    </a:cubicBezTo>
                    <a:lnTo>
                      <a:pt x="0" y="236"/>
                    </a:lnTo>
                    <a:lnTo>
                      <a:pt x="881" y="1451"/>
                    </a:lnTo>
                    <a:lnTo>
                      <a:pt x="1036" y="1665"/>
                    </a:lnTo>
                    <a:lnTo>
                      <a:pt x="1119" y="1748"/>
                    </a:lnTo>
                    <a:lnTo>
                      <a:pt x="1143" y="1796"/>
                    </a:lnTo>
                    <a:lnTo>
                      <a:pt x="1322" y="2022"/>
                    </a:lnTo>
                    <a:lnTo>
                      <a:pt x="1334" y="2034"/>
                    </a:lnTo>
                    <a:lnTo>
                      <a:pt x="1358" y="2046"/>
                    </a:lnTo>
                    <a:lnTo>
                      <a:pt x="1512" y="2260"/>
                    </a:lnTo>
                    <a:lnTo>
                      <a:pt x="1536" y="2284"/>
                    </a:lnTo>
                    <a:lnTo>
                      <a:pt x="1548" y="2320"/>
                    </a:lnTo>
                    <a:lnTo>
                      <a:pt x="1596" y="2355"/>
                    </a:lnTo>
                    <a:lnTo>
                      <a:pt x="1727" y="2522"/>
                    </a:lnTo>
                    <a:lnTo>
                      <a:pt x="2155" y="3070"/>
                    </a:lnTo>
                    <a:lnTo>
                      <a:pt x="2262" y="3225"/>
                    </a:lnTo>
                    <a:lnTo>
                      <a:pt x="2691" y="3784"/>
                    </a:lnTo>
                    <a:cubicBezTo>
                      <a:pt x="2727" y="3760"/>
                      <a:pt x="2751" y="3725"/>
                      <a:pt x="2786" y="3689"/>
                    </a:cubicBezTo>
                    <a:lnTo>
                      <a:pt x="2810" y="3653"/>
                    </a:lnTo>
                    <a:cubicBezTo>
                      <a:pt x="2965" y="3463"/>
                      <a:pt x="3120" y="3225"/>
                      <a:pt x="3263" y="2951"/>
                    </a:cubicBezTo>
                    <a:cubicBezTo>
                      <a:pt x="3263" y="2951"/>
                      <a:pt x="3274" y="2939"/>
                      <a:pt x="3274" y="2927"/>
                    </a:cubicBezTo>
                    <a:cubicBezTo>
                      <a:pt x="3477" y="2498"/>
                      <a:pt x="3620" y="1986"/>
                      <a:pt x="3501" y="1462"/>
                    </a:cubicBezTo>
                    <a:cubicBezTo>
                      <a:pt x="3501" y="1462"/>
                      <a:pt x="3477" y="1451"/>
                      <a:pt x="3477" y="1439"/>
                    </a:cubicBezTo>
                    <a:cubicBezTo>
                      <a:pt x="3417" y="1248"/>
                      <a:pt x="3346" y="1034"/>
                      <a:pt x="3215" y="843"/>
                    </a:cubicBezTo>
                    <a:cubicBezTo>
                      <a:pt x="3060" y="617"/>
                      <a:pt x="2882" y="450"/>
                      <a:pt x="2691" y="319"/>
                    </a:cubicBezTo>
                    <a:cubicBezTo>
                      <a:pt x="2679" y="319"/>
                      <a:pt x="2679" y="308"/>
                      <a:pt x="2667" y="308"/>
                    </a:cubicBezTo>
                    <a:cubicBezTo>
                      <a:pt x="2292" y="80"/>
                      <a:pt x="1850" y="1"/>
                      <a:pt x="1411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31"/>
              <p:cNvSpPr/>
              <p:nvPr/>
            </p:nvSpPr>
            <p:spPr>
              <a:xfrm>
                <a:off x="-1036110" y="-721860"/>
                <a:ext cx="122830" cy="47124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704" extrusionOk="0">
                    <a:moveTo>
                      <a:pt x="1" y="1"/>
                    </a:moveTo>
                    <a:lnTo>
                      <a:pt x="49" y="49"/>
                    </a:lnTo>
                    <a:cubicBezTo>
                      <a:pt x="596" y="239"/>
                      <a:pt x="1156" y="453"/>
                      <a:pt x="1703" y="656"/>
                    </a:cubicBezTo>
                    <a:cubicBezTo>
                      <a:pt x="1751" y="680"/>
                      <a:pt x="1775" y="691"/>
                      <a:pt x="1823" y="703"/>
                    </a:cubicBezTo>
                    <a:lnTo>
                      <a:pt x="1834" y="680"/>
                    </a:lnTo>
                    <a:cubicBezTo>
                      <a:pt x="1787" y="656"/>
                      <a:pt x="1763" y="644"/>
                      <a:pt x="1715" y="632"/>
                    </a:cubicBezTo>
                    <a:cubicBezTo>
                      <a:pt x="1156" y="418"/>
                      <a:pt x="572" y="215"/>
                      <a:pt x="1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31"/>
              <p:cNvSpPr/>
              <p:nvPr/>
            </p:nvSpPr>
            <p:spPr>
              <a:xfrm>
                <a:off x="-1037650" y="-789601"/>
                <a:ext cx="156232" cy="65465"/>
              </a:xfrm>
              <a:custGeom>
                <a:avLst/>
                <a:gdLst/>
                <a:ahLst/>
                <a:cxnLst/>
                <a:rect l="l" t="t" r="r" b="b"/>
                <a:pathLst>
                  <a:path w="2334" h="978" extrusionOk="0">
                    <a:moveTo>
                      <a:pt x="2322" y="1"/>
                    </a:moveTo>
                    <a:cubicBezTo>
                      <a:pt x="2203" y="49"/>
                      <a:pt x="2084" y="108"/>
                      <a:pt x="1965" y="156"/>
                    </a:cubicBezTo>
                    <a:cubicBezTo>
                      <a:pt x="1310" y="418"/>
                      <a:pt x="655" y="703"/>
                      <a:pt x="0" y="953"/>
                    </a:cubicBezTo>
                    <a:lnTo>
                      <a:pt x="24" y="977"/>
                    </a:lnTo>
                    <a:cubicBezTo>
                      <a:pt x="679" y="715"/>
                      <a:pt x="1334" y="453"/>
                      <a:pt x="1977" y="179"/>
                    </a:cubicBezTo>
                    <a:cubicBezTo>
                      <a:pt x="2096" y="144"/>
                      <a:pt x="2215" y="84"/>
                      <a:pt x="2334" y="37"/>
                    </a:cubicBezTo>
                    <a:lnTo>
                      <a:pt x="2322" y="1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31"/>
              <p:cNvSpPr/>
              <p:nvPr/>
            </p:nvSpPr>
            <p:spPr>
              <a:xfrm>
                <a:off x="-1050435" y="-871666"/>
                <a:ext cx="102080" cy="131599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66" extrusionOk="0">
                    <a:moveTo>
                      <a:pt x="1501" y="1"/>
                    </a:moveTo>
                    <a:cubicBezTo>
                      <a:pt x="1441" y="84"/>
                      <a:pt x="1382" y="179"/>
                      <a:pt x="1322" y="239"/>
                    </a:cubicBezTo>
                    <a:cubicBezTo>
                      <a:pt x="917" y="834"/>
                      <a:pt x="477" y="1394"/>
                      <a:pt x="1" y="1929"/>
                    </a:cubicBezTo>
                    <a:lnTo>
                      <a:pt x="12" y="1941"/>
                    </a:lnTo>
                    <a:lnTo>
                      <a:pt x="24" y="1965"/>
                    </a:lnTo>
                    <a:cubicBezTo>
                      <a:pt x="501" y="1429"/>
                      <a:pt x="965" y="858"/>
                      <a:pt x="1370" y="262"/>
                    </a:cubicBezTo>
                    <a:cubicBezTo>
                      <a:pt x="1429" y="179"/>
                      <a:pt x="1465" y="96"/>
                      <a:pt x="1525" y="12"/>
                    </a:cubicBez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31"/>
              <p:cNvSpPr/>
              <p:nvPr/>
            </p:nvSpPr>
            <p:spPr>
              <a:xfrm>
                <a:off x="-1065562" y="-874879"/>
                <a:ext cx="4016" cy="117274"/>
              </a:xfrm>
              <a:custGeom>
                <a:avLst/>
                <a:gdLst/>
                <a:ahLst/>
                <a:cxnLst/>
                <a:rect l="l" t="t" r="r" b="b"/>
                <a:pathLst>
                  <a:path w="60" h="1752" extrusionOk="0">
                    <a:moveTo>
                      <a:pt x="0" y="1"/>
                    </a:moveTo>
                    <a:cubicBezTo>
                      <a:pt x="12" y="299"/>
                      <a:pt x="12" y="596"/>
                      <a:pt x="24" y="882"/>
                    </a:cubicBezTo>
                    <a:cubicBezTo>
                      <a:pt x="12" y="1144"/>
                      <a:pt x="12" y="1430"/>
                      <a:pt x="24" y="1715"/>
                    </a:cubicBezTo>
                    <a:lnTo>
                      <a:pt x="60" y="1751"/>
                    </a:lnTo>
                    <a:cubicBezTo>
                      <a:pt x="24" y="1477"/>
                      <a:pt x="48" y="1156"/>
                      <a:pt x="48" y="882"/>
                    </a:cubicBezTo>
                    <a:cubicBezTo>
                      <a:pt x="48" y="596"/>
                      <a:pt x="48" y="299"/>
                      <a:pt x="24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31"/>
              <p:cNvSpPr/>
              <p:nvPr/>
            </p:nvSpPr>
            <p:spPr>
              <a:xfrm>
                <a:off x="-1143679" y="-882042"/>
                <a:ext cx="74167" cy="116471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740" extrusionOk="0">
                    <a:moveTo>
                      <a:pt x="36" y="1"/>
                    </a:moveTo>
                    <a:lnTo>
                      <a:pt x="1" y="13"/>
                    </a:lnTo>
                    <a:lnTo>
                      <a:pt x="179" y="310"/>
                    </a:lnTo>
                    <a:lnTo>
                      <a:pt x="941" y="1537"/>
                    </a:lnTo>
                    <a:lnTo>
                      <a:pt x="1088" y="1716"/>
                    </a:lnTo>
                    <a:lnTo>
                      <a:pt x="1088" y="1716"/>
                    </a:lnTo>
                    <a:cubicBezTo>
                      <a:pt x="1067" y="1684"/>
                      <a:pt x="1055" y="1646"/>
                      <a:pt x="1036" y="1608"/>
                    </a:cubicBezTo>
                    <a:lnTo>
                      <a:pt x="215" y="287"/>
                    </a:lnTo>
                    <a:lnTo>
                      <a:pt x="36" y="1"/>
                    </a:lnTo>
                    <a:close/>
                    <a:moveTo>
                      <a:pt x="1088" y="1716"/>
                    </a:moveTo>
                    <a:cubicBezTo>
                      <a:pt x="1094" y="1724"/>
                      <a:pt x="1100" y="1732"/>
                      <a:pt x="1108" y="1739"/>
                    </a:cubicBezTo>
                    <a:lnTo>
                      <a:pt x="1088" y="1716"/>
                    </a:ln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31"/>
              <p:cNvSpPr/>
              <p:nvPr/>
            </p:nvSpPr>
            <p:spPr>
              <a:xfrm>
                <a:off x="-996215" y="-670051"/>
                <a:ext cx="53416" cy="4953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40" extrusionOk="0">
                    <a:moveTo>
                      <a:pt x="0" y="1"/>
                    </a:moveTo>
                    <a:lnTo>
                      <a:pt x="107" y="156"/>
                    </a:lnTo>
                    <a:cubicBezTo>
                      <a:pt x="286" y="298"/>
                      <a:pt x="465" y="465"/>
                      <a:pt x="631" y="620"/>
                    </a:cubicBezTo>
                    <a:cubicBezTo>
                      <a:pt x="679" y="656"/>
                      <a:pt x="715" y="691"/>
                      <a:pt x="762" y="739"/>
                    </a:cubicBezTo>
                    <a:lnTo>
                      <a:pt x="798" y="703"/>
                    </a:lnTo>
                    <a:cubicBezTo>
                      <a:pt x="750" y="679"/>
                      <a:pt x="703" y="632"/>
                      <a:pt x="655" y="584"/>
                    </a:cubicBezTo>
                    <a:cubicBezTo>
                      <a:pt x="441" y="394"/>
                      <a:pt x="226" y="203"/>
                      <a:pt x="0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31"/>
              <p:cNvSpPr/>
              <p:nvPr/>
            </p:nvSpPr>
            <p:spPr>
              <a:xfrm>
                <a:off x="-1036110" y="-721860"/>
                <a:ext cx="47124" cy="2108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315" extrusionOk="0">
                    <a:moveTo>
                      <a:pt x="1" y="1"/>
                    </a:moveTo>
                    <a:lnTo>
                      <a:pt x="168" y="239"/>
                    </a:lnTo>
                    <a:lnTo>
                      <a:pt x="346" y="287"/>
                    </a:lnTo>
                    <a:cubicBezTo>
                      <a:pt x="395" y="295"/>
                      <a:pt x="455" y="314"/>
                      <a:pt x="514" y="314"/>
                    </a:cubicBezTo>
                    <a:cubicBezTo>
                      <a:pt x="542" y="314"/>
                      <a:pt x="570" y="310"/>
                      <a:pt x="596" y="299"/>
                    </a:cubicBezTo>
                    <a:cubicBezTo>
                      <a:pt x="644" y="287"/>
                      <a:pt x="703" y="239"/>
                      <a:pt x="691" y="203"/>
                    </a:cubicBezTo>
                    <a:cubicBezTo>
                      <a:pt x="691" y="180"/>
                      <a:pt x="680" y="168"/>
                      <a:pt x="656" y="156"/>
                    </a:cubicBezTo>
                    <a:cubicBezTo>
                      <a:pt x="596" y="108"/>
                      <a:pt x="537" y="96"/>
                      <a:pt x="477" y="84"/>
                    </a:cubicBezTo>
                    <a:cubicBezTo>
                      <a:pt x="334" y="37"/>
                      <a:pt x="168" y="1"/>
                      <a:pt x="1" y="1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31"/>
              <p:cNvSpPr/>
              <p:nvPr/>
            </p:nvSpPr>
            <p:spPr>
              <a:xfrm>
                <a:off x="-1048828" y="-759345"/>
                <a:ext cx="46254" cy="3681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50" extrusionOk="0">
                    <a:moveTo>
                      <a:pt x="580" y="0"/>
                    </a:moveTo>
                    <a:cubicBezTo>
                      <a:pt x="448" y="0"/>
                      <a:pt x="326" y="77"/>
                      <a:pt x="215" y="144"/>
                    </a:cubicBezTo>
                    <a:cubicBezTo>
                      <a:pt x="131" y="192"/>
                      <a:pt x="72" y="251"/>
                      <a:pt x="0" y="299"/>
                    </a:cubicBezTo>
                    <a:lnTo>
                      <a:pt x="191" y="549"/>
                    </a:lnTo>
                    <a:cubicBezTo>
                      <a:pt x="405" y="466"/>
                      <a:pt x="584" y="323"/>
                      <a:pt x="667" y="120"/>
                    </a:cubicBezTo>
                    <a:cubicBezTo>
                      <a:pt x="667" y="85"/>
                      <a:pt x="691" y="49"/>
                      <a:pt x="655" y="13"/>
                    </a:cubicBezTo>
                    <a:cubicBezTo>
                      <a:pt x="643" y="1"/>
                      <a:pt x="631" y="1"/>
                      <a:pt x="608" y="1"/>
                    </a:cubicBezTo>
                    <a:cubicBezTo>
                      <a:pt x="598" y="1"/>
                      <a:pt x="589" y="0"/>
                      <a:pt x="580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31"/>
              <p:cNvSpPr/>
              <p:nvPr/>
            </p:nvSpPr>
            <p:spPr>
              <a:xfrm>
                <a:off x="-1064759" y="-791676"/>
                <a:ext cx="34339" cy="51609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71" extrusionOk="0">
                    <a:moveTo>
                      <a:pt x="387" y="0"/>
                    </a:moveTo>
                    <a:cubicBezTo>
                      <a:pt x="367" y="0"/>
                      <a:pt x="348" y="3"/>
                      <a:pt x="334" y="8"/>
                    </a:cubicBezTo>
                    <a:cubicBezTo>
                      <a:pt x="286" y="20"/>
                      <a:pt x="238" y="56"/>
                      <a:pt x="203" y="80"/>
                    </a:cubicBezTo>
                    <a:cubicBezTo>
                      <a:pt x="131" y="187"/>
                      <a:pt x="60" y="306"/>
                      <a:pt x="12" y="425"/>
                    </a:cubicBezTo>
                    <a:cubicBezTo>
                      <a:pt x="12" y="437"/>
                      <a:pt x="0" y="449"/>
                      <a:pt x="0" y="472"/>
                    </a:cubicBezTo>
                    <a:lnTo>
                      <a:pt x="226" y="770"/>
                    </a:lnTo>
                    <a:cubicBezTo>
                      <a:pt x="346" y="591"/>
                      <a:pt x="417" y="389"/>
                      <a:pt x="477" y="187"/>
                    </a:cubicBezTo>
                    <a:cubicBezTo>
                      <a:pt x="488" y="139"/>
                      <a:pt x="512" y="68"/>
                      <a:pt x="465" y="20"/>
                    </a:cubicBezTo>
                    <a:cubicBezTo>
                      <a:pt x="444" y="6"/>
                      <a:pt x="415" y="0"/>
                      <a:pt x="387" y="0"/>
                    </a:cubicBezTo>
                    <a:close/>
                  </a:path>
                </a:pathLst>
              </a:custGeom>
              <a:solidFill>
                <a:srgbClr val="FFC40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31"/>
              <p:cNvSpPr/>
              <p:nvPr/>
            </p:nvSpPr>
            <p:spPr>
              <a:xfrm>
                <a:off x="-838444" y="-812494"/>
                <a:ext cx="64662" cy="64461"/>
              </a:xfrm>
              <a:custGeom>
                <a:avLst/>
                <a:gdLst/>
                <a:ahLst/>
                <a:cxnLst/>
                <a:rect l="l" t="t" r="r" b="b"/>
                <a:pathLst>
                  <a:path w="966" h="963" extrusionOk="0">
                    <a:moveTo>
                      <a:pt x="477" y="45"/>
                    </a:moveTo>
                    <a:cubicBezTo>
                      <a:pt x="501" y="45"/>
                      <a:pt x="536" y="45"/>
                      <a:pt x="560" y="69"/>
                    </a:cubicBezTo>
                    <a:cubicBezTo>
                      <a:pt x="679" y="93"/>
                      <a:pt x="786" y="152"/>
                      <a:pt x="846" y="260"/>
                    </a:cubicBezTo>
                    <a:cubicBezTo>
                      <a:pt x="906" y="343"/>
                      <a:pt x="941" y="462"/>
                      <a:pt x="906" y="581"/>
                    </a:cubicBezTo>
                    <a:cubicBezTo>
                      <a:pt x="864" y="790"/>
                      <a:pt x="675" y="935"/>
                      <a:pt x="468" y="935"/>
                    </a:cubicBezTo>
                    <a:cubicBezTo>
                      <a:pt x="440" y="935"/>
                      <a:pt x="411" y="932"/>
                      <a:pt x="382" y="926"/>
                    </a:cubicBezTo>
                    <a:cubicBezTo>
                      <a:pt x="263" y="902"/>
                      <a:pt x="167" y="843"/>
                      <a:pt x="108" y="736"/>
                    </a:cubicBezTo>
                    <a:cubicBezTo>
                      <a:pt x="48" y="641"/>
                      <a:pt x="13" y="521"/>
                      <a:pt x="48" y="402"/>
                    </a:cubicBezTo>
                    <a:cubicBezTo>
                      <a:pt x="72" y="283"/>
                      <a:pt x="132" y="188"/>
                      <a:pt x="239" y="129"/>
                    </a:cubicBezTo>
                    <a:cubicBezTo>
                      <a:pt x="310" y="81"/>
                      <a:pt x="382" y="45"/>
                      <a:pt x="477" y="45"/>
                    </a:cubicBezTo>
                    <a:close/>
                    <a:moveTo>
                      <a:pt x="481" y="1"/>
                    </a:moveTo>
                    <a:cubicBezTo>
                      <a:pt x="383" y="1"/>
                      <a:pt x="298" y="27"/>
                      <a:pt x="227" y="81"/>
                    </a:cubicBezTo>
                    <a:cubicBezTo>
                      <a:pt x="120" y="152"/>
                      <a:pt x="48" y="260"/>
                      <a:pt x="13" y="379"/>
                    </a:cubicBezTo>
                    <a:cubicBezTo>
                      <a:pt x="1" y="498"/>
                      <a:pt x="13" y="629"/>
                      <a:pt x="84" y="736"/>
                    </a:cubicBezTo>
                    <a:cubicBezTo>
                      <a:pt x="167" y="843"/>
                      <a:pt x="263" y="914"/>
                      <a:pt x="382" y="938"/>
                    </a:cubicBezTo>
                    <a:cubicBezTo>
                      <a:pt x="417" y="962"/>
                      <a:pt x="441" y="962"/>
                      <a:pt x="477" y="962"/>
                    </a:cubicBezTo>
                    <a:cubicBezTo>
                      <a:pt x="679" y="962"/>
                      <a:pt x="894" y="807"/>
                      <a:pt x="953" y="569"/>
                    </a:cubicBezTo>
                    <a:cubicBezTo>
                      <a:pt x="965" y="450"/>
                      <a:pt x="953" y="319"/>
                      <a:pt x="882" y="212"/>
                    </a:cubicBezTo>
                    <a:cubicBezTo>
                      <a:pt x="798" y="105"/>
                      <a:pt x="703" y="33"/>
                      <a:pt x="584" y="10"/>
                    </a:cubicBezTo>
                    <a:cubicBezTo>
                      <a:pt x="548" y="4"/>
                      <a:pt x="514" y="1"/>
                      <a:pt x="481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31"/>
              <p:cNvSpPr/>
              <p:nvPr/>
            </p:nvSpPr>
            <p:spPr>
              <a:xfrm>
                <a:off x="-1170721" y="-720856"/>
                <a:ext cx="44647" cy="413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17" extrusionOk="0">
                    <a:moveTo>
                      <a:pt x="143" y="45"/>
                    </a:moveTo>
                    <a:lnTo>
                      <a:pt x="143" y="45"/>
                    </a:lnTo>
                    <a:cubicBezTo>
                      <a:pt x="78" y="89"/>
                      <a:pt x="33" y="142"/>
                      <a:pt x="16" y="222"/>
                    </a:cubicBezTo>
                    <a:lnTo>
                      <a:pt x="16" y="222"/>
                    </a:lnTo>
                    <a:cubicBezTo>
                      <a:pt x="41" y="146"/>
                      <a:pt x="86" y="90"/>
                      <a:pt x="143" y="45"/>
                    </a:cubicBezTo>
                    <a:close/>
                    <a:moveTo>
                      <a:pt x="16" y="222"/>
                    </a:moveTo>
                    <a:cubicBezTo>
                      <a:pt x="14" y="227"/>
                      <a:pt x="13" y="231"/>
                      <a:pt x="12" y="236"/>
                    </a:cubicBezTo>
                    <a:cubicBezTo>
                      <a:pt x="4" y="261"/>
                      <a:pt x="2" y="286"/>
                      <a:pt x="2" y="309"/>
                    </a:cubicBezTo>
                    <a:lnTo>
                      <a:pt x="2" y="309"/>
                    </a:lnTo>
                    <a:cubicBezTo>
                      <a:pt x="3" y="289"/>
                      <a:pt x="6" y="269"/>
                      <a:pt x="12" y="248"/>
                    </a:cubicBezTo>
                    <a:cubicBezTo>
                      <a:pt x="13" y="239"/>
                      <a:pt x="14" y="230"/>
                      <a:pt x="16" y="222"/>
                    </a:cubicBezTo>
                    <a:close/>
                    <a:moveTo>
                      <a:pt x="306" y="0"/>
                    </a:moveTo>
                    <a:cubicBezTo>
                      <a:pt x="246" y="0"/>
                      <a:pt x="194" y="20"/>
                      <a:pt x="143" y="45"/>
                    </a:cubicBezTo>
                    <a:cubicBezTo>
                      <a:pt x="190" y="22"/>
                      <a:pt x="250" y="10"/>
                      <a:pt x="309" y="10"/>
                    </a:cubicBezTo>
                    <a:cubicBezTo>
                      <a:pt x="321" y="10"/>
                      <a:pt x="345" y="22"/>
                      <a:pt x="369" y="34"/>
                    </a:cubicBezTo>
                    <a:cubicBezTo>
                      <a:pt x="512" y="57"/>
                      <a:pt x="619" y="212"/>
                      <a:pt x="583" y="379"/>
                    </a:cubicBezTo>
                    <a:cubicBezTo>
                      <a:pt x="562" y="503"/>
                      <a:pt x="443" y="600"/>
                      <a:pt x="311" y="600"/>
                    </a:cubicBezTo>
                    <a:cubicBezTo>
                      <a:pt x="290" y="600"/>
                      <a:pt x="270" y="598"/>
                      <a:pt x="250" y="593"/>
                    </a:cubicBezTo>
                    <a:cubicBezTo>
                      <a:pt x="155" y="569"/>
                      <a:pt x="95" y="522"/>
                      <a:pt x="47" y="462"/>
                    </a:cubicBezTo>
                    <a:cubicBezTo>
                      <a:pt x="23" y="413"/>
                      <a:pt x="3" y="363"/>
                      <a:pt x="2" y="309"/>
                    </a:cubicBezTo>
                    <a:lnTo>
                      <a:pt x="2" y="309"/>
                    </a:lnTo>
                    <a:cubicBezTo>
                      <a:pt x="1" y="368"/>
                      <a:pt x="21" y="424"/>
                      <a:pt x="47" y="486"/>
                    </a:cubicBezTo>
                    <a:cubicBezTo>
                      <a:pt x="95" y="557"/>
                      <a:pt x="155" y="605"/>
                      <a:pt x="250" y="617"/>
                    </a:cubicBezTo>
                    <a:lnTo>
                      <a:pt x="309" y="617"/>
                    </a:lnTo>
                    <a:cubicBezTo>
                      <a:pt x="452" y="617"/>
                      <a:pt x="583" y="522"/>
                      <a:pt x="619" y="379"/>
                    </a:cubicBezTo>
                    <a:cubicBezTo>
                      <a:pt x="666" y="212"/>
                      <a:pt x="547" y="34"/>
                      <a:pt x="381" y="10"/>
                    </a:cubicBezTo>
                    <a:cubicBezTo>
                      <a:pt x="354" y="3"/>
                      <a:pt x="329" y="0"/>
                      <a:pt x="306" y="0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31"/>
              <p:cNvSpPr/>
              <p:nvPr/>
            </p:nvSpPr>
            <p:spPr>
              <a:xfrm>
                <a:off x="-917363" y="-619312"/>
                <a:ext cx="42305" cy="40229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01" extrusionOk="0">
                    <a:moveTo>
                      <a:pt x="310" y="17"/>
                    </a:moveTo>
                    <a:cubicBezTo>
                      <a:pt x="334" y="17"/>
                      <a:pt x="358" y="17"/>
                      <a:pt x="358" y="41"/>
                    </a:cubicBezTo>
                    <a:cubicBezTo>
                      <a:pt x="430" y="52"/>
                      <a:pt x="489" y="100"/>
                      <a:pt x="537" y="160"/>
                    </a:cubicBezTo>
                    <a:cubicBezTo>
                      <a:pt x="584" y="219"/>
                      <a:pt x="596" y="291"/>
                      <a:pt x="584" y="362"/>
                    </a:cubicBezTo>
                    <a:cubicBezTo>
                      <a:pt x="553" y="499"/>
                      <a:pt x="437" y="580"/>
                      <a:pt x="303" y="580"/>
                    </a:cubicBezTo>
                    <a:cubicBezTo>
                      <a:pt x="286" y="580"/>
                      <a:pt x="268" y="579"/>
                      <a:pt x="251" y="576"/>
                    </a:cubicBezTo>
                    <a:cubicBezTo>
                      <a:pt x="108" y="541"/>
                      <a:pt x="13" y="398"/>
                      <a:pt x="49" y="243"/>
                    </a:cubicBezTo>
                    <a:cubicBezTo>
                      <a:pt x="60" y="172"/>
                      <a:pt x="108" y="112"/>
                      <a:pt x="168" y="64"/>
                    </a:cubicBezTo>
                    <a:cubicBezTo>
                      <a:pt x="215" y="41"/>
                      <a:pt x="251" y="17"/>
                      <a:pt x="310" y="17"/>
                    </a:cubicBezTo>
                    <a:close/>
                    <a:moveTo>
                      <a:pt x="318" y="1"/>
                    </a:moveTo>
                    <a:cubicBezTo>
                      <a:pt x="261" y="1"/>
                      <a:pt x="201" y="16"/>
                      <a:pt x="156" y="52"/>
                    </a:cubicBezTo>
                    <a:cubicBezTo>
                      <a:pt x="72" y="100"/>
                      <a:pt x="37" y="172"/>
                      <a:pt x="13" y="243"/>
                    </a:cubicBezTo>
                    <a:cubicBezTo>
                      <a:pt x="1" y="314"/>
                      <a:pt x="13" y="410"/>
                      <a:pt x="60" y="469"/>
                    </a:cubicBezTo>
                    <a:cubicBezTo>
                      <a:pt x="108" y="541"/>
                      <a:pt x="180" y="588"/>
                      <a:pt x="251" y="600"/>
                    </a:cubicBezTo>
                    <a:lnTo>
                      <a:pt x="310" y="600"/>
                    </a:lnTo>
                    <a:cubicBezTo>
                      <a:pt x="453" y="600"/>
                      <a:pt x="584" y="493"/>
                      <a:pt x="608" y="362"/>
                    </a:cubicBezTo>
                    <a:cubicBezTo>
                      <a:pt x="632" y="291"/>
                      <a:pt x="608" y="195"/>
                      <a:pt x="572" y="136"/>
                    </a:cubicBezTo>
                    <a:cubicBezTo>
                      <a:pt x="525" y="64"/>
                      <a:pt x="453" y="17"/>
                      <a:pt x="370" y="5"/>
                    </a:cubicBezTo>
                    <a:cubicBezTo>
                      <a:pt x="353" y="2"/>
                      <a:pt x="336" y="1"/>
                      <a:pt x="318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31"/>
              <p:cNvSpPr/>
              <p:nvPr/>
            </p:nvSpPr>
            <p:spPr>
              <a:xfrm>
                <a:off x="-1157200" y="-802520"/>
                <a:ext cx="41501" cy="40096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99" extrusionOk="0">
                    <a:moveTo>
                      <a:pt x="310" y="39"/>
                    </a:moveTo>
                    <a:cubicBezTo>
                      <a:pt x="405" y="39"/>
                      <a:pt x="488" y="75"/>
                      <a:pt x="548" y="146"/>
                    </a:cubicBezTo>
                    <a:cubicBezTo>
                      <a:pt x="595" y="206"/>
                      <a:pt x="607" y="289"/>
                      <a:pt x="595" y="361"/>
                    </a:cubicBezTo>
                    <a:cubicBezTo>
                      <a:pt x="572" y="432"/>
                      <a:pt x="536" y="492"/>
                      <a:pt x="476" y="539"/>
                    </a:cubicBezTo>
                    <a:cubicBezTo>
                      <a:pt x="426" y="576"/>
                      <a:pt x="371" y="593"/>
                      <a:pt x="316" y="593"/>
                    </a:cubicBezTo>
                    <a:cubicBezTo>
                      <a:pt x="228" y="593"/>
                      <a:pt x="142" y="548"/>
                      <a:pt x="83" y="468"/>
                    </a:cubicBezTo>
                    <a:cubicBezTo>
                      <a:pt x="0" y="337"/>
                      <a:pt x="24" y="170"/>
                      <a:pt x="167" y="75"/>
                    </a:cubicBezTo>
                    <a:cubicBezTo>
                      <a:pt x="203" y="51"/>
                      <a:pt x="250" y="39"/>
                      <a:pt x="310" y="39"/>
                    </a:cubicBezTo>
                    <a:close/>
                    <a:moveTo>
                      <a:pt x="309" y="1"/>
                    </a:moveTo>
                    <a:cubicBezTo>
                      <a:pt x="252" y="1"/>
                      <a:pt x="194" y="17"/>
                      <a:pt x="143" y="51"/>
                    </a:cubicBezTo>
                    <a:cubicBezTo>
                      <a:pt x="72" y="99"/>
                      <a:pt x="24" y="170"/>
                      <a:pt x="12" y="242"/>
                    </a:cubicBezTo>
                    <a:cubicBezTo>
                      <a:pt x="0" y="313"/>
                      <a:pt x="12" y="408"/>
                      <a:pt x="60" y="468"/>
                    </a:cubicBezTo>
                    <a:cubicBezTo>
                      <a:pt x="119" y="551"/>
                      <a:pt x="226" y="599"/>
                      <a:pt x="310" y="599"/>
                    </a:cubicBezTo>
                    <a:cubicBezTo>
                      <a:pt x="369" y="599"/>
                      <a:pt x="429" y="587"/>
                      <a:pt x="476" y="551"/>
                    </a:cubicBezTo>
                    <a:cubicBezTo>
                      <a:pt x="548" y="515"/>
                      <a:pt x="595" y="432"/>
                      <a:pt x="607" y="361"/>
                    </a:cubicBezTo>
                    <a:cubicBezTo>
                      <a:pt x="619" y="289"/>
                      <a:pt x="607" y="194"/>
                      <a:pt x="560" y="134"/>
                    </a:cubicBezTo>
                    <a:cubicBezTo>
                      <a:pt x="506" y="51"/>
                      <a:pt x="409" y="1"/>
                      <a:pt x="309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0" name="Google Shape;1380;p31"/>
            <p:cNvGrpSpPr/>
            <p:nvPr/>
          </p:nvGrpSpPr>
          <p:grpSpPr>
            <a:xfrm rot="1369479">
              <a:off x="967207" y="3639383"/>
              <a:ext cx="370956" cy="316938"/>
              <a:chOff x="3759556" y="-1063920"/>
              <a:chExt cx="324607" cy="277307"/>
            </a:xfrm>
          </p:grpSpPr>
          <p:sp>
            <p:nvSpPr>
              <p:cNvPr id="1381" name="Google Shape;1381;p31"/>
              <p:cNvSpPr/>
              <p:nvPr/>
            </p:nvSpPr>
            <p:spPr>
              <a:xfrm>
                <a:off x="3856306" y="-994475"/>
                <a:ext cx="227857" cy="207819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4833" extrusionOk="0">
                    <a:moveTo>
                      <a:pt x="2600" y="1"/>
                    </a:moveTo>
                    <a:cubicBezTo>
                      <a:pt x="2371" y="1"/>
                      <a:pt x="2138" y="34"/>
                      <a:pt x="1906" y="103"/>
                    </a:cubicBezTo>
                    <a:cubicBezTo>
                      <a:pt x="1644" y="174"/>
                      <a:pt x="1406" y="305"/>
                      <a:pt x="1191" y="460"/>
                    </a:cubicBezTo>
                    <a:cubicBezTo>
                      <a:pt x="394" y="1055"/>
                      <a:pt x="1" y="2115"/>
                      <a:pt x="298" y="3115"/>
                    </a:cubicBezTo>
                    <a:cubicBezTo>
                      <a:pt x="548" y="3936"/>
                      <a:pt x="1191" y="4532"/>
                      <a:pt x="1965" y="4746"/>
                    </a:cubicBezTo>
                    <a:cubicBezTo>
                      <a:pt x="2170" y="4803"/>
                      <a:pt x="2382" y="4833"/>
                      <a:pt x="2598" y="4833"/>
                    </a:cubicBezTo>
                    <a:cubicBezTo>
                      <a:pt x="2834" y="4833"/>
                      <a:pt x="3074" y="4797"/>
                      <a:pt x="3311" y="4722"/>
                    </a:cubicBezTo>
                    <a:cubicBezTo>
                      <a:pt x="4585" y="4341"/>
                      <a:pt x="5299" y="2984"/>
                      <a:pt x="4918" y="1722"/>
                    </a:cubicBezTo>
                    <a:cubicBezTo>
                      <a:pt x="4870" y="1555"/>
                      <a:pt x="4799" y="1388"/>
                      <a:pt x="4716" y="1246"/>
                    </a:cubicBezTo>
                    <a:cubicBezTo>
                      <a:pt x="4291" y="481"/>
                      <a:pt x="3477" y="1"/>
                      <a:pt x="2600" y="1"/>
                    </a:cubicBezTo>
                    <a:close/>
                  </a:path>
                </a:pathLst>
              </a:custGeom>
              <a:solidFill>
                <a:srgbClr val="FF404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31"/>
              <p:cNvSpPr/>
              <p:nvPr/>
            </p:nvSpPr>
            <p:spPr>
              <a:xfrm>
                <a:off x="3759556" y="-1063920"/>
                <a:ext cx="181288" cy="13072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040" extrusionOk="0">
                    <a:moveTo>
                      <a:pt x="100" y="0"/>
                    </a:moveTo>
                    <a:cubicBezTo>
                      <a:pt x="68" y="0"/>
                      <a:pt x="32" y="23"/>
                      <a:pt x="12" y="63"/>
                    </a:cubicBezTo>
                    <a:cubicBezTo>
                      <a:pt x="0" y="110"/>
                      <a:pt x="36" y="146"/>
                      <a:pt x="84" y="170"/>
                    </a:cubicBezTo>
                    <a:cubicBezTo>
                      <a:pt x="1715" y="598"/>
                      <a:pt x="3191" y="1622"/>
                      <a:pt x="4156" y="3027"/>
                    </a:cubicBezTo>
                    <a:cubicBezTo>
                      <a:pt x="4168" y="3027"/>
                      <a:pt x="4191" y="3039"/>
                      <a:pt x="4191" y="3039"/>
                    </a:cubicBezTo>
                    <a:cubicBezTo>
                      <a:pt x="4203" y="3027"/>
                      <a:pt x="4215" y="3003"/>
                      <a:pt x="4203" y="2992"/>
                    </a:cubicBezTo>
                    <a:cubicBezTo>
                      <a:pt x="3251" y="1563"/>
                      <a:pt x="1786" y="479"/>
                      <a:pt x="120" y="3"/>
                    </a:cubicBezTo>
                    <a:cubicBezTo>
                      <a:pt x="113" y="1"/>
                      <a:pt x="107" y="0"/>
                      <a:pt x="100" y="0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31"/>
              <p:cNvSpPr/>
              <p:nvPr/>
            </p:nvSpPr>
            <p:spPr>
              <a:xfrm>
                <a:off x="3876774" y="-911786"/>
                <a:ext cx="40506" cy="64199"/>
              </a:xfrm>
              <a:custGeom>
                <a:avLst/>
                <a:gdLst/>
                <a:ahLst/>
                <a:cxnLst/>
                <a:rect l="l" t="t" r="r" b="b"/>
                <a:pathLst>
                  <a:path w="942" h="1493" extrusionOk="0">
                    <a:moveTo>
                      <a:pt x="332" y="1"/>
                    </a:moveTo>
                    <a:cubicBezTo>
                      <a:pt x="260" y="1"/>
                      <a:pt x="190" y="48"/>
                      <a:pt x="132" y="168"/>
                    </a:cubicBezTo>
                    <a:cubicBezTo>
                      <a:pt x="1" y="501"/>
                      <a:pt x="96" y="942"/>
                      <a:pt x="251" y="1228"/>
                    </a:cubicBezTo>
                    <a:cubicBezTo>
                      <a:pt x="299" y="1323"/>
                      <a:pt x="346" y="1394"/>
                      <a:pt x="418" y="1442"/>
                    </a:cubicBezTo>
                    <a:cubicBezTo>
                      <a:pt x="468" y="1467"/>
                      <a:pt x="531" y="1492"/>
                      <a:pt x="592" y="1492"/>
                    </a:cubicBezTo>
                    <a:cubicBezTo>
                      <a:pt x="618" y="1492"/>
                      <a:pt x="643" y="1488"/>
                      <a:pt x="668" y="1478"/>
                    </a:cubicBezTo>
                    <a:cubicBezTo>
                      <a:pt x="787" y="1442"/>
                      <a:pt x="846" y="1335"/>
                      <a:pt x="882" y="1216"/>
                    </a:cubicBezTo>
                    <a:cubicBezTo>
                      <a:pt x="942" y="954"/>
                      <a:pt x="858" y="692"/>
                      <a:pt x="775" y="454"/>
                    </a:cubicBezTo>
                    <a:cubicBezTo>
                      <a:pt x="699" y="284"/>
                      <a:pt x="508" y="1"/>
                      <a:pt x="332" y="1"/>
                    </a:cubicBezTo>
                    <a:close/>
                  </a:path>
                </a:pathLst>
              </a:custGeom>
              <a:solidFill>
                <a:srgbClr val="FFE7E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31"/>
              <p:cNvSpPr/>
              <p:nvPr/>
            </p:nvSpPr>
            <p:spPr>
              <a:xfrm>
                <a:off x="3940801" y="-940940"/>
                <a:ext cx="143362" cy="154327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89" extrusionOk="0">
                    <a:moveTo>
                      <a:pt x="2751" y="1"/>
                    </a:moveTo>
                    <a:cubicBezTo>
                      <a:pt x="2739" y="263"/>
                      <a:pt x="2691" y="536"/>
                      <a:pt x="2620" y="786"/>
                    </a:cubicBezTo>
                    <a:cubicBezTo>
                      <a:pt x="2405" y="1429"/>
                      <a:pt x="2024" y="2013"/>
                      <a:pt x="1572" y="2513"/>
                    </a:cubicBezTo>
                    <a:cubicBezTo>
                      <a:pt x="1322" y="2810"/>
                      <a:pt x="1036" y="3084"/>
                      <a:pt x="703" y="3275"/>
                    </a:cubicBezTo>
                    <a:cubicBezTo>
                      <a:pt x="477" y="3382"/>
                      <a:pt x="238" y="3465"/>
                      <a:pt x="0" y="3501"/>
                    </a:cubicBezTo>
                    <a:cubicBezTo>
                      <a:pt x="209" y="3559"/>
                      <a:pt x="427" y="3589"/>
                      <a:pt x="646" y="3589"/>
                    </a:cubicBezTo>
                    <a:cubicBezTo>
                      <a:pt x="876" y="3589"/>
                      <a:pt x="1108" y="3556"/>
                      <a:pt x="1334" y="3489"/>
                    </a:cubicBezTo>
                    <a:cubicBezTo>
                      <a:pt x="2620" y="3096"/>
                      <a:pt x="3334" y="1739"/>
                      <a:pt x="2941" y="477"/>
                    </a:cubicBezTo>
                    <a:cubicBezTo>
                      <a:pt x="2905" y="310"/>
                      <a:pt x="2822" y="143"/>
                      <a:pt x="2751" y="1"/>
                    </a:cubicBezTo>
                    <a:close/>
                  </a:path>
                </a:pathLst>
              </a:custGeom>
              <a:solidFill>
                <a:srgbClr val="5F1B1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85" name="Google Shape;1385;p31"/>
          <p:cNvGrpSpPr/>
          <p:nvPr/>
        </p:nvGrpSpPr>
        <p:grpSpPr>
          <a:xfrm>
            <a:off x="7257767" y="4478967"/>
            <a:ext cx="1110800" cy="1110800"/>
            <a:chOff x="4897675" y="5505450"/>
            <a:chExt cx="833100" cy="833100"/>
          </a:xfrm>
        </p:grpSpPr>
        <p:sp>
          <p:nvSpPr>
            <p:cNvPr id="1386" name="Google Shape;1386;p31"/>
            <p:cNvSpPr/>
            <p:nvPr/>
          </p:nvSpPr>
          <p:spPr>
            <a:xfrm>
              <a:off x="4897675" y="5505450"/>
              <a:ext cx="833100" cy="833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  <a:effectLst>
              <a:outerShdw dist="57150" dir="432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31"/>
            <p:cNvSpPr/>
            <p:nvPr/>
          </p:nvSpPr>
          <p:spPr>
            <a:xfrm>
              <a:off x="4994625" y="5606544"/>
              <a:ext cx="639203" cy="630909"/>
            </a:xfrm>
            <a:custGeom>
              <a:avLst/>
              <a:gdLst/>
              <a:ahLst/>
              <a:cxnLst/>
              <a:rect l="l" t="t" r="r" b="b"/>
              <a:pathLst>
                <a:path w="5549" h="5477" extrusionOk="0">
                  <a:moveTo>
                    <a:pt x="1822" y="0"/>
                  </a:moveTo>
                  <a:lnTo>
                    <a:pt x="1881" y="1584"/>
                  </a:lnTo>
                  <a:lnTo>
                    <a:pt x="334" y="1238"/>
                  </a:lnTo>
                  <a:lnTo>
                    <a:pt x="1381" y="2417"/>
                  </a:lnTo>
                  <a:lnTo>
                    <a:pt x="0" y="3143"/>
                  </a:lnTo>
                  <a:lnTo>
                    <a:pt x="1548" y="3369"/>
                  </a:lnTo>
                  <a:lnTo>
                    <a:pt x="977" y="4810"/>
                  </a:lnTo>
                  <a:lnTo>
                    <a:pt x="2298" y="3977"/>
                  </a:lnTo>
                  <a:lnTo>
                    <a:pt x="2774" y="5477"/>
                  </a:lnTo>
                  <a:lnTo>
                    <a:pt x="3263" y="3977"/>
                  </a:lnTo>
                  <a:lnTo>
                    <a:pt x="4584" y="4810"/>
                  </a:lnTo>
                  <a:lnTo>
                    <a:pt x="4013" y="3369"/>
                  </a:lnTo>
                  <a:lnTo>
                    <a:pt x="5549" y="3143"/>
                  </a:lnTo>
                  <a:lnTo>
                    <a:pt x="4167" y="2417"/>
                  </a:lnTo>
                  <a:lnTo>
                    <a:pt x="5227" y="1238"/>
                  </a:lnTo>
                  <a:lnTo>
                    <a:pt x="5227" y="1238"/>
                  </a:lnTo>
                  <a:lnTo>
                    <a:pt x="3679" y="1584"/>
                  </a:lnTo>
                  <a:lnTo>
                    <a:pt x="3739" y="0"/>
                  </a:lnTo>
                  <a:lnTo>
                    <a:pt x="2774" y="1238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8" name="Google Shape;1388;p31"/>
          <p:cNvSpPr/>
          <p:nvPr/>
        </p:nvSpPr>
        <p:spPr>
          <a:xfrm>
            <a:off x="5776533" y="5907251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0102618" y="584533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90" name="Google Shape;1390;p31"/>
          <p:cNvGrpSpPr/>
          <p:nvPr/>
        </p:nvGrpSpPr>
        <p:grpSpPr>
          <a:xfrm rot="1621109">
            <a:off x="-342217" y="-323193"/>
            <a:ext cx="1290136" cy="1709988"/>
            <a:chOff x="428625" y="2562950"/>
            <a:chExt cx="751000" cy="995400"/>
          </a:xfrm>
        </p:grpSpPr>
        <p:sp>
          <p:nvSpPr>
            <p:cNvPr id="1391" name="Google Shape;1391;p31"/>
            <p:cNvSpPr/>
            <p:nvPr/>
          </p:nvSpPr>
          <p:spPr>
            <a:xfrm>
              <a:off x="898325" y="3364650"/>
              <a:ext cx="189625" cy="122875"/>
            </a:xfrm>
            <a:custGeom>
              <a:avLst/>
              <a:gdLst/>
              <a:ahLst/>
              <a:cxnLst/>
              <a:rect l="l" t="t" r="r" b="b"/>
              <a:pathLst>
                <a:path w="7585" h="4915" extrusionOk="0">
                  <a:moveTo>
                    <a:pt x="1243" y="0"/>
                  </a:moveTo>
                  <a:cubicBezTo>
                    <a:pt x="866" y="0"/>
                    <a:pt x="530" y="204"/>
                    <a:pt x="262" y="615"/>
                  </a:cubicBezTo>
                  <a:cubicBezTo>
                    <a:pt x="0" y="1032"/>
                    <a:pt x="60" y="1460"/>
                    <a:pt x="357" y="1853"/>
                  </a:cubicBezTo>
                  <a:cubicBezTo>
                    <a:pt x="655" y="2222"/>
                    <a:pt x="988" y="2401"/>
                    <a:pt x="1381" y="2651"/>
                  </a:cubicBezTo>
                  <a:cubicBezTo>
                    <a:pt x="2048" y="3103"/>
                    <a:pt x="2715" y="3544"/>
                    <a:pt x="3417" y="3961"/>
                  </a:cubicBezTo>
                  <a:cubicBezTo>
                    <a:pt x="4031" y="4323"/>
                    <a:pt x="4888" y="4915"/>
                    <a:pt x="5635" y="4915"/>
                  </a:cubicBezTo>
                  <a:cubicBezTo>
                    <a:pt x="6091" y="4915"/>
                    <a:pt x="6505" y="4695"/>
                    <a:pt x="6799" y="4068"/>
                  </a:cubicBezTo>
                  <a:cubicBezTo>
                    <a:pt x="7584" y="2401"/>
                    <a:pt x="5310" y="1508"/>
                    <a:pt x="4263" y="1127"/>
                  </a:cubicBezTo>
                  <a:cubicBezTo>
                    <a:pt x="3286" y="710"/>
                    <a:pt x="2560" y="353"/>
                    <a:pt x="1631" y="67"/>
                  </a:cubicBezTo>
                  <a:cubicBezTo>
                    <a:pt x="1498" y="23"/>
                    <a:pt x="1368" y="0"/>
                    <a:pt x="12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31"/>
            <p:cNvSpPr/>
            <p:nvPr/>
          </p:nvSpPr>
          <p:spPr>
            <a:xfrm>
              <a:off x="972725" y="3452350"/>
              <a:ext cx="76225" cy="22625"/>
            </a:xfrm>
            <a:custGeom>
              <a:avLst/>
              <a:gdLst/>
              <a:ahLst/>
              <a:cxnLst/>
              <a:rect l="l" t="t" r="r" b="b"/>
              <a:pathLst>
                <a:path w="3049" h="905" extrusionOk="0">
                  <a:moveTo>
                    <a:pt x="1" y="0"/>
                  </a:moveTo>
                  <a:lnTo>
                    <a:pt x="1" y="0"/>
                  </a:lnTo>
                  <a:cubicBezTo>
                    <a:pt x="775" y="584"/>
                    <a:pt x="1203" y="881"/>
                    <a:pt x="1870" y="905"/>
                  </a:cubicBezTo>
                  <a:cubicBezTo>
                    <a:pt x="2001" y="905"/>
                    <a:pt x="2501" y="857"/>
                    <a:pt x="2596" y="798"/>
                  </a:cubicBezTo>
                  <a:cubicBezTo>
                    <a:pt x="2811" y="667"/>
                    <a:pt x="3049" y="405"/>
                    <a:pt x="3001" y="226"/>
                  </a:cubicBezTo>
                  <a:lnTo>
                    <a:pt x="3001" y="226"/>
                  </a:lnTo>
                  <a:cubicBezTo>
                    <a:pt x="2732" y="394"/>
                    <a:pt x="2392" y="459"/>
                    <a:pt x="2029" y="459"/>
                  </a:cubicBezTo>
                  <a:cubicBezTo>
                    <a:pt x="1333" y="459"/>
                    <a:pt x="548" y="219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31"/>
            <p:cNvSpPr/>
            <p:nvPr/>
          </p:nvSpPr>
          <p:spPr>
            <a:xfrm>
              <a:off x="1006075" y="3395775"/>
              <a:ext cx="48825" cy="62850"/>
            </a:xfrm>
            <a:custGeom>
              <a:avLst/>
              <a:gdLst/>
              <a:ahLst/>
              <a:cxnLst/>
              <a:rect l="l" t="t" r="r" b="b"/>
              <a:pathLst>
                <a:path w="1953" h="2514" extrusionOk="0">
                  <a:moveTo>
                    <a:pt x="0" y="1"/>
                  </a:moveTo>
                  <a:lnTo>
                    <a:pt x="0" y="1"/>
                  </a:lnTo>
                  <a:cubicBezTo>
                    <a:pt x="703" y="561"/>
                    <a:pt x="1679" y="1608"/>
                    <a:pt x="1643" y="2513"/>
                  </a:cubicBezTo>
                  <a:cubicBezTo>
                    <a:pt x="1822" y="2466"/>
                    <a:pt x="1941" y="2132"/>
                    <a:pt x="1953" y="1894"/>
                  </a:cubicBezTo>
                  <a:cubicBezTo>
                    <a:pt x="1953" y="1751"/>
                    <a:pt x="1762" y="1311"/>
                    <a:pt x="1679" y="1203"/>
                  </a:cubicBezTo>
                  <a:cubicBezTo>
                    <a:pt x="1357" y="644"/>
                    <a:pt x="881" y="418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31"/>
            <p:cNvSpPr/>
            <p:nvPr/>
          </p:nvSpPr>
          <p:spPr>
            <a:xfrm>
              <a:off x="811100" y="3409750"/>
              <a:ext cx="177425" cy="148600"/>
            </a:xfrm>
            <a:custGeom>
              <a:avLst/>
              <a:gdLst/>
              <a:ahLst/>
              <a:cxnLst/>
              <a:rect l="l" t="t" r="r" b="b"/>
              <a:pathLst>
                <a:path w="7097" h="5944" extrusionOk="0">
                  <a:moveTo>
                    <a:pt x="1196" y="1"/>
                  </a:moveTo>
                  <a:cubicBezTo>
                    <a:pt x="913" y="1"/>
                    <a:pt x="652" y="120"/>
                    <a:pt x="429" y="383"/>
                  </a:cubicBezTo>
                  <a:cubicBezTo>
                    <a:pt x="12" y="883"/>
                    <a:pt x="1" y="1406"/>
                    <a:pt x="322" y="1847"/>
                  </a:cubicBezTo>
                  <a:cubicBezTo>
                    <a:pt x="917" y="2657"/>
                    <a:pt x="1489" y="3240"/>
                    <a:pt x="2191" y="4038"/>
                  </a:cubicBezTo>
                  <a:cubicBezTo>
                    <a:pt x="2716" y="4698"/>
                    <a:pt x="3743" y="5944"/>
                    <a:pt x="4791" y="5944"/>
                  </a:cubicBezTo>
                  <a:cubicBezTo>
                    <a:pt x="5122" y="5944"/>
                    <a:pt x="5455" y="5820"/>
                    <a:pt x="5775" y="5514"/>
                  </a:cubicBezTo>
                  <a:cubicBezTo>
                    <a:pt x="7097" y="4264"/>
                    <a:pt x="5489" y="3085"/>
                    <a:pt x="4608" y="2323"/>
                  </a:cubicBezTo>
                  <a:cubicBezTo>
                    <a:pt x="4001" y="1787"/>
                    <a:pt x="3358" y="1299"/>
                    <a:pt x="2727" y="799"/>
                  </a:cubicBezTo>
                  <a:cubicBezTo>
                    <a:pt x="2358" y="513"/>
                    <a:pt x="2084" y="240"/>
                    <a:pt x="1632" y="85"/>
                  </a:cubicBezTo>
                  <a:cubicBezTo>
                    <a:pt x="1482" y="30"/>
                    <a:pt x="1336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31"/>
            <p:cNvSpPr/>
            <p:nvPr/>
          </p:nvSpPr>
          <p:spPr>
            <a:xfrm>
              <a:off x="912300" y="3461575"/>
              <a:ext cx="40200" cy="69675"/>
            </a:xfrm>
            <a:custGeom>
              <a:avLst/>
              <a:gdLst/>
              <a:ahLst/>
              <a:cxnLst/>
              <a:rect l="l" t="t" r="r" b="b"/>
              <a:pathLst>
                <a:path w="1608" h="2787" extrusionOk="0">
                  <a:moveTo>
                    <a:pt x="1" y="0"/>
                  </a:moveTo>
                  <a:cubicBezTo>
                    <a:pt x="584" y="691"/>
                    <a:pt x="1370" y="1893"/>
                    <a:pt x="1144" y="2786"/>
                  </a:cubicBezTo>
                  <a:cubicBezTo>
                    <a:pt x="1322" y="2774"/>
                    <a:pt x="1513" y="2477"/>
                    <a:pt x="1584" y="2215"/>
                  </a:cubicBezTo>
                  <a:cubicBezTo>
                    <a:pt x="1608" y="2096"/>
                    <a:pt x="1489" y="1619"/>
                    <a:pt x="1441" y="1488"/>
                  </a:cubicBezTo>
                  <a:cubicBezTo>
                    <a:pt x="1203" y="869"/>
                    <a:pt x="786" y="548"/>
                    <a:pt x="1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31"/>
            <p:cNvSpPr/>
            <p:nvPr/>
          </p:nvSpPr>
          <p:spPr>
            <a:xfrm>
              <a:off x="869150" y="3510975"/>
              <a:ext cx="72950" cy="32250"/>
            </a:xfrm>
            <a:custGeom>
              <a:avLst/>
              <a:gdLst/>
              <a:ahLst/>
              <a:cxnLst/>
              <a:rect l="l" t="t" r="r" b="b"/>
              <a:pathLst>
                <a:path w="2918" h="1290" extrusionOk="0">
                  <a:moveTo>
                    <a:pt x="0" y="1"/>
                  </a:moveTo>
                  <a:cubicBezTo>
                    <a:pt x="655" y="703"/>
                    <a:pt x="1012" y="1072"/>
                    <a:pt x="1655" y="1239"/>
                  </a:cubicBezTo>
                  <a:cubicBezTo>
                    <a:pt x="1748" y="1264"/>
                    <a:pt x="2019" y="1289"/>
                    <a:pt x="2212" y="1289"/>
                  </a:cubicBezTo>
                  <a:cubicBezTo>
                    <a:pt x="2292" y="1289"/>
                    <a:pt x="2359" y="1285"/>
                    <a:pt x="2393" y="1275"/>
                  </a:cubicBezTo>
                  <a:cubicBezTo>
                    <a:pt x="2632" y="1179"/>
                    <a:pt x="2917" y="953"/>
                    <a:pt x="2905" y="775"/>
                  </a:cubicBezTo>
                  <a:lnTo>
                    <a:pt x="2905" y="775"/>
                  </a:lnTo>
                  <a:cubicBezTo>
                    <a:pt x="2741" y="839"/>
                    <a:pt x="2559" y="868"/>
                    <a:pt x="2367" y="868"/>
                  </a:cubicBezTo>
                  <a:cubicBezTo>
                    <a:pt x="1575" y="868"/>
                    <a:pt x="614" y="384"/>
                    <a:pt x="0" y="1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31"/>
            <p:cNvSpPr/>
            <p:nvPr/>
          </p:nvSpPr>
          <p:spPr>
            <a:xfrm>
              <a:off x="428625" y="2562950"/>
              <a:ext cx="751000" cy="778100"/>
            </a:xfrm>
            <a:custGeom>
              <a:avLst/>
              <a:gdLst/>
              <a:ahLst/>
              <a:cxnLst/>
              <a:rect l="l" t="t" r="r" b="b"/>
              <a:pathLst>
                <a:path w="30040" h="31124" extrusionOk="0">
                  <a:moveTo>
                    <a:pt x="14323" y="0"/>
                  </a:moveTo>
                  <a:lnTo>
                    <a:pt x="5298" y="3394"/>
                  </a:lnTo>
                  <a:lnTo>
                    <a:pt x="0" y="11430"/>
                  </a:lnTo>
                  <a:lnTo>
                    <a:pt x="452" y="21050"/>
                  </a:lnTo>
                  <a:lnTo>
                    <a:pt x="6441" y="28563"/>
                  </a:lnTo>
                  <a:lnTo>
                    <a:pt x="15728" y="31123"/>
                  </a:lnTo>
                  <a:lnTo>
                    <a:pt x="24741" y="27730"/>
                  </a:lnTo>
                  <a:lnTo>
                    <a:pt x="30039" y="19693"/>
                  </a:lnTo>
                  <a:lnTo>
                    <a:pt x="29599" y="10085"/>
                  </a:lnTo>
                  <a:lnTo>
                    <a:pt x="23586" y="2560"/>
                  </a:lnTo>
                  <a:lnTo>
                    <a:pt x="1432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dist="95250" dir="3060000" algn="bl" rotWithShape="0">
                <a:srgbClr val="000000">
                  <a:alpha val="9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31"/>
            <p:cNvSpPr/>
            <p:nvPr/>
          </p:nvSpPr>
          <p:spPr>
            <a:xfrm>
              <a:off x="786700" y="2562950"/>
              <a:ext cx="231600" cy="389350"/>
            </a:xfrm>
            <a:custGeom>
              <a:avLst/>
              <a:gdLst/>
              <a:ahLst/>
              <a:cxnLst/>
              <a:rect l="l" t="t" r="r" b="b"/>
              <a:pathLst>
                <a:path w="9264" h="15574" extrusionOk="0">
                  <a:moveTo>
                    <a:pt x="0" y="0"/>
                  </a:moveTo>
                  <a:lnTo>
                    <a:pt x="691" y="15574"/>
                  </a:lnTo>
                  <a:lnTo>
                    <a:pt x="9263" y="25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31"/>
            <p:cNvSpPr/>
            <p:nvPr/>
          </p:nvSpPr>
          <p:spPr>
            <a:xfrm>
              <a:off x="428625" y="2647775"/>
              <a:ext cx="375350" cy="304525"/>
            </a:xfrm>
            <a:custGeom>
              <a:avLst/>
              <a:gdLst/>
              <a:ahLst/>
              <a:cxnLst/>
              <a:rect l="l" t="t" r="r" b="b"/>
              <a:pathLst>
                <a:path w="15014" h="12181" extrusionOk="0">
                  <a:moveTo>
                    <a:pt x="5298" y="1"/>
                  </a:moveTo>
                  <a:lnTo>
                    <a:pt x="0" y="8037"/>
                  </a:lnTo>
                  <a:lnTo>
                    <a:pt x="15014" y="12181"/>
                  </a:lnTo>
                  <a:lnTo>
                    <a:pt x="52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31"/>
            <p:cNvSpPr/>
            <p:nvPr/>
          </p:nvSpPr>
          <p:spPr>
            <a:xfrm>
              <a:off x="439925" y="2952275"/>
              <a:ext cx="364050" cy="324775"/>
            </a:xfrm>
            <a:custGeom>
              <a:avLst/>
              <a:gdLst/>
              <a:ahLst/>
              <a:cxnLst/>
              <a:rect l="l" t="t" r="r" b="b"/>
              <a:pathLst>
                <a:path w="14562" h="12991" extrusionOk="0">
                  <a:moveTo>
                    <a:pt x="14562" y="1"/>
                  </a:moveTo>
                  <a:lnTo>
                    <a:pt x="0" y="5477"/>
                  </a:lnTo>
                  <a:lnTo>
                    <a:pt x="5989" y="12990"/>
                  </a:lnTo>
                  <a:lnTo>
                    <a:pt x="145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31"/>
            <p:cNvSpPr/>
            <p:nvPr/>
          </p:nvSpPr>
          <p:spPr>
            <a:xfrm>
              <a:off x="803950" y="2952275"/>
              <a:ext cx="243225" cy="388775"/>
            </a:xfrm>
            <a:custGeom>
              <a:avLst/>
              <a:gdLst/>
              <a:ahLst/>
              <a:cxnLst/>
              <a:rect l="l" t="t" r="r" b="b"/>
              <a:pathLst>
                <a:path w="9729" h="15551" extrusionOk="0">
                  <a:moveTo>
                    <a:pt x="1" y="1"/>
                  </a:moveTo>
                  <a:lnTo>
                    <a:pt x="715" y="15550"/>
                  </a:lnTo>
                  <a:lnTo>
                    <a:pt x="9728" y="121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31"/>
            <p:cNvSpPr/>
            <p:nvPr/>
          </p:nvSpPr>
          <p:spPr>
            <a:xfrm>
              <a:off x="803950" y="2815050"/>
              <a:ext cx="375675" cy="240250"/>
            </a:xfrm>
            <a:custGeom>
              <a:avLst/>
              <a:gdLst/>
              <a:ahLst/>
              <a:cxnLst/>
              <a:rect l="l" t="t" r="r" b="b"/>
              <a:pathLst>
                <a:path w="15027" h="9610" extrusionOk="0">
                  <a:moveTo>
                    <a:pt x="14586" y="1"/>
                  </a:moveTo>
                  <a:lnTo>
                    <a:pt x="1" y="5490"/>
                  </a:lnTo>
                  <a:lnTo>
                    <a:pt x="15026" y="9609"/>
                  </a:lnTo>
                  <a:lnTo>
                    <a:pt x="145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40"/>
          <p:cNvSpPr/>
          <p:nvPr/>
        </p:nvSpPr>
        <p:spPr>
          <a:xfrm>
            <a:off x="1765999" y="2182501"/>
            <a:ext cx="8631995" cy="12465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2" name="Google Shape;1972;p40"/>
          <p:cNvSpPr txBox="1">
            <a:spLocks noGrp="1"/>
          </p:cNvSpPr>
          <p:nvPr>
            <p:ph type="title" idx="4"/>
          </p:nvPr>
        </p:nvSpPr>
        <p:spPr>
          <a:xfrm>
            <a:off x="4267200" y="631417"/>
            <a:ext cx="4031684" cy="956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5400">
                <a:latin typeface="#9Slide03 Penumbra" panose="02040603050506020204" pitchFamily="18" charset="0"/>
              </a:rPr>
              <a:t>MỤC TIÊU</a:t>
            </a:r>
            <a:endParaRPr sz="5400">
              <a:latin typeface="#9Slide03 Penumbra" panose="02040603050506020204" pitchFamily="18" charset="0"/>
            </a:endParaRPr>
          </a:p>
        </p:txBody>
      </p:sp>
      <p:sp>
        <p:nvSpPr>
          <p:cNvPr id="1977" name="Google Shape;1977;p40"/>
          <p:cNvSpPr/>
          <p:nvPr/>
        </p:nvSpPr>
        <p:spPr>
          <a:xfrm>
            <a:off x="462400" y="802751"/>
            <a:ext cx="1804539" cy="418168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8" name="Google Shape;1978;p40"/>
          <p:cNvSpPr/>
          <p:nvPr/>
        </p:nvSpPr>
        <p:spPr>
          <a:xfrm>
            <a:off x="7836051" y="580813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79" name="Google Shape;1979;p40"/>
          <p:cNvGrpSpPr/>
          <p:nvPr/>
        </p:nvGrpSpPr>
        <p:grpSpPr>
          <a:xfrm>
            <a:off x="1172659" y="1814140"/>
            <a:ext cx="1094259" cy="1170288"/>
            <a:chOff x="2527100" y="1800950"/>
            <a:chExt cx="359575" cy="384575"/>
          </a:xfrm>
        </p:grpSpPr>
        <p:sp>
          <p:nvSpPr>
            <p:cNvPr id="1980" name="Google Shape;1980;p40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 rot="-1900049">
            <a:off x="11159086" y="4757397"/>
            <a:ext cx="766945" cy="650632"/>
            <a:chOff x="2412975" y="1783575"/>
            <a:chExt cx="222550" cy="188825"/>
          </a:xfrm>
          <a:solidFill>
            <a:srgbClr val="93C6C0"/>
          </a:solidFill>
        </p:grpSpPr>
        <p:sp>
          <p:nvSpPr>
            <p:cNvPr id="1994" name="Google Shape;1994;p40"/>
            <p:cNvSpPr/>
            <p:nvPr/>
          </p:nvSpPr>
          <p:spPr>
            <a:xfrm>
              <a:off x="2491575" y="1783575"/>
              <a:ext cx="143950" cy="57775"/>
            </a:xfrm>
            <a:custGeom>
              <a:avLst/>
              <a:gdLst/>
              <a:ahLst/>
              <a:cxnLst/>
              <a:rect l="l" t="t" r="r" b="b"/>
              <a:pathLst>
                <a:path w="5758" h="2311" extrusionOk="0">
                  <a:moveTo>
                    <a:pt x="394" y="0"/>
                  </a:moveTo>
                  <a:cubicBezTo>
                    <a:pt x="319" y="0"/>
                    <a:pt x="269" y="13"/>
                    <a:pt x="248" y="39"/>
                  </a:cubicBezTo>
                  <a:cubicBezTo>
                    <a:pt x="0" y="351"/>
                    <a:pt x="4177" y="2311"/>
                    <a:pt x="5222" y="2311"/>
                  </a:cubicBezTo>
                  <a:cubicBezTo>
                    <a:pt x="5332" y="2311"/>
                    <a:pt x="5407" y="2289"/>
                    <a:pt x="5439" y="2242"/>
                  </a:cubicBezTo>
                  <a:cubicBezTo>
                    <a:pt x="5758" y="1791"/>
                    <a:pt x="1295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2470375" y="1841500"/>
              <a:ext cx="54075" cy="55125"/>
            </a:xfrm>
            <a:custGeom>
              <a:avLst/>
              <a:gdLst/>
              <a:ahLst/>
              <a:cxnLst/>
              <a:rect l="l" t="t" r="r" b="b"/>
              <a:pathLst>
                <a:path w="2163" h="2205" extrusionOk="0">
                  <a:moveTo>
                    <a:pt x="251" y="1"/>
                  </a:moveTo>
                  <a:cubicBezTo>
                    <a:pt x="241" y="1"/>
                    <a:pt x="233" y="3"/>
                    <a:pt x="227" y="8"/>
                  </a:cubicBezTo>
                  <a:cubicBezTo>
                    <a:pt x="1" y="178"/>
                    <a:pt x="1707" y="2205"/>
                    <a:pt x="1992" y="2205"/>
                  </a:cubicBezTo>
                  <a:cubicBezTo>
                    <a:pt x="2007" y="2205"/>
                    <a:pt x="2018" y="2199"/>
                    <a:pt x="2025" y="2187"/>
                  </a:cubicBezTo>
                  <a:cubicBezTo>
                    <a:pt x="2163" y="1945"/>
                    <a:pt x="532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2412975" y="1892075"/>
              <a:ext cx="62375" cy="80325"/>
            </a:xfrm>
            <a:custGeom>
              <a:avLst/>
              <a:gdLst/>
              <a:ahLst/>
              <a:cxnLst/>
              <a:rect l="l" t="t" r="r" b="b"/>
              <a:pathLst>
                <a:path w="2495" h="3213" extrusionOk="0">
                  <a:moveTo>
                    <a:pt x="201" y="0"/>
                  </a:moveTo>
                  <a:cubicBezTo>
                    <a:pt x="191" y="0"/>
                    <a:pt x="183" y="3"/>
                    <a:pt x="177" y="9"/>
                  </a:cubicBezTo>
                  <a:cubicBezTo>
                    <a:pt x="0" y="186"/>
                    <a:pt x="1388" y="3213"/>
                    <a:pt x="1947" y="3213"/>
                  </a:cubicBezTo>
                  <a:cubicBezTo>
                    <a:pt x="1953" y="3213"/>
                    <a:pt x="1958" y="3212"/>
                    <a:pt x="1963" y="3212"/>
                  </a:cubicBezTo>
                  <a:cubicBezTo>
                    <a:pt x="2495" y="3166"/>
                    <a:pt x="5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13082A16-EE5C-4E40-8057-BB1B930FE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4799" y="2294260"/>
            <a:ext cx="8427585" cy="1072941"/>
          </a:xfrm>
        </p:spPr>
        <p:txBody>
          <a:bodyPr/>
          <a:lstStyle/>
          <a:p>
            <a:r>
              <a:rPr lang="en-US" sz="3600">
                <a:latin typeface="Calibri" panose="020F0502020204030204" pitchFamily="34" charset="0"/>
                <a:cs typeface="Calibri" panose="020F0502020204030204" pitchFamily="34" charset="0"/>
              </a:rPr>
              <a:t>Viết đúng các số đo độ dài và khối lượng dưới dạng số thập phân.</a:t>
            </a:r>
          </a:p>
        </p:txBody>
      </p:sp>
      <p:sp>
        <p:nvSpPr>
          <p:cNvPr id="37" name="Google Shape;1971;p40">
            <a:extLst>
              <a:ext uri="{FF2B5EF4-FFF2-40B4-BE49-F238E27FC236}">
                <a16:creationId xmlns:a16="http://schemas.microsoft.com/office/drawing/2014/main" id="{D1C1A73C-2998-4707-8630-539D5BF2240A}"/>
              </a:ext>
            </a:extLst>
          </p:cNvPr>
          <p:cNvSpPr/>
          <p:nvPr/>
        </p:nvSpPr>
        <p:spPr>
          <a:xfrm>
            <a:off x="1746595" y="4494396"/>
            <a:ext cx="8631995" cy="1246500"/>
          </a:xfrm>
          <a:prstGeom prst="rect">
            <a:avLst/>
          </a:prstGeom>
          <a:solidFill>
            <a:schemeClr val="lt2"/>
          </a:solidFill>
          <a:ln>
            <a:noFill/>
          </a:ln>
          <a:effectLst>
            <a:outerShdw dist="104775" dir="2580000" algn="bl" rotWithShape="0">
              <a:srgbClr val="000000">
                <a:alpha val="13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86" name="Google Shape;1986;p40"/>
          <p:cNvGrpSpPr/>
          <p:nvPr/>
        </p:nvGrpSpPr>
        <p:grpSpPr>
          <a:xfrm rot="3523537">
            <a:off x="9961630" y="4569672"/>
            <a:ext cx="1094209" cy="1320685"/>
            <a:chOff x="2257425" y="2373925"/>
            <a:chExt cx="495100" cy="597475"/>
          </a:xfrm>
        </p:grpSpPr>
        <p:sp>
          <p:nvSpPr>
            <p:cNvPr id="1987" name="Google Shape;1987;p40"/>
            <p:cNvSpPr/>
            <p:nvPr/>
          </p:nvSpPr>
          <p:spPr>
            <a:xfrm>
              <a:off x="2582150" y="2805400"/>
              <a:ext cx="124450" cy="166000"/>
            </a:xfrm>
            <a:custGeom>
              <a:avLst/>
              <a:gdLst/>
              <a:ahLst/>
              <a:cxnLst/>
              <a:rect l="l" t="t" r="r" b="b"/>
              <a:pathLst>
                <a:path w="4978" h="6640" extrusionOk="0">
                  <a:moveTo>
                    <a:pt x="2261" y="0"/>
                  </a:moveTo>
                  <a:cubicBezTo>
                    <a:pt x="367" y="0"/>
                    <a:pt x="1" y="1363"/>
                    <a:pt x="1" y="1363"/>
                  </a:cubicBezTo>
                  <a:cubicBezTo>
                    <a:pt x="1" y="1363"/>
                    <a:pt x="1872" y="6640"/>
                    <a:pt x="3283" y="6640"/>
                  </a:cubicBezTo>
                  <a:cubicBezTo>
                    <a:pt x="3300" y="6640"/>
                    <a:pt x="3318" y="6639"/>
                    <a:pt x="3334" y="6638"/>
                  </a:cubicBezTo>
                  <a:cubicBezTo>
                    <a:pt x="4918" y="6483"/>
                    <a:pt x="4978" y="5149"/>
                    <a:pt x="4644" y="4066"/>
                  </a:cubicBezTo>
                  <a:cubicBezTo>
                    <a:pt x="4168" y="2542"/>
                    <a:pt x="3156" y="89"/>
                    <a:pt x="3156" y="89"/>
                  </a:cubicBezTo>
                  <a:cubicBezTo>
                    <a:pt x="2825" y="27"/>
                    <a:pt x="2528" y="0"/>
                    <a:pt x="2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2257425" y="2373925"/>
              <a:ext cx="495100" cy="486300"/>
            </a:xfrm>
            <a:custGeom>
              <a:avLst/>
              <a:gdLst/>
              <a:ahLst/>
              <a:cxnLst/>
              <a:rect l="l" t="t" r="r" b="b"/>
              <a:pathLst>
                <a:path w="19804" h="19452" extrusionOk="0">
                  <a:moveTo>
                    <a:pt x="9258" y="0"/>
                  </a:moveTo>
                  <a:cubicBezTo>
                    <a:pt x="8639" y="0"/>
                    <a:pt x="7997" y="124"/>
                    <a:pt x="7334" y="394"/>
                  </a:cubicBezTo>
                  <a:cubicBezTo>
                    <a:pt x="0" y="3370"/>
                    <a:pt x="7680" y="18860"/>
                    <a:pt x="8656" y="19337"/>
                  </a:cubicBezTo>
                  <a:cubicBezTo>
                    <a:pt x="8821" y="19415"/>
                    <a:pt x="9053" y="19452"/>
                    <a:pt x="9337" y="19452"/>
                  </a:cubicBezTo>
                  <a:cubicBezTo>
                    <a:pt x="12097" y="19452"/>
                    <a:pt x="19803" y="16001"/>
                    <a:pt x="19717" y="14479"/>
                  </a:cubicBezTo>
                  <a:cubicBezTo>
                    <a:pt x="19619" y="12982"/>
                    <a:pt x="15608" y="0"/>
                    <a:pt x="9258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2493750" y="2438825"/>
              <a:ext cx="205400" cy="330950"/>
            </a:xfrm>
            <a:custGeom>
              <a:avLst/>
              <a:gdLst/>
              <a:ahLst/>
              <a:cxnLst/>
              <a:rect l="l" t="t" r="r" b="b"/>
              <a:pathLst>
                <a:path w="8216" h="13238" extrusionOk="0">
                  <a:moveTo>
                    <a:pt x="1178" y="0"/>
                  </a:moveTo>
                  <a:cubicBezTo>
                    <a:pt x="1067" y="0"/>
                    <a:pt x="960" y="27"/>
                    <a:pt x="858" y="84"/>
                  </a:cubicBezTo>
                  <a:cubicBezTo>
                    <a:pt x="1" y="584"/>
                    <a:pt x="1263" y="3703"/>
                    <a:pt x="2513" y="6858"/>
                  </a:cubicBezTo>
                  <a:cubicBezTo>
                    <a:pt x="3727" y="9906"/>
                    <a:pt x="4918" y="12990"/>
                    <a:pt x="5156" y="13181"/>
                  </a:cubicBezTo>
                  <a:cubicBezTo>
                    <a:pt x="5206" y="13220"/>
                    <a:pt x="5278" y="13238"/>
                    <a:pt x="5366" y="13238"/>
                  </a:cubicBezTo>
                  <a:cubicBezTo>
                    <a:pt x="5886" y="13238"/>
                    <a:pt x="6977" y="12620"/>
                    <a:pt x="7537" y="12264"/>
                  </a:cubicBezTo>
                  <a:cubicBezTo>
                    <a:pt x="8216" y="11847"/>
                    <a:pt x="6454" y="8109"/>
                    <a:pt x="4989" y="5132"/>
                  </a:cubicBezTo>
                  <a:cubicBezTo>
                    <a:pt x="3788" y="2655"/>
                    <a:pt x="2283" y="0"/>
                    <a:pt x="1178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2400575" y="2471850"/>
              <a:ext cx="175650" cy="337375"/>
            </a:xfrm>
            <a:custGeom>
              <a:avLst/>
              <a:gdLst/>
              <a:ahLst/>
              <a:cxnLst/>
              <a:rect l="l" t="t" r="r" b="b"/>
              <a:pathLst>
                <a:path w="7026" h="13495" extrusionOk="0">
                  <a:moveTo>
                    <a:pt x="1355" y="0"/>
                  </a:moveTo>
                  <a:cubicBezTo>
                    <a:pt x="1320" y="0"/>
                    <a:pt x="1286" y="4"/>
                    <a:pt x="1251" y="13"/>
                  </a:cubicBezTo>
                  <a:cubicBezTo>
                    <a:pt x="1" y="311"/>
                    <a:pt x="775" y="3632"/>
                    <a:pt x="1644" y="6526"/>
                  </a:cubicBezTo>
                  <a:cubicBezTo>
                    <a:pt x="2580" y="9637"/>
                    <a:pt x="3803" y="13495"/>
                    <a:pt x="4579" y="13495"/>
                  </a:cubicBezTo>
                  <a:cubicBezTo>
                    <a:pt x="4593" y="13495"/>
                    <a:pt x="4607" y="13493"/>
                    <a:pt x="4621" y="13491"/>
                  </a:cubicBezTo>
                  <a:cubicBezTo>
                    <a:pt x="5394" y="13348"/>
                    <a:pt x="6918" y="12967"/>
                    <a:pt x="6978" y="12550"/>
                  </a:cubicBezTo>
                  <a:cubicBezTo>
                    <a:pt x="7026" y="12241"/>
                    <a:pt x="5811" y="9169"/>
                    <a:pt x="4632" y="6109"/>
                  </a:cubicBezTo>
                  <a:cubicBezTo>
                    <a:pt x="3473" y="3043"/>
                    <a:pt x="2302" y="0"/>
                    <a:pt x="1355" y="0"/>
                  </a:cubicBezTo>
                  <a:close/>
                </a:path>
              </a:pathLst>
            </a:custGeom>
            <a:solidFill>
              <a:schemeClr val="accent1">
                <a:lumMod val="25000"/>
              </a:scheme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2467850" y="2384075"/>
              <a:ext cx="151825" cy="86575"/>
            </a:xfrm>
            <a:custGeom>
              <a:avLst/>
              <a:gdLst/>
              <a:ahLst/>
              <a:cxnLst/>
              <a:rect l="l" t="t" r="r" b="b"/>
              <a:pathLst>
                <a:path w="6073" h="3463" extrusionOk="0">
                  <a:moveTo>
                    <a:pt x="1301" y="1"/>
                  </a:moveTo>
                  <a:cubicBezTo>
                    <a:pt x="569" y="1"/>
                    <a:pt x="100" y="267"/>
                    <a:pt x="60" y="654"/>
                  </a:cubicBezTo>
                  <a:cubicBezTo>
                    <a:pt x="1" y="1226"/>
                    <a:pt x="1429" y="821"/>
                    <a:pt x="2918" y="1702"/>
                  </a:cubicBezTo>
                  <a:cubicBezTo>
                    <a:pt x="3992" y="2321"/>
                    <a:pt x="4888" y="3463"/>
                    <a:pt x="5426" y="3463"/>
                  </a:cubicBezTo>
                  <a:cubicBezTo>
                    <a:pt x="5478" y="3463"/>
                    <a:pt x="5527" y="3452"/>
                    <a:pt x="5573" y="3429"/>
                  </a:cubicBezTo>
                  <a:cubicBezTo>
                    <a:pt x="6073" y="3167"/>
                    <a:pt x="4585" y="869"/>
                    <a:pt x="2596" y="226"/>
                  </a:cubicBezTo>
                  <a:cubicBezTo>
                    <a:pt x="2111" y="70"/>
                    <a:pt x="1672" y="1"/>
                    <a:pt x="1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2417200" y="2394950"/>
              <a:ext cx="37000" cy="21400"/>
            </a:xfrm>
            <a:custGeom>
              <a:avLst/>
              <a:gdLst/>
              <a:ahLst/>
              <a:cxnLst/>
              <a:rect l="l" t="t" r="r" b="b"/>
              <a:pathLst>
                <a:path w="1480" h="856" extrusionOk="0">
                  <a:moveTo>
                    <a:pt x="1145" y="1"/>
                  </a:moveTo>
                  <a:cubicBezTo>
                    <a:pt x="868" y="1"/>
                    <a:pt x="483" y="85"/>
                    <a:pt x="288" y="243"/>
                  </a:cubicBezTo>
                  <a:cubicBezTo>
                    <a:pt x="1" y="478"/>
                    <a:pt x="142" y="855"/>
                    <a:pt x="508" y="855"/>
                  </a:cubicBezTo>
                  <a:cubicBezTo>
                    <a:pt x="551" y="855"/>
                    <a:pt x="597" y="850"/>
                    <a:pt x="646" y="839"/>
                  </a:cubicBezTo>
                  <a:cubicBezTo>
                    <a:pt x="1122" y="743"/>
                    <a:pt x="1479" y="446"/>
                    <a:pt x="1467" y="112"/>
                  </a:cubicBezTo>
                  <a:cubicBezTo>
                    <a:pt x="1462" y="37"/>
                    <a:pt x="1327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" name="Title 2">
            <a:extLst>
              <a:ext uri="{FF2B5EF4-FFF2-40B4-BE49-F238E27FC236}">
                <a16:creationId xmlns:a16="http://schemas.microsoft.com/office/drawing/2014/main" id="{121731D7-C5EC-4140-956E-D16B36C3E7A0}"/>
              </a:ext>
            </a:extLst>
          </p:cNvPr>
          <p:cNvSpPr txBox="1">
            <a:spLocks/>
          </p:cNvSpPr>
          <p:nvPr/>
        </p:nvSpPr>
        <p:spPr>
          <a:xfrm>
            <a:off x="1856483" y="4604515"/>
            <a:ext cx="8427585" cy="1103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Fredoka One"/>
              <a:buNone/>
              <a:defRPr sz="2667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3600" kern="0">
                <a:latin typeface="Calibri" panose="020F0502020204030204" pitchFamily="34" charset="0"/>
                <a:cs typeface="Calibri" panose="020F0502020204030204" pitchFamily="34" charset="0"/>
              </a:rPr>
              <a:t>Nắm vững mối quan hệ giữa các đơn vị đo độ dài và đơn vị đo khối lượng.</a:t>
            </a:r>
          </a:p>
        </p:txBody>
      </p:sp>
    </p:spTree>
  </p:cSld>
  <p:clrMapOvr>
    <a:masterClrMapping/>
  </p:clrMapOvr>
  <p:transition>
    <p:fade/>
  </p:transition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9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9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1000"/>
                                            <p:tgtEl>
                                              <p:spTgt spid="19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0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19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8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71" grpId="0" animBg="1"/>
          <p:bldP spid="1972" grpId="0"/>
          <p:bldP spid="3" grpId="0"/>
          <p:bldP spid="37" grpId="0" animBg="1"/>
          <p:bldP spid="38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9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9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9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9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3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198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1000"/>
                                            <p:tgtEl>
                                              <p:spTgt spid="19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0" presetID="3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9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19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8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0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71" grpId="0" animBg="1"/>
          <p:bldP spid="1972" grpId="0"/>
          <p:bldP spid="3" grpId="0"/>
          <p:bldP spid="37" grpId="0" animBg="1"/>
          <p:bldP spid="38" grpId="0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38358687-8E09-45AE-A224-45B111984FE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76" r="8065"/>
          <a:stretch/>
        </p:blipFill>
        <p:spPr>
          <a:xfrm>
            <a:off x="-76200" y="0"/>
            <a:ext cx="12268200" cy="6858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5FA1208-B67C-4959-8EA1-EFE678DEA68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0000"/>
          <a:stretch/>
        </p:blipFill>
        <p:spPr>
          <a:xfrm>
            <a:off x="-76200" y="0"/>
            <a:ext cx="12192000" cy="1371600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5F1AE69C-04F6-4C5E-8CD5-B502EC65753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55034" t="47964"/>
          <a:stretch/>
        </p:blipFill>
        <p:spPr>
          <a:xfrm>
            <a:off x="9334500" y="3713415"/>
            <a:ext cx="2365931" cy="3132483"/>
          </a:xfrm>
          <a:prstGeom prst="rect">
            <a:avLst/>
          </a:prstGeom>
        </p:spPr>
      </p:pic>
      <p:pic>
        <p:nvPicPr>
          <p:cNvPr id="88" name="Picture 87">
            <a:extLst>
              <a:ext uri="{FF2B5EF4-FFF2-40B4-BE49-F238E27FC236}">
                <a16:creationId xmlns:a16="http://schemas.microsoft.com/office/drawing/2014/main" id="{81FB6C7E-C0CB-4DFF-9C09-CC1F18E1B3B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26" t="40000" r="79687" b="40000"/>
          <a:stretch/>
        </p:blipFill>
        <p:spPr>
          <a:xfrm>
            <a:off x="1981200" y="2514600"/>
            <a:ext cx="1485900" cy="1371600"/>
          </a:xfrm>
          <a:prstGeom prst="rect">
            <a:avLst/>
          </a:prstGeom>
        </p:spPr>
      </p:pic>
      <p:pic>
        <p:nvPicPr>
          <p:cNvPr id="89" name="Picture 88">
            <a:extLst>
              <a:ext uri="{FF2B5EF4-FFF2-40B4-BE49-F238E27FC236}">
                <a16:creationId xmlns:a16="http://schemas.microsoft.com/office/drawing/2014/main" id="{B6984DEA-6EDA-41C4-864E-91DDAEB3D5CF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25" t="39662" r="55625" b="43054"/>
          <a:stretch/>
        </p:blipFill>
        <p:spPr>
          <a:xfrm>
            <a:off x="3200400" y="2628900"/>
            <a:ext cx="2895600" cy="1143000"/>
          </a:xfrm>
          <a:prstGeom prst="rect">
            <a:avLst/>
          </a:prstGeom>
        </p:spPr>
      </p:pic>
      <p:pic>
        <p:nvPicPr>
          <p:cNvPr id="91" name="Picture 90">
            <a:extLst>
              <a:ext uri="{FF2B5EF4-FFF2-40B4-BE49-F238E27FC236}">
                <a16:creationId xmlns:a16="http://schemas.microsoft.com/office/drawing/2014/main" id="{8E6D1317-714B-4C1F-BFF7-28382379D115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25" t="65555" r="43094"/>
          <a:stretch/>
        </p:blipFill>
        <p:spPr>
          <a:xfrm>
            <a:off x="5791200" y="4495800"/>
            <a:ext cx="1143000" cy="183251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F1358675-5AAE-4F9B-8525-FE4DA29E6B54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958" r="80011" b="37883"/>
          <a:stretch/>
        </p:blipFill>
        <p:spPr>
          <a:xfrm>
            <a:off x="6210300" y="881268"/>
            <a:ext cx="5867399" cy="3323616"/>
          </a:xfrm>
          <a:prstGeom prst="rect">
            <a:avLst/>
          </a:prstGeom>
        </p:spPr>
      </p:pic>
      <p:pic>
        <p:nvPicPr>
          <p:cNvPr id="2" name="y2mate.com - Where You Are From MoanaSingAlong">
            <a:hlinkClick r:id="" action="ppaction://media"/>
            <a:extLst>
              <a:ext uri="{FF2B5EF4-FFF2-40B4-BE49-F238E27FC236}">
                <a16:creationId xmlns:a16="http://schemas.microsoft.com/office/drawing/2014/main" id="{98B89EA6-BC2A-414B-9AA1-4831A79E769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96" end="197146.5625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00200" y="-1219200"/>
            <a:ext cx="487363" cy="48736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71A7175-221D-4035-9F05-697B0285DC20}"/>
              </a:ext>
            </a:extLst>
          </p:cNvPr>
          <p:cNvSpPr txBox="1"/>
          <p:nvPr/>
        </p:nvSpPr>
        <p:spPr>
          <a:xfrm>
            <a:off x="7696200" y="1705570"/>
            <a:ext cx="3581400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2400">
                <a:solidFill>
                  <a:schemeClr val="bg1"/>
                </a:solidFill>
                <a:latin typeface="#9Slide04 SVNWallington" panose="00000500000000000000" pitchFamily="2" charset="0"/>
              </a:rPr>
              <a:t>Mùa hè đã đến, được hòa mình vào làn nước mát của biển cả và thưởng thức một ly nước giải khát thì còn gì bằng phải không nào?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1D2761-0E7F-476A-B268-B61D4D0827EF}"/>
              </a:ext>
            </a:extLst>
          </p:cNvPr>
          <p:cNvSpPr txBox="1"/>
          <p:nvPr/>
        </p:nvSpPr>
        <p:spPr>
          <a:xfrm>
            <a:off x="7658099" y="1495912"/>
            <a:ext cx="3581400" cy="18710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FFFF00"/>
                </a:solidFill>
                <a:latin typeface="#9Slide07 SVNZiclets" panose="02000603000000000000" pitchFamily="2" charset="0"/>
              </a:rPr>
              <a:t>CHÀO MỪNG BẠN ĐẾN VỚI  QUÁN NƯỚC TIKI CỦA TỚ !</a:t>
            </a:r>
            <a:endParaRPr lang="vi-VN" sz="2800">
              <a:solidFill>
                <a:srgbClr val="FFFF00"/>
              </a:solidFill>
              <a:latin typeface="#9Slide04 SVNWallington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07625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7" repeatCount="2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3" grpId="0"/>
      <p:bldP spid="3" grpId="1"/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38358687-8E09-45AE-A224-45B111984FE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76" r="8065"/>
          <a:stretch/>
        </p:blipFill>
        <p:spPr>
          <a:xfrm>
            <a:off x="-76200" y="0"/>
            <a:ext cx="12268200" cy="6858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5FA1208-B67C-4959-8EA1-EFE678DEA68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0000"/>
          <a:stretch/>
        </p:blipFill>
        <p:spPr>
          <a:xfrm>
            <a:off x="-76200" y="0"/>
            <a:ext cx="12192000" cy="1371600"/>
          </a:xfrm>
          <a:prstGeom prst="rect">
            <a:avLst/>
          </a:prstGeom>
        </p:spPr>
      </p:pic>
      <p:pic>
        <p:nvPicPr>
          <p:cNvPr id="91" name="Picture 90">
            <a:extLst>
              <a:ext uri="{FF2B5EF4-FFF2-40B4-BE49-F238E27FC236}">
                <a16:creationId xmlns:a16="http://schemas.microsoft.com/office/drawing/2014/main" id="{8E6D1317-714B-4C1F-BFF7-28382379D11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25" t="65555" r="43094"/>
          <a:stretch/>
        </p:blipFill>
        <p:spPr>
          <a:xfrm>
            <a:off x="5791200" y="4495800"/>
            <a:ext cx="1143000" cy="1832517"/>
          </a:xfrm>
          <a:prstGeom prst="rect">
            <a:avLst/>
          </a:prstGeom>
        </p:spPr>
      </p:pic>
      <p:pic>
        <p:nvPicPr>
          <p:cNvPr id="2" name="y2mate.com - Where You Are From MoanaSingAlong">
            <a:hlinkClick r:id="" action="ppaction://media"/>
            <a:extLst>
              <a:ext uri="{FF2B5EF4-FFF2-40B4-BE49-F238E27FC236}">
                <a16:creationId xmlns:a16="http://schemas.microsoft.com/office/drawing/2014/main" id="{98B89EA6-BC2A-414B-9AA1-4831A79E769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96" end="197146.5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600200" y="-1219200"/>
            <a:ext cx="487363" cy="487363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5D4BEB7B-CE01-482D-9593-47FD60391846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51163" r="51817" b="7920"/>
          <a:stretch/>
        </p:blipFill>
        <p:spPr>
          <a:xfrm>
            <a:off x="3147383" y="2018854"/>
            <a:ext cx="1686712" cy="1638745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3E24DE45-68A8-46D8-913D-61653C997A68}"/>
              </a:ext>
            </a:extLst>
          </p:cNvPr>
          <p:cNvGrpSpPr/>
          <p:nvPr/>
        </p:nvGrpSpPr>
        <p:grpSpPr>
          <a:xfrm>
            <a:off x="6392240" y="868747"/>
            <a:ext cx="6239869" cy="5167877"/>
            <a:chOff x="6392240" y="868747"/>
            <a:chExt cx="6239869" cy="51678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BD17F0A-5CC2-48FD-A99F-79520529A46E}"/>
                </a:ext>
              </a:extLst>
            </p:cNvPr>
            <p:cNvGrpSpPr/>
            <p:nvPr/>
          </p:nvGrpSpPr>
          <p:grpSpPr>
            <a:xfrm rot="20774691">
              <a:off x="6392240" y="868747"/>
              <a:ext cx="6239869" cy="5167877"/>
              <a:chOff x="6387650" y="899269"/>
              <a:chExt cx="6239869" cy="5167877"/>
            </a:xfrm>
          </p:grpSpPr>
          <p:pic>
            <p:nvPicPr>
              <p:cNvPr id="5" name="Picture 4">
                <a:extLst>
                  <a:ext uri="{FF2B5EF4-FFF2-40B4-BE49-F238E27FC236}">
                    <a16:creationId xmlns:a16="http://schemas.microsoft.com/office/drawing/2014/main" id="{CAA56DA0-38FA-4BC3-B335-989F974B3BE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590" b="8590"/>
              <a:stretch/>
            </p:blipFill>
            <p:spPr>
              <a:xfrm rot="93964" flipH="1">
                <a:off x="6387650" y="899269"/>
                <a:ext cx="6239869" cy="5167877"/>
              </a:xfrm>
              <a:prstGeom prst="rect">
                <a:avLst/>
              </a:prstGeom>
            </p:spPr>
          </p:pic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671A7175-221D-4035-9F05-697B0285DC20}"/>
                  </a:ext>
                </a:extLst>
              </p:cNvPr>
              <p:cNvSpPr txBox="1"/>
              <p:nvPr/>
            </p:nvSpPr>
            <p:spPr>
              <a:xfrm rot="825309">
                <a:off x="7168199" y="2638855"/>
                <a:ext cx="4755893" cy="2272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5000"/>
                  </a:lnSpc>
                </a:pPr>
                <a:r>
                  <a:rPr lang="en-US" sz="3000" b="1">
                    <a:solidFill>
                      <a:srgbClr val="275C89"/>
                    </a:solidFill>
                    <a:latin typeface="#9Slide04 SVNWallington" panose="00000500000000000000" pitchFamily="2" charset="0"/>
                  </a:rPr>
                  <a:t>hãy cùng tớ làm ra 1 ly </a:t>
                </a:r>
                <a:br>
                  <a:rPr lang="en-US" sz="3000" b="1">
                    <a:solidFill>
                      <a:srgbClr val="275C89"/>
                    </a:solidFill>
                    <a:latin typeface="#9Slide04 SVNWallington" panose="00000500000000000000" pitchFamily="2" charset="0"/>
                  </a:rPr>
                </a:br>
                <a:r>
                  <a:rPr lang="en-US" sz="3000" b="1">
                    <a:solidFill>
                      <a:srgbClr val="EC658A"/>
                    </a:solidFill>
                    <a:latin typeface="#9Slide04 SVNWallington" panose="00000500000000000000" pitchFamily="2" charset="0"/>
                  </a:rPr>
                  <a:t>Soda Hoàng hôn biển </a:t>
                </a:r>
                <a:r>
                  <a:rPr lang="en-US" sz="3000" b="1">
                    <a:solidFill>
                      <a:srgbClr val="275C89"/>
                    </a:solidFill>
                    <a:latin typeface="#9Slide04 SVNWallington" panose="00000500000000000000" pitchFamily="2" charset="0"/>
                  </a:rPr>
                  <a:t> - món </a:t>
                </a:r>
                <a:br>
                  <a:rPr lang="en-US" sz="3000" b="1">
                    <a:solidFill>
                      <a:srgbClr val="275C89"/>
                    </a:solidFill>
                    <a:latin typeface="#9Slide04 SVNWallington" panose="00000500000000000000" pitchFamily="2" charset="0"/>
                  </a:rPr>
                </a:br>
                <a:r>
                  <a:rPr lang="en-US" sz="3000" b="1">
                    <a:solidFill>
                      <a:srgbClr val="275C89"/>
                    </a:solidFill>
                    <a:latin typeface="#9Slide04 SVNWallington" panose="00000500000000000000" pitchFamily="2" charset="0"/>
                  </a:rPr>
                  <a:t>bán chạy nhất của </a:t>
                </a:r>
                <a:br>
                  <a:rPr lang="en-US" sz="3000" b="1">
                    <a:solidFill>
                      <a:srgbClr val="275C89"/>
                    </a:solidFill>
                    <a:latin typeface="#9Slide04 SVNWallington" panose="00000500000000000000" pitchFamily="2" charset="0"/>
                  </a:rPr>
                </a:br>
                <a:r>
                  <a:rPr lang="en-US" sz="3000" b="1">
                    <a:solidFill>
                      <a:srgbClr val="275C89"/>
                    </a:solidFill>
                    <a:latin typeface="#9Slide04 SVNWallington" panose="00000500000000000000" pitchFamily="2" charset="0"/>
                  </a:rPr>
                  <a:t>quán nhé!</a:t>
                </a:r>
                <a:endParaRPr lang="vi-VN" sz="3000" b="1">
                  <a:solidFill>
                    <a:srgbClr val="275C89"/>
                  </a:solidFill>
                  <a:latin typeface="#9Slide04 SVNWallington" panose="00000500000000000000" pitchFamily="2" charset="0"/>
                </a:endParaRPr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46280A7-E0E9-4CA5-9DDB-F191BDC0F013}"/>
                </a:ext>
              </a:extLst>
            </p:cNvPr>
            <p:cNvSpPr txBox="1"/>
            <p:nvPr/>
          </p:nvSpPr>
          <p:spPr>
            <a:xfrm>
              <a:off x="8991600" y="1926938"/>
              <a:ext cx="1788160" cy="63312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1" i="0" u="none" strike="noStrike" kern="1200" cap="none" spc="0" normalizeH="0" baseline="0" noProof="0">
                  <a:ln>
                    <a:noFill/>
                  </a:ln>
                  <a:solidFill>
                    <a:srgbClr val="275C89"/>
                  </a:solidFill>
                  <a:effectLst/>
                  <a:uLnTx/>
                  <a:uFillTx/>
                  <a:latin typeface="#9Slide04 SVNWallington" panose="00000500000000000000" pitchFamily="2" charset="0"/>
                  <a:ea typeface="+mn-ea"/>
                  <a:cs typeface="+mn-cs"/>
                </a:rPr>
                <a:t>Đầu tiên, </a:t>
              </a:r>
            </a:p>
          </p:txBody>
        </p:sp>
      </p:grpSp>
      <p:pic>
        <p:nvPicPr>
          <p:cNvPr id="24" name="Picture 23">
            <a:extLst>
              <a:ext uri="{FF2B5EF4-FFF2-40B4-BE49-F238E27FC236}">
                <a16:creationId xmlns:a16="http://schemas.microsoft.com/office/drawing/2014/main" id="{87993AFB-8E03-48A9-AD06-A0F829F6228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32" t="40818" r="55625" b="43054"/>
          <a:stretch/>
        </p:blipFill>
        <p:spPr>
          <a:xfrm>
            <a:off x="5029169" y="2700980"/>
            <a:ext cx="931794" cy="1066535"/>
          </a:xfrm>
          <a:prstGeom prst="rect">
            <a:avLst/>
          </a:prstGeom>
        </p:spPr>
      </p:pic>
      <p:pic>
        <p:nvPicPr>
          <p:cNvPr id="25" name="Picture 5">
            <a:extLst>
              <a:ext uri="{FF2B5EF4-FFF2-40B4-BE49-F238E27FC236}">
                <a16:creationId xmlns:a16="http://schemas.microsoft.com/office/drawing/2014/main" id="{98CC1596-6FA0-4F98-92EB-B32C504A2E1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4623665" y="2915478"/>
            <a:ext cx="520386" cy="779904"/>
          </a:xfrm>
          <a:prstGeom prst="rect">
            <a:avLst/>
          </a:prstGeom>
        </p:spPr>
      </p:pic>
      <p:pic>
        <p:nvPicPr>
          <p:cNvPr id="26" name="Picture 9">
            <a:extLst>
              <a:ext uri="{FF2B5EF4-FFF2-40B4-BE49-F238E27FC236}">
                <a16:creationId xmlns:a16="http://schemas.microsoft.com/office/drawing/2014/main" id="{36E9DB1D-7DB6-48A4-BFA0-25E58743573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2398144" y="2887418"/>
            <a:ext cx="766256" cy="779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3478983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2" fill="hold" nodeType="after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3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3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6" name="Google Shape;3116;p54"/>
          <p:cNvGrpSpPr/>
          <p:nvPr/>
        </p:nvGrpSpPr>
        <p:grpSpPr>
          <a:xfrm rot="687046">
            <a:off x="9200556" y="4967270"/>
            <a:ext cx="2609736" cy="2061207"/>
            <a:chOff x="4513350" y="1013350"/>
            <a:chExt cx="788825" cy="623025"/>
          </a:xfrm>
        </p:grpSpPr>
        <p:sp>
          <p:nvSpPr>
            <p:cNvPr id="3117" name="Google Shape;3117;p54"/>
            <p:cNvSpPr/>
            <p:nvPr/>
          </p:nvSpPr>
          <p:spPr>
            <a:xfrm>
              <a:off x="4592525" y="1216500"/>
              <a:ext cx="222075" cy="37900"/>
            </a:xfrm>
            <a:custGeom>
              <a:avLst/>
              <a:gdLst/>
              <a:ahLst/>
              <a:cxnLst/>
              <a:rect l="l" t="t" r="r" b="b"/>
              <a:pathLst>
                <a:path w="8883" h="1516" extrusionOk="0">
                  <a:moveTo>
                    <a:pt x="5216" y="0"/>
                  </a:moveTo>
                  <a:cubicBezTo>
                    <a:pt x="2184" y="0"/>
                    <a:pt x="1" y="1209"/>
                    <a:pt x="1" y="1209"/>
                  </a:cubicBezTo>
                  <a:cubicBezTo>
                    <a:pt x="708" y="1431"/>
                    <a:pt x="1576" y="1516"/>
                    <a:pt x="2489" y="1516"/>
                  </a:cubicBezTo>
                  <a:cubicBezTo>
                    <a:pt x="5448" y="1516"/>
                    <a:pt x="8883" y="626"/>
                    <a:pt x="8883" y="626"/>
                  </a:cubicBezTo>
                  <a:cubicBezTo>
                    <a:pt x="7589" y="167"/>
                    <a:pt x="6344" y="0"/>
                    <a:pt x="521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54"/>
            <p:cNvSpPr/>
            <p:nvPr/>
          </p:nvSpPr>
          <p:spPr>
            <a:xfrm>
              <a:off x="4702350" y="1273800"/>
              <a:ext cx="169700" cy="126825"/>
            </a:xfrm>
            <a:custGeom>
              <a:avLst/>
              <a:gdLst/>
              <a:ahLst/>
              <a:cxnLst/>
              <a:rect l="l" t="t" r="r" b="b"/>
              <a:pathLst>
                <a:path w="6788" h="5073" extrusionOk="0">
                  <a:moveTo>
                    <a:pt x="6788" y="0"/>
                  </a:moveTo>
                  <a:lnTo>
                    <a:pt x="6788" y="0"/>
                  </a:lnTo>
                  <a:cubicBezTo>
                    <a:pt x="1501" y="2417"/>
                    <a:pt x="1" y="5072"/>
                    <a:pt x="1" y="5072"/>
                  </a:cubicBezTo>
                  <a:cubicBezTo>
                    <a:pt x="3835" y="4894"/>
                    <a:pt x="6787" y="1"/>
                    <a:pt x="6788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54"/>
            <p:cNvSpPr/>
            <p:nvPr/>
          </p:nvSpPr>
          <p:spPr>
            <a:xfrm>
              <a:off x="4729450" y="1319350"/>
              <a:ext cx="215825" cy="139925"/>
            </a:xfrm>
            <a:custGeom>
              <a:avLst/>
              <a:gdLst/>
              <a:ahLst/>
              <a:cxnLst/>
              <a:rect l="l" t="t" r="r" b="b"/>
              <a:pathLst>
                <a:path w="8633" h="5597" extrusionOk="0">
                  <a:moveTo>
                    <a:pt x="8632" y="0"/>
                  </a:moveTo>
                  <a:cubicBezTo>
                    <a:pt x="8632" y="0"/>
                    <a:pt x="8632" y="0"/>
                    <a:pt x="8632" y="0"/>
                  </a:cubicBezTo>
                  <a:lnTo>
                    <a:pt x="8632" y="0"/>
                  </a:lnTo>
                  <a:cubicBezTo>
                    <a:pt x="8632" y="0"/>
                    <a:pt x="8632" y="0"/>
                    <a:pt x="8632" y="0"/>
                  </a:cubicBezTo>
                  <a:close/>
                  <a:moveTo>
                    <a:pt x="8632" y="0"/>
                  </a:moveTo>
                  <a:cubicBezTo>
                    <a:pt x="8608" y="10"/>
                    <a:pt x="1568" y="1986"/>
                    <a:pt x="0" y="5596"/>
                  </a:cubicBezTo>
                  <a:cubicBezTo>
                    <a:pt x="0" y="5596"/>
                    <a:pt x="4132" y="3715"/>
                    <a:pt x="8632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54"/>
            <p:cNvSpPr/>
            <p:nvPr/>
          </p:nvSpPr>
          <p:spPr>
            <a:xfrm>
              <a:off x="4792550" y="1343150"/>
              <a:ext cx="211075" cy="194100"/>
            </a:xfrm>
            <a:custGeom>
              <a:avLst/>
              <a:gdLst/>
              <a:ahLst/>
              <a:cxnLst/>
              <a:rect l="l" t="t" r="r" b="b"/>
              <a:pathLst>
                <a:path w="8443" h="7764" extrusionOk="0">
                  <a:moveTo>
                    <a:pt x="8442" y="1"/>
                  </a:moveTo>
                  <a:lnTo>
                    <a:pt x="8442" y="1"/>
                  </a:lnTo>
                  <a:cubicBezTo>
                    <a:pt x="3346" y="1167"/>
                    <a:pt x="1" y="7763"/>
                    <a:pt x="1" y="7763"/>
                  </a:cubicBezTo>
                  <a:cubicBezTo>
                    <a:pt x="3799" y="6454"/>
                    <a:pt x="8442" y="1"/>
                    <a:pt x="8442" y="1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54"/>
            <p:cNvSpPr/>
            <p:nvPr/>
          </p:nvSpPr>
          <p:spPr>
            <a:xfrm>
              <a:off x="4513350" y="1013350"/>
              <a:ext cx="788825" cy="623025"/>
            </a:xfrm>
            <a:custGeom>
              <a:avLst/>
              <a:gdLst/>
              <a:ahLst/>
              <a:cxnLst/>
              <a:rect l="l" t="t" r="r" b="b"/>
              <a:pathLst>
                <a:path w="31553" h="24921" extrusionOk="0">
                  <a:moveTo>
                    <a:pt x="7406" y="0"/>
                  </a:moveTo>
                  <a:cubicBezTo>
                    <a:pt x="6763" y="4584"/>
                    <a:pt x="10871" y="7680"/>
                    <a:pt x="11633" y="8204"/>
                  </a:cubicBezTo>
                  <a:cubicBezTo>
                    <a:pt x="11454" y="8144"/>
                    <a:pt x="11276" y="8073"/>
                    <a:pt x="11109" y="8013"/>
                  </a:cubicBezTo>
                  <a:cubicBezTo>
                    <a:pt x="10978" y="7966"/>
                    <a:pt x="10847" y="7918"/>
                    <a:pt x="10716" y="7894"/>
                  </a:cubicBezTo>
                  <a:lnTo>
                    <a:pt x="10573" y="7811"/>
                  </a:lnTo>
                  <a:cubicBezTo>
                    <a:pt x="7109" y="4954"/>
                    <a:pt x="1" y="953"/>
                    <a:pt x="0" y="953"/>
                  </a:cubicBezTo>
                  <a:lnTo>
                    <a:pt x="0" y="953"/>
                  </a:lnTo>
                  <a:cubicBezTo>
                    <a:pt x="1810" y="5537"/>
                    <a:pt x="6728" y="7085"/>
                    <a:pt x="9323" y="7692"/>
                  </a:cubicBezTo>
                  <a:lnTo>
                    <a:pt x="9311" y="7728"/>
                  </a:lnTo>
                  <a:cubicBezTo>
                    <a:pt x="9311" y="7728"/>
                    <a:pt x="9716" y="7859"/>
                    <a:pt x="10430" y="8085"/>
                  </a:cubicBezTo>
                  <a:cubicBezTo>
                    <a:pt x="10609" y="8144"/>
                    <a:pt x="10799" y="8204"/>
                    <a:pt x="11026" y="8275"/>
                  </a:cubicBezTo>
                  <a:cubicBezTo>
                    <a:pt x="11228" y="8371"/>
                    <a:pt x="11454" y="8442"/>
                    <a:pt x="11692" y="8549"/>
                  </a:cubicBezTo>
                  <a:cubicBezTo>
                    <a:pt x="11931" y="8633"/>
                    <a:pt x="12181" y="8740"/>
                    <a:pt x="12454" y="8847"/>
                  </a:cubicBezTo>
                  <a:cubicBezTo>
                    <a:pt x="12585" y="8906"/>
                    <a:pt x="12740" y="8966"/>
                    <a:pt x="12871" y="9037"/>
                  </a:cubicBezTo>
                  <a:cubicBezTo>
                    <a:pt x="8454" y="9716"/>
                    <a:pt x="6013" y="12907"/>
                    <a:pt x="6013" y="12907"/>
                  </a:cubicBezTo>
                  <a:cubicBezTo>
                    <a:pt x="10359" y="11954"/>
                    <a:pt x="12573" y="9680"/>
                    <a:pt x="13050" y="9121"/>
                  </a:cubicBezTo>
                  <a:cubicBezTo>
                    <a:pt x="13121" y="9156"/>
                    <a:pt x="13193" y="9204"/>
                    <a:pt x="13288" y="9228"/>
                  </a:cubicBezTo>
                  <a:cubicBezTo>
                    <a:pt x="13431" y="9299"/>
                    <a:pt x="13586" y="9359"/>
                    <a:pt x="13728" y="9442"/>
                  </a:cubicBezTo>
                  <a:cubicBezTo>
                    <a:pt x="13883" y="9514"/>
                    <a:pt x="14050" y="9573"/>
                    <a:pt x="14193" y="9656"/>
                  </a:cubicBezTo>
                  <a:cubicBezTo>
                    <a:pt x="14490" y="9823"/>
                    <a:pt x="14800" y="9990"/>
                    <a:pt x="15133" y="10168"/>
                  </a:cubicBezTo>
                  <a:cubicBezTo>
                    <a:pt x="15300" y="10252"/>
                    <a:pt x="15455" y="10335"/>
                    <a:pt x="15621" y="10430"/>
                  </a:cubicBezTo>
                  <a:cubicBezTo>
                    <a:pt x="15788" y="10537"/>
                    <a:pt x="15955" y="10633"/>
                    <a:pt x="16110" y="10728"/>
                  </a:cubicBezTo>
                  <a:cubicBezTo>
                    <a:pt x="16276" y="10835"/>
                    <a:pt x="16443" y="10942"/>
                    <a:pt x="16598" y="11026"/>
                  </a:cubicBezTo>
                  <a:cubicBezTo>
                    <a:pt x="16764" y="11133"/>
                    <a:pt x="16943" y="11228"/>
                    <a:pt x="17110" y="11347"/>
                  </a:cubicBezTo>
                  <a:cubicBezTo>
                    <a:pt x="17443" y="11561"/>
                    <a:pt x="17777" y="11788"/>
                    <a:pt x="18110" y="12026"/>
                  </a:cubicBezTo>
                  <a:cubicBezTo>
                    <a:pt x="18193" y="12085"/>
                    <a:pt x="18277" y="12145"/>
                    <a:pt x="18360" y="12204"/>
                  </a:cubicBezTo>
                  <a:lnTo>
                    <a:pt x="18610" y="12395"/>
                  </a:lnTo>
                  <a:cubicBezTo>
                    <a:pt x="18777" y="12514"/>
                    <a:pt x="18943" y="12657"/>
                    <a:pt x="19122" y="12776"/>
                  </a:cubicBezTo>
                  <a:cubicBezTo>
                    <a:pt x="19289" y="12895"/>
                    <a:pt x="19467" y="13026"/>
                    <a:pt x="19622" y="13145"/>
                  </a:cubicBezTo>
                  <a:cubicBezTo>
                    <a:pt x="19789" y="13264"/>
                    <a:pt x="19955" y="13407"/>
                    <a:pt x="20122" y="13550"/>
                  </a:cubicBezTo>
                  <a:lnTo>
                    <a:pt x="21098" y="14347"/>
                  </a:lnTo>
                  <a:cubicBezTo>
                    <a:pt x="21134" y="14383"/>
                    <a:pt x="21158" y="14395"/>
                    <a:pt x="21170" y="14419"/>
                  </a:cubicBezTo>
                  <a:cubicBezTo>
                    <a:pt x="16229" y="16788"/>
                    <a:pt x="12716" y="22896"/>
                    <a:pt x="12716" y="22896"/>
                  </a:cubicBezTo>
                  <a:cubicBezTo>
                    <a:pt x="16550" y="21110"/>
                    <a:pt x="20455" y="15729"/>
                    <a:pt x="21313" y="14526"/>
                  </a:cubicBezTo>
                  <a:cubicBezTo>
                    <a:pt x="21872" y="15038"/>
                    <a:pt x="22456" y="15538"/>
                    <a:pt x="22991" y="16062"/>
                  </a:cubicBezTo>
                  <a:cubicBezTo>
                    <a:pt x="23361" y="16407"/>
                    <a:pt x="23706" y="16764"/>
                    <a:pt x="24063" y="17098"/>
                  </a:cubicBezTo>
                  <a:cubicBezTo>
                    <a:pt x="23063" y="18027"/>
                    <a:pt x="18336" y="22503"/>
                    <a:pt x="18812" y="24920"/>
                  </a:cubicBezTo>
                  <a:cubicBezTo>
                    <a:pt x="18812" y="24920"/>
                    <a:pt x="21682" y="22218"/>
                    <a:pt x="24123" y="17181"/>
                  </a:cubicBezTo>
                  <a:cubicBezTo>
                    <a:pt x="24325" y="17384"/>
                    <a:pt x="24539" y="17598"/>
                    <a:pt x="24730" y="17800"/>
                  </a:cubicBezTo>
                  <a:cubicBezTo>
                    <a:pt x="25016" y="18086"/>
                    <a:pt x="25266" y="18384"/>
                    <a:pt x="25539" y="18669"/>
                  </a:cubicBezTo>
                  <a:cubicBezTo>
                    <a:pt x="25670" y="18800"/>
                    <a:pt x="25801" y="18943"/>
                    <a:pt x="25920" y="19086"/>
                  </a:cubicBezTo>
                  <a:cubicBezTo>
                    <a:pt x="26039" y="19217"/>
                    <a:pt x="26170" y="19360"/>
                    <a:pt x="26289" y="19503"/>
                  </a:cubicBezTo>
                  <a:lnTo>
                    <a:pt x="27004" y="20301"/>
                  </a:lnTo>
                  <a:cubicBezTo>
                    <a:pt x="27230" y="20551"/>
                    <a:pt x="27456" y="20824"/>
                    <a:pt x="27659" y="21063"/>
                  </a:cubicBezTo>
                  <a:cubicBezTo>
                    <a:pt x="27873" y="21301"/>
                    <a:pt x="28064" y="21539"/>
                    <a:pt x="28254" y="21765"/>
                  </a:cubicBezTo>
                  <a:cubicBezTo>
                    <a:pt x="28433" y="21979"/>
                    <a:pt x="28611" y="22206"/>
                    <a:pt x="28778" y="22396"/>
                  </a:cubicBezTo>
                  <a:cubicBezTo>
                    <a:pt x="29111" y="22801"/>
                    <a:pt x="29385" y="23146"/>
                    <a:pt x="29623" y="23444"/>
                  </a:cubicBezTo>
                  <a:cubicBezTo>
                    <a:pt x="30088" y="24027"/>
                    <a:pt x="30361" y="24361"/>
                    <a:pt x="30361" y="24361"/>
                  </a:cubicBezTo>
                  <a:lnTo>
                    <a:pt x="31028" y="23825"/>
                  </a:lnTo>
                  <a:cubicBezTo>
                    <a:pt x="31028" y="23825"/>
                    <a:pt x="30754" y="23503"/>
                    <a:pt x="30266" y="22920"/>
                  </a:cubicBezTo>
                  <a:cubicBezTo>
                    <a:pt x="30028" y="22610"/>
                    <a:pt x="29730" y="22265"/>
                    <a:pt x="29385" y="21860"/>
                  </a:cubicBezTo>
                  <a:cubicBezTo>
                    <a:pt x="29230" y="21670"/>
                    <a:pt x="29028" y="21444"/>
                    <a:pt x="28837" y="21217"/>
                  </a:cubicBezTo>
                  <a:cubicBezTo>
                    <a:pt x="28647" y="21003"/>
                    <a:pt x="28433" y="20777"/>
                    <a:pt x="28230" y="20539"/>
                  </a:cubicBezTo>
                  <a:cubicBezTo>
                    <a:pt x="28016" y="20301"/>
                    <a:pt x="27802" y="20051"/>
                    <a:pt x="27563" y="19801"/>
                  </a:cubicBezTo>
                  <a:cubicBezTo>
                    <a:pt x="27325" y="19539"/>
                    <a:pt x="27087" y="19277"/>
                    <a:pt x="26825" y="19003"/>
                  </a:cubicBezTo>
                  <a:cubicBezTo>
                    <a:pt x="26706" y="18872"/>
                    <a:pt x="26575" y="18741"/>
                    <a:pt x="26444" y="18586"/>
                  </a:cubicBezTo>
                  <a:cubicBezTo>
                    <a:pt x="26313" y="18455"/>
                    <a:pt x="26170" y="18324"/>
                    <a:pt x="26039" y="18169"/>
                  </a:cubicBezTo>
                  <a:cubicBezTo>
                    <a:pt x="25778" y="17884"/>
                    <a:pt x="25492" y="17610"/>
                    <a:pt x="25206" y="17324"/>
                  </a:cubicBezTo>
                  <a:cubicBezTo>
                    <a:pt x="24885" y="17014"/>
                    <a:pt x="24539" y="16681"/>
                    <a:pt x="24194" y="16360"/>
                  </a:cubicBezTo>
                  <a:cubicBezTo>
                    <a:pt x="26754" y="14693"/>
                    <a:pt x="31552" y="5621"/>
                    <a:pt x="31552" y="5620"/>
                  </a:cubicBezTo>
                  <a:lnTo>
                    <a:pt x="31552" y="5620"/>
                  </a:lnTo>
                  <a:cubicBezTo>
                    <a:pt x="27778" y="7382"/>
                    <a:pt x="24682" y="14586"/>
                    <a:pt x="24027" y="16193"/>
                  </a:cubicBezTo>
                  <a:cubicBezTo>
                    <a:pt x="23825" y="16002"/>
                    <a:pt x="23611" y="15800"/>
                    <a:pt x="23396" y="15610"/>
                  </a:cubicBezTo>
                  <a:cubicBezTo>
                    <a:pt x="23194" y="15431"/>
                    <a:pt x="22991" y="15252"/>
                    <a:pt x="22801" y="15074"/>
                  </a:cubicBezTo>
                  <a:cubicBezTo>
                    <a:pt x="25801" y="11716"/>
                    <a:pt x="29790" y="4073"/>
                    <a:pt x="29790" y="4072"/>
                  </a:cubicBezTo>
                  <a:lnTo>
                    <a:pt x="29790" y="4072"/>
                  </a:lnTo>
                  <a:cubicBezTo>
                    <a:pt x="24980" y="7871"/>
                    <a:pt x="23099" y="13157"/>
                    <a:pt x="22575" y="14895"/>
                  </a:cubicBezTo>
                  <a:cubicBezTo>
                    <a:pt x="22206" y="14574"/>
                    <a:pt x="21813" y="14252"/>
                    <a:pt x="21444" y="13931"/>
                  </a:cubicBezTo>
                  <a:cubicBezTo>
                    <a:pt x="21289" y="13812"/>
                    <a:pt x="21146" y="13693"/>
                    <a:pt x="20979" y="13574"/>
                  </a:cubicBezTo>
                  <a:cubicBezTo>
                    <a:pt x="24361" y="10371"/>
                    <a:pt x="26337" y="1727"/>
                    <a:pt x="26337" y="1727"/>
                  </a:cubicBezTo>
                  <a:lnTo>
                    <a:pt x="26337" y="1727"/>
                  </a:lnTo>
                  <a:cubicBezTo>
                    <a:pt x="22753" y="4823"/>
                    <a:pt x="21146" y="11657"/>
                    <a:pt x="20777" y="13407"/>
                  </a:cubicBezTo>
                  <a:cubicBezTo>
                    <a:pt x="20658" y="13324"/>
                    <a:pt x="20539" y="13216"/>
                    <a:pt x="20420" y="13121"/>
                  </a:cubicBezTo>
                  <a:cubicBezTo>
                    <a:pt x="20253" y="12990"/>
                    <a:pt x="20086" y="12859"/>
                    <a:pt x="19908" y="12740"/>
                  </a:cubicBezTo>
                  <a:cubicBezTo>
                    <a:pt x="19729" y="12621"/>
                    <a:pt x="19562" y="12490"/>
                    <a:pt x="19384" y="12371"/>
                  </a:cubicBezTo>
                  <a:cubicBezTo>
                    <a:pt x="19372" y="12347"/>
                    <a:pt x="19348" y="12335"/>
                    <a:pt x="19324" y="12323"/>
                  </a:cubicBezTo>
                  <a:cubicBezTo>
                    <a:pt x="22301" y="7347"/>
                    <a:pt x="22098" y="822"/>
                    <a:pt x="22098" y="822"/>
                  </a:cubicBezTo>
                  <a:lnTo>
                    <a:pt x="22098" y="822"/>
                  </a:lnTo>
                  <a:cubicBezTo>
                    <a:pt x="18943" y="4608"/>
                    <a:pt x="19015" y="10478"/>
                    <a:pt x="19110" y="12157"/>
                  </a:cubicBezTo>
                  <a:cubicBezTo>
                    <a:pt x="19027" y="12097"/>
                    <a:pt x="18943" y="12038"/>
                    <a:pt x="18872" y="12002"/>
                  </a:cubicBezTo>
                  <a:lnTo>
                    <a:pt x="18610" y="11811"/>
                  </a:lnTo>
                  <a:cubicBezTo>
                    <a:pt x="18527" y="11752"/>
                    <a:pt x="18431" y="11704"/>
                    <a:pt x="18348" y="11657"/>
                  </a:cubicBezTo>
                  <a:cubicBezTo>
                    <a:pt x="18229" y="11585"/>
                    <a:pt x="18098" y="11490"/>
                    <a:pt x="17979" y="11419"/>
                  </a:cubicBezTo>
                  <a:cubicBezTo>
                    <a:pt x="19301" y="7097"/>
                    <a:pt x="17836" y="762"/>
                    <a:pt x="17836" y="762"/>
                  </a:cubicBezTo>
                  <a:cubicBezTo>
                    <a:pt x="15633" y="5215"/>
                    <a:pt x="17098" y="9752"/>
                    <a:pt x="17681" y="11228"/>
                  </a:cubicBezTo>
                  <a:cubicBezTo>
                    <a:pt x="17562" y="11145"/>
                    <a:pt x="17443" y="11061"/>
                    <a:pt x="17324" y="10990"/>
                  </a:cubicBezTo>
                  <a:cubicBezTo>
                    <a:pt x="17157" y="10871"/>
                    <a:pt x="16979" y="10776"/>
                    <a:pt x="16800" y="10668"/>
                  </a:cubicBezTo>
                  <a:cubicBezTo>
                    <a:pt x="16622" y="10573"/>
                    <a:pt x="16455" y="10478"/>
                    <a:pt x="16288" y="10371"/>
                  </a:cubicBezTo>
                  <a:cubicBezTo>
                    <a:pt x="16133" y="10276"/>
                    <a:pt x="15967" y="10180"/>
                    <a:pt x="15800" y="10097"/>
                  </a:cubicBezTo>
                  <a:lnTo>
                    <a:pt x="15312" y="9823"/>
                  </a:lnTo>
                  <a:cubicBezTo>
                    <a:pt x="15098" y="9716"/>
                    <a:pt x="14907" y="9621"/>
                    <a:pt x="14705" y="9514"/>
                  </a:cubicBezTo>
                  <a:cubicBezTo>
                    <a:pt x="16205" y="5573"/>
                    <a:pt x="14741" y="406"/>
                    <a:pt x="14740" y="405"/>
                  </a:cubicBezTo>
                  <a:lnTo>
                    <a:pt x="14740" y="405"/>
                  </a:lnTo>
                  <a:cubicBezTo>
                    <a:pt x="13371" y="2275"/>
                    <a:pt x="14264" y="7978"/>
                    <a:pt x="14538" y="9418"/>
                  </a:cubicBezTo>
                  <a:cubicBezTo>
                    <a:pt x="14478" y="9394"/>
                    <a:pt x="14407" y="9359"/>
                    <a:pt x="14348" y="9323"/>
                  </a:cubicBezTo>
                  <a:cubicBezTo>
                    <a:pt x="14193" y="9228"/>
                    <a:pt x="14026" y="9168"/>
                    <a:pt x="13883" y="9109"/>
                  </a:cubicBezTo>
                  <a:cubicBezTo>
                    <a:pt x="13728" y="9037"/>
                    <a:pt x="13586" y="8978"/>
                    <a:pt x="13431" y="8918"/>
                  </a:cubicBezTo>
                  <a:cubicBezTo>
                    <a:pt x="13288" y="8859"/>
                    <a:pt x="13133" y="8787"/>
                    <a:pt x="13002" y="8728"/>
                  </a:cubicBezTo>
                  <a:cubicBezTo>
                    <a:pt x="14728" y="5477"/>
                    <a:pt x="11931" y="1120"/>
                    <a:pt x="11931" y="1120"/>
                  </a:cubicBezTo>
                  <a:lnTo>
                    <a:pt x="11931" y="1120"/>
                  </a:lnTo>
                  <a:cubicBezTo>
                    <a:pt x="10930" y="4227"/>
                    <a:pt x="12764" y="8275"/>
                    <a:pt x="12978" y="8704"/>
                  </a:cubicBezTo>
                  <a:cubicBezTo>
                    <a:pt x="12835" y="8644"/>
                    <a:pt x="12716" y="8585"/>
                    <a:pt x="12585" y="8549"/>
                  </a:cubicBezTo>
                  <a:cubicBezTo>
                    <a:pt x="12300" y="8442"/>
                    <a:pt x="12050" y="8347"/>
                    <a:pt x="11800" y="8263"/>
                  </a:cubicBezTo>
                  <a:cubicBezTo>
                    <a:pt x="11788" y="8263"/>
                    <a:pt x="11752" y="8252"/>
                    <a:pt x="11740" y="8252"/>
                  </a:cubicBezTo>
                  <a:cubicBezTo>
                    <a:pt x="11442" y="6085"/>
                    <a:pt x="7406" y="1"/>
                    <a:pt x="7406" y="0"/>
                  </a:cubicBezTo>
                  <a:close/>
                </a:path>
              </a:pathLst>
            </a:custGeom>
            <a:solidFill>
              <a:srgbClr val="67B5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A9149A3-9DE1-4525-9607-29AB35093574}"/>
              </a:ext>
            </a:extLst>
          </p:cNvPr>
          <p:cNvGrpSpPr/>
          <p:nvPr/>
        </p:nvGrpSpPr>
        <p:grpSpPr>
          <a:xfrm>
            <a:off x="6553200" y="3563161"/>
            <a:ext cx="5080868" cy="1440515"/>
            <a:chOff x="6166719" y="3563161"/>
            <a:chExt cx="5080868" cy="1440515"/>
          </a:xfrm>
        </p:grpSpPr>
        <p:sp>
          <p:nvSpPr>
            <p:cNvPr id="136" name="Google Shape;3044;p54">
              <a:extLst>
                <a:ext uri="{FF2B5EF4-FFF2-40B4-BE49-F238E27FC236}">
                  <a16:creationId xmlns:a16="http://schemas.microsoft.com/office/drawing/2014/main" id="{14FA5C4C-DBE2-40AA-9021-63698DB28FE1}"/>
                </a:ext>
              </a:extLst>
            </p:cNvPr>
            <p:cNvSpPr/>
            <p:nvPr/>
          </p:nvSpPr>
          <p:spPr>
            <a:xfrm>
              <a:off x="7175591" y="3879885"/>
              <a:ext cx="4071996" cy="895494"/>
            </a:xfrm>
            <a:custGeom>
              <a:avLst/>
              <a:gdLst>
                <a:gd name="connsiteX0" fmla="*/ 0 w 4071996"/>
                <a:gd name="connsiteY0" fmla="*/ 210208 h 895494"/>
                <a:gd name="connsiteX1" fmla="*/ 210208 w 4071996"/>
                <a:gd name="connsiteY1" fmla="*/ 0 h 895494"/>
                <a:gd name="connsiteX2" fmla="*/ 731862 w 4071996"/>
                <a:gd name="connsiteY2" fmla="*/ 0 h 895494"/>
                <a:gd name="connsiteX3" fmla="*/ 1217001 w 4071996"/>
                <a:gd name="connsiteY3" fmla="*/ 0 h 895494"/>
                <a:gd name="connsiteX4" fmla="*/ 1702139 w 4071996"/>
                <a:gd name="connsiteY4" fmla="*/ 0 h 895494"/>
                <a:gd name="connsiteX5" fmla="*/ 2296825 w 4071996"/>
                <a:gd name="connsiteY5" fmla="*/ 0 h 895494"/>
                <a:gd name="connsiteX6" fmla="*/ 2745448 w 4071996"/>
                <a:gd name="connsiteY6" fmla="*/ 0 h 895494"/>
                <a:gd name="connsiteX7" fmla="*/ 3340134 w 4071996"/>
                <a:gd name="connsiteY7" fmla="*/ 0 h 895494"/>
                <a:gd name="connsiteX8" fmla="*/ 3861788 w 4071996"/>
                <a:gd name="connsiteY8" fmla="*/ 0 h 895494"/>
                <a:gd name="connsiteX9" fmla="*/ 4071996 w 4071996"/>
                <a:gd name="connsiteY9" fmla="*/ 210208 h 895494"/>
                <a:gd name="connsiteX10" fmla="*/ 4071996 w 4071996"/>
                <a:gd name="connsiteY10" fmla="*/ 685286 h 895494"/>
                <a:gd name="connsiteX11" fmla="*/ 3861788 w 4071996"/>
                <a:gd name="connsiteY11" fmla="*/ 895494 h 895494"/>
                <a:gd name="connsiteX12" fmla="*/ 3413165 w 4071996"/>
                <a:gd name="connsiteY12" fmla="*/ 895494 h 895494"/>
                <a:gd name="connsiteX13" fmla="*/ 2964543 w 4071996"/>
                <a:gd name="connsiteY13" fmla="*/ 895494 h 895494"/>
                <a:gd name="connsiteX14" fmla="*/ 2406373 w 4071996"/>
                <a:gd name="connsiteY14" fmla="*/ 895494 h 895494"/>
                <a:gd name="connsiteX15" fmla="*/ 1884718 w 4071996"/>
                <a:gd name="connsiteY15" fmla="*/ 895494 h 895494"/>
                <a:gd name="connsiteX16" fmla="*/ 1399580 w 4071996"/>
                <a:gd name="connsiteY16" fmla="*/ 895494 h 895494"/>
                <a:gd name="connsiteX17" fmla="*/ 914441 w 4071996"/>
                <a:gd name="connsiteY17" fmla="*/ 895494 h 895494"/>
                <a:gd name="connsiteX18" fmla="*/ 210208 w 4071996"/>
                <a:gd name="connsiteY18" fmla="*/ 895494 h 895494"/>
                <a:gd name="connsiteX19" fmla="*/ 0 w 4071996"/>
                <a:gd name="connsiteY19" fmla="*/ 685286 h 895494"/>
                <a:gd name="connsiteX20" fmla="*/ 0 w 4071996"/>
                <a:gd name="connsiteY20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71996" h="895494" fill="none" extrusionOk="0">
                  <a:moveTo>
                    <a:pt x="0" y="210208"/>
                  </a:moveTo>
                  <a:cubicBezTo>
                    <a:pt x="4419" y="103193"/>
                    <a:pt x="111021" y="-2761"/>
                    <a:pt x="210208" y="0"/>
                  </a:cubicBezTo>
                  <a:cubicBezTo>
                    <a:pt x="404370" y="-58376"/>
                    <a:pt x="606949" y="44687"/>
                    <a:pt x="731862" y="0"/>
                  </a:cubicBezTo>
                  <a:cubicBezTo>
                    <a:pt x="856775" y="-44687"/>
                    <a:pt x="1009758" y="19024"/>
                    <a:pt x="1217001" y="0"/>
                  </a:cubicBezTo>
                  <a:cubicBezTo>
                    <a:pt x="1424244" y="-19024"/>
                    <a:pt x="1581503" y="6341"/>
                    <a:pt x="1702139" y="0"/>
                  </a:cubicBezTo>
                  <a:cubicBezTo>
                    <a:pt x="1822775" y="-6341"/>
                    <a:pt x="2158455" y="28866"/>
                    <a:pt x="2296825" y="0"/>
                  </a:cubicBezTo>
                  <a:cubicBezTo>
                    <a:pt x="2435195" y="-28866"/>
                    <a:pt x="2576518" y="31147"/>
                    <a:pt x="2745448" y="0"/>
                  </a:cubicBezTo>
                  <a:cubicBezTo>
                    <a:pt x="2914378" y="-31147"/>
                    <a:pt x="3116993" y="52503"/>
                    <a:pt x="3340134" y="0"/>
                  </a:cubicBezTo>
                  <a:cubicBezTo>
                    <a:pt x="3563275" y="-52503"/>
                    <a:pt x="3743340" y="55490"/>
                    <a:pt x="3861788" y="0"/>
                  </a:cubicBezTo>
                  <a:cubicBezTo>
                    <a:pt x="3973703" y="24267"/>
                    <a:pt x="4043652" y="113629"/>
                    <a:pt x="4071996" y="210208"/>
                  </a:cubicBezTo>
                  <a:cubicBezTo>
                    <a:pt x="4128771" y="342870"/>
                    <a:pt x="4036815" y="450046"/>
                    <a:pt x="4071996" y="685286"/>
                  </a:cubicBezTo>
                  <a:cubicBezTo>
                    <a:pt x="4101168" y="795476"/>
                    <a:pt x="3976356" y="890898"/>
                    <a:pt x="3861788" y="895494"/>
                  </a:cubicBezTo>
                  <a:cubicBezTo>
                    <a:pt x="3668299" y="931867"/>
                    <a:pt x="3556782" y="883814"/>
                    <a:pt x="3413165" y="895494"/>
                  </a:cubicBezTo>
                  <a:cubicBezTo>
                    <a:pt x="3269548" y="907174"/>
                    <a:pt x="3150785" y="884769"/>
                    <a:pt x="2964543" y="895494"/>
                  </a:cubicBezTo>
                  <a:cubicBezTo>
                    <a:pt x="2778301" y="906219"/>
                    <a:pt x="2543812" y="854564"/>
                    <a:pt x="2406373" y="895494"/>
                  </a:cubicBezTo>
                  <a:cubicBezTo>
                    <a:pt x="2268934" y="936424"/>
                    <a:pt x="2088547" y="857081"/>
                    <a:pt x="1884718" y="895494"/>
                  </a:cubicBezTo>
                  <a:cubicBezTo>
                    <a:pt x="1680889" y="933907"/>
                    <a:pt x="1539032" y="892785"/>
                    <a:pt x="1399580" y="895494"/>
                  </a:cubicBezTo>
                  <a:cubicBezTo>
                    <a:pt x="1260128" y="898203"/>
                    <a:pt x="1038785" y="850421"/>
                    <a:pt x="914441" y="895494"/>
                  </a:cubicBezTo>
                  <a:cubicBezTo>
                    <a:pt x="790097" y="940567"/>
                    <a:pt x="537575" y="889097"/>
                    <a:pt x="210208" y="895494"/>
                  </a:cubicBezTo>
                  <a:cubicBezTo>
                    <a:pt x="114695" y="888510"/>
                    <a:pt x="-9548" y="789751"/>
                    <a:pt x="0" y="685286"/>
                  </a:cubicBezTo>
                  <a:cubicBezTo>
                    <a:pt x="-46666" y="508961"/>
                    <a:pt x="18286" y="354106"/>
                    <a:pt x="0" y="210208"/>
                  </a:cubicBezTo>
                  <a:close/>
                </a:path>
                <a:path w="4071996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90600" y="-22990"/>
                    <a:pt x="524263" y="21943"/>
                    <a:pt x="658831" y="0"/>
                  </a:cubicBezTo>
                  <a:cubicBezTo>
                    <a:pt x="793399" y="-21943"/>
                    <a:pt x="920682" y="23125"/>
                    <a:pt x="1107453" y="0"/>
                  </a:cubicBezTo>
                  <a:cubicBezTo>
                    <a:pt x="1294224" y="-23125"/>
                    <a:pt x="1403763" y="49390"/>
                    <a:pt x="1556076" y="0"/>
                  </a:cubicBezTo>
                  <a:cubicBezTo>
                    <a:pt x="1708389" y="-49390"/>
                    <a:pt x="1889858" y="13593"/>
                    <a:pt x="2004699" y="0"/>
                  </a:cubicBezTo>
                  <a:cubicBezTo>
                    <a:pt x="2119540" y="-13593"/>
                    <a:pt x="2389651" y="1077"/>
                    <a:pt x="2489837" y="0"/>
                  </a:cubicBezTo>
                  <a:cubicBezTo>
                    <a:pt x="2590023" y="-1077"/>
                    <a:pt x="2801200" y="7222"/>
                    <a:pt x="3048007" y="0"/>
                  </a:cubicBezTo>
                  <a:cubicBezTo>
                    <a:pt x="3294814" y="-7222"/>
                    <a:pt x="3498659" y="76562"/>
                    <a:pt x="3861788" y="0"/>
                  </a:cubicBezTo>
                  <a:cubicBezTo>
                    <a:pt x="3998485" y="16916"/>
                    <a:pt x="4077774" y="115219"/>
                    <a:pt x="4071996" y="210208"/>
                  </a:cubicBezTo>
                  <a:cubicBezTo>
                    <a:pt x="4096370" y="351508"/>
                    <a:pt x="4018054" y="555887"/>
                    <a:pt x="4071996" y="685286"/>
                  </a:cubicBezTo>
                  <a:cubicBezTo>
                    <a:pt x="4074136" y="808999"/>
                    <a:pt x="3970277" y="897334"/>
                    <a:pt x="3861788" y="895494"/>
                  </a:cubicBezTo>
                  <a:cubicBezTo>
                    <a:pt x="3637129" y="946462"/>
                    <a:pt x="3526164" y="849200"/>
                    <a:pt x="3376650" y="895494"/>
                  </a:cubicBezTo>
                  <a:cubicBezTo>
                    <a:pt x="3227136" y="941788"/>
                    <a:pt x="3101326" y="851926"/>
                    <a:pt x="2854995" y="895494"/>
                  </a:cubicBezTo>
                  <a:cubicBezTo>
                    <a:pt x="2608665" y="939062"/>
                    <a:pt x="2481085" y="850511"/>
                    <a:pt x="2296825" y="895494"/>
                  </a:cubicBezTo>
                  <a:cubicBezTo>
                    <a:pt x="2112565" y="940477"/>
                    <a:pt x="1851399" y="847467"/>
                    <a:pt x="1738655" y="895494"/>
                  </a:cubicBezTo>
                  <a:cubicBezTo>
                    <a:pt x="1625911" y="943521"/>
                    <a:pt x="1453680" y="841241"/>
                    <a:pt x="1217001" y="895494"/>
                  </a:cubicBezTo>
                  <a:cubicBezTo>
                    <a:pt x="980322" y="949747"/>
                    <a:pt x="605932" y="795007"/>
                    <a:pt x="210208" y="895494"/>
                  </a:cubicBezTo>
                  <a:cubicBezTo>
                    <a:pt x="109897" y="902497"/>
                    <a:pt x="-4771" y="812468"/>
                    <a:pt x="0" y="685286"/>
                  </a:cubicBezTo>
                  <a:cubicBezTo>
                    <a:pt x="-51228" y="516613"/>
                    <a:pt x="8129" y="428728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 5 m 9 cm = 	       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149" name="Picture 3">
              <a:extLst>
                <a:ext uri="{FF2B5EF4-FFF2-40B4-BE49-F238E27FC236}">
                  <a16:creationId xmlns:a16="http://schemas.microsoft.com/office/drawing/2014/main" id="{05A80BBD-C0D0-4E8F-B6DA-AEB9A2951AF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6166719" y="3563161"/>
              <a:ext cx="1341479" cy="1440515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8E00D7A-A5BC-44CC-A6C4-4D596F3941C7}"/>
              </a:ext>
            </a:extLst>
          </p:cNvPr>
          <p:cNvGrpSpPr/>
          <p:nvPr/>
        </p:nvGrpSpPr>
        <p:grpSpPr>
          <a:xfrm>
            <a:off x="6804135" y="2454517"/>
            <a:ext cx="4936146" cy="955577"/>
            <a:chOff x="6417654" y="2454517"/>
            <a:chExt cx="4936146" cy="955577"/>
          </a:xfrm>
        </p:grpSpPr>
        <p:sp>
          <p:nvSpPr>
            <p:cNvPr id="137" name="Google Shape;3044;p54">
              <a:extLst>
                <a:ext uri="{FF2B5EF4-FFF2-40B4-BE49-F238E27FC236}">
                  <a16:creationId xmlns:a16="http://schemas.microsoft.com/office/drawing/2014/main" id="{15C8A79C-17F5-4903-9D74-3449E14FD096}"/>
                </a:ext>
              </a:extLst>
            </p:cNvPr>
            <p:cNvSpPr/>
            <p:nvPr/>
          </p:nvSpPr>
          <p:spPr>
            <a:xfrm>
              <a:off x="7239000" y="2514600"/>
              <a:ext cx="4114800" cy="895494"/>
            </a:xfrm>
            <a:custGeom>
              <a:avLst/>
              <a:gdLst>
                <a:gd name="connsiteX0" fmla="*/ 0 w 4114800"/>
                <a:gd name="connsiteY0" fmla="*/ 210208 h 895494"/>
                <a:gd name="connsiteX1" fmla="*/ 210208 w 4114800"/>
                <a:gd name="connsiteY1" fmla="*/ 0 h 895494"/>
                <a:gd name="connsiteX2" fmla="*/ 737977 w 4114800"/>
                <a:gd name="connsiteY2" fmla="*/ 0 h 895494"/>
                <a:gd name="connsiteX3" fmla="*/ 1228802 w 4114800"/>
                <a:gd name="connsiteY3" fmla="*/ 0 h 895494"/>
                <a:gd name="connsiteX4" fmla="*/ 1719628 w 4114800"/>
                <a:gd name="connsiteY4" fmla="*/ 0 h 895494"/>
                <a:gd name="connsiteX5" fmla="*/ 2321285 w 4114800"/>
                <a:gd name="connsiteY5" fmla="*/ 0 h 895494"/>
                <a:gd name="connsiteX6" fmla="*/ 2775166 w 4114800"/>
                <a:gd name="connsiteY6" fmla="*/ 0 h 895494"/>
                <a:gd name="connsiteX7" fmla="*/ 3376823 w 4114800"/>
                <a:gd name="connsiteY7" fmla="*/ 0 h 895494"/>
                <a:gd name="connsiteX8" fmla="*/ 3904592 w 4114800"/>
                <a:gd name="connsiteY8" fmla="*/ 0 h 895494"/>
                <a:gd name="connsiteX9" fmla="*/ 4114800 w 4114800"/>
                <a:gd name="connsiteY9" fmla="*/ 210208 h 895494"/>
                <a:gd name="connsiteX10" fmla="*/ 4114800 w 4114800"/>
                <a:gd name="connsiteY10" fmla="*/ 685286 h 895494"/>
                <a:gd name="connsiteX11" fmla="*/ 3904592 w 4114800"/>
                <a:gd name="connsiteY11" fmla="*/ 895494 h 895494"/>
                <a:gd name="connsiteX12" fmla="*/ 3450711 w 4114800"/>
                <a:gd name="connsiteY12" fmla="*/ 895494 h 895494"/>
                <a:gd name="connsiteX13" fmla="*/ 2996829 w 4114800"/>
                <a:gd name="connsiteY13" fmla="*/ 895494 h 895494"/>
                <a:gd name="connsiteX14" fmla="*/ 2432116 w 4114800"/>
                <a:gd name="connsiteY14" fmla="*/ 895494 h 895494"/>
                <a:gd name="connsiteX15" fmla="*/ 1904347 w 4114800"/>
                <a:gd name="connsiteY15" fmla="*/ 895494 h 895494"/>
                <a:gd name="connsiteX16" fmla="*/ 1413522 w 4114800"/>
                <a:gd name="connsiteY16" fmla="*/ 895494 h 895494"/>
                <a:gd name="connsiteX17" fmla="*/ 922696 w 4114800"/>
                <a:gd name="connsiteY17" fmla="*/ 895494 h 895494"/>
                <a:gd name="connsiteX18" fmla="*/ 210208 w 4114800"/>
                <a:gd name="connsiteY18" fmla="*/ 895494 h 895494"/>
                <a:gd name="connsiteX19" fmla="*/ 0 w 4114800"/>
                <a:gd name="connsiteY19" fmla="*/ 685286 h 895494"/>
                <a:gd name="connsiteX20" fmla="*/ 0 w 4114800"/>
                <a:gd name="connsiteY20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14800" h="895494" fill="none" extrusionOk="0">
                  <a:moveTo>
                    <a:pt x="0" y="210208"/>
                  </a:moveTo>
                  <a:cubicBezTo>
                    <a:pt x="4419" y="103193"/>
                    <a:pt x="111021" y="-2761"/>
                    <a:pt x="210208" y="0"/>
                  </a:cubicBezTo>
                  <a:cubicBezTo>
                    <a:pt x="353858" y="-1527"/>
                    <a:pt x="612268" y="33703"/>
                    <a:pt x="737977" y="0"/>
                  </a:cubicBezTo>
                  <a:cubicBezTo>
                    <a:pt x="863686" y="-33703"/>
                    <a:pt x="990190" y="50329"/>
                    <a:pt x="1228802" y="0"/>
                  </a:cubicBezTo>
                  <a:cubicBezTo>
                    <a:pt x="1467414" y="-50329"/>
                    <a:pt x="1496948" y="19733"/>
                    <a:pt x="1719628" y="0"/>
                  </a:cubicBezTo>
                  <a:cubicBezTo>
                    <a:pt x="1942308" y="-19733"/>
                    <a:pt x="2156456" y="56125"/>
                    <a:pt x="2321285" y="0"/>
                  </a:cubicBezTo>
                  <a:cubicBezTo>
                    <a:pt x="2486114" y="-56125"/>
                    <a:pt x="2619896" y="20869"/>
                    <a:pt x="2775166" y="0"/>
                  </a:cubicBezTo>
                  <a:cubicBezTo>
                    <a:pt x="2930436" y="-20869"/>
                    <a:pt x="3123256" y="69241"/>
                    <a:pt x="3376823" y="0"/>
                  </a:cubicBezTo>
                  <a:cubicBezTo>
                    <a:pt x="3630390" y="-69241"/>
                    <a:pt x="3649779" y="3901"/>
                    <a:pt x="3904592" y="0"/>
                  </a:cubicBezTo>
                  <a:cubicBezTo>
                    <a:pt x="4016507" y="24267"/>
                    <a:pt x="4086456" y="113629"/>
                    <a:pt x="4114800" y="210208"/>
                  </a:cubicBezTo>
                  <a:cubicBezTo>
                    <a:pt x="4171575" y="342870"/>
                    <a:pt x="4079619" y="450046"/>
                    <a:pt x="4114800" y="685286"/>
                  </a:cubicBezTo>
                  <a:cubicBezTo>
                    <a:pt x="4143972" y="795476"/>
                    <a:pt x="4019160" y="890898"/>
                    <a:pt x="3904592" y="895494"/>
                  </a:cubicBezTo>
                  <a:cubicBezTo>
                    <a:pt x="3776143" y="900187"/>
                    <a:pt x="3652352" y="870885"/>
                    <a:pt x="3450711" y="895494"/>
                  </a:cubicBezTo>
                  <a:cubicBezTo>
                    <a:pt x="3249070" y="920103"/>
                    <a:pt x="3220251" y="843997"/>
                    <a:pt x="2996829" y="895494"/>
                  </a:cubicBezTo>
                  <a:cubicBezTo>
                    <a:pt x="2773407" y="946991"/>
                    <a:pt x="2688325" y="869457"/>
                    <a:pt x="2432116" y="895494"/>
                  </a:cubicBezTo>
                  <a:cubicBezTo>
                    <a:pt x="2175907" y="921531"/>
                    <a:pt x="2066830" y="893025"/>
                    <a:pt x="1904347" y="895494"/>
                  </a:cubicBezTo>
                  <a:cubicBezTo>
                    <a:pt x="1741864" y="897963"/>
                    <a:pt x="1632916" y="875826"/>
                    <a:pt x="1413522" y="895494"/>
                  </a:cubicBezTo>
                  <a:cubicBezTo>
                    <a:pt x="1194128" y="915162"/>
                    <a:pt x="1090824" y="856236"/>
                    <a:pt x="922696" y="895494"/>
                  </a:cubicBezTo>
                  <a:cubicBezTo>
                    <a:pt x="754568" y="934752"/>
                    <a:pt x="467755" y="815187"/>
                    <a:pt x="210208" y="895494"/>
                  </a:cubicBezTo>
                  <a:cubicBezTo>
                    <a:pt x="114695" y="888510"/>
                    <a:pt x="-9548" y="789751"/>
                    <a:pt x="0" y="685286"/>
                  </a:cubicBezTo>
                  <a:cubicBezTo>
                    <a:pt x="-46666" y="508961"/>
                    <a:pt x="18286" y="354106"/>
                    <a:pt x="0" y="210208"/>
                  </a:cubicBezTo>
                  <a:close/>
                </a:path>
                <a:path w="4114800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426307" y="-20320"/>
                    <a:pt x="459319" y="31129"/>
                    <a:pt x="664089" y="0"/>
                  </a:cubicBezTo>
                  <a:cubicBezTo>
                    <a:pt x="868859" y="-31129"/>
                    <a:pt x="930510" y="956"/>
                    <a:pt x="1117971" y="0"/>
                  </a:cubicBezTo>
                  <a:cubicBezTo>
                    <a:pt x="1305432" y="-956"/>
                    <a:pt x="1458029" y="25654"/>
                    <a:pt x="1571852" y="0"/>
                  </a:cubicBezTo>
                  <a:cubicBezTo>
                    <a:pt x="1685675" y="-25654"/>
                    <a:pt x="1908301" y="14793"/>
                    <a:pt x="2025734" y="0"/>
                  </a:cubicBezTo>
                  <a:cubicBezTo>
                    <a:pt x="2143167" y="-14793"/>
                    <a:pt x="2343163" y="11175"/>
                    <a:pt x="2516559" y="0"/>
                  </a:cubicBezTo>
                  <a:cubicBezTo>
                    <a:pt x="2689956" y="-11175"/>
                    <a:pt x="2890579" y="62297"/>
                    <a:pt x="3081272" y="0"/>
                  </a:cubicBezTo>
                  <a:cubicBezTo>
                    <a:pt x="3271965" y="-62297"/>
                    <a:pt x="3728683" y="27017"/>
                    <a:pt x="3904592" y="0"/>
                  </a:cubicBezTo>
                  <a:cubicBezTo>
                    <a:pt x="4041289" y="16916"/>
                    <a:pt x="4120578" y="115219"/>
                    <a:pt x="4114800" y="210208"/>
                  </a:cubicBezTo>
                  <a:cubicBezTo>
                    <a:pt x="4139174" y="351508"/>
                    <a:pt x="4060858" y="555887"/>
                    <a:pt x="4114800" y="685286"/>
                  </a:cubicBezTo>
                  <a:cubicBezTo>
                    <a:pt x="4116940" y="808999"/>
                    <a:pt x="4013081" y="897334"/>
                    <a:pt x="3904592" y="895494"/>
                  </a:cubicBezTo>
                  <a:cubicBezTo>
                    <a:pt x="3723749" y="905751"/>
                    <a:pt x="3614775" y="840166"/>
                    <a:pt x="3413767" y="895494"/>
                  </a:cubicBezTo>
                  <a:cubicBezTo>
                    <a:pt x="3212759" y="950822"/>
                    <a:pt x="3093836" y="874000"/>
                    <a:pt x="2885998" y="895494"/>
                  </a:cubicBezTo>
                  <a:cubicBezTo>
                    <a:pt x="2678160" y="916988"/>
                    <a:pt x="2559853" y="864388"/>
                    <a:pt x="2321285" y="895494"/>
                  </a:cubicBezTo>
                  <a:cubicBezTo>
                    <a:pt x="2082717" y="926600"/>
                    <a:pt x="2019160" y="865323"/>
                    <a:pt x="1756572" y="895494"/>
                  </a:cubicBezTo>
                  <a:cubicBezTo>
                    <a:pt x="1493984" y="925665"/>
                    <a:pt x="1382416" y="888751"/>
                    <a:pt x="1228802" y="895494"/>
                  </a:cubicBezTo>
                  <a:cubicBezTo>
                    <a:pt x="1075188" y="902237"/>
                    <a:pt x="496213" y="872072"/>
                    <a:pt x="210208" y="895494"/>
                  </a:cubicBezTo>
                  <a:cubicBezTo>
                    <a:pt x="109897" y="902497"/>
                    <a:pt x="-4771" y="812468"/>
                    <a:pt x="0" y="685286"/>
                  </a:cubicBezTo>
                  <a:cubicBezTo>
                    <a:pt x="-51228" y="516613"/>
                    <a:pt x="8129" y="428728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  7 m 4 dm =        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148" name="Picture 12">
              <a:extLst>
                <a:ext uri="{FF2B5EF4-FFF2-40B4-BE49-F238E27FC236}">
                  <a16:creationId xmlns:a16="http://schemas.microsoft.com/office/drawing/2014/main" id="{4DEB3204-1132-456E-86A6-C6329664E71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6417654" y="2454517"/>
              <a:ext cx="1217526" cy="923798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92C2A8F-A3AB-44BA-A3E9-771B722F3D80}"/>
              </a:ext>
            </a:extLst>
          </p:cNvPr>
          <p:cNvGrpSpPr/>
          <p:nvPr/>
        </p:nvGrpSpPr>
        <p:grpSpPr>
          <a:xfrm>
            <a:off x="437973" y="5181600"/>
            <a:ext cx="4079158" cy="1067333"/>
            <a:chOff x="437973" y="5028667"/>
            <a:chExt cx="4079158" cy="1067333"/>
          </a:xfrm>
        </p:grpSpPr>
        <p:sp>
          <p:nvSpPr>
            <p:cNvPr id="135" name="Google Shape;3044;p54">
              <a:extLst>
                <a:ext uri="{FF2B5EF4-FFF2-40B4-BE49-F238E27FC236}">
                  <a16:creationId xmlns:a16="http://schemas.microsoft.com/office/drawing/2014/main" id="{92DE8C90-C648-4B34-BA2B-A335EFB108CF}"/>
                </a:ext>
              </a:extLst>
            </p:cNvPr>
            <p:cNvSpPr/>
            <p:nvPr/>
          </p:nvSpPr>
          <p:spPr>
            <a:xfrm>
              <a:off x="437973" y="5114587"/>
              <a:ext cx="3575241" cy="895494"/>
            </a:xfrm>
            <a:custGeom>
              <a:avLst/>
              <a:gdLst>
                <a:gd name="connsiteX0" fmla="*/ 0 w 3575241"/>
                <a:gd name="connsiteY0" fmla="*/ 210208 h 895494"/>
                <a:gd name="connsiteX1" fmla="*/ 210208 w 3575241"/>
                <a:gd name="connsiteY1" fmla="*/ 0 h 895494"/>
                <a:gd name="connsiteX2" fmla="*/ 799109 w 3575241"/>
                <a:gd name="connsiteY2" fmla="*/ 0 h 895494"/>
                <a:gd name="connsiteX3" fmla="*/ 1261816 w 3575241"/>
                <a:gd name="connsiteY3" fmla="*/ 0 h 895494"/>
                <a:gd name="connsiteX4" fmla="*/ 1756072 w 3575241"/>
                <a:gd name="connsiteY4" fmla="*/ 0 h 895494"/>
                <a:gd name="connsiteX5" fmla="*/ 2250328 w 3575241"/>
                <a:gd name="connsiteY5" fmla="*/ 0 h 895494"/>
                <a:gd name="connsiteX6" fmla="*/ 2839229 w 3575241"/>
                <a:gd name="connsiteY6" fmla="*/ 0 h 895494"/>
                <a:gd name="connsiteX7" fmla="*/ 3365033 w 3575241"/>
                <a:gd name="connsiteY7" fmla="*/ 0 h 895494"/>
                <a:gd name="connsiteX8" fmla="*/ 3575241 w 3575241"/>
                <a:gd name="connsiteY8" fmla="*/ 210208 h 895494"/>
                <a:gd name="connsiteX9" fmla="*/ 3575241 w 3575241"/>
                <a:gd name="connsiteY9" fmla="*/ 685286 h 895494"/>
                <a:gd name="connsiteX10" fmla="*/ 3365033 w 3575241"/>
                <a:gd name="connsiteY10" fmla="*/ 895494 h 895494"/>
                <a:gd name="connsiteX11" fmla="*/ 2933874 w 3575241"/>
                <a:gd name="connsiteY11" fmla="*/ 895494 h 895494"/>
                <a:gd name="connsiteX12" fmla="*/ 2439618 w 3575241"/>
                <a:gd name="connsiteY12" fmla="*/ 895494 h 895494"/>
                <a:gd name="connsiteX13" fmla="*/ 1882265 w 3575241"/>
                <a:gd name="connsiteY13" fmla="*/ 895494 h 895494"/>
                <a:gd name="connsiteX14" fmla="*/ 1419558 w 3575241"/>
                <a:gd name="connsiteY14" fmla="*/ 895494 h 895494"/>
                <a:gd name="connsiteX15" fmla="*/ 862205 w 3575241"/>
                <a:gd name="connsiteY15" fmla="*/ 895494 h 895494"/>
                <a:gd name="connsiteX16" fmla="*/ 210208 w 3575241"/>
                <a:gd name="connsiteY16" fmla="*/ 895494 h 895494"/>
                <a:gd name="connsiteX17" fmla="*/ 0 w 3575241"/>
                <a:gd name="connsiteY17" fmla="*/ 685286 h 895494"/>
                <a:gd name="connsiteX18" fmla="*/ 0 w 3575241"/>
                <a:gd name="connsiteY18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75241" h="895494" fill="none" extrusionOk="0">
                  <a:moveTo>
                    <a:pt x="0" y="210208"/>
                  </a:moveTo>
                  <a:cubicBezTo>
                    <a:pt x="-2633" y="75964"/>
                    <a:pt x="89451" y="394"/>
                    <a:pt x="210208" y="0"/>
                  </a:cubicBezTo>
                  <a:cubicBezTo>
                    <a:pt x="501410" y="-3039"/>
                    <a:pt x="586482" y="4355"/>
                    <a:pt x="799109" y="0"/>
                  </a:cubicBezTo>
                  <a:cubicBezTo>
                    <a:pt x="1011736" y="-4355"/>
                    <a:pt x="1133217" y="16915"/>
                    <a:pt x="1261816" y="0"/>
                  </a:cubicBezTo>
                  <a:cubicBezTo>
                    <a:pt x="1390415" y="-16915"/>
                    <a:pt x="1645834" y="55704"/>
                    <a:pt x="1756072" y="0"/>
                  </a:cubicBezTo>
                  <a:cubicBezTo>
                    <a:pt x="1866310" y="-55704"/>
                    <a:pt x="2094552" y="55525"/>
                    <a:pt x="2250328" y="0"/>
                  </a:cubicBezTo>
                  <a:cubicBezTo>
                    <a:pt x="2406104" y="-55525"/>
                    <a:pt x="2661556" y="55667"/>
                    <a:pt x="2839229" y="0"/>
                  </a:cubicBezTo>
                  <a:cubicBezTo>
                    <a:pt x="3016902" y="-55667"/>
                    <a:pt x="3228283" y="12753"/>
                    <a:pt x="3365033" y="0"/>
                  </a:cubicBezTo>
                  <a:cubicBezTo>
                    <a:pt x="3471342" y="10690"/>
                    <a:pt x="3588076" y="102984"/>
                    <a:pt x="3575241" y="210208"/>
                  </a:cubicBezTo>
                  <a:cubicBezTo>
                    <a:pt x="3625228" y="412672"/>
                    <a:pt x="3542826" y="562036"/>
                    <a:pt x="3575241" y="685286"/>
                  </a:cubicBezTo>
                  <a:cubicBezTo>
                    <a:pt x="3563442" y="770369"/>
                    <a:pt x="3470721" y="879173"/>
                    <a:pt x="3365033" y="895494"/>
                  </a:cubicBezTo>
                  <a:cubicBezTo>
                    <a:pt x="3274551" y="905447"/>
                    <a:pt x="3026414" y="844568"/>
                    <a:pt x="2933874" y="895494"/>
                  </a:cubicBezTo>
                  <a:cubicBezTo>
                    <a:pt x="2841334" y="946420"/>
                    <a:pt x="2592920" y="871374"/>
                    <a:pt x="2439618" y="895494"/>
                  </a:cubicBezTo>
                  <a:cubicBezTo>
                    <a:pt x="2286316" y="919614"/>
                    <a:pt x="2126934" y="843613"/>
                    <a:pt x="1882265" y="895494"/>
                  </a:cubicBezTo>
                  <a:cubicBezTo>
                    <a:pt x="1637596" y="947375"/>
                    <a:pt x="1563776" y="845950"/>
                    <a:pt x="1419558" y="895494"/>
                  </a:cubicBezTo>
                  <a:cubicBezTo>
                    <a:pt x="1275340" y="945038"/>
                    <a:pt x="1003941" y="865929"/>
                    <a:pt x="862205" y="895494"/>
                  </a:cubicBezTo>
                  <a:cubicBezTo>
                    <a:pt x="720469" y="925059"/>
                    <a:pt x="482753" y="862814"/>
                    <a:pt x="210208" y="895494"/>
                  </a:cubicBezTo>
                  <a:cubicBezTo>
                    <a:pt x="104695" y="885012"/>
                    <a:pt x="-13188" y="776276"/>
                    <a:pt x="0" y="685286"/>
                  </a:cubicBezTo>
                  <a:cubicBezTo>
                    <a:pt x="-26756" y="555016"/>
                    <a:pt x="48043" y="322401"/>
                    <a:pt x="0" y="210208"/>
                  </a:cubicBezTo>
                  <a:close/>
                </a:path>
                <a:path w="3575241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75375" y="-9409"/>
                    <a:pt x="483170" y="34473"/>
                    <a:pt x="672916" y="0"/>
                  </a:cubicBezTo>
                  <a:cubicBezTo>
                    <a:pt x="862662" y="-34473"/>
                    <a:pt x="1013407" y="20401"/>
                    <a:pt x="1135623" y="0"/>
                  </a:cubicBezTo>
                  <a:cubicBezTo>
                    <a:pt x="1257839" y="-20401"/>
                    <a:pt x="1464789" y="760"/>
                    <a:pt x="1598331" y="0"/>
                  </a:cubicBezTo>
                  <a:cubicBezTo>
                    <a:pt x="1731873" y="-760"/>
                    <a:pt x="1890854" y="18527"/>
                    <a:pt x="2061039" y="0"/>
                  </a:cubicBezTo>
                  <a:cubicBezTo>
                    <a:pt x="2231224" y="-18527"/>
                    <a:pt x="2333597" y="30289"/>
                    <a:pt x="2555295" y="0"/>
                  </a:cubicBezTo>
                  <a:cubicBezTo>
                    <a:pt x="2776993" y="-30289"/>
                    <a:pt x="2986996" y="8"/>
                    <a:pt x="3365033" y="0"/>
                  </a:cubicBezTo>
                  <a:cubicBezTo>
                    <a:pt x="3499963" y="22608"/>
                    <a:pt x="3561962" y="91852"/>
                    <a:pt x="3575241" y="210208"/>
                  </a:cubicBezTo>
                  <a:cubicBezTo>
                    <a:pt x="3622062" y="319168"/>
                    <a:pt x="3551957" y="574426"/>
                    <a:pt x="3575241" y="685286"/>
                  </a:cubicBezTo>
                  <a:cubicBezTo>
                    <a:pt x="3578016" y="793074"/>
                    <a:pt x="3486079" y="886055"/>
                    <a:pt x="3365033" y="895494"/>
                  </a:cubicBezTo>
                  <a:cubicBezTo>
                    <a:pt x="3187425" y="917959"/>
                    <a:pt x="3068123" y="893090"/>
                    <a:pt x="2902325" y="895494"/>
                  </a:cubicBezTo>
                  <a:cubicBezTo>
                    <a:pt x="2736527" y="897898"/>
                    <a:pt x="2495910" y="890101"/>
                    <a:pt x="2376521" y="895494"/>
                  </a:cubicBezTo>
                  <a:cubicBezTo>
                    <a:pt x="2257132" y="900887"/>
                    <a:pt x="2011250" y="881967"/>
                    <a:pt x="1850717" y="895494"/>
                  </a:cubicBezTo>
                  <a:cubicBezTo>
                    <a:pt x="1690184" y="909021"/>
                    <a:pt x="1409350" y="891565"/>
                    <a:pt x="1293365" y="895494"/>
                  </a:cubicBezTo>
                  <a:cubicBezTo>
                    <a:pt x="1177380" y="899423"/>
                    <a:pt x="927710" y="835559"/>
                    <a:pt x="736012" y="895494"/>
                  </a:cubicBezTo>
                  <a:cubicBezTo>
                    <a:pt x="544314" y="955429"/>
                    <a:pt x="360687" y="868391"/>
                    <a:pt x="210208" y="895494"/>
                  </a:cubicBezTo>
                  <a:cubicBezTo>
                    <a:pt x="89132" y="914920"/>
                    <a:pt x="23433" y="819864"/>
                    <a:pt x="0" y="685286"/>
                  </a:cubicBezTo>
                  <a:cubicBezTo>
                    <a:pt x="-13595" y="568995"/>
                    <a:pt x="1268" y="434211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700 m = 	km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145" name="Picture 9">
              <a:extLst>
                <a:ext uri="{FF2B5EF4-FFF2-40B4-BE49-F238E27FC236}">
                  <a16:creationId xmlns:a16="http://schemas.microsoft.com/office/drawing/2014/main" id="{4D17D5ED-94D1-4148-90BE-F326464607E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p:blipFill>
          <p:spPr>
            <a:xfrm>
              <a:off x="3835978" y="5028667"/>
              <a:ext cx="681153" cy="1067333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4E86E3D-0BB4-4B0C-A200-A9319A05D67E}"/>
              </a:ext>
            </a:extLst>
          </p:cNvPr>
          <p:cNvGrpSpPr/>
          <p:nvPr/>
        </p:nvGrpSpPr>
        <p:grpSpPr>
          <a:xfrm>
            <a:off x="437973" y="3821369"/>
            <a:ext cx="5164642" cy="1131631"/>
            <a:chOff x="437973" y="3821369"/>
            <a:chExt cx="5164642" cy="1131631"/>
          </a:xfrm>
        </p:grpSpPr>
        <p:sp>
          <p:nvSpPr>
            <p:cNvPr id="3044" name="Google Shape;3044;p54"/>
            <p:cNvSpPr/>
            <p:nvPr/>
          </p:nvSpPr>
          <p:spPr>
            <a:xfrm>
              <a:off x="437973" y="3911213"/>
              <a:ext cx="4710232" cy="895494"/>
            </a:xfrm>
            <a:custGeom>
              <a:avLst/>
              <a:gdLst>
                <a:gd name="connsiteX0" fmla="*/ 0 w 4710232"/>
                <a:gd name="connsiteY0" fmla="*/ 210208 h 895494"/>
                <a:gd name="connsiteX1" fmla="*/ 210208 w 4710232"/>
                <a:gd name="connsiteY1" fmla="*/ 0 h 895494"/>
                <a:gd name="connsiteX2" fmla="*/ 746435 w 4710232"/>
                <a:gd name="connsiteY2" fmla="*/ 0 h 895494"/>
                <a:gd name="connsiteX3" fmla="*/ 1368458 w 4710232"/>
                <a:gd name="connsiteY3" fmla="*/ 0 h 895494"/>
                <a:gd name="connsiteX4" fmla="*/ 1818889 w 4710232"/>
                <a:gd name="connsiteY4" fmla="*/ 0 h 895494"/>
                <a:gd name="connsiteX5" fmla="*/ 2440912 w 4710232"/>
                <a:gd name="connsiteY5" fmla="*/ 0 h 895494"/>
                <a:gd name="connsiteX6" fmla="*/ 3062936 w 4710232"/>
                <a:gd name="connsiteY6" fmla="*/ 0 h 895494"/>
                <a:gd name="connsiteX7" fmla="*/ 3599163 w 4710232"/>
                <a:gd name="connsiteY7" fmla="*/ 0 h 895494"/>
                <a:gd name="connsiteX8" fmla="*/ 4500024 w 4710232"/>
                <a:gd name="connsiteY8" fmla="*/ 0 h 895494"/>
                <a:gd name="connsiteX9" fmla="*/ 4710232 w 4710232"/>
                <a:gd name="connsiteY9" fmla="*/ 210208 h 895494"/>
                <a:gd name="connsiteX10" fmla="*/ 4710232 w 4710232"/>
                <a:gd name="connsiteY10" fmla="*/ 685286 h 895494"/>
                <a:gd name="connsiteX11" fmla="*/ 4500024 w 4710232"/>
                <a:gd name="connsiteY11" fmla="*/ 895494 h 895494"/>
                <a:gd name="connsiteX12" fmla="*/ 3963797 w 4710232"/>
                <a:gd name="connsiteY12" fmla="*/ 895494 h 895494"/>
                <a:gd name="connsiteX13" fmla="*/ 3427570 w 4710232"/>
                <a:gd name="connsiteY13" fmla="*/ 895494 h 895494"/>
                <a:gd name="connsiteX14" fmla="*/ 2934241 w 4710232"/>
                <a:gd name="connsiteY14" fmla="*/ 895494 h 895494"/>
                <a:gd name="connsiteX15" fmla="*/ 2440912 w 4710232"/>
                <a:gd name="connsiteY15" fmla="*/ 895494 h 895494"/>
                <a:gd name="connsiteX16" fmla="*/ 1947583 w 4710232"/>
                <a:gd name="connsiteY16" fmla="*/ 895494 h 895494"/>
                <a:gd name="connsiteX17" fmla="*/ 1411356 w 4710232"/>
                <a:gd name="connsiteY17" fmla="*/ 895494 h 895494"/>
                <a:gd name="connsiteX18" fmla="*/ 1003824 w 4710232"/>
                <a:gd name="connsiteY18" fmla="*/ 895494 h 895494"/>
                <a:gd name="connsiteX19" fmla="*/ 210208 w 4710232"/>
                <a:gd name="connsiteY19" fmla="*/ 895494 h 895494"/>
                <a:gd name="connsiteX20" fmla="*/ 0 w 4710232"/>
                <a:gd name="connsiteY20" fmla="*/ 685286 h 895494"/>
                <a:gd name="connsiteX21" fmla="*/ 0 w 4710232"/>
                <a:gd name="connsiteY21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10232" h="895494" fill="none" extrusionOk="0">
                  <a:moveTo>
                    <a:pt x="0" y="210208"/>
                  </a:moveTo>
                  <a:cubicBezTo>
                    <a:pt x="-13747" y="94759"/>
                    <a:pt x="96599" y="-1496"/>
                    <a:pt x="210208" y="0"/>
                  </a:cubicBezTo>
                  <a:cubicBezTo>
                    <a:pt x="435447" y="-37686"/>
                    <a:pt x="501145" y="42533"/>
                    <a:pt x="746435" y="0"/>
                  </a:cubicBezTo>
                  <a:cubicBezTo>
                    <a:pt x="991725" y="-42533"/>
                    <a:pt x="1138790" y="60576"/>
                    <a:pt x="1368458" y="0"/>
                  </a:cubicBezTo>
                  <a:cubicBezTo>
                    <a:pt x="1598126" y="-60576"/>
                    <a:pt x="1712745" y="24533"/>
                    <a:pt x="1818889" y="0"/>
                  </a:cubicBezTo>
                  <a:cubicBezTo>
                    <a:pt x="1925033" y="-24533"/>
                    <a:pt x="2206633" y="50364"/>
                    <a:pt x="2440912" y="0"/>
                  </a:cubicBezTo>
                  <a:cubicBezTo>
                    <a:pt x="2675191" y="-50364"/>
                    <a:pt x="2831600" y="35036"/>
                    <a:pt x="3062936" y="0"/>
                  </a:cubicBezTo>
                  <a:cubicBezTo>
                    <a:pt x="3294272" y="-35036"/>
                    <a:pt x="3396152" y="44116"/>
                    <a:pt x="3599163" y="0"/>
                  </a:cubicBezTo>
                  <a:cubicBezTo>
                    <a:pt x="3802174" y="-44116"/>
                    <a:pt x="4067139" y="59686"/>
                    <a:pt x="4500024" y="0"/>
                  </a:cubicBezTo>
                  <a:cubicBezTo>
                    <a:pt x="4637931" y="-26528"/>
                    <a:pt x="4704803" y="62196"/>
                    <a:pt x="4710232" y="210208"/>
                  </a:cubicBezTo>
                  <a:cubicBezTo>
                    <a:pt x="4749087" y="375967"/>
                    <a:pt x="4671990" y="479623"/>
                    <a:pt x="4710232" y="685286"/>
                  </a:cubicBezTo>
                  <a:cubicBezTo>
                    <a:pt x="4722167" y="816793"/>
                    <a:pt x="4633244" y="897046"/>
                    <a:pt x="4500024" y="895494"/>
                  </a:cubicBezTo>
                  <a:cubicBezTo>
                    <a:pt x="4284902" y="921247"/>
                    <a:pt x="4230137" y="854641"/>
                    <a:pt x="3963797" y="895494"/>
                  </a:cubicBezTo>
                  <a:cubicBezTo>
                    <a:pt x="3697457" y="936347"/>
                    <a:pt x="3574845" y="838444"/>
                    <a:pt x="3427570" y="895494"/>
                  </a:cubicBezTo>
                  <a:cubicBezTo>
                    <a:pt x="3280295" y="952544"/>
                    <a:pt x="3057636" y="890428"/>
                    <a:pt x="2934241" y="895494"/>
                  </a:cubicBezTo>
                  <a:cubicBezTo>
                    <a:pt x="2810846" y="900560"/>
                    <a:pt x="2605830" y="839302"/>
                    <a:pt x="2440912" y="895494"/>
                  </a:cubicBezTo>
                  <a:cubicBezTo>
                    <a:pt x="2275994" y="951686"/>
                    <a:pt x="2068956" y="846797"/>
                    <a:pt x="1947583" y="895494"/>
                  </a:cubicBezTo>
                  <a:cubicBezTo>
                    <a:pt x="1826210" y="944191"/>
                    <a:pt x="1568079" y="881232"/>
                    <a:pt x="1411356" y="895494"/>
                  </a:cubicBezTo>
                  <a:cubicBezTo>
                    <a:pt x="1254633" y="909756"/>
                    <a:pt x="1108675" y="867989"/>
                    <a:pt x="1003824" y="895494"/>
                  </a:cubicBezTo>
                  <a:cubicBezTo>
                    <a:pt x="898973" y="922999"/>
                    <a:pt x="411661" y="892249"/>
                    <a:pt x="210208" y="895494"/>
                  </a:cubicBezTo>
                  <a:cubicBezTo>
                    <a:pt x="77261" y="896274"/>
                    <a:pt x="-18654" y="798786"/>
                    <a:pt x="0" y="685286"/>
                  </a:cubicBezTo>
                  <a:cubicBezTo>
                    <a:pt x="-9048" y="570489"/>
                    <a:pt x="7119" y="348607"/>
                    <a:pt x="0" y="210208"/>
                  </a:cubicBezTo>
                  <a:close/>
                </a:path>
                <a:path w="4710232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32354" y="-970"/>
                    <a:pt x="563571" y="1880"/>
                    <a:pt x="660639" y="0"/>
                  </a:cubicBezTo>
                  <a:cubicBezTo>
                    <a:pt x="757707" y="-1880"/>
                    <a:pt x="906040" y="50994"/>
                    <a:pt x="1111069" y="0"/>
                  </a:cubicBezTo>
                  <a:cubicBezTo>
                    <a:pt x="1316098" y="-50994"/>
                    <a:pt x="1402870" y="43615"/>
                    <a:pt x="1561500" y="0"/>
                  </a:cubicBezTo>
                  <a:cubicBezTo>
                    <a:pt x="1720130" y="-43615"/>
                    <a:pt x="1838351" y="50737"/>
                    <a:pt x="2011931" y="0"/>
                  </a:cubicBezTo>
                  <a:cubicBezTo>
                    <a:pt x="2185511" y="-50737"/>
                    <a:pt x="2369807" y="32020"/>
                    <a:pt x="2505260" y="0"/>
                  </a:cubicBezTo>
                  <a:cubicBezTo>
                    <a:pt x="2640713" y="-32020"/>
                    <a:pt x="2897628" y="7305"/>
                    <a:pt x="3084385" y="0"/>
                  </a:cubicBezTo>
                  <a:cubicBezTo>
                    <a:pt x="3271143" y="-7305"/>
                    <a:pt x="3399709" y="43934"/>
                    <a:pt x="3534815" y="0"/>
                  </a:cubicBezTo>
                  <a:cubicBezTo>
                    <a:pt x="3669921" y="-43934"/>
                    <a:pt x="4030277" y="47482"/>
                    <a:pt x="4500024" y="0"/>
                  </a:cubicBezTo>
                  <a:cubicBezTo>
                    <a:pt x="4614847" y="28720"/>
                    <a:pt x="4720993" y="68465"/>
                    <a:pt x="4710232" y="210208"/>
                  </a:cubicBezTo>
                  <a:cubicBezTo>
                    <a:pt x="4712782" y="360573"/>
                    <a:pt x="4681362" y="511250"/>
                    <a:pt x="4710232" y="685286"/>
                  </a:cubicBezTo>
                  <a:cubicBezTo>
                    <a:pt x="4703164" y="802570"/>
                    <a:pt x="4643389" y="900255"/>
                    <a:pt x="4500024" y="895494"/>
                  </a:cubicBezTo>
                  <a:cubicBezTo>
                    <a:pt x="4351202" y="906463"/>
                    <a:pt x="4230353" y="872060"/>
                    <a:pt x="4049593" y="895494"/>
                  </a:cubicBezTo>
                  <a:cubicBezTo>
                    <a:pt x="3868833" y="918928"/>
                    <a:pt x="3702334" y="833470"/>
                    <a:pt x="3470468" y="895494"/>
                  </a:cubicBezTo>
                  <a:cubicBezTo>
                    <a:pt x="3238602" y="957518"/>
                    <a:pt x="3018348" y="887354"/>
                    <a:pt x="2891343" y="895494"/>
                  </a:cubicBezTo>
                  <a:cubicBezTo>
                    <a:pt x="2764339" y="903634"/>
                    <a:pt x="2466563" y="888206"/>
                    <a:pt x="2355116" y="895494"/>
                  </a:cubicBezTo>
                  <a:cubicBezTo>
                    <a:pt x="2243669" y="902782"/>
                    <a:pt x="2036828" y="872368"/>
                    <a:pt x="1733093" y="895494"/>
                  </a:cubicBezTo>
                  <a:cubicBezTo>
                    <a:pt x="1429358" y="918620"/>
                    <a:pt x="1425269" y="887910"/>
                    <a:pt x="1153968" y="895494"/>
                  </a:cubicBezTo>
                  <a:cubicBezTo>
                    <a:pt x="882668" y="903078"/>
                    <a:pt x="404997" y="872409"/>
                    <a:pt x="210208" y="895494"/>
                  </a:cubicBezTo>
                  <a:cubicBezTo>
                    <a:pt x="91480" y="877345"/>
                    <a:pt x="-4662" y="801775"/>
                    <a:pt x="0" y="685286"/>
                  </a:cubicBezTo>
                  <a:cubicBezTo>
                    <a:pt x="-5623" y="542492"/>
                    <a:pt x="39885" y="334459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 km 79 m = 		km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143" name="Picture 6">
              <a:extLst>
                <a:ext uri="{FF2B5EF4-FFF2-40B4-BE49-F238E27FC236}">
                  <a16:creationId xmlns:a16="http://schemas.microsoft.com/office/drawing/2014/main" id="{FE750A5F-DD73-4AD5-8053-BF2AE1ED962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>
              <a:fillRect/>
            </a:stretch>
          </p:blipFill>
          <p:spPr>
            <a:xfrm>
              <a:off x="4979189" y="3821369"/>
              <a:ext cx="623426" cy="1131631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F35EC48-5939-4970-82DC-EABBD2881271}"/>
              </a:ext>
            </a:extLst>
          </p:cNvPr>
          <p:cNvGrpSpPr/>
          <p:nvPr/>
        </p:nvGrpSpPr>
        <p:grpSpPr>
          <a:xfrm>
            <a:off x="395169" y="2135320"/>
            <a:ext cx="5299803" cy="1440515"/>
            <a:chOff x="395169" y="2135320"/>
            <a:chExt cx="5299803" cy="1440515"/>
          </a:xfrm>
        </p:grpSpPr>
        <p:sp>
          <p:nvSpPr>
            <p:cNvPr id="131" name="Google Shape;3044;p54">
              <a:extLst>
                <a:ext uri="{FF2B5EF4-FFF2-40B4-BE49-F238E27FC236}">
                  <a16:creationId xmlns:a16="http://schemas.microsoft.com/office/drawing/2014/main" id="{6D49A85A-2D61-43EC-A1C0-B0D10B2D274B}"/>
                </a:ext>
              </a:extLst>
            </p:cNvPr>
            <p:cNvSpPr/>
            <p:nvPr/>
          </p:nvSpPr>
          <p:spPr>
            <a:xfrm>
              <a:off x="395169" y="2533506"/>
              <a:ext cx="4710232" cy="895494"/>
            </a:xfrm>
            <a:custGeom>
              <a:avLst/>
              <a:gdLst>
                <a:gd name="connsiteX0" fmla="*/ 0 w 4710232"/>
                <a:gd name="connsiteY0" fmla="*/ 210208 h 895494"/>
                <a:gd name="connsiteX1" fmla="*/ 210208 w 4710232"/>
                <a:gd name="connsiteY1" fmla="*/ 0 h 895494"/>
                <a:gd name="connsiteX2" fmla="*/ 746435 w 4710232"/>
                <a:gd name="connsiteY2" fmla="*/ 0 h 895494"/>
                <a:gd name="connsiteX3" fmla="*/ 1368458 w 4710232"/>
                <a:gd name="connsiteY3" fmla="*/ 0 h 895494"/>
                <a:gd name="connsiteX4" fmla="*/ 1818889 w 4710232"/>
                <a:gd name="connsiteY4" fmla="*/ 0 h 895494"/>
                <a:gd name="connsiteX5" fmla="*/ 2440912 w 4710232"/>
                <a:gd name="connsiteY5" fmla="*/ 0 h 895494"/>
                <a:gd name="connsiteX6" fmla="*/ 3062936 w 4710232"/>
                <a:gd name="connsiteY6" fmla="*/ 0 h 895494"/>
                <a:gd name="connsiteX7" fmla="*/ 3599163 w 4710232"/>
                <a:gd name="connsiteY7" fmla="*/ 0 h 895494"/>
                <a:gd name="connsiteX8" fmla="*/ 4500024 w 4710232"/>
                <a:gd name="connsiteY8" fmla="*/ 0 h 895494"/>
                <a:gd name="connsiteX9" fmla="*/ 4710232 w 4710232"/>
                <a:gd name="connsiteY9" fmla="*/ 210208 h 895494"/>
                <a:gd name="connsiteX10" fmla="*/ 4710232 w 4710232"/>
                <a:gd name="connsiteY10" fmla="*/ 685286 h 895494"/>
                <a:gd name="connsiteX11" fmla="*/ 4500024 w 4710232"/>
                <a:gd name="connsiteY11" fmla="*/ 895494 h 895494"/>
                <a:gd name="connsiteX12" fmla="*/ 3963797 w 4710232"/>
                <a:gd name="connsiteY12" fmla="*/ 895494 h 895494"/>
                <a:gd name="connsiteX13" fmla="*/ 3427570 w 4710232"/>
                <a:gd name="connsiteY13" fmla="*/ 895494 h 895494"/>
                <a:gd name="connsiteX14" fmla="*/ 2934241 w 4710232"/>
                <a:gd name="connsiteY14" fmla="*/ 895494 h 895494"/>
                <a:gd name="connsiteX15" fmla="*/ 2440912 w 4710232"/>
                <a:gd name="connsiteY15" fmla="*/ 895494 h 895494"/>
                <a:gd name="connsiteX16" fmla="*/ 1947583 w 4710232"/>
                <a:gd name="connsiteY16" fmla="*/ 895494 h 895494"/>
                <a:gd name="connsiteX17" fmla="*/ 1411356 w 4710232"/>
                <a:gd name="connsiteY17" fmla="*/ 895494 h 895494"/>
                <a:gd name="connsiteX18" fmla="*/ 1003824 w 4710232"/>
                <a:gd name="connsiteY18" fmla="*/ 895494 h 895494"/>
                <a:gd name="connsiteX19" fmla="*/ 210208 w 4710232"/>
                <a:gd name="connsiteY19" fmla="*/ 895494 h 895494"/>
                <a:gd name="connsiteX20" fmla="*/ 0 w 4710232"/>
                <a:gd name="connsiteY20" fmla="*/ 685286 h 895494"/>
                <a:gd name="connsiteX21" fmla="*/ 0 w 4710232"/>
                <a:gd name="connsiteY21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10232" h="895494" fill="none" extrusionOk="0">
                  <a:moveTo>
                    <a:pt x="0" y="210208"/>
                  </a:moveTo>
                  <a:cubicBezTo>
                    <a:pt x="-13747" y="94759"/>
                    <a:pt x="96599" y="-1496"/>
                    <a:pt x="210208" y="0"/>
                  </a:cubicBezTo>
                  <a:cubicBezTo>
                    <a:pt x="435447" y="-37686"/>
                    <a:pt x="501145" y="42533"/>
                    <a:pt x="746435" y="0"/>
                  </a:cubicBezTo>
                  <a:cubicBezTo>
                    <a:pt x="991725" y="-42533"/>
                    <a:pt x="1138790" y="60576"/>
                    <a:pt x="1368458" y="0"/>
                  </a:cubicBezTo>
                  <a:cubicBezTo>
                    <a:pt x="1598126" y="-60576"/>
                    <a:pt x="1712745" y="24533"/>
                    <a:pt x="1818889" y="0"/>
                  </a:cubicBezTo>
                  <a:cubicBezTo>
                    <a:pt x="1925033" y="-24533"/>
                    <a:pt x="2206633" y="50364"/>
                    <a:pt x="2440912" y="0"/>
                  </a:cubicBezTo>
                  <a:cubicBezTo>
                    <a:pt x="2675191" y="-50364"/>
                    <a:pt x="2831600" y="35036"/>
                    <a:pt x="3062936" y="0"/>
                  </a:cubicBezTo>
                  <a:cubicBezTo>
                    <a:pt x="3294272" y="-35036"/>
                    <a:pt x="3396152" y="44116"/>
                    <a:pt x="3599163" y="0"/>
                  </a:cubicBezTo>
                  <a:cubicBezTo>
                    <a:pt x="3802174" y="-44116"/>
                    <a:pt x="4067139" y="59686"/>
                    <a:pt x="4500024" y="0"/>
                  </a:cubicBezTo>
                  <a:cubicBezTo>
                    <a:pt x="4637931" y="-26528"/>
                    <a:pt x="4704803" y="62196"/>
                    <a:pt x="4710232" y="210208"/>
                  </a:cubicBezTo>
                  <a:cubicBezTo>
                    <a:pt x="4749087" y="375967"/>
                    <a:pt x="4671990" y="479623"/>
                    <a:pt x="4710232" y="685286"/>
                  </a:cubicBezTo>
                  <a:cubicBezTo>
                    <a:pt x="4722167" y="816793"/>
                    <a:pt x="4633244" y="897046"/>
                    <a:pt x="4500024" y="895494"/>
                  </a:cubicBezTo>
                  <a:cubicBezTo>
                    <a:pt x="4284902" y="921247"/>
                    <a:pt x="4230137" y="854641"/>
                    <a:pt x="3963797" y="895494"/>
                  </a:cubicBezTo>
                  <a:cubicBezTo>
                    <a:pt x="3697457" y="936347"/>
                    <a:pt x="3574845" y="838444"/>
                    <a:pt x="3427570" y="895494"/>
                  </a:cubicBezTo>
                  <a:cubicBezTo>
                    <a:pt x="3280295" y="952544"/>
                    <a:pt x="3057636" y="890428"/>
                    <a:pt x="2934241" y="895494"/>
                  </a:cubicBezTo>
                  <a:cubicBezTo>
                    <a:pt x="2810846" y="900560"/>
                    <a:pt x="2605830" y="839302"/>
                    <a:pt x="2440912" y="895494"/>
                  </a:cubicBezTo>
                  <a:cubicBezTo>
                    <a:pt x="2275994" y="951686"/>
                    <a:pt x="2068956" y="846797"/>
                    <a:pt x="1947583" y="895494"/>
                  </a:cubicBezTo>
                  <a:cubicBezTo>
                    <a:pt x="1826210" y="944191"/>
                    <a:pt x="1568079" y="881232"/>
                    <a:pt x="1411356" y="895494"/>
                  </a:cubicBezTo>
                  <a:cubicBezTo>
                    <a:pt x="1254633" y="909756"/>
                    <a:pt x="1108675" y="867989"/>
                    <a:pt x="1003824" y="895494"/>
                  </a:cubicBezTo>
                  <a:cubicBezTo>
                    <a:pt x="898973" y="922999"/>
                    <a:pt x="411661" y="892249"/>
                    <a:pt x="210208" y="895494"/>
                  </a:cubicBezTo>
                  <a:cubicBezTo>
                    <a:pt x="77261" y="896274"/>
                    <a:pt x="-18654" y="798786"/>
                    <a:pt x="0" y="685286"/>
                  </a:cubicBezTo>
                  <a:cubicBezTo>
                    <a:pt x="-9048" y="570489"/>
                    <a:pt x="7119" y="348607"/>
                    <a:pt x="0" y="210208"/>
                  </a:cubicBezTo>
                  <a:close/>
                </a:path>
                <a:path w="4710232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32354" y="-970"/>
                    <a:pt x="563571" y="1880"/>
                    <a:pt x="660639" y="0"/>
                  </a:cubicBezTo>
                  <a:cubicBezTo>
                    <a:pt x="757707" y="-1880"/>
                    <a:pt x="906040" y="50994"/>
                    <a:pt x="1111069" y="0"/>
                  </a:cubicBezTo>
                  <a:cubicBezTo>
                    <a:pt x="1316098" y="-50994"/>
                    <a:pt x="1402870" y="43615"/>
                    <a:pt x="1561500" y="0"/>
                  </a:cubicBezTo>
                  <a:cubicBezTo>
                    <a:pt x="1720130" y="-43615"/>
                    <a:pt x="1838351" y="50737"/>
                    <a:pt x="2011931" y="0"/>
                  </a:cubicBezTo>
                  <a:cubicBezTo>
                    <a:pt x="2185511" y="-50737"/>
                    <a:pt x="2369807" y="32020"/>
                    <a:pt x="2505260" y="0"/>
                  </a:cubicBezTo>
                  <a:cubicBezTo>
                    <a:pt x="2640713" y="-32020"/>
                    <a:pt x="2897628" y="7305"/>
                    <a:pt x="3084385" y="0"/>
                  </a:cubicBezTo>
                  <a:cubicBezTo>
                    <a:pt x="3271143" y="-7305"/>
                    <a:pt x="3399709" y="43934"/>
                    <a:pt x="3534815" y="0"/>
                  </a:cubicBezTo>
                  <a:cubicBezTo>
                    <a:pt x="3669921" y="-43934"/>
                    <a:pt x="4030277" y="47482"/>
                    <a:pt x="4500024" y="0"/>
                  </a:cubicBezTo>
                  <a:cubicBezTo>
                    <a:pt x="4614847" y="28720"/>
                    <a:pt x="4720993" y="68465"/>
                    <a:pt x="4710232" y="210208"/>
                  </a:cubicBezTo>
                  <a:cubicBezTo>
                    <a:pt x="4712782" y="360573"/>
                    <a:pt x="4681362" y="511250"/>
                    <a:pt x="4710232" y="685286"/>
                  </a:cubicBezTo>
                  <a:cubicBezTo>
                    <a:pt x="4703164" y="802570"/>
                    <a:pt x="4643389" y="900255"/>
                    <a:pt x="4500024" y="895494"/>
                  </a:cubicBezTo>
                  <a:cubicBezTo>
                    <a:pt x="4351202" y="906463"/>
                    <a:pt x="4230353" y="872060"/>
                    <a:pt x="4049593" y="895494"/>
                  </a:cubicBezTo>
                  <a:cubicBezTo>
                    <a:pt x="3868833" y="918928"/>
                    <a:pt x="3702334" y="833470"/>
                    <a:pt x="3470468" y="895494"/>
                  </a:cubicBezTo>
                  <a:cubicBezTo>
                    <a:pt x="3238602" y="957518"/>
                    <a:pt x="3018348" y="887354"/>
                    <a:pt x="2891343" y="895494"/>
                  </a:cubicBezTo>
                  <a:cubicBezTo>
                    <a:pt x="2764339" y="903634"/>
                    <a:pt x="2466563" y="888206"/>
                    <a:pt x="2355116" y="895494"/>
                  </a:cubicBezTo>
                  <a:cubicBezTo>
                    <a:pt x="2243669" y="902782"/>
                    <a:pt x="2036828" y="872368"/>
                    <a:pt x="1733093" y="895494"/>
                  </a:cubicBezTo>
                  <a:cubicBezTo>
                    <a:pt x="1429358" y="918620"/>
                    <a:pt x="1425269" y="887910"/>
                    <a:pt x="1153968" y="895494"/>
                  </a:cubicBezTo>
                  <a:cubicBezTo>
                    <a:pt x="882668" y="903078"/>
                    <a:pt x="404997" y="872409"/>
                    <a:pt x="210208" y="895494"/>
                  </a:cubicBezTo>
                  <a:cubicBezTo>
                    <a:pt x="91480" y="877345"/>
                    <a:pt x="-4662" y="801775"/>
                    <a:pt x="0" y="685286"/>
                  </a:cubicBezTo>
                  <a:cubicBezTo>
                    <a:pt x="-5623" y="542492"/>
                    <a:pt x="39885" y="334459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4 km 382 m =            km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9FA38C-F1B9-45F7-8AA3-5609187230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954787" y="2135320"/>
              <a:ext cx="740185" cy="1440515"/>
            </a:xfrm>
            <a:prstGeom prst="rect">
              <a:avLst/>
            </a:prstGeom>
          </p:spPr>
        </p:pic>
      </p:grpSp>
      <p:sp>
        <p:nvSpPr>
          <p:cNvPr id="3115" name="Google Shape;3115;p54"/>
          <p:cNvSpPr/>
          <p:nvPr/>
        </p:nvSpPr>
        <p:spPr>
          <a:xfrm rot="6901096">
            <a:off x="10283776" y="5104099"/>
            <a:ext cx="2216260" cy="1811965"/>
          </a:xfrm>
          <a:custGeom>
            <a:avLst/>
            <a:gdLst/>
            <a:ahLst/>
            <a:cxnLst/>
            <a:rect l="l" t="t" r="r" b="b"/>
            <a:pathLst>
              <a:path w="29635" h="24230" extrusionOk="0">
                <a:moveTo>
                  <a:pt x="20431" y="4644"/>
                </a:moveTo>
                <a:cubicBezTo>
                  <a:pt x="20503" y="4715"/>
                  <a:pt x="20598" y="4775"/>
                  <a:pt x="20681" y="4858"/>
                </a:cubicBezTo>
                <a:cubicBezTo>
                  <a:pt x="23264" y="6961"/>
                  <a:pt x="25678" y="9424"/>
                  <a:pt x="26570" y="9424"/>
                </a:cubicBezTo>
                <a:cubicBezTo>
                  <a:pt x="26652" y="9424"/>
                  <a:pt x="26722" y="9403"/>
                  <a:pt x="26777" y="9358"/>
                </a:cubicBezTo>
                <a:cubicBezTo>
                  <a:pt x="26849" y="9418"/>
                  <a:pt x="26920" y="9466"/>
                  <a:pt x="26980" y="9513"/>
                </a:cubicBezTo>
                <a:cubicBezTo>
                  <a:pt x="27087" y="9597"/>
                  <a:pt x="27170" y="9656"/>
                  <a:pt x="27254" y="9716"/>
                </a:cubicBezTo>
                <a:cubicBezTo>
                  <a:pt x="26480" y="9942"/>
                  <a:pt x="25718" y="10180"/>
                  <a:pt x="24944" y="10418"/>
                </a:cubicBezTo>
                <a:cubicBezTo>
                  <a:pt x="24884" y="10335"/>
                  <a:pt x="24765" y="10228"/>
                  <a:pt x="24610" y="10073"/>
                </a:cubicBezTo>
                <a:cubicBezTo>
                  <a:pt x="24551" y="10013"/>
                  <a:pt x="24467" y="9942"/>
                  <a:pt x="24396" y="9858"/>
                </a:cubicBezTo>
                <a:cubicBezTo>
                  <a:pt x="24491" y="9835"/>
                  <a:pt x="24956" y="9573"/>
                  <a:pt x="21253" y="5525"/>
                </a:cubicBezTo>
                <a:cubicBezTo>
                  <a:pt x="20967" y="5215"/>
                  <a:pt x="20681" y="4917"/>
                  <a:pt x="20431" y="4644"/>
                </a:cubicBezTo>
                <a:close/>
                <a:moveTo>
                  <a:pt x="20038" y="0"/>
                </a:moveTo>
                <a:cubicBezTo>
                  <a:pt x="20038" y="0"/>
                  <a:pt x="19788" y="786"/>
                  <a:pt x="22384" y="3560"/>
                </a:cubicBezTo>
                <a:cubicBezTo>
                  <a:pt x="24721" y="6031"/>
                  <a:pt x="26819" y="8865"/>
                  <a:pt x="27686" y="8865"/>
                </a:cubicBezTo>
                <a:cubicBezTo>
                  <a:pt x="27746" y="8865"/>
                  <a:pt x="27801" y="8851"/>
                  <a:pt x="27849" y="8823"/>
                </a:cubicBezTo>
                <a:lnTo>
                  <a:pt x="28075" y="9061"/>
                </a:lnTo>
                <a:cubicBezTo>
                  <a:pt x="28230" y="9216"/>
                  <a:pt x="28349" y="9323"/>
                  <a:pt x="28408" y="9382"/>
                </a:cubicBezTo>
                <a:cubicBezTo>
                  <a:pt x="28063" y="9477"/>
                  <a:pt x="27730" y="9573"/>
                  <a:pt x="27385" y="9680"/>
                </a:cubicBezTo>
                <a:cubicBezTo>
                  <a:pt x="27301" y="9620"/>
                  <a:pt x="27206" y="9525"/>
                  <a:pt x="27051" y="9418"/>
                </a:cubicBezTo>
                <a:cubicBezTo>
                  <a:pt x="26992" y="9382"/>
                  <a:pt x="26932" y="9335"/>
                  <a:pt x="26861" y="9275"/>
                </a:cubicBezTo>
                <a:cubicBezTo>
                  <a:pt x="26944" y="9263"/>
                  <a:pt x="27456" y="8989"/>
                  <a:pt x="23182" y="5370"/>
                </a:cubicBezTo>
                <a:cubicBezTo>
                  <a:pt x="18800" y="1684"/>
                  <a:pt x="17961" y="1607"/>
                  <a:pt x="17899" y="1607"/>
                </a:cubicBezTo>
                <a:cubicBezTo>
                  <a:pt x="17896" y="1607"/>
                  <a:pt x="17895" y="1607"/>
                  <a:pt x="17895" y="1607"/>
                </a:cubicBezTo>
                <a:cubicBezTo>
                  <a:pt x="17895" y="1607"/>
                  <a:pt x="17860" y="1846"/>
                  <a:pt x="18288" y="2453"/>
                </a:cubicBezTo>
                <a:cubicBezTo>
                  <a:pt x="16873" y="1130"/>
                  <a:pt x="16525" y="1107"/>
                  <a:pt x="16503" y="1107"/>
                </a:cubicBezTo>
                <a:cubicBezTo>
                  <a:pt x="16503" y="1107"/>
                  <a:pt x="16502" y="1107"/>
                  <a:pt x="16502" y="1107"/>
                </a:cubicBezTo>
                <a:cubicBezTo>
                  <a:pt x="16502" y="1107"/>
                  <a:pt x="16252" y="1893"/>
                  <a:pt x="18836" y="4655"/>
                </a:cubicBezTo>
                <a:cubicBezTo>
                  <a:pt x="21176" y="7141"/>
                  <a:pt x="23287" y="9970"/>
                  <a:pt x="24143" y="9970"/>
                </a:cubicBezTo>
                <a:cubicBezTo>
                  <a:pt x="24202" y="9970"/>
                  <a:pt x="24254" y="9957"/>
                  <a:pt x="24301" y="9930"/>
                </a:cubicBezTo>
                <a:lnTo>
                  <a:pt x="24539" y="10168"/>
                </a:lnTo>
                <a:cubicBezTo>
                  <a:pt x="24658" y="10287"/>
                  <a:pt x="24765" y="10370"/>
                  <a:pt x="24825" y="10454"/>
                </a:cubicBezTo>
                <a:cubicBezTo>
                  <a:pt x="24479" y="10549"/>
                  <a:pt x="24134" y="10656"/>
                  <a:pt x="23813" y="10763"/>
                </a:cubicBezTo>
                <a:cubicBezTo>
                  <a:pt x="23729" y="10704"/>
                  <a:pt x="23634" y="10632"/>
                  <a:pt x="23515" y="10537"/>
                </a:cubicBezTo>
                <a:cubicBezTo>
                  <a:pt x="23455" y="10489"/>
                  <a:pt x="23396" y="10454"/>
                  <a:pt x="23313" y="10394"/>
                </a:cubicBezTo>
                <a:cubicBezTo>
                  <a:pt x="23408" y="10370"/>
                  <a:pt x="23908" y="10108"/>
                  <a:pt x="19645" y="6489"/>
                </a:cubicBezTo>
                <a:cubicBezTo>
                  <a:pt x="15289" y="2813"/>
                  <a:pt x="14435" y="2726"/>
                  <a:pt x="14364" y="2726"/>
                </a:cubicBezTo>
                <a:cubicBezTo>
                  <a:pt x="14361" y="2726"/>
                  <a:pt x="14359" y="2727"/>
                  <a:pt x="14359" y="2727"/>
                </a:cubicBezTo>
                <a:cubicBezTo>
                  <a:pt x="14359" y="2727"/>
                  <a:pt x="14204" y="3548"/>
                  <a:pt x="17145" y="5953"/>
                </a:cubicBezTo>
                <a:cubicBezTo>
                  <a:pt x="19717" y="8068"/>
                  <a:pt x="22130" y="10531"/>
                  <a:pt x="23022" y="10531"/>
                </a:cubicBezTo>
                <a:cubicBezTo>
                  <a:pt x="23104" y="10531"/>
                  <a:pt x="23174" y="10510"/>
                  <a:pt x="23229" y="10466"/>
                </a:cubicBezTo>
                <a:cubicBezTo>
                  <a:pt x="23301" y="10525"/>
                  <a:pt x="23384" y="10573"/>
                  <a:pt x="23444" y="10609"/>
                </a:cubicBezTo>
                <a:cubicBezTo>
                  <a:pt x="23527" y="10692"/>
                  <a:pt x="23622" y="10751"/>
                  <a:pt x="23682" y="10787"/>
                </a:cubicBezTo>
                <a:cubicBezTo>
                  <a:pt x="22693" y="11085"/>
                  <a:pt x="21741" y="11382"/>
                  <a:pt x="20836" y="11680"/>
                </a:cubicBezTo>
                <a:cubicBezTo>
                  <a:pt x="20777" y="11621"/>
                  <a:pt x="20657" y="11502"/>
                  <a:pt x="20491" y="11359"/>
                </a:cubicBezTo>
                <a:lnTo>
                  <a:pt x="20134" y="11001"/>
                </a:lnTo>
                <a:cubicBezTo>
                  <a:pt x="20253" y="10906"/>
                  <a:pt x="20288" y="10335"/>
                  <a:pt x="16955" y="6679"/>
                </a:cubicBezTo>
                <a:cubicBezTo>
                  <a:pt x="12919" y="2263"/>
                  <a:pt x="12204" y="2262"/>
                  <a:pt x="12204" y="2262"/>
                </a:cubicBezTo>
                <a:lnTo>
                  <a:pt x="12204" y="2262"/>
                </a:lnTo>
                <a:cubicBezTo>
                  <a:pt x="12204" y="2262"/>
                  <a:pt x="11954" y="3048"/>
                  <a:pt x="14538" y="5822"/>
                </a:cubicBezTo>
                <a:cubicBezTo>
                  <a:pt x="16870" y="8309"/>
                  <a:pt x="18976" y="11125"/>
                  <a:pt x="19838" y="11125"/>
                </a:cubicBezTo>
                <a:cubicBezTo>
                  <a:pt x="19904" y="11125"/>
                  <a:pt x="19963" y="11108"/>
                  <a:pt x="20015" y="11073"/>
                </a:cubicBezTo>
                <a:cubicBezTo>
                  <a:pt x="20169" y="11204"/>
                  <a:pt x="20288" y="11347"/>
                  <a:pt x="20384" y="11442"/>
                </a:cubicBezTo>
                <a:cubicBezTo>
                  <a:pt x="20503" y="11561"/>
                  <a:pt x="20610" y="11656"/>
                  <a:pt x="20669" y="11728"/>
                </a:cubicBezTo>
                <a:cubicBezTo>
                  <a:pt x="20253" y="11859"/>
                  <a:pt x="19836" y="12002"/>
                  <a:pt x="19455" y="12121"/>
                </a:cubicBezTo>
                <a:cubicBezTo>
                  <a:pt x="19372" y="12061"/>
                  <a:pt x="19288" y="11978"/>
                  <a:pt x="19157" y="11883"/>
                </a:cubicBezTo>
                <a:cubicBezTo>
                  <a:pt x="19074" y="11823"/>
                  <a:pt x="18991" y="11763"/>
                  <a:pt x="18895" y="11680"/>
                </a:cubicBezTo>
                <a:cubicBezTo>
                  <a:pt x="19003" y="11656"/>
                  <a:pt x="19407" y="11323"/>
                  <a:pt x="15288" y="7739"/>
                </a:cubicBezTo>
                <a:cubicBezTo>
                  <a:pt x="10973" y="3992"/>
                  <a:pt x="10134" y="3905"/>
                  <a:pt x="10066" y="3905"/>
                </a:cubicBezTo>
                <a:cubicBezTo>
                  <a:pt x="10062" y="3905"/>
                  <a:pt x="10061" y="3905"/>
                  <a:pt x="10061" y="3905"/>
                </a:cubicBezTo>
                <a:cubicBezTo>
                  <a:pt x="10061" y="3905"/>
                  <a:pt x="9894" y="4715"/>
                  <a:pt x="12799" y="7156"/>
                </a:cubicBezTo>
                <a:cubicBezTo>
                  <a:pt x="15357" y="9320"/>
                  <a:pt x="17734" y="11825"/>
                  <a:pt x="18623" y="11825"/>
                </a:cubicBezTo>
                <a:cubicBezTo>
                  <a:pt x="18702" y="11825"/>
                  <a:pt x="18769" y="11805"/>
                  <a:pt x="18824" y="11763"/>
                </a:cubicBezTo>
                <a:cubicBezTo>
                  <a:pt x="18931" y="11835"/>
                  <a:pt x="19014" y="11906"/>
                  <a:pt x="19098" y="11966"/>
                </a:cubicBezTo>
                <a:cubicBezTo>
                  <a:pt x="19181" y="12037"/>
                  <a:pt x="19253" y="12097"/>
                  <a:pt x="19336" y="12144"/>
                </a:cubicBezTo>
                <a:cubicBezTo>
                  <a:pt x="18764" y="12323"/>
                  <a:pt x="18229" y="12502"/>
                  <a:pt x="17705" y="12668"/>
                </a:cubicBezTo>
                <a:cubicBezTo>
                  <a:pt x="17633" y="12609"/>
                  <a:pt x="17550" y="12537"/>
                  <a:pt x="17407" y="12430"/>
                </a:cubicBezTo>
                <a:cubicBezTo>
                  <a:pt x="17336" y="12371"/>
                  <a:pt x="17252" y="12311"/>
                  <a:pt x="17157" y="12240"/>
                </a:cubicBezTo>
                <a:cubicBezTo>
                  <a:pt x="17264" y="12204"/>
                  <a:pt x="17669" y="11883"/>
                  <a:pt x="13526" y="8287"/>
                </a:cubicBezTo>
                <a:cubicBezTo>
                  <a:pt x="9210" y="4539"/>
                  <a:pt x="8372" y="4453"/>
                  <a:pt x="8304" y="4453"/>
                </a:cubicBezTo>
                <a:cubicBezTo>
                  <a:pt x="8300" y="4453"/>
                  <a:pt x="8299" y="4453"/>
                  <a:pt x="8299" y="4453"/>
                </a:cubicBezTo>
                <a:cubicBezTo>
                  <a:pt x="8299" y="4453"/>
                  <a:pt x="8144" y="5275"/>
                  <a:pt x="11037" y="7715"/>
                </a:cubicBezTo>
                <a:cubicBezTo>
                  <a:pt x="13591" y="9865"/>
                  <a:pt x="15955" y="12376"/>
                  <a:pt x="16863" y="12376"/>
                </a:cubicBezTo>
                <a:cubicBezTo>
                  <a:pt x="16946" y="12376"/>
                  <a:pt x="17016" y="12355"/>
                  <a:pt x="17074" y="12311"/>
                </a:cubicBezTo>
                <a:cubicBezTo>
                  <a:pt x="17169" y="12383"/>
                  <a:pt x="17264" y="12454"/>
                  <a:pt x="17336" y="12514"/>
                </a:cubicBezTo>
                <a:cubicBezTo>
                  <a:pt x="17431" y="12597"/>
                  <a:pt x="17502" y="12656"/>
                  <a:pt x="17574" y="12692"/>
                </a:cubicBezTo>
                <a:cubicBezTo>
                  <a:pt x="17026" y="12871"/>
                  <a:pt x="16514" y="13037"/>
                  <a:pt x="16038" y="13192"/>
                </a:cubicBezTo>
                <a:cubicBezTo>
                  <a:pt x="15955" y="13145"/>
                  <a:pt x="15835" y="13073"/>
                  <a:pt x="15669" y="12966"/>
                </a:cubicBezTo>
                <a:cubicBezTo>
                  <a:pt x="15526" y="12871"/>
                  <a:pt x="15323" y="12775"/>
                  <a:pt x="15121" y="12656"/>
                </a:cubicBezTo>
                <a:cubicBezTo>
                  <a:pt x="15704" y="11799"/>
                  <a:pt x="9097" y="8858"/>
                  <a:pt x="9097" y="8858"/>
                </a:cubicBezTo>
                <a:cubicBezTo>
                  <a:pt x="9097" y="8858"/>
                  <a:pt x="6214" y="7336"/>
                  <a:pt x="4828" y="7336"/>
                </a:cubicBezTo>
                <a:cubicBezTo>
                  <a:pt x="4578" y="7336"/>
                  <a:pt x="4378" y="7385"/>
                  <a:pt x="4251" y="7501"/>
                </a:cubicBezTo>
                <a:cubicBezTo>
                  <a:pt x="4251" y="7501"/>
                  <a:pt x="4358" y="8430"/>
                  <a:pt x="7751" y="9632"/>
                </a:cubicBezTo>
                <a:cubicBezTo>
                  <a:pt x="9930" y="10397"/>
                  <a:pt x="13142" y="12841"/>
                  <a:pt x="14586" y="12841"/>
                </a:cubicBezTo>
                <a:cubicBezTo>
                  <a:pt x="14760" y="12841"/>
                  <a:pt x="14908" y="12806"/>
                  <a:pt x="15026" y="12728"/>
                </a:cubicBezTo>
                <a:lnTo>
                  <a:pt x="15050" y="12716"/>
                </a:lnTo>
                <a:lnTo>
                  <a:pt x="15062" y="12716"/>
                </a:lnTo>
                <a:cubicBezTo>
                  <a:pt x="15288" y="12835"/>
                  <a:pt x="15478" y="12918"/>
                  <a:pt x="15645" y="13014"/>
                </a:cubicBezTo>
                <a:cubicBezTo>
                  <a:pt x="15776" y="13085"/>
                  <a:pt x="15883" y="13145"/>
                  <a:pt x="15966" y="13192"/>
                </a:cubicBezTo>
                <a:cubicBezTo>
                  <a:pt x="15478" y="13347"/>
                  <a:pt x="15014" y="13490"/>
                  <a:pt x="14609" y="13621"/>
                </a:cubicBezTo>
                <a:cubicBezTo>
                  <a:pt x="14526" y="13585"/>
                  <a:pt x="14419" y="13549"/>
                  <a:pt x="14276" y="13490"/>
                </a:cubicBezTo>
                <a:cubicBezTo>
                  <a:pt x="14109" y="13430"/>
                  <a:pt x="13895" y="13335"/>
                  <a:pt x="13680" y="13252"/>
                </a:cubicBezTo>
                <a:cubicBezTo>
                  <a:pt x="13657" y="13252"/>
                  <a:pt x="13645" y="13228"/>
                  <a:pt x="13633" y="13228"/>
                </a:cubicBezTo>
                <a:cubicBezTo>
                  <a:pt x="13657" y="12394"/>
                  <a:pt x="10001" y="11644"/>
                  <a:pt x="6560" y="10489"/>
                </a:cubicBezTo>
                <a:cubicBezTo>
                  <a:pt x="4717" y="9873"/>
                  <a:pt x="3656" y="9723"/>
                  <a:pt x="3060" y="9723"/>
                </a:cubicBezTo>
                <a:cubicBezTo>
                  <a:pt x="2493" y="9723"/>
                  <a:pt x="2346" y="9858"/>
                  <a:pt x="2346" y="9858"/>
                </a:cubicBezTo>
                <a:cubicBezTo>
                  <a:pt x="2346" y="9858"/>
                  <a:pt x="2631" y="10513"/>
                  <a:pt x="8346" y="12323"/>
                </a:cubicBezTo>
                <a:cubicBezTo>
                  <a:pt x="11387" y="13294"/>
                  <a:pt x="12678" y="13521"/>
                  <a:pt x="13220" y="13521"/>
                </a:cubicBezTo>
                <a:cubicBezTo>
                  <a:pt x="13696" y="13521"/>
                  <a:pt x="13597" y="13347"/>
                  <a:pt x="13597" y="13347"/>
                </a:cubicBezTo>
                <a:cubicBezTo>
                  <a:pt x="13621" y="13347"/>
                  <a:pt x="13633" y="13371"/>
                  <a:pt x="13645" y="13371"/>
                </a:cubicBezTo>
                <a:cubicBezTo>
                  <a:pt x="13883" y="13454"/>
                  <a:pt x="14073" y="13526"/>
                  <a:pt x="14240" y="13585"/>
                </a:cubicBezTo>
                <a:cubicBezTo>
                  <a:pt x="14311" y="13621"/>
                  <a:pt x="14395" y="13645"/>
                  <a:pt x="14454" y="13668"/>
                </a:cubicBezTo>
                <a:cubicBezTo>
                  <a:pt x="13526" y="13942"/>
                  <a:pt x="12918" y="14145"/>
                  <a:pt x="12728" y="14169"/>
                </a:cubicBezTo>
                <a:lnTo>
                  <a:pt x="12192" y="14169"/>
                </a:lnTo>
                <a:lnTo>
                  <a:pt x="11966" y="14180"/>
                </a:lnTo>
                <a:cubicBezTo>
                  <a:pt x="11998" y="13783"/>
                  <a:pt x="10959" y="13661"/>
                  <a:pt x="9667" y="13661"/>
                </a:cubicBezTo>
                <a:cubicBezTo>
                  <a:pt x="7586" y="13661"/>
                  <a:pt x="4846" y="13978"/>
                  <a:pt x="4846" y="13978"/>
                </a:cubicBezTo>
                <a:cubicBezTo>
                  <a:pt x="4846" y="13978"/>
                  <a:pt x="322" y="14180"/>
                  <a:pt x="0" y="15276"/>
                </a:cubicBezTo>
                <a:cubicBezTo>
                  <a:pt x="0" y="15276"/>
                  <a:pt x="257" y="15615"/>
                  <a:pt x="1523" y="15615"/>
                </a:cubicBezTo>
                <a:cubicBezTo>
                  <a:pt x="2125" y="15615"/>
                  <a:pt x="2956" y="15538"/>
                  <a:pt x="4096" y="15312"/>
                </a:cubicBezTo>
                <a:cubicBezTo>
                  <a:pt x="6620" y="14823"/>
                  <a:pt x="11299" y="15466"/>
                  <a:pt x="11918" y="14288"/>
                </a:cubicBezTo>
                <a:lnTo>
                  <a:pt x="12192" y="14276"/>
                </a:lnTo>
                <a:cubicBezTo>
                  <a:pt x="12260" y="14272"/>
                  <a:pt x="12327" y="14270"/>
                  <a:pt x="12395" y="14270"/>
                </a:cubicBezTo>
                <a:cubicBezTo>
                  <a:pt x="12529" y="14270"/>
                  <a:pt x="12664" y="14276"/>
                  <a:pt x="12799" y="14276"/>
                </a:cubicBezTo>
                <a:lnTo>
                  <a:pt x="11954" y="14835"/>
                </a:lnTo>
                <a:cubicBezTo>
                  <a:pt x="11893" y="14792"/>
                  <a:pt x="11816" y="14771"/>
                  <a:pt x="11722" y="14771"/>
                </a:cubicBezTo>
                <a:cubicBezTo>
                  <a:pt x="10766" y="14771"/>
                  <a:pt x="8163" y="16916"/>
                  <a:pt x="5441" y="18705"/>
                </a:cubicBezTo>
                <a:cubicBezTo>
                  <a:pt x="2274" y="20788"/>
                  <a:pt x="2334" y="21622"/>
                  <a:pt x="2334" y="21622"/>
                </a:cubicBezTo>
                <a:cubicBezTo>
                  <a:pt x="2334" y="21622"/>
                  <a:pt x="2340" y="21623"/>
                  <a:pt x="2356" y="21623"/>
                </a:cubicBezTo>
                <a:cubicBezTo>
                  <a:pt x="2506" y="21623"/>
                  <a:pt x="3501" y="21478"/>
                  <a:pt x="7977" y="18443"/>
                </a:cubicBezTo>
                <a:cubicBezTo>
                  <a:pt x="12930" y="15073"/>
                  <a:pt x="12037" y="14954"/>
                  <a:pt x="12037" y="14954"/>
                </a:cubicBezTo>
                <a:cubicBezTo>
                  <a:pt x="12037" y="14942"/>
                  <a:pt x="12025" y="14942"/>
                  <a:pt x="12025" y="14931"/>
                </a:cubicBezTo>
                <a:lnTo>
                  <a:pt x="12752" y="14442"/>
                </a:lnTo>
                <a:cubicBezTo>
                  <a:pt x="12764" y="14442"/>
                  <a:pt x="12776" y="14419"/>
                  <a:pt x="12799" y="14419"/>
                </a:cubicBezTo>
                <a:cubicBezTo>
                  <a:pt x="12895" y="14383"/>
                  <a:pt x="13395" y="14204"/>
                  <a:pt x="14169" y="13942"/>
                </a:cubicBezTo>
                <a:lnTo>
                  <a:pt x="14169" y="13942"/>
                </a:lnTo>
                <a:lnTo>
                  <a:pt x="14073" y="14038"/>
                </a:lnTo>
                <a:cubicBezTo>
                  <a:pt x="13990" y="14121"/>
                  <a:pt x="13895" y="14228"/>
                  <a:pt x="13776" y="14335"/>
                </a:cubicBezTo>
                <a:cubicBezTo>
                  <a:pt x="13725" y="14301"/>
                  <a:pt x="13667" y="14284"/>
                  <a:pt x="13603" y="14284"/>
                </a:cubicBezTo>
                <a:cubicBezTo>
                  <a:pt x="12750" y="14284"/>
                  <a:pt x="10696" y="17148"/>
                  <a:pt x="8406" y="19693"/>
                </a:cubicBezTo>
                <a:cubicBezTo>
                  <a:pt x="5846" y="22574"/>
                  <a:pt x="6120" y="23372"/>
                  <a:pt x="6120" y="23372"/>
                </a:cubicBezTo>
                <a:cubicBezTo>
                  <a:pt x="6120" y="23372"/>
                  <a:pt x="6834" y="23372"/>
                  <a:pt x="10775" y="18860"/>
                </a:cubicBezTo>
                <a:cubicBezTo>
                  <a:pt x="14050" y="15121"/>
                  <a:pt x="13990" y="14561"/>
                  <a:pt x="13871" y="14466"/>
                </a:cubicBezTo>
                <a:cubicBezTo>
                  <a:pt x="13978" y="14359"/>
                  <a:pt x="14061" y="14276"/>
                  <a:pt x="14133" y="14180"/>
                </a:cubicBezTo>
                <a:cubicBezTo>
                  <a:pt x="14240" y="14085"/>
                  <a:pt x="14323" y="13990"/>
                  <a:pt x="14383" y="13918"/>
                </a:cubicBezTo>
                <a:cubicBezTo>
                  <a:pt x="14490" y="13883"/>
                  <a:pt x="14597" y="13847"/>
                  <a:pt x="14716" y="13811"/>
                </a:cubicBezTo>
                <a:lnTo>
                  <a:pt x="14728" y="13811"/>
                </a:lnTo>
                <a:lnTo>
                  <a:pt x="14728" y="13799"/>
                </a:lnTo>
                <a:cubicBezTo>
                  <a:pt x="15050" y="13692"/>
                  <a:pt x="15407" y="13573"/>
                  <a:pt x="15776" y="13454"/>
                </a:cubicBezTo>
                <a:lnTo>
                  <a:pt x="15776" y="13454"/>
                </a:lnTo>
                <a:cubicBezTo>
                  <a:pt x="15716" y="13526"/>
                  <a:pt x="15645" y="13645"/>
                  <a:pt x="15526" y="13788"/>
                </a:cubicBezTo>
                <a:cubicBezTo>
                  <a:pt x="15466" y="13859"/>
                  <a:pt x="15407" y="13942"/>
                  <a:pt x="15323" y="14049"/>
                </a:cubicBezTo>
                <a:cubicBezTo>
                  <a:pt x="15285" y="14031"/>
                  <a:pt x="15243" y="14022"/>
                  <a:pt x="15200" y="14022"/>
                </a:cubicBezTo>
                <a:cubicBezTo>
                  <a:pt x="14379" y="14022"/>
                  <a:pt x="12757" y="17241"/>
                  <a:pt x="10835" y="20169"/>
                </a:cubicBezTo>
                <a:cubicBezTo>
                  <a:pt x="8799" y="23372"/>
                  <a:pt x="9180" y="24110"/>
                  <a:pt x="9180" y="24110"/>
                </a:cubicBezTo>
                <a:cubicBezTo>
                  <a:pt x="9180" y="24110"/>
                  <a:pt x="9882" y="23991"/>
                  <a:pt x="13097" y="18943"/>
                </a:cubicBezTo>
                <a:cubicBezTo>
                  <a:pt x="16035" y="14318"/>
                  <a:pt x="15552" y="14119"/>
                  <a:pt x="15447" y="14119"/>
                </a:cubicBezTo>
                <a:cubicBezTo>
                  <a:pt x="15437" y="14119"/>
                  <a:pt x="15431" y="14121"/>
                  <a:pt x="15431" y="14121"/>
                </a:cubicBezTo>
                <a:lnTo>
                  <a:pt x="15419" y="14121"/>
                </a:lnTo>
                <a:cubicBezTo>
                  <a:pt x="15490" y="14026"/>
                  <a:pt x="15550" y="13930"/>
                  <a:pt x="15597" y="13859"/>
                </a:cubicBezTo>
                <a:cubicBezTo>
                  <a:pt x="15728" y="13668"/>
                  <a:pt x="15824" y="13526"/>
                  <a:pt x="15883" y="13454"/>
                </a:cubicBezTo>
                <a:cubicBezTo>
                  <a:pt x="16324" y="13311"/>
                  <a:pt x="16812" y="13156"/>
                  <a:pt x="17348" y="12990"/>
                </a:cubicBezTo>
                <a:lnTo>
                  <a:pt x="17348" y="12990"/>
                </a:lnTo>
                <a:cubicBezTo>
                  <a:pt x="17312" y="13073"/>
                  <a:pt x="17264" y="13156"/>
                  <a:pt x="17205" y="13264"/>
                </a:cubicBezTo>
                <a:cubicBezTo>
                  <a:pt x="17157" y="13347"/>
                  <a:pt x="17098" y="13454"/>
                  <a:pt x="17038" y="13561"/>
                </a:cubicBezTo>
                <a:cubicBezTo>
                  <a:pt x="17014" y="13555"/>
                  <a:pt x="16990" y="13552"/>
                  <a:pt x="16966" y="13552"/>
                </a:cubicBezTo>
                <a:cubicBezTo>
                  <a:pt x="16143" y="13552"/>
                  <a:pt x="14895" y="17001"/>
                  <a:pt x="13299" y="20157"/>
                </a:cubicBezTo>
                <a:cubicBezTo>
                  <a:pt x="11609" y="23551"/>
                  <a:pt x="12073" y="24229"/>
                  <a:pt x="12073" y="24229"/>
                </a:cubicBezTo>
                <a:cubicBezTo>
                  <a:pt x="12073" y="24229"/>
                  <a:pt x="12752" y="24039"/>
                  <a:pt x="15359" y="18645"/>
                </a:cubicBezTo>
                <a:cubicBezTo>
                  <a:pt x="17740" y="13728"/>
                  <a:pt x="17252" y="13585"/>
                  <a:pt x="17145" y="13585"/>
                </a:cubicBezTo>
                <a:cubicBezTo>
                  <a:pt x="17205" y="13490"/>
                  <a:pt x="17252" y="13395"/>
                  <a:pt x="17288" y="13311"/>
                </a:cubicBezTo>
                <a:cubicBezTo>
                  <a:pt x="17383" y="13145"/>
                  <a:pt x="17443" y="13026"/>
                  <a:pt x="17490" y="12930"/>
                </a:cubicBezTo>
                <a:lnTo>
                  <a:pt x="17752" y="12847"/>
                </a:lnTo>
                <a:lnTo>
                  <a:pt x="17764" y="12859"/>
                </a:lnTo>
                <a:lnTo>
                  <a:pt x="17788" y="12835"/>
                </a:lnTo>
                <a:cubicBezTo>
                  <a:pt x="18336" y="12656"/>
                  <a:pt x="18895" y="12478"/>
                  <a:pt x="19514" y="12299"/>
                </a:cubicBezTo>
                <a:lnTo>
                  <a:pt x="19514" y="12275"/>
                </a:lnTo>
                <a:cubicBezTo>
                  <a:pt x="19895" y="12156"/>
                  <a:pt x="20288" y="12037"/>
                  <a:pt x="20705" y="11906"/>
                </a:cubicBezTo>
                <a:lnTo>
                  <a:pt x="20705" y="11906"/>
                </a:lnTo>
                <a:cubicBezTo>
                  <a:pt x="20657" y="11966"/>
                  <a:pt x="20598" y="12061"/>
                  <a:pt x="20538" y="12144"/>
                </a:cubicBezTo>
                <a:cubicBezTo>
                  <a:pt x="20467" y="12264"/>
                  <a:pt x="20360" y="12418"/>
                  <a:pt x="20253" y="12573"/>
                </a:cubicBezTo>
                <a:cubicBezTo>
                  <a:pt x="20212" y="12553"/>
                  <a:pt x="20169" y="12543"/>
                  <a:pt x="20123" y="12543"/>
                </a:cubicBezTo>
                <a:cubicBezTo>
                  <a:pt x="19301" y="12543"/>
                  <a:pt x="17783" y="15833"/>
                  <a:pt x="15955" y="18824"/>
                </a:cubicBezTo>
                <a:cubicBezTo>
                  <a:pt x="13978" y="22074"/>
                  <a:pt x="14395" y="22789"/>
                  <a:pt x="14395" y="22789"/>
                </a:cubicBezTo>
                <a:cubicBezTo>
                  <a:pt x="14395" y="22789"/>
                  <a:pt x="15085" y="22658"/>
                  <a:pt x="18121" y="17490"/>
                </a:cubicBezTo>
                <a:cubicBezTo>
                  <a:pt x="20729" y="13085"/>
                  <a:pt x="20479" y="12633"/>
                  <a:pt x="20348" y="12609"/>
                </a:cubicBezTo>
                <a:cubicBezTo>
                  <a:pt x="20443" y="12454"/>
                  <a:pt x="20538" y="12311"/>
                  <a:pt x="20610" y="12204"/>
                </a:cubicBezTo>
                <a:cubicBezTo>
                  <a:pt x="20705" y="12073"/>
                  <a:pt x="20777" y="11954"/>
                  <a:pt x="20824" y="11883"/>
                </a:cubicBezTo>
                <a:cubicBezTo>
                  <a:pt x="21205" y="11763"/>
                  <a:pt x="21610" y="11644"/>
                  <a:pt x="22027" y="11502"/>
                </a:cubicBezTo>
                <a:lnTo>
                  <a:pt x="22027" y="11502"/>
                </a:lnTo>
                <a:cubicBezTo>
                  <a:pt x="21991" y="11585"/>
                  <a:pt x="21931" y="11728"/>
                  <a:pt x="21860" y="11918"/>
                </a:cubicBezTo>
                <a:cubicBezTo>
                  <a:pt x="21800" y="12085"/>
                  <a:pt x="21729" y="12275"/>
                  <a:pt x="21634" y="12490"/>
                </a:cubicBezTo>
                <a:lnTo>
                  <a:pt x="21634" y="12502"/>
                </a:lnTo>
                <a:cubicBezTo>
                  <a:pt x="21612" y="12496"/>
                  <a:pt x="21590" y="12493"/>
                  <a:pt x="21568" y="12493"/>
                </a:cubicBezTo>
                <a:cubicBezTo>
                  <a:pt x="20783" y="12493"/>
                  <a:pt x="20032" y="15985"/>
                  <a:pt x="18931" y="19241"/>
                </a:cubicBezTo>
                <a:cubicBezTo>
                  <a:pt x="17752" y="22681"/>
                  <a:pt x="18288" y="23277"/>
                  <a:pt x="18288" y="23277"/>
                </a:cubicBezTo>
                <a:cubicBezTo>
                  <a:pt x="18288" y="23277"/>
                  <a:pt x="18919" y="23015"/>
                  <a:pt x="20681" y="17550"/>
                </a:cubicBezTo>
                <a:cubicBezTo>
                  <a:pt x="22146" y="13073"/>
                  <a:pt x="21896" y="12561"/>
                  <a:pt x="21753" y="12514"/>
                </a:cubicBezTo>
                <a:cubicBezTo>
                  <a:pt x="21848" y="12299"/>
                  <a:pt x="21908" y="12121"/>
                  <a:pt x="21967" y="11954"/>
                </a:cubicBezTo>
                <a:cubicBezTo>
                  <a:pt x="22086" y="11644"/>
                  <a:pt x="22146" y="11466"/>
                  <a:pt x="22158" y="11466"/>
                </a:cubicBezTo>
                <a:cubicBezTo>
                  <a:pt x="22467" y="11371"/>
                  <a:pt x="22789" y="11263"/>
                  <a:pt x="23110" y="11180"/>
                </a:cubicBezTo>
                <a:lnTo>
                  <a:pt x="23110" y="11180"/>
                </a:lnTo>
                <a:cubicBezTo>
                  <a:pt x="23098" y="11251"/>
                  <a:pt x="23051" y="11418"/>
                  <a:pt x="23003" y="11644"/>
                </a:cubicBezTo>
                <a:cubicBezTo>
                  <a:pt x="22979" y="11740"/>
                  <a:pt x="22967" y="11859"/>
                  <a:pt x="22920" y="12013"/>
                </a:cubicBezTo>
                <a:cubicBezTo>
                  <a:pt x="22905" y="12011"/>
                  <a:pt x="22890" y="12010"/>
                  <a:pt x="22875" y="12010"/>
                </a:cubicBezTo>
                <a:cubicBezTo>
                  <a:pt x="22044" y="12010"/>
                  <a:pt x="21862" y="15623"/>
                  <a:pt x="21277" y="19098"/>
                </a:cubicBezTo>
                <a:cubicBezTo>
                  <a:pt x="20669" y="22681"/>
                  <a:pt x="21300" y="23170"/>
                  <a:pt x="21300" y="23170"/>
                </a:cubicBezTo>
                <a:cubicBezTo>
                  <a:pt x="21300" y="23170"/>
                  <a:pt x="21872" y="22801"/>
                  <a:pt x="22753" y="17133"/>
                </a:cubicBezTo>
                <a:cubicBezTo>
                  <a:pt x="23479" y="12502"/>
                  <a:pt x="23158" y="12013"/>
                  <a:pt x="23027" y="11990"/>
                </a:cubicBezTo>
                <a:cubicBezTo>
                  <a:pt x="23051" y="11871"/>
                  <a:pt x="23063" y="11752"/>
                  <a:pt x="23098" y="11656"/>
                </a:cubicBezTo>
                <a:cubicBezTo>
                  <a:pt x="23158" y="11335"/>
                  <a:pt x="23205" y="11156"/>
                  <a:pt x="23205" y="11144"/>
                </a:cubicBezTo>
                <a:cubicBezTo>
                  <a:pt x="24158" y="10859"/>
                  <a:pt x="25122" y="10561"/>
                  <a:pt x="26087" y="10287"/>
                </a:cubicBezTo>
                <a:lnTo>
                  <a:pt x="26087" y="10287"/>
                </a:lnTo>
                <a:cubicBezTo>
                  <a:pt x="26063" y="10359"/>
                  <a:pt x="26003" y="10501"/>
                  <a:pt x="25920" y="10680"/>
                </a:cubicBezTo>
                <a:cubicBezTo>
                  <a:pt x="25896" y="10775"/>
                  <a:pt x="25849" y="10882"/>
                  <a:pt x="25801" y="10978"/>
                </a:cubicBezTo>
                <a:cubicBezTo>
                  <a:pt x="25793" y="10977"/>
                  <a:pt x="25785" y="10977"/>
                  <a:pt x="25777" y="10977"/>
                </a:cubicBezTo>
                <a:cubicBezTo>
                  <a:pt x="24988" y="10977"/>
                  <a:pt x="24242" y="14464"/>
                  <a:pt x="23122" y="17740"/>
                </a:cubicBezTo>
                <a:cubicBezTo>
                  <a:pt x="21955" y="21181"/>
                  <a:pt x="22491" y="21777"/>
                  <a:pt x="22491" y="21777"/>
                </a:cubicBezTo>
                <a:cubicBezTo>
                  <a:pt x="22491" y="21777"/>
                  <a:pt x="23110" y="21503"/>
                  <a:pt x="24884" y="16038"/>
                </a:cubicBezTo>
                <a:cubicBezTo>
                  <a:pt x="26436" y="11278"/>
                  <a:pt x="26050" y="11013"/>
                  <a:pt x="25930" y="11013"/>
                </a:cubicBezTo>
                <a:cubicBezTo>
                  <a:pt x="25926" y="11013"/>
                  <a:pt x="25923" y="11013"/>
                  <a:pt x="25920" y="11013"/>
                </a:cubicBezTo>
                <a:cubicBezTo>
                  <a:pt x="25968" y="10906"/>
                  <a:pt x="26003" y="10823"/>
                  <a:pt x="26027" y="10728"/>
                </a:cubicBezTo>
                <a:cubicBezTo>
                  <a:pt x="26146" y="10418"/>
                  <a:pt x="26206" y="10239"/>
                  <a:pt x="26206" y="10239"/>
                </a:cubicBezTo>
                <a:lnTo>
                  <a:pt x="26194" y="10239"/>
                </a:lnTo>
                <a:cubicBezTo>
                  <a:pt x="26753" y="10073"/>
                  <a:pt x="27337" y="9894"/>
                  <a:pt x="27908" y="9727"/>
                </a:cubicBezTo>
                <a:lnTo>
                  <a:pt x="27908" y="9727"/>
                </a:lnTo>
                <a:cubicBezTo>
                  <a:pt x="27885" y="9811"/>
                  <a:pt x="27861" y="9906"/>
                  <a:pt x="27849" y="10025"/>
                </a:cubicBezTo>
                <a:cubicBezTo>
                  <a:pt x="27825" y="10120"/>
                  <a:pt x="27801" y="10228"/>
                  <a:pt x="27789" y="10347"/>
                </a:cubicBezTo>
                <a:cubicBezTo>
                  <a:pt x="26968" y="10370"/>
                  <a:pt x="26837" y="14002"/>
                  <a:pt x="26277" y="17455"/>
                </a:cubicBezTo>
                <a:cubicBezTo>
                  <a:pt x="25706" y="21038"/>
                  <a:pt x="26337" y="21538"/>
                  <a:pt x="26337" y="21538"/>
                </a:cubicBezTo>
                <a:cubicBezTo>
                  <a:pt x="26337" y="21538"/>
                  <a:pt x="26908" y="21157"/>
                  <a:pt x="27742" y="15478"/>
                </a:cubicBezTo>
                <a:cubicBezTo>
                  <a:pt x="28453" y="10728"/>
                  <a:pt x="28092" y="10363"/>
                  <a:pt x="27963" y="10363"/>
                </a:cubicBezTo>
                <a:cubicBezTo>
                  <a:pt x="27950" y="10363"/>
                  <a:pt x="27939" y="10367"/>
                  <a:pt x="27932" y="10370"/>
                </a:cubicBezTo>
                <a:cubicBezTo>
                  <a:pt x="27944" y="10275"/>
                  <a:pt x="27980" y="10168"/>
                  <a:pt x="27992" y="10073"/>
                </a:cubicBezTo>
                <a:cubicBezTo>
                  <a:pt x="28027" y="9930"/>
                  <a:pt x="28051" y="9811"/>
                  <a:pt x="28063" y="9716"/>
                </a:cubicBezTo>
                <a:lnTo>
                  <a:pt x="29635" y="9275"/>
                </a:lnTo>
                <a:lnTo>
                  <a:pt x="29551" y="9037"/>
                </a:lnTo>
                <a:cubicBezTo>
                  <a:pt x="29218" y="9132"/>
                  <a:pt x="28873" y="9227"/>
                  <a:pt x="28516" y="9335"/>
                </a:cubicBezTo>
                <a:cubicBezTo>
                  <a:pt x="28468" y="9287"/>
                  <a:pt x="28337" y="9168"/>
                  <a:pt x="28158" y="8977"/>
                </a:cubicBezTo>
                <a:cubicBezTo>
                  <a:pt x="28099" y="8918"/>
                  <a:pt x="28004" y="8835"/>
                  <a:pt x="27932" y="8751"/>
                </a:cubicBezTo>
                <a:cubicBezTo>
                  <a:pt x="28039" y="8739"/>
                  <a:pt x="28492" y="8465"/>
                  <a:pt x="24789" y="4417"/>
                </a:cubicBezTo>
                <a:cubicBezTo>
                  <a:pt x="20765" y="0"/>
                  <a:pt x="20038" y="0"/>
                  <a:pt x="20038" y="0"/>
                </a:cubicBezTo>
                <a:close/>
              </a:path>
            </a:pathLst>
          </a:custGeom>
          <a:solidFill>
            <a:srgbClr val="8FC7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8" name="Google Shape;3066;p35">
            <a:extLst>
              <a:ext uri="{FF2B5EF4-FFF2-40B4-BE49-F238E27FC236}">
                <a16:creationId xmlns:a16="http://schemas.microsoft.com/office/drawing/2014/main" id="{97A4D301-19B6-4F45-BCFD-ED2EFBAC549A}"/>
              </a:ext>
            </a:extLst>
          </p:cNvPr>
          <p:cNvSpPr/>
          <p:nvPr/>
        </p:nvSpPr>
        <p:spPr>
          <a:xfrm>
            <a:off x="1822519" y="671438"/>
            <a:ext cx="8967868" cy="1382468"/>
          </a:xfrm>
          <a:prstGeom prst="roundRect">
            <a:avLst>
              <a:gd name="adj" fmla="val 16667"/>
            </a:avLst>
          </a:prstGeom>
          <a:solidFill>
            <a:srgbClr val="F8D8BA"/>
          </a:solidFill>
          <a:ln w="381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552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Hãy viết các số đo sau dưới dạng 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số thập phân </a:t>
            </a: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để có được 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những </a:t>
            </a: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nguyên liệu chất lượng cho ly Soda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rgbClr val="5F1B1F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.</a:t>
            </a:r>
            <a:endParaRPr kumimoji="0" lang="vi-VN" sz="3200" b="0" i="0" u="none" strike="noStrike" kern="0" cap="none" spc="0" normalizeH="0" baseline="0" noProof="0">
              <a:ln>
                <a:noFill/>
              </a:ln>
              <a:solidFill>
                <a:srgbClr val="5F1B1F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pic>
        <p:nvPicPr>
          <p:cNvPr id="129" name="Graphic 128">
            <a:extLst>
              <a:ext uri="{FF2B5EF4-FFF2-40B4-BE49-F238E27FC236}">
                <a16:creationId xmlns:a16="http://schemas.microsoft.com/office/drawing/2014/main" id="{3228CC50-C597-42F5-9465-D7DDDA3A50F0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61250" t="-491" b="52589"/>
          <a:stretch/>
        </p:blipFill>
        <p:spPr>
          <a:xfrm rot="21364829">
            <a:off x="10546561" y="512486"/>
            <a:ext cx="1266985" cy="1593949"/>
          </a:xfrm>
          <a:prstGeom prst="rect">
            <a:avLst/>
          </a:prstGeom>
        </p:spPr>
      </p:pic>
      <p:grpSp>
        <p:nvGrpSpPr>
          <p:cNvPr id="3122" name="Google Shape;3122;p54"/>
          <p:cNvGrpSpPr/>
          <p:nvPr/>
        </p:nvGrpSpPr>
        <p:grpSpPr>
          <a:xfrm rot="327877">
            <a:off x="240304" y="102051"/>
            <a:ext cx="1924572" cy="1367003"/>
            <a:chOff x="3530200" y="2507275"/>
            <a:chExt cx="916200" cy="576600"/>
          </a:xfrm>
        </p:grpSpPr>
        <p:sp>
          <p:nvSpPr>
            <p:cNvPr id="3123" name="Google Shape;3123;p54"/>
            <p:cNvSpPr/>
            <p:nvPr/>
          </p:nvSpPr>
          <p:spPr>
            <a:xfrm>
              <a:off x="3530200" y="2507275"/>
              <a:ext cx="916200" cy="576600"/>
            </a:xfrm>
            <a:custGeom>
              <a:avLst/>
              <a:gdLst/>
              <a:ahLst/>
              <a:cxnLst/>
              <a:rect l="l" t="t" r="r" b="b"/>
              <a:pathLst>
                <a:path w="36648" h="23064" extrusionOk="0">
                  <a:moveTo>
                    <a:pt x="23229" y="1"/>
                  </a:moveTo>
                  <a:cubicBezTo>
                    <a:pt x="22753" y="1"/>
                    <a:pt x="22443" y="298"/>
                    <a:pt x="22205" y="679"/>
                  </a:cubicBezTo>
                  <a:lnTo>
                    <a:pt x="5239" y="4275"/>
                  </a:lnTo>
                  <a:cubicBezTo>
                    <a:pt x="4775" y="4370"/>
                    <a:pt x="4453" y="4787"/>
                    <a:pt x="4465" y="5263"/>
                  </a:cubicBezTo>
                  <a:cubicBezTo>
                    <a:pt x="4477" y="5740"/>
                    <a:pt x="4858" y="6133"/>
                    <a:pt x="5322" y="6192"/>
                  </a:cubicBezTo>
                  <a:cubicBezTo>
                    <a:pt x="8251" y="6537"/>
                    <a:pt x="10013" y="8026"/>
                    <a:pt x="10894" y="8990"/>
                  </a:cubicBezTo>
                  <a:cubicBezTo>
                    <a:pt x="10716" y="8978"/>
                    <a:pt x="10537" y="8954"/>
                    <a:pt x="10359" y="8954"/>
                  </a:cubicBezTo>
                  <a:cubicBezTo>
                    <a:pt x="10049" y="8954"/>
                    <a:pt x="9728" y="8990"/>
                    <a:pt x="9418" y="9014"/>
                  </a:cubicBezTo>
                  <a:cubicBezTo>
                    <a:pt x="8025" y="9228"/>
                    <a:pt x="6703" y="9883"/>
                    <a:pt x="5703" y="10883"/>
                  </a:cubicBezTo>
                  <a:cubicBezTo>
                    <a:pt x="5644" y="10943"/>
                    <a:pt x="5596" y="11002"/>
                    <a:pt x="5537" y="11038"/>
                  </a:cubicBezTo>
                  <a:cubicBezTo>
                    <a:pt x="5167" y="11443"/>
                    <a:pt x="4846" y="11871"/>
                    <a:pt x="4584" y="12348"/>
                  </a:cubicBezTo>
                  <a:cubicBezTo>
                    <a:pt x="4536" y="12431"/>
                    <a:pt x="4513" y="12490"/>
                    <a:pt x="4465" y="12562"/>
                  </a:cubicBezTo>
                  <a:cubicBezTo>
                    <a:pt x="4132" y="13205"/>
                    <a:pt x="3917" y="13895"/>
                    <a:pt x="3810" y="14610"/>
                  </a:cubicBezTo>
                  <a:cubicBezTo>
                    <a:pt x="3810" y="14634"/>
                    <a:pt x="3798" y="14657"/>
                    <a:pt x="3798" y="14669"/>
                  </a:cubicBezTo>
                  <a:lnTo>
                    <a:pt x="3798" y="14705"/>
                  </a:lnTo>
                  <a:cubicBezTo>
                    <a:pt x="3739" y="15134"/>
                    <a:pt x="3727" y="15562"/>
                    <a:pt x="3751" y="16015"/>
                  </a:cubicBezTo>
                  <a:cubicBezTo>
                    <a:pt x="3798" y="16646"/>
                    <a:pt x="3929" y="17277"/>
                    <a:pt x="4144" y="17872"/>
                  </a:cubicBezTo>
                  <a:cubicBezTo>
                    <a:pt x="2727" y="18170"/>
                    <a:pt x="1465" y="19110"/>
                    <a:pt x="750" y="20372"/>
                  </a:cubicBezTo>
                  <a:cubicBezTo>
                    <a:pt x="464" y="20861"/>
                    <a:pt x="274" y="21265"/>
                    <a:pt x="119" y="21623"/>
                  </a:cubicBezTo>
                  <a:cubicBezTo>
                    <a:pt x="0" y="21920"/>
                    <a:pt x="36" y="22265"/>
                    <a:pt x="214" y="22539"/>
                  </a:cubicBezTo>
                  <a:cubicBezTo>
                    <a:pt x="393" y="22813"/>
                    <a:pt x="703" y="22980"/>
                    <a:pt x="1012" y="22980"/>
                  </a:cubicBezTo>
                  <a:lnTo>
                    <a:pt x="24337" y="22980"/>
                  </a:lnTo>
                  <a:cubicBezTo>
                    <a:pt x="24515" y="23039"/>
                    <a:pt x="24694" y="23063"/>
                    <a:pt x="24872" y="23063"/>
                  </a:cubicBezTo>
                  <a:cubicBezTo>
                    <a:pt x="24932" y="23063"/>
                    <a:pt x="25003" y="23063"/>
                    <a:pt x="25063" y="23051"/>
                  </a:cubicBezTo>
                  <a:cubicBezTo>
                    <a:pt x="25087" y="23051"/>
                    <a:pt x="25134" y="23039"/>
                    <a:pt x="25170" y="23039"/>
                  </a:cubicBezTo>
                  <a:cubicBezTo>
                    <a:pt x="25206" y="23016"/>
                    <a:pt x="25253" y="23016"/>
                    <a:pt x="25289" y="23004"/>
                  </a:cubicBezTo>
                  <a:lnTo>
                    <a:pt x="25301" y="23004"/>
                  </a:lnTo>
                  <a:cubicBezTo>
                    <a:pt x="25313" y="23004"/>
                    <a:pt x="25313" y="23004"/>
                    <a:pt x="25325" y="22992"/>
                  </a:cubicBezTo>
                  <a:cubicBezTo>
                    <a:pt x="25349" y="22992"/>
                    <a:pt x="25360" y="22980"/>
                    <a:pt x="25360" y="22980"/>
                  </a:cubicBezTo>
                  <a:lnTo>
                    <a:pt x="29790" y="22980"/>
                  </a:lnTo>
                  <a:cubicBezTo>
                    <a:pt x="30075" y="22980"/>
                    <a:pt x="30349" y="22861"/>
                    <a:pt x="30528" y="22646"/>
                  </a:cubicBezTo>
                  <a:cubicBezTo>
                    <a:pt x="30706" y="22444"/>
                    <a:pt x="30790" y="22158"/>
                    <a:pt x="30742" y="21873"/>
                  </a:cubicBezTo>
                  <a:cubicBezTo>
                    <a:pt x="30611" y="20849"/>
                    <a:pt x="30028" y="19860"/>
                    <a:pt x="29182" y="19146"/>
                  </a:cubicBezTo>
                  <a:cubicBezTo>
                    <a:pt x="29278" y="18825"/>
                    <a:pt x="29325" y="18170"/>
                    <a:pt x="28563" y="17515"/>
                  </a:cubicBezTo>
                  <a:cubicBezTo>
                    <a:pt x="28039" y="17062"/>
                    <a:pt x="27408" y="16705"/>
                    <a:pt x="26753" y="16443"/>
                  </a:cubicBezTo>
                  <a:cubicBezTo>
                    <a:pt x="26742" y="15836"/>
                    <a:pt x="26670" y="15205"/>
                    <a:pt x="26539" y="14610"/>
                  </a:cubicBezTo>
                  <a:cubicBezTo>
                    <a:pt x="27206" y="14324"/>
                    <a:pt x="28158" y="14181"/>
                    <a:pt x="29349" y="14181"/>
                  </a:cubicBezTo>
                  <a:cubicBezTo>
                    <a:pt x="32147" y="14181"/>
                    <a:pt x="35278" y="14979"/>
                    <a:pt x="35302" y="15003"/>
                  </a:cubicBezTo>
                  <a:cubicBezTo>
                    <a:pt x="35374" y="15015"/>
                    <a:pt x="35469" y="15026"/>
                    <a:pt x="35540" y="15026"/>
                  </a:cubicBezTo>
                  <a:cubicBezTo>
                    <a:pt x="35886" y="15026"/>
                    <a:pt x="36207" y="14848"/>
                    <a:pt x="36386" y="14538"/>
                  </a:cubicBezTo>
                  <a:cubicBezTo>
                    <a:pt x="36648" y="14181"/>
                    <a:pt x="36576" y="13693"/>
                    <a:pt x="36267" y="13383"/>
                  </a:cubicBezTo>
                  <a:lnTo>
                    <a:pt x="24241" y="1322"/>
                  </a:lnTo>
                  <a:cubicBezTo>
                    <a:pt x="24265" y="882"/>
                    <a:pt x="24182" y="596"/>
                    <a:pt x="23991" y="358"/>
                  </a:cubicBezTo>
                  <a:cubicBezTo>
                    <a:pt x="23813" y="144"/>
                    <a:pt x="23551" y="13"/>
                    <a:pt x="232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47625" algn="bl" rotWithShape="0">
                <a:srgbClr val="000000">
                  <a:alpha val="11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54"/>
            <p:cNvSpPr/>
            <p:nvPr/>
          </p:nvSpPr>
          <p:spPr>
            <a:xfrm>
              <a:off x="3879600" y="2786150"/>
              <a:ext cx="102450" cy="148900"/>
            </a:xfrm>
            <a:custGeom>
              <a:avLst/>
              <a:gdLst/>
              <a:ahLst/>
              <a:cxnLst/>
              <a:rect l="l" t="t" r="r" b="b"/>
              <a:pathLst>
                <a:path w="4098" h="5956" extrusionOk="0">
                  <a:moveTo>
                    <a:pt x="362" y="1"/>
                  </a:moveTo>
                  <a:cubicBezTo>
                    <a:pt x="177" y="1"/>
                    <a:pt x="1" y="168"/>
                    <a:pt x="26" y="395"/>
                  </a:cubicBezTo>
                  <a:cubicBezTo>
                    <a:pt x="85" y="788"/>
                    <a:pt x="228" y="1181"/>
                    <a:pt x="383" y="1550"/>
                  </a:cubicBezTo>
                  <a:cubicBezTo>
                    <a:pt x="788" y="2443"/>
                    <a:pt x="1359" y="3252"/>
                    <a:pt x="1990" y="3979"/>
                  </a:cubicBezTo>
                  <a:cubicBezTo>
                    <a:pt x="2526" y="4598"/>
                    <a:pt x="3133" y="5181"/>
                    <a:pt x="3753" y="5753"/>
                  </a:cubicBezTo>
                  <a:cubicBezTo>
                    <a:pt x="3812" y="5776"/>
                    <a:pt x="3872" y="5824"/>
                    <a:pt x="3931" y="5848"/>
                  </a:cubicBezTo>
                  <a:cubicBezTo>
                    <a:pt x="3955" y="5872"/>
                    <a:pt x="3967" y="5884"/>
                    <a:pt x="4003" y="5896"/>
                  </a:cubicBezTo>
                  <a:cubicBezTo>
                    <a:pt x="4014" y="5896"/>
                    <a:pt x="4014" y="5907"/>
                    <a:pt x="4038" y="5907"/>
                  </a:cubicBezTo>
                  <a:lnTo>
                    <a:pt x="4062" y="5943"/>
                  </a:lnTo>
                  <a:cubicBezTo>
                    <a:pt x="4074" y="5955"/>
                    <a:pt x="4074" y="5955"/>
                    <a:pt x="4098" y="5955"/>
                  </a:cubicBezTo>
                  <a:cubicBezTo>
                    <a:pt x="4074" y="5931"/>
                    <a:pt x="4062" y="5919"/>
                    <a:pt x="4050" y="5884"/>
                  </a:cubicBezTo>
                  <a:cubicBezTo>
                    <a:pt x="4050" y="5884"/>
                    <a:pt x="4038" y="5884"/>
                    <a:pt x="4038" y="5872"/>
                  </a:cubicBezTo>
                  <a:cubicBezTo>
                    <a:pt x="4014" y="5872"/>
                    <a:pt x="4014" y="5860"/>
                    <a:pt x="4014" y="5860"/>
                  </a:cubicBezTo>
                  <a:cubicBezTo>
                    <a:pt x="4003" y="5836"/>
                    <a:pt x="3991" y="5812"/>
                    <a:pt x="3979" y="5776"/>
                  </a:cubicBezTo>
                  <a:cubicBezTo>
                    <a:pt x="3979" y="5765"/>
                    <a:pt x="3955" y="5765"/>
                    <a:pt x="3955" y="5753"/>
                  </a:cubicBezTo>
                  <a:cubicBezTo>
                    <a:pt x="3110" y="4276"/>
                    <a:pt x="2288" y="2788"/>
                    <a:pt x="1443" y="1312"/>
                  </a:cubicBezTo>
                  <a:cubicBezTo>
                    <a:pt x="1193" y="871"/>
                    <a:pt x="943" y="431"/>
                    <a:pt x="585" y="97"/>
                  </a:cubicBezTo>
                  <a:cubicBezTo>
                    <a:pt x="519" y="30"/>
                    <a:pt x="439" y="1"/>
                    <a:pt x="3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54"/>
            <p:cNvSpPr/>
            <p:nvPr/>
          </p:nvSpPr>
          <p:spPr>
            <a:xfrm>
              <a:off x="3948400" y="2757200"/>
              <a:ext cx="34250" cy="179025"/>
            </a:xfrm>
            <a:custGeom>
              <a:avLst/>
              <a:gdLst/>
              <a:ahLst/>
              <a:cxnLst/>
              <a:rect l="l" t="t" r="r" b="b"/>
              <a:pathLst>
                <a:path w="1370" h="7161" extrusionOk="0">
                  <a:moveTo>
                    <a:pt x="679" y="0"/>
                  </a:moveTo>
                  <a:cubicBezTo>
                    <a:pt x="541" y="0"/>
                    <a:pt x="401" y="84"/>
                    <a:pt x="346" y="243"/>
                  </a:cubicBezTo>
                  <a:cubicBezTo>
                    <a:pt x="203" y="612"/>
                    <a:pt x="143" y="1029"/>
                    <a:pt x="119" y="1434"/>
                  </a:cubicBezTo>
                  <a:cubicBezTo>
                    <a:pt x="0" y="3315"/>
                    <a:pt x="596" y="5149"/>
                    <a:pt x="1239" y="6923"/>
                  </a:cubicBezTo>
                  <a:cubicBezTo>
                    <a:pt x="1251" y="6934"/>
                    <a:pt x="1251" y="6934"/>
                    <a:pt x="1251" y="6946"/>
                  </a:cubicBezTo>
                  <a:cubicBezTo>
                    <a:pt x="1262" y="6982"/>
                    <a:pt x="1262" y="6994"/>
                    <a:pt x="1274" y="7030"/>
                  </a:cubicBezTo>
                  <a:lnTo>
                    <a:pt x="1274" y="7042"/>
                  </a:lnTo>
                  <a:lnTo>
                    <a:pt x="1298" y="7077"/>
                  </a:lnTo>
                  <a:cubicBezTo>
                    <a:pt x="1298" y="7089"/>
                    <a:pt x="1310" y="7101"/>
                    <a:pt x="1310" y="7113"/>
                  </a:cubicBezTo>
                  <a:cubicBezTo>
                    <a:pt x="1322" y="7113"/>
                    <a:pt x="1346" y="7137"/>
                    <a:pt x="1346" y="7137"/>
                  </a:cubicBezTo>
                  <a:cubicBezTo>
                    <a:pt x="1346" y="7149"/>
                    <a:pt x="1358" y="7149"/>
                    <a:pt x="1370" y="7161"/>
                  </a:cubicBezTo>
                  <a:lnTo>
                    <a:pt x="1370" y="7077"/>
                  </a:lnTo>
                  <a:lnTo>
                    <a:pt x="1370" y="6994"/>
                  </a:lnTo>
                  <a:lnTo>
                    <a:pt x="1370" y="6982"/>
                  </a:lnTo>
                  <a:lnTo>
                    <a:pt x="1370" y="6815"/>
                  </a:lnTo>
                  <a:lnTo>
                    <a:pt x="1370" y="6804"/>
                  </a:lnTo>
                  <a:lnTo>
                    <a:pt x="1370" y="6744"/>
                  </a:lnTo>
                  <a:cubicBezTo>
                    <a:pt x="1298" y="5065"/>
                    <a:pt x="1262" y="3386"/>
                    <a:pt x="1191" y="1720"/>
                  </a:cubicBezTo>
                  <a:cubicBezTo>
                    <a:pt x="1167" y="1196"/>
                    <a:pt x="1143" y="684"/>
                    <a:pt x="989" y="231"/>
                  </a:cubicBezTo>
                  <a:cubicBezTo>
                    <a:pt x="937" y="75"/>
                    <a:pt x="809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54"/>
            <p:cNvSpPr/>
            <p:nvPr/>
          </p:nvSpPr>
          <p:spPr>
            <a:xfrm>
              <a:off x="3982325" y="2762025"/>
              <a:ext cx="57175" cy="173600"/>
            </a:xfrm>
            <a:custGeom>
              <a:avLst/>
              <a:gdLst/>
              <a:ahLst/>
              <a:cxnLst/>
              <a:rect l="l" t="t" r="r" b="b"/>
              <a:pathLst>
                <a:path w="2287" h="6944" extrusionOk="0">
                  <a:moveTo>
                    <a:pt x="2067" y="1"/>
                  </a:moveTo>
                  <a:cubicBezTo>
                    <a:pt x="2036" y="1"/>
                    <a:pt x="2005" y="8"/>
                    <a:pt x="1977" y="14"/>
                  </a:cubicBezTo>
                  <a:cubicBezTo>
                    <a:pt x="1549" y="145"/>
                    <a:pt x="1334" y="622"/>
                    <a:pt x="1191" y="1038"/>
                  </a:cubicBezTo>
                  <a:cubicBezTo>
                    <a:pt x="1060" y="1479"/>
                    <a:pt x="906" y="1896"/>
                    <a:pt x="787" y="2324"/>
                  </a:cubicBezTo>
                  <a:cubicBezTo>
                    <a:pt x="370" y="3705"/>
                    <a:pt x="144" y="5110"/>
                    <a:pt x="13" y="6539"/>
                  </a:cubicBezTo>
                  <a:lnTo>
                    <a:pt x="13" y="6622"/>
                  </a:lnTo>
                  <a:cubicBezTo>
                    <a:pt x="13" y="6682"/>
                    <a:pt x="1" y="6741"/>
                    <a:pt x="1" y="6801"/>
                  </a:cubicBezTo>
                  <a:lnTo>
                    <a:pt x="1" y="6837"/>
                  </a:lnTo>
                  <a:lnTo>
                    <a:pt x="1" y="6849"/>
                  </a:lnTo>
                  <a:lnTo>
                    <a:pt x="1" y="6944"/>
                  </a:lnTo>
                  <a:cubicBezTo>
                    <a:pt x="1" y="6908"/>
                    <a:pt x="13" y="6896"/>
                    <a:pt x="13" y="6861"/>
                  </a:cubicBezTo>
                  <a:cubicBezTo>
                    <a:pt x="25" y="6849"/>
                    <a:pt x="25" y="6837"/>
                    <a:pt x="25" y="6825"/>
                  </a:cubicBezTo>
                  <a:lnTo>
                    <a:pt x="25" y="6801"/>
                  </a:lnTo>
                  <a:lnTo>
                    <a:pt x="25" y="6789"/>
                  </a:lnTo>
                  <a:lnTo>
                    <a:pt x="167" y="6349"/>
                  </a:lnTo>
                  <a:cubicBezTo>
                    <a:pt x="239" y="6122"/>
                    <a:pt x="322" y="5896"/>
                    <a:pt x="417" y="5670"/>
                  </a:cubicBezTo>
                  <a:cubicBezTo>
                    <a:pt x="1072" y="4063"/>
                    <a:pt x="1870" y="2515"/>
                    <a:pt x="2215" y="824"/>
                  </a:cubicBezTo>
                  <a:cubicBezTo>
                    <a:pt x="2251" y="634"/>
                    <a:pt x="2287" y="419"/>
                    <a:pt x="2263" y="229"/>
                  </a:cubicBezTo>
                  <a:cubicBezTo>
                    <a:pt x="2251" y="134"/>
                    <a:pt x="2215" y="38"/>
                    <a:pt x="2132" y="14"/>
                  </a:cubicBezTo>
                  <a:cubicBezTo>
                    <a:pt x="2112" y="4"/>
                    <a:pt x="2090" y="1"/>
                    <a:pt x="20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54"/>
            <p:cNvSpPr/>
            <p:nvPr/>
          </p:nvSpPr>
          <p:spPr>
            <a:xfrm>
              <a:off x="3982925" y="2796000"/>
              <a:ext cx="95875" cy="138750"/>
            </a:xfrm>
            <a:custGeom>
              <a:avLst/>
              <a:gdLst/>
              <a:ahLst/>
              <a:cxnLst/>
              <a:rect l="l" t="t" r="r" b="b"/>
              <a:pathLst>
                <a:path w="3835" h="5550" extrusionOk="0">
                  <a:moveTo>
                    <a:pt x="3608" y="1"/>
                  </a:moveTo>
                  <a:cubicBezTo>
                    <a:pt x="3156" y="1"/>
                    <a:pt x="2810" y="382"/>
                    <a:pt x="2560" y="763"/>
                  </a:cubicBezTo>
                  <a:cubicBezTo>
                    <a:pt x="2310" y="1132"/>
                    <a:pt x="2060" y="1501"/>
                    <a:pt x="1822" y="1870"/>
                  </a:cubicBezTo>
                  <a:cubicBezTo>
                    <a:pt x="1179" y="2870"/>
                    <a:pt x="655" y="3894"/>
                    <a:pt x="215" y="4966"/>
                  </a:cubicBezTo>
                  <a:cubicBezTo>
                    <a:pt x="179" y="5025"/>
                    <a:pt x="155" y="5109"/>
                    <a:pt x="120" y="5180"/>
                  </a:cubicBezTo>
                  <a:lnTo>
                    <a:pt x="120" y="5192"/>
                  </a:lnTo>
                  <a:cubicBezTo>
                    <a:pt x="108" y="5252"/>
                    <a:pt x="72" y="5323"/>
                    <a:pt x="48" y="5382"/>
                  </a:cubicBezTo>
                  <a:lnTo>
                    <a:pt x="48" y="5406"/>
                  </a:lnTo>
                  <a:lnTo>
                    <a:pt x="48" y="5418"/>
                  </a:lnTo>
                  <a:lnTo>
                    <a:pt x="1" y="5502"/>
                  </a:lnTo>
                  <a:cubicBezTo>
                    <a:pt x="36" y="5525"/>
                    <a:pt x="48" y="5525"/>
                    <a:pt x="72" y="5537"/>
                  </a:cubicBezTo>
                  <a:cubicBezTo>
                    <a:pt x="96" y="5537"/>
                    <a:pt x="96" y="5549"/>
                    <a:pt x="108" y="5549"/>
                  </a:cubicBezTo>
                  <a:cubicBezTo>
                    <a:pt x="108" y="5537"/>
                    <a:pt x="120" y="5537"/>
                    <a:pt x="120" y="5525"/>
                  </a:cubicBezTo>
                  <a:cubicBezTo>
                    <a:pt x="132" y="5525"/>
                    <a:pt x="132" y="5502"/>
                    <a:pt x="155" y="5490"/>
                  </a:cubicBezTo>
                  <a:lnTo>
                    <a:pt x="167" y="5478"/>
                  </a:lnTo>
                  <a:lnTo>
                    <a:pt x="179" y="5466"/>
                  </a:lnTo>
                  <a:cubicBezTo>
                    <a:pt x="191" y="5430"/>
                    <a:pt x="227" y="5406"/>
                    <a:pt x="239" y="5371"/>
                  </a:cubicBezTo>
                  <a:cubicBezTo>
                    <a:pt x="334" y="5252"/>
                    <a:pt x="429" y="5132"/>
                    <a:pt x="524" y="5013"/>
                  </a:cubicBezTo>
                  <a:cubicBezTo>
                    <a:pt x="1596" y="3656"/>
                    <a:pt x="2799" y="2394"/>
                    <a:pt x="3608" y="858"/>
                  </a:cubicBezTo>
                  <a:cubicBezTo>
                    <a:pt x="3691" y="680"/>
                    <a:pt x="3787" y="501"/>
                    <a:pt x="3811" y="310"/>
                  </a:cubicBezTo>
                  <a:cubicBezTo>
                    <a:pt x="3834" y="227"/>
                    <a:pt x="3811" y="120"/>
                    <a:pt x="3751" y="48"/>
                  </a:cubicBezTo>
                  <a:cubicBezTo>
                    <a:pt x="3703" y="13"/>
                    <a:pt x="3668" y="1"/>
                    <a:pt x="3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54"/>
            <p:cNvSpPr/>
            <p:nvPr/>
          </p:nvSpPr>
          <p:spPr>
            <a:xfrm>
              <a:off x="3979950" y="2864300"/>
              <a:ext cx="149450" cy="71925"/>
            </a:xfrm>
            <a:custGeom>
              <a:avLst/>
              <a:gdLst/>
              <a:ahLst/>
              <a:cxnLst/>
              <a:rect l="l" t="t" r="r" b="b"/>
              <a:pathLst>
                <a:path w="5978" h="2877" extrusionOk="0">
                  <a:moveTo>
                    <a:pt x="5364" y="1"/>
                  </a:moveTo>
                  <a:cubicBezTo>
                    <a:pt x="5088" y="1"/>
                    <a:pt x="4796" y="98"/>
                    <a:pt x="4537" y="210"/>
                  </a:cubicBezTo>
                  <a:cubicBezTo>
                    <a:pt x="4144" y="388"/>
                    <a:pt x="3727" y="567"/>
                    <a:pt x="3322" y="757"/>
                  </a:cubicBezTo>
                  <a:cubicBezTo>
                    <a:pt x="2215" y="1293"/>
                    <a:pt x="1191" y="1924"/>
                    <a:pt x="191" y="2627"/>
                  </a:cubicBezTo>
                  <a:cubicBezTo>
                    <a:pt x="179" y="2639"/>
                    <a:pt x="155" y="2662"/>
                    <a:pt x="120" y="2686"/>
                  </a:cubicBezTo>
                  <a:lnTo>
                    <a:pt x="108" y="2698"/>
                  </a:lnTo>
                  <a:cubicBezTo>
                    <a:pt x="96" y="2698"/>
                    <a:pt x="96" y="2710"/>
                    <a:pt x="72" y="2710"/>
                  </a:cubicBezTo>
                  <a:lnTo>
                    <a:pt x="48" y="2746"/>
                  </a:lnTo>
                  <a:cubicBezTo>
                    <a:pt x="36" y="2758"/>
                    <a:pt x="12" y="2758"/>
                    <a:pt x="0" y="2770"/>
                  </a:cubicBezTo>
                  <a:cubicBezTo>
                    <a:pt x="12" y="2770"/>
                    <a:pt x="12" y="2781"/>
                    <a:pt x="36" y="2781"/>
                  </a:cubicBezTo>
                  <a:lnTo>
                    <a:pt x="60" y="2817"/>
                  </a:lnTo>
                  <a:cubicBezTo>
                    <a:pt x="72" y="2817"/>
                    <a:pt x="96" y="2829"/>
                    <a:pt x="96" y="2829"/>
                  </a:cubicBezTo>
                  <a:cubicBezTo>
                    <a:pt x="96" y="2853"/>
                    <a:pt x="108" y="2853"/>
                    <a:pt x="120" y="2865"/>
                  </a:cubicBezTo>
                  <a:cubicBezTo>
                    <a:pt x="131" y="2865"/>
                    <a:pt x="131" y="2877"/>
                    <a:pt x="155" y="2877"/>
                  </a:cubicBezTo>
                  <a:cubicBezTo>
                    <a:pt x="167" y="2877"/>
                    <a:pt x="179" y="2865"/>
                    <a:pt x="191" y="2865"/>
                  </a:cubicBezTo>
                  <a:cubicBezTo>
                    <a:pt x="334" y="2817"/>
                    <a:pt x="453" y="2770"/>
                    <a:pt x="572" y="2734"/>
                  </a:cubicBezTo>
                  <a:cubicBezTo>
                    <a:pt x="2191" y="2150"/>
                    <a:pt x="3906" y="1710"/>
                    <a:pt x="5394" y="841"/>
                  </a:cubicBezTo>
                  <a:cubicBezTo>
                    <a:pt x="5573" y="734"/>
                    <a:pt x="5727" y="626"/>
                    <a:pt x="5870" y="484"/>
                  </a:cubicBezTo>
                  <a:cubicBezTo>
                    <a:pt x="5906" y="424"/>
                    <a:pt x="5977" y="329"/>
                    <a:pt x="5942" y="245"/>
                  </a:cubicBezTo>
                  <a:cubicBezTo>
                    <a:pt x="5930" y="198"/>
                    <a:pt x="5882" y="174"/>
                    <a:pt x="5835" y="126"/>
                  </a:cubicBezTo>
                  <a:cubicBezTo>
                    <a:pt x="5691" y="37"/>
                    <a:pt x="5530" y="1"/>
                    <a:pt x="53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54"/>
            <p:cNvSpPr/>
            <p:nvPr/>
          </p:nvSpPr>
          <p:spPr>
            <a:xfrm>
              <a:off x="3837375" y="2837600"/>
              <a:ext cx="147650" cy="98625"/>
            </a:xfrm>
            <a:custGeom>
              <a:avLst/>
              <a:gdLst/>
              <a:ahLst/>
              <a:cxnLst/>
              <a:rect l="l" t="t" r="r" b="b"/>
              <a:pathLst>
                <a:path w="5906" h="3945" extrusionOk="0">
                  <a:moveTo>
                    <a:pt x="479" y="1"/>
                  </a:moveTo>
                  <a:cubicBezTo>
                    <a:pt x="373" y="1"/>
                    <a:pt x="269" y="20"/>
                    <a:pt x="167" y="63"/>
                  </a:cubicBezTo>
                  <a:cubicBezTo>
                    <a:pt x="119" y="75"/>
                    <a:pt x="84" y="99"/>
                    <a:pt x="48" y="147"/>
                  </a:cubicBezTo>
                  <a:cubicBezTo>
                    <a:pt x="0" y="242"/>
                    <a:pt x="48" y="325"/>
                    <a:pt x="96" y="397"/>
                  </a:cubicBezTo>
                  <a:cubicBezTo>
                    <a:pt x="203" y="563"/>
                    <a:pt x="358" y="694"/>
                    <a:pt x="512" y="813"/>
                  </a:cubicBezTo>
                  <a:cubicBezTo>
                    <a:pt x="1846" y="1921"/>
                    <a:pt x="3477" y="2599"/>
                    <a:pt x="4989" y="3421"/>
                  </a:cubicBezTo>
                  <a:cubicBezTo>
                    <a:pt x="5144" y="3516"/>
                    <a:pt x="5299" y="3599"/>
                    <a:pt x="5453" y="3695"/>
                  </a:cubicBezTo>
                  <a:cubicBezTo>
                    <a:pt x="5513" y="3718"/>
                    <a:pt x="5573" y="3766"/>
                    <a:pt x="5632" y="3790"/>
                  </a:cubicBezTo>
                  <a:cubicBezTo>
                    <a:pt x="5656" y="3814"/>
                    <a:pt x="5680" y="3826"/>
                    <a:pt x="5703" y="3838"/>
                  </a:cubicBezTo>
                  <a:cubicBezTo>
                    <a:pt x="5715" y="3838"/>
                    <a:pt x="5715" y="3849"/>
                    <a:pt x="5739" y="3849"/>
                  </a:cubicBezTo>
                  <a:lnTo>
                    <a:pt x="5763" y="3885"/>
                  </a:lnTo>
                  <a:cubicBezTo>
                    <a:pt x="5787" y="3885"/>
                    <a:pt x="5799" y="3897"/>
                    <a:pt x="5799" y="3897"/>
                  </a:cubicBezTo>
                  <a:cubicBezTo>
                    <a:pt x="5799" y="3921"/>
                    <a:pt x="5811" y="3921"/>
                    <a:pt x="5823" y="3933"/>
                  </a:cubicBezTo>
                  <a:cubicBezTo>
                    <a:pt x="5846" y="3933"/>
                    <a:pt x="5846" y="3945"/>
                    <a:pt x="5858" y="3945"/>
                  </a:cubicBezTo>
                  <a:cubicBezTo>
                    <a:pt x="5870" y="3945"/>
                    <a:pt x="5882" y="3933"/>
                    <a:pt x="5906" y="3933"/>
                  </a:cubicBezTo>
                  <a:cubicBezTo>
                    <a:pt x="5870" y="3897"/>
                    <a:pt x="5846" y="3873"/>
                    <a:pt x="5846" y="3838"/>
                  </a:cubicBezTo>
                  <a:lnTo>
                    <a:pt x="5823" y="3826"/>
                  </a:lnTo>
                  <a:lnTo>
                    <a:pt x="5811" y="3814"/>
                  </a:lnTo>
                  <a:lnTo>
                    <a:pt x="5799" y="3790"/>
                  </a:lnTo>
                  <a:lnTo>
                    <a:pt x="5787" y="3778"/>
                  </a:lnTo>
                  <a:cubicBezTo>
                    <a:pt x="5751" y="3754"/>
                    <a:pt x="5727" y="3730"/>
                    <a:pt x="5703" y="3707"/>
                  </a:cubicBezTo>
                  <a:lnTo>
                    <a:pt x="5692" y="3695"/>
                  </a:lnTo>
                  <a:cubicBezTo>
                    <a:pt x="5680" y="3695"/>
                    <a:pt x="5656" y="3671"/>
                    <a:pt x="5656" y="3671"/>
                  </a:cubicBezTo>
                  <a:cubicBezTo>
                    <a:pt x="5037" y="3052"/>
                    <a:pt x="4382" y="2468"/>
                    <a:pt x="3691" y="1921"/>
                  </a:cubicBezTo>
                  <a:cubicBezTo>
                    <a:pt x="3334" y="1623"/>
                    <a:pt x="2953" y="1349"/>
                    <a:pt x="2560" y="1087"/>
                  </a:cubicBezTo>
                  <a:cubicBezTo>
                    <a:pt x="2191" y="837"/>
                    <a:pt x="1822" y="599"/>
                    <a:pt x="1429" y="361"/>
                  </a:cubicBezTo>
                  <a:cubicBezTo>
                    <a:pt x="1141" y="181"/>
                    <a:pt x="805" y="1"/>
                    <a:pt x="479" y="1"/>
                  </a:cubicBez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54"/>
            <p:cNvSpPr/>
            <p:nvPr/>
          </p:nvSpPr>
          <p:spPr>
            <a:xfrm>
              <a:off x="3944525" y="2554025"/>
              <a:ext cx="160750" cy="493825"/>
            </a:xfrm>
            <a:custGeom>
              <a:avLst/>
              <a:gdLst/>
              <a:ahLst/>
              <a:cxnLst/>
              <a:rect l="l" t="t" r="r" b="b"/>
              <a:pathLst>
                <a:path w="6430" h="19753" extrusionOk="0">
                  <a:moveTo>
                    <a:pt x="6275" y="0"/>
                  </a:moveTo>
                  <a:lnTo>
                    <a:pt x="1" y="19705"/>
                  </a:lnTo>
                  <a:lnTo>
                    <a:pt x="155" y="19753"/>
                  </a:lnTo>
                  <a:lnTo>
                    <a:pt x="6430" y="48"/>
                  </a:lnTo>
                  <a:lnTo>
                    <a:pt x="6275" y="0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54"/>
            <p:cNvSpPr/>
            <p:nvPr/>
          </p:nvSpPr>
          <p:spPr>
            <a:xfrm>
              <a:off x="3667125" y="2539425"/>
              <a:ext cx="753375" cy="314650"/>
            </a:xfrm>
            <a:custGeom>
              <a:avLst/>
              <a:gdLst/>
              <a:ahLst/>
              <a:cxnLst/>
              <a:rect l="l" t="t" r="r" b="b"/>
              <a:pathLst>
                <a:path w="30135" h="12586" extrusionOk="0">
                  <a:moveTo>
                    <a:pt x="17597" y="1"/>
                  </a:moveTo>
                  <a:lnTo>
                    <a:pt x="17383" y="48"/>
                  </a:lnTo>
                  <a:lnTo>
                    <a:pt x="0" y="3727"/>
                  </a:lnTo>
                  <a:cubicBezTo>
                    <a:pt x="4893" y="4311"/>
                    <a:pt x="6953" y="7883"/>
                    <a:pt x="6953" y="7883"/>
                  </a:cubicBezTo>
                  <a:cubicBezTo>
                    <a:pt x="7013" y="7859"/>
                    <a:pt x="7060" y="7847"/>
                    <a:pt x="7120" y="7835"/>
                  </a:cubicBezTo>
                  <a:cubicBezTo>
                    <a:pt x="7868" y="7633"/>
                    <a:pt x="8623" y="7544"/>
                    <a:pt x="9374" y="7544"/>
                  </a:cubicBezTo>
                  <a:cubicBezTo>
                    <a:pt x="14962" y="7544"/>
                    <a:pt x="20300" y="12467"/>
                    <a:pt x="20300" y="12467"/>
                  </a:cubicBezTo>
                  <a:lnTo>
                    <a:pt x="20384" y="12419"/>
                  </a:lnTo>
                  <a:cubicBezTo>
                    <a:pt x="21293" y="11914"/>
                    <a:pt x="22584" y="11740"/>
                    <a:pt x="23930" y="11740"/>
                  </a:cubicBezTo>
                  <a:cubicBezTo>
                    <a:pt x="26899" y="11740"/>
                    <a:pt x="30135" y="12586"/>
                    <a:pt x="30135" y="12586"/>
                  </a:cubicBezTo>
                  <a:lnTo>
                    <a:pt x="18098" y="513"/>
                  </a:lnTo>
                  <a:lnTo>
                    <a:pt x="17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54"/>
            <p:cNvSpPr/>
            <p:nvPr/>
          </p:nvSpPr>
          <p:spPr>
            <a:xfrm>
              <a:off x="3845100" y="2539425"/>
              <a:ext cx="331625" cy="311675"/>
            </a:xfrm>
            <a:custGeom>
              <a:avLst/>
              <a:gdLst/>
              <a:ahLst/>
              <a:cxnLst/>
              <a:rect l="l" t="t" r="r" b="b"/>
              <a:pathLst>
                <a:path w="13265" h="12467" extrusionOk="0">
                  <a:moveTo>
                    <a:pt x="10478" y="1"/>
                  </a:moveTo>
                  <a:lnTo>
                    <a:pt x="10264" y="48"/>
                  </a:lnTo>
                  <a:lnTo>
                    <a:pt x="1" y="7835"/>
                  </a:lnTo>
                  <a:cubicBezTo>
                    <a:pt x="749" y="7633"/>
                    <a:pt x="1504" y="7544"/>
                    <a:pt x="2255" y="7544"/>
                  </a:cubicBezTo>
                  <a:cubicBezTo>
                    <a:pt x="7843" y="7544"/>
                    <a:pt x="13181" y="12467"/>
                    <a:pt x="13181" y="12467"/>
                  </a:cubicBezTo>
                  <a:lnTo>
                    <a:pt x="13265" y="12419"/>
                  </a:lnTo>
                  <a:lnTo>
                    <a:pt x="10669" y="203"/>
                  </a:lnTo>
                  <a:lnTo>
                    <a:pt x="104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54"/>
            <p:cNvSpPr/>
            <p:nvPr/>
          </p:nvSpPr>
          <p:spPr>
            <a:xfrm>
              <a:off x="4101700" y="2526625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93" y="1"/>
                  </a:moveTo>
                  <a:cubicBezTo>
                    <a:pt x="298" y="1"/>
                    <a:pt x="0" y="560"/>
                    <a:pt x="0" y="560"/>
                  </a:cubicBezTo>
                  <a:cubicBezTo>
                    <a:pt x="0" y="560"/>
                    <a:pt x="33" y="716"/>
                    <a:pt x="368" y="716"/>
                  </a:cubicBezTo>
                  <a:cubicBezTo>
                    <a:pt x="380" y="716"/>
                    <a:pt x="392" y="716"/>
                    <a:pt x="405" y="715"/>
                  </a:cubicBezTo>
                  <a:cubicBezTo>
                    <a:pt x="405" y="715"/>
                    <a:pt x="488" y="1"/>
                    <a:pt x="393" y="1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54"/>
            <p:cNvSpPr/>
            <p:nvPr/>
          </p:nvSpPr>
          <p:spPr>
            <a:xfrm>
              <a:off x="3647775" y="2750450"/>
              <a:ext cx="287550" cy="284000"/>
            </a:xfrm>
            <a:custGeom>
              <a:avLst/>
              <a:gdLst/>
              <a:ahLst/>
              <a:cxnLst/>
              <a:rect l="l" t="t" r="r" b="b"/>
              <a:pathLst>
                <a:path w="11502" h="11360" extrusionOk="0">
                  <a:moveTo>
                    <a:pt x="5702" y="1"/>
                  </a:moveTo>
                  <a:cubicBezTo>
                    <a:pt x="5431" y="1"/>
                    <a:pt x="5160" y="21"/>
                    <a:pt x="4894" y="61"/>
                  </a:cubicBezTo>
                  <a:cubicBezTo>
                    <a:pt x="3703" y="239"/>
                    <a:pt x="2572" y="799"/>
                    <a:pt x="1715" y="1656"/>
                  </a:cubicBezTo>
                  <a:cubicBezTo>
                    <a:pt x="1310" y="2073"/>
                    <a:pt x="953" y="2549"/>
                    <a:pt x="667" y="3097"/>
                  </a:cubicBezTo>
                  <a:cubicBezTo>
                    <a:pt x="191" y="4049"/>
                    <a:pt x="0" y="5061"/>
                    <a:pt x="60" y="6050"/>
                  </a:cubicBezTo>
                  <a:cubicBezTo>
                    <a:pt x="119" y="7157"/>
                    <a:pt x="524" y="8252"/>
                    <a:pt x="1203" y="9145"/>
                  </a:cubicBezTo>
                  <a:cubicBezTo>
                    <a:pt x="1703" y="9788"/>
                    <a:pt x="2334" y="10336"/>
                    <a:pt x="3108" y="10729"/>
                  </a:cubicBezTo>
                  <a:cubicBezTo>
                    <a:pt x="3453" y="10907"/>
                    <a:pt x="3798" y="11050"/>
                    <a:pt x="4155" y="11145"/>
                  </a:cubicBezTo>
                  <a:cubicBezTo>
                    <a:pt x="4263" y="11181"/>
                    <a:pt x="4358" y="11193"/>
                    <a:pt x="4465" y="11229"/>
                  </a:cubicBezTo>
                  <a:cubicBezTo>
                    <a:pt x="4866" y="11317"/>
                    <a:pt x="5270" y="11360"/>
                    <a:pt x="5671" y="11360"/>
                  </a:cubicBezTo>
                  <a:cubicBezTo>
                    <a:pt x="7333" y="11360"/>
                    <a:pt x="8944" y="10623"/>
                    <a:pt x="10037" y="9300"/>
                  </a:cubicBezTo>
                  <a:cubicBezTo>
                    <a:pt x="10287" y="8990"/>
                    <a:pt x="10513" y="8645"/>
                    <a:pt x="10704" y="8276"/>
                  </a:cubicBezTo>
                  <a:cubicBezTo>
                    <a:pt x="11418" y="6859"/>
                    <a:pt x="11502" y="5299"/>
                    <a:pt x="11061" y="3906"/>
                  </a:cubicBezTo>
                  <a:cubicBezTo>
                    <a:pt x="10930" y="3502"/>
                    <a:pt x="10751" y="3109"/>
                    <a:pt x="10525" y="2740"/>
                  </a:cubicBezTo>
                  <a:cubicBezTo>
                    <a:pt x="10120" y="2073"/>
                    <a:pt x="9585" y="1489"/>
                    <a:pt x="8930" y="1025"/>
                  </a:cubicBezTo>
                  <a:cubicBezTo>
                    <a:pt x="8727" y="882"/>
                    <a:pt x="8501" y="751"/>
                    <a:pt x="8263" y="632"/>
                  </a:cubicBezTo>
                  <a:cubicBezTo>
                    <a:pt x="7447" y="206"/>
                    <a:pt x="6569" y="1"/>
                    <a:pt x="5702" y="1"/>
                  </a:cubicBezTo>
                  <a:close/>
                </a:path>
              </a:pathLst>
            </a:custGeom>
            <a:solidFill>
              <a:srgbClr val="FFE7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54"/>
            <p:cNvSpPr/>
            <p:nvPr/>
          </p:nvSpPr>
          <p:spPr>
            <a:xfrm>
              <a:off x="3720400" y="2823400"/>
              <a:ext cx="178325" cy="211175"/>
            </a:xfrm>
            <a:custGeom>
              <a:avLst/>
              <a:gdLst/>
              <a:ahLst/>
              <a:cxnLst/>
              <a:rect l="l" t="t" r="r" b="b"/>
              <a:pathLst>
                <a:path w="7133" h="8447" extrusionOk="0">
                  <a:moveTo>
                    <a:pt x="1417" y="0"/>
                  </a:moveTo>
                  <a:cubicBezTo>
                    <a:pt x="1119" y="179"/>
                    <a:pt x="750" y="357"/>
                    <a:pt x="417" y="405"/>
                  </a:cubicBezTo>
                  <a:cubicBezTo>
                    <a:pt x="417" y="429"/>
                    <a:pt x="393" y="465"/>
                    <a:pt x="393" y="488"/>
                  </a:cubicBezTo>
                  <a:cubicBezTo>
                    <a:pt x="119" y="1703"/>
                    <a:pt x="0" y="2929"/>
                    <a:pt x="84" y="4156"/>
                  </a:cubicBezTo>
                  <a:lnTo>
                    <a:pt x="84" y="4167"/>
                  </a:lnTo>
                  <a:cubicBezTo>
                    <a:pt x="191" y="5418"/>
                    <a:pt x="536" y="6656"/>
                    <a:pt x="1143" y="7739"/>
                  </a:cubicBezTo>
                  <a:cubicBezTo>
                    <a:pt x="1250" y="7918"/>
                    <a:pt x="1334" y="8085"/>
                    <a:pt x="1477" y="8216"/>
                  </a:cubicBezTo>
                  <a:lnTo>
                    <a:pt x="1560" y="8311"/>
                  </a:lnTo>
                  <a:cubicBezTo>
                    <a:pt x="1965" y="8402"/>
                    <a:pt x="2373" y="8446"/>
                    <a:pt x="2778" y="8446"/>
                  </a:cubicBezTo>
                  <a:cubicBezTo>
                    <a:pt x="4436" y="8446"/>
                    <a:pt x="6041" y="7705"/>
                    <a:pt x="7132" y="6394"/>
                  </a:cubicBezTo>
                  <a:cubicBezTo>
                    <a:pt x="6692" y="5715"/>
                    <a:pt x="6239" y="5084"/>
                    <a:pt x="5775" y="4453"/>
                  </a:cubicBezTo>
                  <a:cubicBezTo>
                    <a:pt x="5144" y="3644"/>
                    <a:pt x="4477" y="2870"/>
                    <a:pt x="3763" y="2143"/>
                  </a:cubicBezTo>
                  <a:cubicBezTo>
                    <a:pt x="3036" y="1405"/>
                    <a:pt x="2274" y="703"/>
                    <a:pt x="1477" y="48"/>
                  </a:cubicBezTo>
                  <a:cubicBezTo>
                    <a:pt x="1453" y="36"/>
                    <a:pt x="1429" y="12"/>
                    <a:pt x="1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54"/>
            <p:cNvSpPr/>
            <p:nvPr/>
          </p:nvSpPr>
          <p:spPr>
            <a:xfrm>
              <a:off x="3737650" y="2751050"/>
              <a:ext cx="173275" cy="68500"/>
            </a:xfrm>
            <a:custGeom>
              <a:avLst/>
              <a:gdLst/>
              <a:ahLst/>
              <a:cxnLst/>
              <a:rect l="l" t="t" r="r" b="b"/>
              <a:pathLst>
                <a:path w="6931" h="2740" extrusionOk="0">
                  <a:moveTo>
                    <a:pt x="2116" y="1"/>
                  </a:moveTo>
                  <a:cubicBezTo>
                    <a:pt x="1845" y="1"/>
                    <a:pt x="1576" y="21"/>
                    <a:pt x="1310" y="61"/>
                  </a:cubicBezTo>
                  <a:cubicBezTo>
                    <a:pt x="870" y="453"/>
                    <a:pt x="501" y="989"/>
                    <a:pt x="227" y="1454"/>
                  </a:cubicBezTo>
                  <a:cubicBezTo>
                    <a:pt x="203" y="1501"/>
                    <a:pt x="144" y="1608"/>
                    <a:pt x="96" y="1692"/>
                  </a:cubicBezTo>
                  <a:cubicBezTo>
                    <a:pt x="37" y="1799"/>
                    <a:pt x="1" y="1882"/>
                    <a:pt x="37" y="1930"/>
                  </a:cubicBezTo>
                  <a:lnTo>
                    <a:pt x="203" y="1966"/>
                  </a:lnTo>
                  <a:cubicBezTo>
                    <a:pt x="465" y="2037"/>
                    <a:pt x="763" y="2001"/>
                    <a:pt x="882" y="2263"/>
                  </a:cubicBezTo>
                  <a:cubicBezTo>
                    <a:pt x="918" y="2239"/>
                    <a:pt x="929" y="2227"/>
                    <a:pt x="965" y="2216"/>
                  </a:cubicBezTo>
                  <a:cubicBezTo>
                    <a:pt x="1299" y="2037"/>
                    <a:pt x="1691" y="1989"/>
                    <a:pt x="2072" y="1966"/>
                  </a:cubicBezTo>
                  <a:cubicBezTo>
                    <a:pt x="2345" y="1944"/>
                    <a:pt x="2618" y="1934"/>
                    <a:pt x="2891" y="1934"/>
                  </a:cubicBezTo>
                  <a:cubicBezTo>
                    <a:pt x="3846" y="1934"/>
                    <a:pt x="4796" y="2063"/>
                    <a:pt x="5704" y="2323"/>
                  </a:cubicBezTo>
                  <a:cubicBezTo>
                    <a:pt x="6121" y="2442"/>
                    <a:pt x="6525" y="2573"/>
                    <a:pt x="6930" y="2739"/>
                  </a:cubicBezTo>
                  <a:cubicBezTo>
                    <a:pt x="6525" y="2061"/>
                    <a:pt x="5990" y="1489"/>
                    <a:pt x="5335" y="1025"/>
                  </a:cubicBezTo>
                  <a:cubicBezTo>
                    <a:pt x="5132" y="870"/>
                    <a:pt x="4906" y="739"/>
                    <a:pt x="4668" y="620"/>
                  </a:cubicBezTo>
                  <a:cubicBezTo>
                    <a:pt x="3853" y="204"/>
                    <a:pt x="2976" y="1"/>
                    <a:pt x="2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54"/>
            <p:cNvSpPr/>
            <p:nvPr/>
          </p:nvSpPr>
          <p:spPr>
            <a:xfrm>
              <a:off x="3647775" y="2792150"/>
              <a:ext cx="72350" cy="109850"/>
            </a:xfrm>
            <a:custGeom>
              <a:avLst/>
              <a:gdLst/>
              <a:ahLst/>
              <a:cxnLst/>
              <a:rect l="l" t="t" r="r" b="b"/>
              <a:pathLst>
                <a:path w="2894" h="4394" extrusionOk="0">
                  <a:moveTo>
                    <a:pt x="1715" y="0"/>
                  </a:moveTo>
                  <a:cubicBezTo>
                    <a:pt x="1310" y="417"/>
                    <a:pt x="953" y="893"/>
                    <a:pt x="667" y="1453"/>
                  </a:cubicBezTo>
                  <a:cubicBezTo>
                    <a:pt x="191" y="2405"/>
                    <a:pt x="0" y="3405"/>
                    <a:pt x="60" y="4393"/>
                  </a:cubicBezTo>
                  <a:cubicBezTo>
                    <a:pt x="584" y="3131"/>
                    <a:pt x="1381" y="1953"/>
                    <a:pt x="2572" y="1345"/>
                  </a:cubicBezTo>
                  <a:cubicBezTo>
                    <a:pt x="2619" y="1310"/>
                    <a:pt x="2667" y="1286"/>
                    <a:pt x="2715" y="1274"/>
                  </a:cubicBezTo>
                  <a:cubicBezTo>
                    <a:pt x="2631" y="1155"/>
                    <a:pt x="2608" y="988"/>
                    <a:pt x="2631" y="857"/>
                  </a:cubicBezTo>
                  <a:cubicBezTo>
                    <a:pt x="2667" y="714"/>
                    <a:pt x="2810" y="572"/>
                    <a:pt x="2893" y="453"/>
                  </a:cubicBezTo>
                  <a:cubicBezTo>
                    <a:pt x="2846" y="429"/>
                    <a:pt x="2810" y="405"/>
                    <a:pt x="2786" y="393"/>
                  </a:cubicBezTo>
                  <a:cubicBezTo>
                    <a:pt x="2715" y="345"/>
                    <a:pt x="2619" y="298"/>
                    <a:pt x="2536" y="262"/>
                  </a:cubicBezTo>
                  <a:cubicBezTo>
                    <a:pt x="2298" y="131"/>
                    <a:pt x="2060" y="48"/>
                    <a:pt x="1798" y="24"/>
                  </a:cubicBezTo>
                  <a:cubicBezTo>
                    <a:pt x="1774" y="0"/>
                    <a:pt x="1738" y="0"/>
                    <a:pt x="17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54"/>
            <p:cNvSpPr/>
            <p:nvPr/>
          </p:nvSpPr>
          <p:spPr>
            <a:xfrm>
              <a:off x="3707300" y="2793150"/>
              <a:ext cx="57475" cy="42850"/>
            </a:xfrm>
            <a:custGeom>
              <a:avLst/>
              <a:gdLst/>
              <a:ahLst/>
              <a:cxnLst/>
              <a:rect l="l" t="t" r="r" b="b"/>
              <a:pathLst>
                <a:path w="2299" h="1714" extrusionOk="0">
                  <a:moveTo>
                    <a:pt x="1315" y="1"/>
                  </a:moveTo>
                  <a:cubicBezTo>
                    <a:pt x="1180" y="1"/>
                    <a:pt x="1037" y="22"/>
                    <a:pt x="893" y="67"/>
                  </a:cubicBezTo>
                  <a:cubicBezTo>
                    <a:pt x="346" y="246"/>
                    <a:pt x="0" y="758"/>
                    <a:pt x="131" y="1186"/>
                  </a:cubicBezTo>
                  <a:cubicBezTo>
                    <a:pt x="240" y="1512"/>
                    <a:pt x="589" y="1714"/>
                    <a:pt x="1001" y="1714"/>
                  </a:cubicBezTo>
                  <a:cubicBezTo>
                    <a:pt x="1131" y="1714"/>
                    <a:pt x="1268" y="1694"/>
                    <a:pt x="1405" y="1651"/>
                  </a:cubicBezTo>
                  <a:cubicBezTo>
                    <a:pt x="1953" y="1472"/>
                    <a:pt x="2298" y="960"/>
                    <a:pt x="2155" y="532"/>
                  </a:cubicBezTo>
                  <a:cubicBezTo>
                    <a:pt x="2057" y="193"/>
                    <a:pt x="1719" y="1"/>
                    <a:pt x="13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54"/>
            <p:cNvSpPr/>
            <p:nvPr/>
          </p:nvSpPr>
          <p:spPr>
            <a:xfrm>
              <a:off x="3556675" y="2885900"/>
              <a:ext cx="719475" cy="166725"/>
            </a:xfrm>
            <a:custGeom>
              <a:avLst/>
              <a:gdLst/>
              <a:ahLst/>
              <a:cxnLst/>
              <a:rect l="l" t="t" r="r" b="b"/>
              <a:pathLst>
                <a:path w="28779" h="6669" extrusionOk="0">
                  <a:moveTo>
                    <a:pt x="13951" y="1"/>
                  </a:moveTo>
                  <a:cubicBezTo>
                    <a:pt x="13574" y="1"/>
                    <a:pt x="13197" y="32"/>
                    <a:pt x="12824" y="96"/>
                  </a:cubicBezTo>
                  <a:cubicBezTo>
                    <a:pt x="11859" y="239"/>
                    <a:pt x="10955" y="608"/>
                    <a:pt x="10085" y="1072"/>
                  </a:cubicBezTo>
                  <a:cubicBezTo>
                    <a:pt x="8633" y="1858"/>
                    <a:pt x="7466" y="2799"/>
                    <a:pt x="6692" y="4263"/>
                  </a:cubicBezTo>
                  <a:cubicBezTo>
                    <a:pt x="5961" y="3714"/>
                    <a:pt x="5054" y="3419"/>
                    <a:pt x="4155" y="3419"/>
                  </a:cubicBezTo>
                  <a:cubicBezTo>
                    <a:pt x="3883" y="3419"/>
                    <a:pt x="3612" y="3446"/>
                    <a:pt x="3346" y="3501"/>
                  </a:cubicBezTo>
                  <a:cubicBezTo>
                    <a:pt x="2203" y="3739"/>
                    <a:pt x="1156" y="4501"/>
                    <a:pt x="584" y="5525"/>
                  </a:cubicBezTo>
                  <a:cubicBezTo>
                    <a:pt x="406" y="5835"/>
                    <a:pt x="167" y="6263"/>
                    <a:pt x="1" y="6668"/>
                  </a:cubicBezTo>
                  <a:lnTo>
                    <a:pt x="28778" y="6668"/>
                  </a:lnTo>
                  <a:cubicBezTo>
                    <a:pt x="28659" y="5716"/>
                    <a:pt x="28028" y="4846"/>
                    <a:pt x="27207" y="4299"/>
                  </a:cubicBezTo>
                  <a:cubicBezTo>
                    <a:pt x="26314" y="3727"/>
                    <a:pt x="25218" y="3501"/>
                    <a:pt x="24170" y="3489"/>
                  </a:cubicBezTo>
                  <a:cubicBezTo>
                    <a:pt x="24143" y="3489"/>
                    <a:pt x="24115" y="3489"/>
                    <a:pt x="24088" y="3489"/>
                  </a:cubicBezTo>
                  <a:cubicBezTo>
                    <a:pt x="22794" y="3489"/>
                    <a:pt x="21502" y="3763"/>
                    <a:pt x="20325" y="4334"/>
                  </a:cubicBezTo>
                  <a:cubicBezTo>
                    <a:pt x="19765" y="2894"/>
                    <a:pt x="18682" y="1644"/>
                    <a:pt x="17324" y="882"/>
                  </a:cubicBezTo>
                  <a:cubicBezTo>
                    <a:pt x="16297" y="305"/>
                    <a:pt x="15126" y="1"/>
                    <a:pt x="139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54"/>
            <p:cNvSpPr/>
            <p:nvPr/>
          </p:nvSpPr>
          <p:spPr>
            <a:xfrm>
              <a:off x="4017150" y="2853150"/>
              <a:ext cx="223275" cy="202000"/>
            </a:xfrm>
            <a:custGeom>
              <a:avLst/>
              <a:gdLst/>
              <a:ahLst/>
              <a:cxnLst/>
              <a:rect l="l" t="t" r="r" b="b"/>
              <a:pathLst>
                <a:path w="8931" h="8080" extrusionOk="0">
                  <a:moveTo>
                    <a:pt x="5644" y="1"/>
                  </a:moveTo>
                  <a:cubicBezTo>
                    <a:pt x="5501" y="1"/>
                    <a:pt x="5359" y="72"/>
                    <a:pt x="5228" y="156"/>
                  </a:cubicBezTo>
                  <a:cubicBezTo>
                    <a:pt x="4430" y="656"/>
                    <a:pt x="3835" y="1418"/>
                    <a:pt x="3239" y="2156"/>
                  </a:cubicBezTo>
                  <a:cubicBezTo>
                    <a:pt x="2525" y="2108"/>
                    <a:pt x="1763" y="1918"/>
                    <a:pt x="1037" y="1858"/>
                  </a:cubicBezTo>
                  <a:cubicBezTo>
                    <a:pt x="933" y="1851"/>
                    <a:pt x="830" y="1844"/>
                    <a:pt x="730" y="1844"/>
                  </a:cubicBezTo>
                  <a:cubicBezTo>
                    <a:pt x="656" y="1844"/>
                    <a:pt x="583" y="1848"/>
                    <a:pt x="513" y="1858"/>
                  </a:cubicBezTo>
                  <a:cubicBezTo>
                    <a:pt x="346" y="1894"/>
                    <a:pt x="179" y="2001"/>
                    <a:pt x="96" y="2144"/>
                  </a:cubicBezTo>
                  <a:lnTo>
                    <a:pt x="96" y="2156"/>
                  </a:lnTo>
                  <a:cubicBezTo>
                    <a:pt x="96" y="2156"/>
                    <a:pt x="84" y="2180"/>
                    <a:pt x="84" y="2192"/>
                  </a:cubicBezTo>
                  <a:cubicBezTo>
                    <a:pt x="1" y="2358"/>
                    <a:pt x="48" y="2561"/>
                    <a:pt x="144" y="2727"/>
                  </a:cubicBezTo>
                  <a:cubicBezTo>
                    <a:pt x="239" y="2906"/>
                    <a:pt x="406" y="3037"/>
                    <a:pt x="560" y="3180"/>
                  </a:cubicBezTo>
                  <a:cubicBezTo>
                    <a:pt x="834" y="3418"/>
                    <a:pt x="1120" y="3668"/>
                    <a:pt x="1406" y="3906"/>
                  </a:cubicBezTo>
                  <a:cubicBezTo>
                    <a:pt x="1049" y="4394"/>
                    <a:pt x="763" y="4942"/>
                    <a:pt x="525" y="5502"/>
                  </a:cubicBezTo>
                  <a:cubicBezTo>
                    <a:pt x="441" y="5680"/>
                    <a:pt x="358" y="5871"/>
                    <a:pt x="358" y="6061"/>
                  </a:cubicBezTo>
                  <a:cubicBezTo>
                    <a:pt x="358" y="6228"/>
                    <a:pt x="406" y="6395"/>
                    <a:pt x="525" y="6514"/>
                  </a:cubicBezTo>
                  <a:cubicBezTo>
                    <a:pt x="525" y="6525"/>
                    <a:pt x="537" y="6537"/>
                    <a:pt x="560" y="6537"/>
                  </a:cubicBezTo>
                  <a:cubicBezTo>
                    <a:pt x="572" y="6549"/>
                    <a:pt x="584" y="6549"/>
                    <a:pt x="596" y="6573"/>
                  </a:cubicBezTo>
                  <a:cubicBezTo>
                    <a:pt x="679" y="6609"/>
                    <a:pt x="763" y="6633"/>
                    <a:pt x="858" y="6645"/>
                  </a:cubicBezTo>
                  <a:cubicBezTo>
                    <a:pt x="904" y="6650"/>
                    <a:pt x="951" y="6653"/>
                    <a:pt x="997" y="6653"/>
                  </a:cubicBezTo>
                  <a:cubicBezTo>
                    <a:pt x="1343" y="6653"/>
                    <a:pt x="1687" y="6506"/>
                    <a:pt x="2013" y="6359"/>
                  </a:cubicBezTo>
                  <a:cubicBezTo>
                    <a:pt x="2537" y="6121"/>
                    <a:pt x="3073" y="5894"/>
                    <a:pt x="3596" y="5656"/>
                  </a:cubicBezTo>
                  <a:cubicBezTo>
                    <a:pt x="3906" y="6418"/>
                    <a:pt x="4263" y="7133"/>
                    <a:pt x="4823" y="7728"/>
                  </a:cubicBezTo>
                  <a:cubicBezTo>
                    <a:pt x="4942" y="7859"/>
                    <a:pt x="5085" y="7978"/>
                    <a:pt x="5240" y="8038"/>
                  </a:cubicBezTo>
                  <a:cubicBezTo>
                    <a:pt x="5311" y="8069"/>
                    <a:pt x="5388" y="8080"/>
                    <a:pt x="5463" y="8080"/>
                  </a:cubicBezTo>
                  <a:cubicBezTo>
                    <a:pt x="5500" y="8080"/>
                    <a:pt x="5537" y="8077"/>
                    <a:pt x="5573" y="8073"/>
                  </a:cubicBezTo>
                  <a:cubicBezTo>
                    <a:pt x="5585" y="8073"/>
                    <a:pt x="5597" y="8061"/>
                    <a:pt x="5609" y="8061"/>
                  </a:cubicBezTo>
                  <a:cubicBezTo>
                    <a:pt x="5656" y="8038"/>
                    <a:pt x="5704" y="8026"/>
                    <a:pt x="5751" y="8002"/>
                  </a:cubicBezTo>
                  <a:cubicBezTo>
                    <a:pt x="5835" y="7919"/>
                    <a:pt x="5918" y="7823"/>
                    <a:pt x="5954" y="7704"/>
                  </a:cubicBezTo>
                  <a:cubicBezTo>
                    <a:pt x="6228" y="7085"/>
                    <a:pt x="6287" y="6406"/>
                    <a:pt x="6347" y="5740"/>
                  </a:cubicBezTo>
                  <a:cubicBezTo>
                    <a:pt x="7073" y="5740"/>
                    <a:pt x="7835" y="5561"/>
                    <a:pt x="8490" y="5216"/>
                  </a:cubicBezTo>
                  <a:cubicBezTo>
                    <a:pt x="8609" y="5156"/>
                    <a:pt x="8716" y="5085"/>
                    <a:pt x="8788" y="4978"/>
                  </a:cubicBezTo>
                  <a:cubicBezTo>
                    <a:pt x="8788" y="4978"/>
                    <a:pt x="8799" y="4966"/>
                    <a:pt x="8799" y="4942"/>
                  </a:cubicBezTo>
                  <a:cubicBezTo>
                    <a:pt x="8811" y="4918"/>
                    <a:pt x="8811" y="4882"/>
                    <a:pt x="8859" y="4871"/>
                  </a:cubicBezTo>
                  <a:cubicBezTo>
                    <a:pt x="8930" y="4644"/>
                    <a:pt x="8740" y="4430"/>
                    <a:pt x="8549" y="4263"/>
                  </a:cubicBezTo>
                  <a:cubicBezTo>
                    <a:pt x="7942" y="3751"/>
                    <a:pt x="7180" y="3347"/>
                    <a:pt x="6406" y="3144"/>
                  </a:cubicBezTo>
                  <a:cubicBezTo>
                    <a:pt x="6430" y="2323"/>
                    <a:pt x="6359" y="1489"/>
                    <a:pt x="6180" y="691"/>
                  </a:cubicBezTo>
                  <a:cubicBezTo>
                    <a:pt x="6121" y="441"/>
                    <a:pt x="6002" y="120"/>
                    <a:pt x="5763" y="37"/>
                  </a:cubicBezTo>
                  <a:cubicBezTo>
                    <a:pt x="5751" y="37"/>
                    <a:pt x="5740" y="25"/>
                    <a:pt x="5716" y="25"/>
                  </a:cubicBezTo>
                  <a:cubicBezTo>
                    <a:pt x="5692" y="1"/>
                    <a:pt x="5680" y="1"/>
                    <a:pt x="5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54"/>
            <p:cNvSpPr/>
            <p:nvPr/>
          </p:nvSpPr>
          <p:spPr>
            <a:xfrm>
              <a:off x="4103475" y="2929350"/>
              <a:ext cx="44075" cy="38875"/>
            </a:xfrm>
            <a:custGeom>
              <a:avLst/>
              <a:gdLst/>
              <a:ahLst/>
              <a:cxnLst/>
              <a:rect l="l" t="t" r="r" b="b"/>
              <a:pathLst>
                <a:path w="1763" h="1555" extrusionOk="0">
                  <a:moveTo>
                    <a:pt x="1072" y="1"/>
                  </a:moveTo>
                  <a:cubicBezTo>
                    <a:pt x="1065" y="1"/>
                    <a:pt x="1055" y="8"/>
                    <a:pt x="1043" y="17"/>
                  </a:cubicBezTo>
                  <a:lnTo>
                    <a:pt x="1043" y="17"/>
                  </a:lnTo>
                  <a:cubicBezTo>
                    <a:pt x="1053" y="14"/>
                    <a:pt x="1063" y="13"/>
                    <a:pt x="1072" y="13"/>
                  </a:cubicBezTo>
                  <a:lnTo>
                    <a:pt x="1107" y="13"/>
                  </a:lnTo>
                  <a:cubicBezTo>
                    <a:pt x="1103" y="8"/>
                    <a:pt x="1099" y="4"/>
                    <a:pt x="1096" y="1"/>
                  </a:cubicBezTo>
                  <a:close/>
                  <a:moveTo>
                    <a:pt x="1107" y="13"/>
                  </a:moveTo>
                  <a:cubicBezTo>
                    <a:pt x="1129" y="41"/>
                    <a:pt x="1155" y="88"/>
                    <a:pt x="1155" y="108"/>
                  </a:cubicBezTo>
                  <a:cubicBezTo>
                    <a:pt x="1179" y="263"/>
                    <a:pt x="1191" y="418"/>
                    <a:pt x="1191" y="572"/>
                  </a:cubicBezTo>
                  <a:lnTo>
                    <a:pt x="1191" y="584"/>
                  </a:lnTo>
                  <a:lnTo>
                    <a:pt x="1215" y="584"/>
                  </a:lnTo>
                  <a:cubicBezTo>
                    <a:pt x="1227" y="588"/>
                    <a:pt x="1239" y="592"/>
                    <a:pt x="1251" y="597"/>
                  </a:cubicBezTo>
                  <a:lnTo>
                    <a:pt x="1251" y="597"/>
                  </a:lnTo>
                  <a:cubicBezTo>
                    <a:pt x="1250" y="445"/>
                    <a:pt x="1238" y="283"/>
                    <a:pt x="1215" y="144"/>
                  </a:cubicBezTo>
                  <a:cubicBezTo>
                    <a:pt x="1191" y="72"/>
                    <a:pt x="1167" y="25"/>
                    <a:pt x="1120" y="13"/>
                  </a:cubicBezTo>
                  <a:close/>
                  <a:moveTo>
                    <a:pt x="1251" y="597"/>
                  </a:moveTo>
                  <a:cubicBezTo>
                    <a:pt x="1251" y="601"/>
                    <a:pt x="1251" y="604"/>
                    <a:pt x="1251" y="608"/>
                  </a:cubicBezTo>
                  <a:cubicBezTo>
                    <a:pt x="1286" y="616"/>
                    <a:pt x="1320" y="627"/>
                    <a:pt x="1353" y="639"/>
                  </a:cubicBezTo>
                  <a:lnTo>
                    <a:pt x="1353" y="639"/>
                  </a:lnTo>
                  <a:cubicBezTo>
                    <a:pt x="1319" y="624"/>
                    <a:pt x="1285" y="609"/>
                    <a:pt x="1251" y="597"/>
                  </a:cubicBezTo>
                  <a:close/>
                  <a:moveTo>
                    <a:pt x="1763" y="918"/>
                  </a:moveTo>
                  <a:cubicBezTo>
                    <a:pt x="1739" y="918"/>
                    <a:pt x="1739" y="930"/>
                    <a:pt x="1739" y="930"/>
                  </a:cubicBezTo>
                  <a:cubicBezTo>
                    <a:pt x="1738" y="931"/>
                    <a:pt x="1738" y="933"/>
                    <a:pt x="1737" y="934"/>
                  </a:cubicBezTo>
                  <a:lnTo>
                    <a:pt x="1737" y="934"/>
                  </a:lnTo>
                  <a:cubicBezTo>
                    <a:pt x="1743" y="931"/>
                    <a:pt x="1751" y="926"/>
                    <a:pt x="1763" y="918"/>
                  </a:cubicBezTo>
                  <a:close/>
                  <a:moveTo>
                    <a:pt x="1043" y="17"/>
                  </a:moveTo>
                  <a:cubicBezTo>
                    <a:pt x="1025" y="21"/>
                    <a:pt x="1008" y="29"/>
                    <a:pt x="1001" y="37"/>
                  </a:cubicBezTo>
                  <a:cubicBezTo>
                    <a:pt x="858" y="132"/>
                    <a:pt x="739" y="275"/>
                    <a:pt x="632" y="406"/>
                  </a:cubicBezTo>
                  <a:cubicBezTo>
                    <a:pt x="572" y="406"/>
                    <a:pt x="501" y="394"/>
                    <a:pt x="441" y="382"/>
                  </a:cubicBezTo>
                  <a:cubicBezTo>
                    <a:pt x="358" y="370"/>
                    <a:pt x="286" y="346"/>
                    <a:pt x="227" y="346"/>
                  </a:cubicBezTo>
                  <a:lnTo>
                    <a:pt x="120" y="346"/>
                  </a:lnTo>
                  <a:cubicBezTo>
                    <a:pt x="96" y="346"/>
                    <a:pt x="60" y="382"/>
                    <a:pt x="36" y="394"/>
                  </a:cubicBezTo>
                  <a:lnTo>
                    <a:pt x="24" y="406"/>
                  </a:lnTo>
                  <a:lnTo>
                    <a:pt x="24" y="429"/>
                  </a:lnTo>
                  <a:cubicBezTo>
                    <a:pt x="1" y="453"/>
                    <a:pt x="24" y="501"/>
                    <a:pt x="36" y="525"/>
                  </a:cubicBezTo>
                  <a:cubicBezTo>
                    <a:pt x="48" y="572"/>
                    <a:pt x="96" y="584"/>
                    <a:pt x="120" y="620"/>
                  </a:cubicBezTo>
                  <a:lnTo>
                    <a:pt x="274" y="751"/>
                  </a:lnTo>
                  <a:cubicBezTo>
                    <a:pt x="215" y="822"/>
                    <a:pt x="167" y="930"/>
                    <a:pt x="108" y="1037"/>
                  </a:cubicBezTo>
                  <a:cubicBezTo>
                    <a:pt x="96" y="1061"/>
                    <a:pt x="84" y="1108"/>
                    <a:pt x="84" y="1156"/>
                  </a:cubicBezTo>
                  <a:cubicBezTo>
                    <a:pt x="84" y="1180"/>
                    <a:pt x="96" y="1227"/>
                    <a:pt x="108" y="1239"/>
                  </a:cubicBezTo>
                  <a:cubicBezTo>
                    <a:pt x="120" y="1239"/>
                    <a:pt x="120" y="1263"/>
                    <a:pt x="143" y="1263"/>
                  </a:cubicBezTo>
                  <a:lnTo>
                    <a:pt x="155" y="1263"/>
                  </a:lnTo>
                  <a:cubicBezTo>
                    <a:pt x="167" y="1263"/>
                    <a:pt x="179" y="1275"/>
                    <a:pt x="203" y="1275"/>
                  </a:cubicBezTo>
                  <a:cubicBezTo>
                    <a:pt x="212" y="1276"/>
                    <a:pt x="221" y="1277"/>
                    <a:pt x="230" y="1277"/>
                  </a:cubicBezTo>
                  <a:cubicBezTo>
                    <a:pt x="302" y="1277"/>
                    <a:pt x="364" y="1237"/>
                    <a:pt x="417" y="1215"/>
                  </a:cubicBezTo>
                  <a:lnTo>
                    <a:pt x="703" y="1096"/>
                  </a:lnTo>
                  <a:cubicBezTo>
                    <a:pt x="763" y="1227"/>
                    <a:pt x="822" y="1358"/>
                    <a:pt x="941" y="1477"/>
                  </a:cubicBezTo>
                  <a:cubicBezTo>
                    <a:pt x="953" y="1513"/>
                    <a:pt x="1001" y="1525"/>
                    <a:pt x="1036" y="1537"/>
                  </a:cubicBezTo>
                  <a:cubicBezTo>
                    <a:pt x="1048" y="1549"/>
                    <a:pt x="1063" y="1555"/>
                    <a:pt x="1078" y="1555"/>
                  </a:cubicBezTo>
                  <a:cubicBezTo>
                    <a:pt x="1093" y="1555"/>
                    <a:pt x="1108" y="1549"/>
                    <a:pt x="1120" y="1537"/>
                  </a:cubicBezTo>
                  <a:cubicBezTo>
                    <a:pt x="1132" y="1537"/>
                    <a:pt x="1132" y="1537"/>
                    <a:pt x="1144" y="1525"/>
                  </a:cubicBezTo>
                  <a:cubicBezTo>
                    <a:pt x="1144" y="1525"/>
                    <a:pt x="1167" y="1525"/>
                    <a:pt x="1167" y="1513"/>
                  </a:cubicBezTo>
                  <a:cubicBezTo>
                    <a:pt x="1179" y="1501"/>
                    <a:pt x="1191" y="1465"/>
                    <a:pt x="1191" y="1453"/>
                  </a:cubicBezTo>
                  <a:cubicBezTo>
                    <a:pt x="1239" y="1334"/>
                    <a:pt x="1251" y="1215"/>
                    <a:pt x="1263" y="1096"/>
                  </a:cubicBezTo>
                  <a:cubicBezTo>
                    <a:pt x="1406" y="1096"/>
                    <a:pt x="1548" y="1049"/>
                    <a:pt x="1667" y="989"/>
                  </a:cubicBezTo>
                  <a:cubicBezTo>
                    <a:pt x="1702" y="978"/>
                    <a:pt x="1725" y="966"/>
                    <a:pt x="1737" y="934"/>
                  </a:cubicBezTo>
                  <a:lnTo>
                    <a:pt x="1737" y="934"/>
                  </a:lnTo>
                  <a:cubicBezTo>
                    <a:pt x="1733" y="936"/>
                    <a:pt x="1731" y="937"/>
                    <a:pt x="1730" y="937"/>
                  </a:cubicBezTo>
                  <a:cubicBezTo>
                    <a:pt x="1727" y="937"/>
                    <a:pt x="1727" y="934"/>
                    <a:pt x="1727" y="930"/>
                  </a:cubicBezTo>
                  <a:cubicBezTo>
                    <a:pt x="1727" y="882"/>
                    <a:pt x="1715" y="858"/>
                    <a:pt x="1656" y="810"/>
                  </a:cubicBezTo>
                  <a:cubicBezTo>
                    <a:pt x="1564" y="746"/>
                    <a:pt x="1464" y="682"/>
                    <a:pt x="1353" y="639"/>
                  </a:cubicBezTo>
                  <a:lnTo>
                    <a:pt x="1353" y="639"/>
                  </a:lnTo>
                  <a:cubicBezTo>
                    <a:pt x="1443" y="682"/>
                    <a:pt x="1528" y="735"/>
                    <a:pt x="1608" y="799"/>
                  </a:cubicBezTo>
                  <a:cubicBezTo>
                    <a:pt x="1644" y="822"/>
                    <a:pt x="1667" y="858"/>
                    <a:pt x="1667" y="882"/>
                  </a:cubicBezTo>
                  <a:cubicBezTo>
                    <a:pt x="1691" y="965"/>
                    <a:pt x="1656" y="977"/>
                    <a:pt x="1644" y="989"/>
                  </a:cubicBezTo>
                  <a:cubicBezTo>
                    <a:pt x="1525" y="1049"/>
                    <a:pt x="1394" y="1084"/>
                    <a:pt x="1239" y="1084"/>
                  </a:cubicBezTo>
                  <a:lnTo>
                    <a:pt x="1227" y="1084"/>
                  </a:lnTo>
                  <a:lnTo>
                    <a:pt x="1227" y="1096"/>
                  </a:lnTo>
                  <a:cubicBezTo>
                    <a:pt x="1215" y="1215"/>
                    <a:pt x="1215" y="1346"/>
                    <a:pt x="1155" y="1465"/>
                  </a:cubicBezTo>
                  <a:cubicBezTo>
                    <a:pt x="1132" y="1477"/>
                    <a:pt x="1132" y="1513"/>
                    <a:pt x="1120" y="1513"/>
                  </a:cubicBezTo>
                  <a:cubicBezTo>
                    <a:pt x="1114" y="1519"/>
                    <a:pt x="1102" y="1522"/>
                    <a:pt x="1089" y="1522"/>
                  </a:cubicBezTo>
                  <a:cubicBezTo>
                    <a:pt x="1075" y="1522"/>
                    <a:pt x="1060" y="1519"/>
                    <a:pt x="1048" y="1513"/>
                  </a:cubicBezTo>
                  <a:cubicBezTo>
                    <a:pt x="1013" y="1489"/>
                    <a:pt x="989" y="1477"/>
                    <a:pt x="977" y="1453"/>
                  </a:cubicBezTo>
                  <a:cubicBezTo>
                    <a:pt x="870" y="1334"/>
                    <a:pt x="798" y="1191"/>
                    <a:pt x="739" y="1061"/>
                  </a:cubicBezTo>
                  <a:lnTo>
                    <a:pt x="715" y="1049"/>
                  </a:lnTo>
                  <a:lnTo>
                    <a:pt x="405" y="1180"/>
                  </a:lnTo>
                  <a:cubicBezTo>
                    <a:pt x="356" y="1209"/>
                    <a:pt x="299" y="1230"/>
                    <a:pt x="241" y="1230"/>
                  </a:cubicBezTo>
                  <a:cubicBezTo>
                    <a:pt x="228" y="1230"/>
                    <a:pt x="216" y="1229"/>
                    <a:pt x="203" y="1227"/>
                  </a:cubicBezTo>
                  <a:cubicBezTo>
                    <a:pt x="179" y="1227"/>
                    <a:pt x="167" y="1227"/>
                    <a:pt x="155" y="1215"/>
                  </a:cubicBezTo>
                  <a:cubicBezTo>
                    <a:pt x="120" y="1191"/>
                    <a:pt x="120" y="1168"/>
                    <a:pt x="120" y="1132"/>
                  </a:cubicBezTo>
                  <a:cubicBezTo>
                    <a:pt x="120" y="1108"/>
                    <a:pt x="143" y="1061"/>
                    <a:pt x="155" y="1037"/>
                  </a:cubicBezTo>
                  <a:cubicBezTo>
                    <a:pt x="215" y="918"/>
                    <a:pt x="263" y="810"/>
                    <a:pt x="322" y="739"/>
                  </a:cubicBezTo>
                  <a:lnTo>
                    <a:pt x="334" y="715"/>
                  </a:lnTo>
                  <a:lnTo>
                    <a:pt x="155" y="572"/>
                  </a:lnTo>
                  <a:cubicBezTo>
                    <a:pt x="120" y="537"/>
                    <a:pt x="96" y="525"/>
                    <a:pt x="84" y="501"/>
                  </a:cubicBezTo>
                  <a:cubicBezTo>
                    <a:pt x="60" y="465"/>
                    <a:pt x="48" y="441"/>
                    <a:pt x="60" y="406"/>
                  </a:cubicBezTo>
                  <a:cubicBezTo>
                    <a:pt x="84" y="394"/>
                    <a:pt x="96" y="382"/>
                    <a:pt x="120" y="358"/>
                  </a:cubicBezTo>
                  <a:lnTo>
                    <a:pt x="215" y="358"/>
                  </a:lnTo>
                  <a:cubicBezTo>
                    <a:pt x="286" y="358"/>
                    <a:pt x="346" y="382"/>
                    <a:pt x="417" y="394"/>
                  </a:cubicBezTo>
                  <a:cubicBezTo>
                    <a:pt x="501" y="406"/>
                    <a:pt x="560" y="418"/>
                    <a:pt x="632" y="418"/>
                  </a:cubicBezTo>
                  <a:lnTo>
                    <a:pt x="644" y="418"/>
                  </a:lnTo>
                  <a:lnTo>
                    <a:pt x="644" y="406"/>
                  </a:lnTo>
                  <a:cubicBezTo>
                    <a:pt x="751" y="275"/>
                    <a:pt x="870" y="120"/>
                    <a:pt x="1013" y="37"/>
                  </a:cubicBezTo>
                  <a:cubicBezTo>
                    <a:pt x="1023" y="31"/>
                    <a:pt x="1034" y="24"/>
                    <a:pt x="1043" y="17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54"/>
            <p:cNvSpPr/>
            <p:nvPr/>
          </p:nvSpPr>
          <p:spPr>
            <a:xfrm>
              <a:off x="4130850" y="2852850"/>
              <a:ext cx="29800" cy="77125"/>
            </a:xfrm>
            <a:custGeom>
              <a:avLst/>
              <a:gdLst/>
              <a:ahLst/>
              <a:cxnLst/>
              <a:rect l="l" t="t" r="r" b="b"/>
              <a:pathLst>
                <a:path w="1192" h="3085" extrusionOk="0">
                  <a:moveTo>
                    <a:pt x="1144" y="1"/>
                  </a:moveTo>
                  <a:lnTo>
                    <a:pt x="1" y="3061"/>
                  </a:lnTo>
                  <a:lnTo>
                    <a:pt x="25" y="3085"/>
                  </a:lnTo>
                  <a:lnTo>
                    <a:pt x="37" y="3049"/>
                  </a:lnTo>
                  <a:lnTo>
                    <a:pt x="1192" y="13"/>
                  </a:lnTo>
                  <a:cubicBezTo>
                    <a:pt x="1168" y="13"/>
                    <a:pt x="1156" y="1"/>
                    <a:pt x="1144" y="1"/>
                  </a:cubicBez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54"/>
            <p:cNvSpPr/>
            <p:nvPr/>
          </p:nvSpPr>
          <p:spPr>
            <a:xfrm>
              <a:off x="4146350" y="2952575"/>
              <a:ext cx="90800" cy="25025"/>
            </a:xfrm>
            <a:custGeom>
              <a:avLst/>
              <a:gdLst/>
              <a:ahLst/>
              <a:cxnLst/>
              <a:rect l="l" t="t" r="r" b="b"/>
              <a:pathLst>
                <a:path w="3632" h="1001" extrusionOk="0">
                  <a:moveTo>
                    <a:pt x="12" y="1"/>
                  </a:moveTo>
                  <a:lnTo>
                    <a:pt x="0" y="48"/>
                  </a:lnTo>
                  <a:lnTo>
                    <a:pt x="12" y="48"/>
                  </a:lnTo>
                  <a:lnTo>
                    <a:pt x="3620" y="1001"/>
                  </a:lnTo>
                  <a:cubicBezTo>
                    <a:pt x="3620" y="1001"/>
                    <a:pt x="3631" y="989"/>
                    <a:pt x="3631" y="965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54"/>
            <p:cNvSpPr/>
            <p:nvPr/>
          </p:nvSpPr>
          <p:spPr>
            <a:xfrm>
              <a:off x="4017750" y="2906450"/>
              <a:ext cx="86950" cy="33950"/>
            </a:xfrm>
            <a:custGeom>
              <a:avLst/>
              <a:gdLst/>
              <a:ahLst/>
              <a:cxnLst/>
              <a:rect l="l" t="t" r="r" b="b"/>
              <a:pathLst>
                <a:path w="3478" h="1358" extrusionOk="0">
                  <a:moveTo>
                    <a:pt x="12" y="0"/>
                  </a:moveTo>
                  <a:cubicBezTo>
                    <a:pt x="12" y="0"/>
                    <a:pt x="1" y="12"/>
                    <a:pt x="1" y="36"/>
                  </a:cubicBezTo>
                  <a:lnTo>
                    <a:pt x="3453" y="1357"/>
                  </a:lnTo>
                  <a:lnTo>
                    <a:pt x="3465" y="1357"/>
                  </a:lnTo>
                  <a:lnTo>
                    <a:pt x="3477" y="1322"/>
                  </a:lnTo>
                  <a:lnTo>
                    <a:pt x="3465" y="132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54"/>
            <p:cNvSpPr/>
            <p:nvPr/>
          </p:nvSpPr>
          <p:spPr>
            <a:xfrm>
              <a:off x="4029075" y="2960625"/>
              <a:ext cx="78300" cy="55675"/>
            </a:xfrm>
            <a:custGeom>
              <a:avLst/>
              <a:gdLst/>
              <a:ahLst/>
              <a:cxnLst/>
              <a:rect l="l" t="t" r="r" b="b"/>
              <a:pathLst>
                <a:path w="3132" h="2227" extrusionOk="0">
                  <a:moveTo>
                    <a:pt x="3119" y="0"/>
                  </a:moveTo>
                  <a:lnTo>
                    <a:pt x="3084" y="24"/>
                  </a:lnTo>
                  <a:lnTo>
                    <a:pt x="0" y="2191"/>
                  </a:lnTo>
                  <a:cubicBezTo>
                    <a:pt x="0" y="2215"/>
                    <a:pt x="24" y="2226"/>
                    <a:pt x="36" y="2226"/>
                  </a:cubicBezTo>
                  <a:lnTo>
                    <a:pt x="3131" y="36"/>
                  </a:lnTo>
                  <a:lnTo>
                    <a:pt x="3119" y="0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54"/>
            <p:cNvSpPr/>
            <p:nvPr/>
          </p:nvSpPr>
          <p:spPr>
            <a:xfrm>
              <a:off x="4131150" y="2967450"/>
              <a:ext cx="25625" cy="87550"/>
            </a:xfrm>
            <a:custGeom>
              <a:avLst/>
              <a:gdLst/>
              <a:ahLst/>
              <a:cxnLst/>
              <a:rect l="l" t="t" r="r" b="b"/>
              <a:pathLst>
                <a:path w="1025" h="3502" extrusionOk="0">
                  <a:moveTo>
                    <a:pt x="48" y="1"/>
                  </a:moveTo>
                  <a:lnTo>
                    <a:pt x="1" y="13"/>
                  </a:lnTo>
                  <a:lnTo>
                    <a:pt x="1" y="48"/>
                  </a:lnTo>
                  <a:lnTo>
                    <a:pt x="977" y="3501"/>
                  </a:lnTo>
                  <a:cubicBezTo>
                    <a:pt x="1001" y="3501"/>
                    <a:pt x="1013" y="3489"/>
                    <a:pt x="1025" y="3489"/>
                  </a:cubicBezTo>
                  <a:lnTo>
                    <a:pt x="48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501E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54"/>
            <p:cNvSpPr/>
            <p:nvPr/>
          </p:nvSpPr>
          <p:spPr>
            <a:xfrm>
              <a:off x="3640925" y="2986800"/>
              <a:ext cx="23225" cy="12825"/>
            </a:xfrm>
            <a:custGeom>
              <a:avLst/>
              <a:gdLst/>
              <a:ahLst/>
              <a:cxnLst/>
              <a:rect l="l" t="t" r="r" b="b"/>
              <a:pathLst>
                <a:path w="929" h="513" extrusionOk="0">
                  <a:moveTo>
                    <a:pt x="465" y="1"/>
                  </a:moveTo>
                  <a:cubicBezTo>
                    <a:pt x="215" y="1"/>
                    <a:pt x="0" y="108"/>
                    <a:pt x="0" y="251"/>
                  </a:cubicBezTo>
                  <a:cubicBezTo>
                    <a:pt x="0" y="406"/>
                    <a:pt x="215" y="513"/>
                    <a:pt x="465" y="513"/>
                  </a:cubicBezTo>
                  <a:cubicBezTo>
                    <a:pt x="727" y="513"/>
                    <a:pt x="929" y="382"/>
                    <a:pt x="929" y="251"/>
                  </a:cubicBezTo>
                  <a:cubicBezTo>
                    <a:pt x="929" y="120"/>
                    <a:pt x="727" y="1"/>
                    <a:pt x="4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54"/>
            <p:cNvSpPr/>
            <p:nvPr/>
          </p:nvSpPr>
          <p:spPr>
            <a:xfrm>
              <a:off x="3616225" y="3012100"/>
              <a:ext cx="22925" cy="12825"/>
            </a:xfrm>
            <a:custGeom>
              <a:avLst/>
              <a:gdLst/>
              <a:ahLst/>
              <a:cxnLst/>
              <a:rect l="l" t="t" r="r" b="b"/>
              <a:pathLst>
                <a:path w="917" h="513" extrusionOk="0">
                  <a:moveTo>
                    <a:pt x="464" y="1"/>
                  </a:moveTo>
                  <a:cubicBezTo>
                    <a:pt x="202" y="1"/>
                    <a:pt x="0" y="108"/>
                    <a:pt x="0" y="251"/>
                  </a:cubicBezTo>
                  <a:cubicBezTo>
                    <a:pt x="0" y="406"/>
                    <a:pt x="202" y="513"/>
                    <a:pt x="464" y="513"/>
                  </a:cubicBezTo>
                  <a:cubicBezTo>
                    <a:pt x="714" y="513"/>
                    <a:pt x="917" y="394"/>
                    <a:pt x="917" y="251"/>
                  </a:cubicBezTo>
                  <a:cubicBezTo>
                    <a:pt x="917" y="120"/>
                    <a:pt x="714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54"/>
            <p:cNvSpPr/>
            <p:nvPr/>
          </p:nvSpPr>
          <p:spPr>
            <a:xfrm>
              <a:off x="3647775" y="3012100"/>
              <a:ext cx="23225" cy="12825"/>
            </a:xfrm>
            <a:custGeom>
              <a:avLst/>
              <a:gdLst/>
              <a:ahLst/>
              <a:cxnLst/>
              <a:rect l="l" t="t" r="r" b="b"/>
              <a:pathLst>
                <a:path w="929" h="513" extrusionOk="0">
                  <a:moveTo>
                    <a:pt x="464" y="1"/>
                  </a:moveTo>
                  <a:cubicBezTo>
                    <a:pt x="214" y="1"/>
                    <a:pt x="0" y="108"/>
                    <a:pt x="0" y="251"/>
                  </a:cubicBezTo>
                  <a:cubicBezTo>
                    <a:pt x="0" y="406"/>
                    <a:pt x="214" y="513"/>
                    <a:pt x="464" y="513"/>
                  </a:cubicBezTo>
                  <a:cubicBezTo>
                    <a:pt x="714" y="513"/>
                    <a:pt x="929" y="394"/>
                    <a:pt x="929" y="251"/>
                  </a:cubicBezTo>
                  <a:cubicBezTo>
                    <a:pt x="929" y="120"/>
                    <a:pt x="714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54"/>
            <p:cNvSpPr/>
            <p:nvPr/>
          </p:nvSpPr>
          <p:spPr>
            <a:xfrm>
              <a:off x="3938275" y="2989475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405" y="1"/>
                  </a:moveTo>
                  <a:cubicBezTo>
                    <a:pt x="179" y="1"/>
                    <a:pt x="1" y="108"/>
                    <a:pt x="1" y="227"/>
                  </a:cubicBezTo>
                  <a:cubicBezTo>
                    <a:pt x="1" y="334"/>
                    <a:pt x="179" y="441"/>
                    <a:pt x="405" y="441"/>
                  </a:cubicBezTo>
                  <a:cubicBezTo>
                    <a:pt x="632" y="441"/>
                    <a:pt x="810" y="334"/>
                    <a:pt x="810" y="227"/>
                  </a:cubicBezTo>
                  <a:cubicBezTo>
                    <a:pt x="810" y="108"/>
                    <a:pt x="632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54"/>
            <p:cNvSpPr/>
            <p:nvPr/>
          </p:nvSpPr>
          <p:spPr>
            <a:xfrm>
              <a:off x="3916250" y="3011225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405" y="0"/>
                  </a:moveTo>
                  <a:cubicBezTo>
                    <a:pt x="191" y="0"/>
                    <a:pt x="1" y="107"/>
                    <a:pt x="1" y="226"/>
                  </a:cubicBezTo>
                  <a:cubicBezTo>
                    <a:pt x="1" y="345"/>
                    <a:pt x="191" y="453"/>
                    <a:pt x="405" y="453"/>
                  </a:cubicBezTo>
                  <a:cubicBezTo>
                    <a:pt x="632" y="453"/>
                    <a:pt x="810" y="345"/>
                    <a:pt x="810" y="226"/>
                  </a:cubicBezTo>
                  <a:cubicBezTo>
                    <a:pt x="810" y="107"/>
                    <a:pt x="643" y="0"/>
                    <a:pt x="4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54"/>
            <p:cNvSpPr/>
            <p:nvPr/>
          </p:nvSpPr>
          <p:spPr>
            <a:xfrm>
              <a:off x="3944225" y="3011225"/>
              <a:ext cx="20275" cy="11325"/>
            </a:xfrm>
            <a:custGeom>
              <a:avLst/>
              <a:gdLst/>
              <a:ahLst/>
              <a:cxnLst/>
              <a:rect l="l" t="t" r="r" b="b"/>
              <a:pathLst>
                <a:path w="811" h="453" extrusionOk="0">
                  <a:moveTo>
                    <a:pt x="406" y="0"/>
                  </a:moveTo>
                  <a:cubicBezTo>
                    <a:pt x="179" y="0"/>
                    <a:pt x="1" y="107"/>
                    <a:pt x="1" y="226"/>
                  </a:cubicBezTo>
                  <a:cubicBezTo>
                    <a:pt x="1" y="357"/>
                    <a:pt x="179" y="453"/>
                    <a:pt x="406" y="453"/>
                  </a:cubicBezTo>
                  <a:cubicBezTo>
                    <a:pt x="632" y="453"/>
                    <a:pt x="810" y="357"/>
                    <a:pt x="810" y="226"/>
                  </a:cubicBezTo>
                  <a:cubicBezTo>
                    <a:pt x="810" y="107"/>
                    <a:pt x="632" y="0"/>
                    <a:pt x="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54"/>
            <p:cNvSpPr/>
            <p:nvPr/>
          </p:nvSpPr>
          <p:spPr>
            <a:xfrm>
              <a:off x="3819225" y="2938875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381" y="1"/>
                  </a:moveTo>
                  <a:cubicBezTo>
                    <a:pt x="167" y="1"/>
                    <a:pt x="0" y="84"/>
                    <a:pt x="0" y="203"/>
                  </a:cubicBezTo>
                  <a:cubicBezTo>
                    <a:pt x="0" y="322"/>
                    <a:pt x="167" y="418"/>
                    <a:pt x="381" y="418"/>
                  </a:cubicBezTo>
                  <a:cubicBezTo>
                    <a:pt x="584" y="418"/>
                    <a:pt x="750" y="322"/>
                    <a:pt x="750" y="203"/>
                  </a:cubicBezTo>
                  <a:cubicBezTo>
                    <a:pt x="750" y="108"/>
                    <a:pt x="572" y="13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54"/>
            <p:cNvSpPr/>
            <p:nvPr/>
          </p:nvSpPr>
          <p:spPr>
            <a:xfrm>
              <a:off x="3798375" y="2959725"/>
              <a:ext cx="18775" cy="10450"/>
            </a:xfrm>
            <a:custGeom>
              <a:avLst/>
              <a:gdLst/>
              <a:ahLst/>
              <a:cxnLst/>
              <a:rect l="l" t="t" r="r" b="b"/>
              <a:pathLst>
                <a:path w="751" h="418" extrusionOk="0">
                  <a:moveTo>
                    <a:pt x="382" y="0"/>
                  </a:moveTo>
                  <a:cubicBezTo>
                    <a:pt x="167" y="0"/>
                    <a:pt x="1" y="84"/>
                    <a:pt x="1" y="203"/>
                  </a:cubicBezTo>
                  <a:cubicBezTo>
                    <a:pt x="1" y="322"/>
                    <a:pt x="167" y="417"/>
                    <a:pt x="382" y="417"/>
                  </a:cubicBezTo>
                  <a:cubicBezTo>
                    <a:pt x="584" y="417"/>
                    <a:pt x="751" y="322"/>
                    <a:pt x="751" y="203"/>
                  </a:cubicBezTo>
                  <a:cubicBezTo>
                    <a:pt x="751" y="107"/>
                    <a:pt x="584" y="0"/>
                    <a:pt x="3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54"/>
            <p:cNvSpPr/>
            <p:nvPr/>
          </p:nvSpPr>
          <p:spPr>
            <a:xfrm>
              <a:off x="3824575" y="2959725"/>
              <a:ext cx="18475" cy="10450"/>
            </a:xfrm>
            <a:custGeom>
              <a:avLst/>
              <a:gdLst/>
              <a:ahLst/>
              <a:cxnLst/>
              <a:rect l="l" t="t" r="r" b="b"/>
              <a:pathLst>
                <a:path w="739" h="418" extrusionOk="0">
                  <a:moveTo>
                    <a:pt x="370" y="0"/>
                  </a:moveTo>
                  <a:cubicBezTo>
                    <a:pt x="167" y="0"/>
                    <a:pt x="0" y="84"/>
                    <a:pt x="0" y="203"/>
                  </a:cubicBezTo>
                  <a:cubicBezTo>
                    <a:pt x="0" y="322"/>
                    <a:pt x="167" y="417"/>
                    <a:pt x="370" y="417"/>
                  </a:cubicBezTo>
                  <a:cubicBezTo>
                    <a:pt x="584" y="417"/>
                    <a:pt x="739" y="322"/>
                    <a:pt x="739" y="203"/>
                  </a:cubicBezTo>
                  <a:cubicBezTo>
                    <a:pt x="739" y="107"/>
                    <a:pt x="584" y="0"/>
                    <a:pt x="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" name="Text Box 67">
            <a:extLst>
              <a:ext uri="{FF2B5EF4-FFF2-40B4-BE49-F238E27FC236}">
                <a16:creationId xmlns:a16="http://schemas.microsoft.com/office/drawing/2014/main" id="{AC37610D-9EC1-4735-AB41-CAFF4B5E5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87" y="2657395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4,382</a:t>
            </a:r>
          </a:p>
        </p:txBody>
      </p:sp>
      <p:sp>
        <p:nvSpPr>
          <p:cNvPr id="133" name="Text Box 68">
            <a:extLst>
              <a:ext uri="{FF2B5EF4-FFF2-40B4-BE49-F238E27FC236}">
                <a16:creationId xmlns:a16="http://schemas.microsoft.com/office/drawing/2014/main" id="{F19C8E83-7D2E-45A9-B9D7-C9F9775082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3666" y="3998734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2,079</a:t>
            </a:r>
          </a:p>
        </p:txBody>
      </p:sp>
      <p:sp>
        <p:nvSpPr>
          <p:cNvPr id="134" name="Text Box 70">
            <a:extLst>
              <a:ext uri="{FF2B5EF4-FFF2-40B4-BE49-F238E27FC236}">
                <a16:creationId xmlns:a16="http://schemas.microsoft.com/office/drawing/2014/main" id="{0FA9E198-B36A-4BE5-8923-65B86A7F2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2026" y="5367648"/>
            <a:ext cx="839661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</a:rPr>
              <a:t>0,7                </a:t>
            </a:r>
          </a:p>
        </p:txBody>
      </p:sp>
      <p:sp>
        <p:nvSpPr>
          <p:cNvPr id="139" name="Text Box 67">
            <a:extLst>
              <a:ext uri="{FF2B5EF4-FFF2-40B4-BE49-F238E27FC236}">
                <a16:creationId xmlns:a16="http://schemas.microsoft.com/office/drawing/2014/main" id="{694EA0B6-9C67-48A5-B3A7-887D7D304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78892" y="2658279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7,4</a:t>
            </a:r>
          </a:p>
        </p:txBody>
      </p:sp>
      <p:sp>
        <p:nvSpPr>
          <p:cNvPr id="140" name="Text Box 67">
            <a:extLst>
              <a:ext uri="{FF2B5EF4-FFF2-40B4-BE49-F238E27FC236}">
                <a16:creationId xmlns:a16="http://schemas.microsoft.com/office/drawing/2014/main" id="{4CFB5013-B481-4F8C-965F-DFF566591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9068" y="4006850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5,09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B628C50-6D9E-48C7-AECA-D654DF33D1B0}"/>
              </a:ext>
            </a:extLst>
          </p:cNvPr>
          <p:cNvGrpSpPr/>
          <p:nvPr/>
        </p:nvGrpSpPr>
        <p:grpSpPr>
          <a:xfrm>
            <a:off x="6801762" y="5130674"/>
            <a:ext cx="5271775" cy="895494"/>
            <a:chOff x="6482252" y="5105400"/>
            <a:chExt cx="5271775" cy="895494"/>
          </a:xfrm>
        </p:grpSpPr>
        <p:sp>
          <p:nvSpPr>
            <p:cNvPr id="138" name="Google Shape;3044;p54">
              <a:extLst>
                <a:ext uri="{FF2B5EF4-FFF2-40B4-BE49-F238E27FC236}">
                  <a16:creationId xmlns:a16="http://schemas.microsoft.com/office/drawing/2014/main" id="{4974328E-2700-4AA9-A8D3-1BE11F3CC405}"/>
                </a:ext>
              </a:extLst>
            </p:cNvPr>
            <p:cNvSpPr/>
            <p:nvPr/>
          </p:nvSpPr>
          <p:spPr>
            <a:xfrm>
              <a:off x="7129402" y="5105400"/>
              <a:ext cx="4624625" cy="895494"/>
            </a:xfrm>
            <a:custGeom>
              <a:avLst/>
              <a:gdLst>
                <a:gd name="connsiteX0" fmla="*/ 0 w 4624625"/>
                <a:gd name="connsiteY0" fmla="*/ 210208 h 895494"/>
                <a:gd name="connsiteX1" fmla="*/ 210208 w 4624625"/>
                <a:gd name="connsiteY1" fmla="*/ 0 h 895494"/>
                <a:gd name="connsiteX2" fmla="*/ 735734 w 4624625"/>
                <a:gd name="connsiteY2" fmla="*/ 0 h 895494"/>
                <a:gd name="connsiteX3" fmla="*/ 1345344 w 4624625"/>
                <a:gd name="connsiteY3" fmla="*/ 0 h 895494"/>
                <a:gd name="connsiteX4" fmla="*/ 1786786 w 4624625"/>
                <a:gd name="connsiteY4" fmla="*/ 0 h 895494"/>
                <a:gd name="connsiteX5" fmla="*/ 2396397 w 4624625"/>
                <a:gd name="connsiteY5" fmla="*/ 0 h 895494"/>
                <a:gd name="connsiteX6" fmla="*/ 3006007 w 4624625"/>
                <a:gd name="connsiteY6" fmla="*/ 0 h 895494"/>
                <a:gd name="connsiteX7" fmla="*/ 3531533 w 4624625"/>
                <a:gd name="connsiteY7" fmla="*/ 0 h 895494"/>
                <a:gd name="connsiteX8" fmla="*/ 4414417 w 4624625"/>
                <a:gd name="connsiteY8" fmla="*/ 0 h 895494"/>
                <a:gd name="connsiteX9" fmla="*/ 4624625 w 4624625"/>
                <a:gd name="connsiteY9" fmla="*/ 210208 h 895494"/>
                <a:gd name="connsiteX10" fmla="*/ 4624625 w 4624625"/>
                <a:gd name="connsiteY10" fmla="*/ 685286 h 895494"/>
                <a:gd name="connsiteX11" fmla="*/ 4414417 w 4624625"/>
                <a:gd name="connsiteY11" fmla="*/ 895494 h 895494"/>
                <a:gd name="connsiteX12" fmla="*/ 3888891 w 4624625"/>
                <a:gd name="connsiteY12" fmla="*/ 895494 h 895494"/>
                <a:gd name="connsiteX13" fmla="*/ 3363365 w 4624625"/>
                <a:gd name="connsiteY13" fmla="*/ 895494 h 895494"/>
                <a:gd name="connsiteX14" fmla="*/ 2879881 w 4624625"/>
                <a:gd name="connsiteY14" fmla="*/ 895494 h 895494"/>
                <a:gd name="connsiteX15" fmla="*/ 2396397 w 4624625"/>
                <a:gd name="connsiteY15" fmla="*/ 895494 h 895494"/>
                <a:gd name="connsiteX16" fmla="*/ 1912913 w 4624625"/>
                <a:gd name="connsiteY16" fmla="*/ 895494 h 895494"/>
                <a:gd name="connsiteX17" fmla="*/ 1387387 w 4624625"/>
                <a:gd name="connsiteY17" fmla="*/ 895494 h 895494"/>
                <a:gd name="connsiteX18" fmla="*/ 987987 w 4624625"/>
                <a:gd name="connsiteY18" fmla="*/ 895494 h 895494"/>
                <a:gd name="connsiteX19" fmla="*/ 210208 w 4624625"/>
                <a:gd name="connsiteY19" fmla="*/ 895494 h 895494"/>
                <a:gd name="connsiteX20" fmla="*/ 0 w 4624625"/>
                <a:gd name="connsiteY20" fmla="*/ 685286 h 895494"/>
                <a:gd name="connsiteX21" fmla="*/ 0 w 4624625"/>
                <a:gd name="connsiteY21" fmla="*/ 210208 h 8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24625" h="895494" fill="none" extrusionOk="0">
                  <a:moveTo>
                    <a:pt x="0" y="210208"/>
                  </a:moveTo>
                  <a:cubicBezTo>
                    <a:pt x="-13747" y="94759"/>
                    <a:pt x="96599" y="-1496"/>
                    <a:pt x="210208" y="0"/>
                  </a:cubicBezTo>
                  <a:cubicBezTo>
                    <a:pt x="334226" y="-36079"/>
                    <a:pt x="624955" y="48030"/>
                    <a:pt x="735734" y="0"/>
                  </a:cubicBezTo>
                  <a:cubicBezTo>
                    <a:pt x="846513" y="-48030"/>
                    <a:pt x="1208872" y="72452"/>
                    <a:pt x="1345344" y="0"/>
                  </a:cubicBezTo>
                  <a:cubicBezTo>
                    <a:pt x="1481816" y="-72452"/>
                    <a:pt x="1598658" y="4484"/>
                    <a:pt x="1786786" y="0"/>
                  </a:cubicBezTo>
                  <a:cubicBezTo>
                    <a:pt x="1974914" y="-4484"/>
                    <a:pt x="2157744" y="11736"/>
                    <a:pt x="2396397" y="0"/>
                  </a:cubicBezTo>
                  <a:cubicBezTo>
                    <a:pt x="2635050" y="-11736"/>
                    <a:pt x="2806920" y="3520"/>
                    <a:pt x="3006007" y="0"/>
                  </a:cubicBezTo>
                  <a:cubicBezTo>
                    <a:pt x="3205094" y="-3520"/>
                    <a:pt x="3351785" y="5498"/>
                    <a:pt x="3531533" y="0"/>
                  </a:cubicBezTo>
                  <a:cubicBezTo>
                    <a:pt x="3711281" y="-5498"/>
                    <a:pt x="4184821" y="3217"/>
                    <a:pt x="4414417" y="0"/>
                  </a:cubicBezTo>
                  <a:cubicBezTo>
                    <a:pt x="4552324" y="-26528"/>
                    <a:pt x="4619196" y="62196"/>
                    <a:pt x="4624625" y="210208"/>
                  </a:cubicBezTo>
                  <a:cubicBezTo>
                    <a:pt x="4663480" y="375967"/>
                    <a:pt x="4586383" y="479623"/>
                    <a:pt x="4624625" y="685286"/>
                  </a:cubicBezTo>
                  <a:cubicBezTo>
                    <a:pt x="4636560" y="816793"/>
                    <a:pt x="4547637" y="897046"/>
                    <a:pt x="4414417" y="895494"/>
                  </a:cubicBezTo>
                  <a:cubicBezTo>
                    <a:pt x="4245587" y="957009"/>
                    <a:pt x="4138786" y="890145"/>
                    <a:pt x="3888891" y="895494"/>
                  </a:cubicBezTo>
                  <a:cubicBezTo>
                    <a:pt x="3638996" y="900843"/>
                    <a:pt x="3602099" y="866408"/>
                    <a:pt x="3363365" y="895494"/>
                  </a:cubicBezTo>
                  <a:cubicBezTo>
                    <a:pt x="3124631" y="924580"/>
                    <a:pt x="2977986" y="881510"/>
                    <a:pt x="2879881" y="895494"/>
                  </a:cubicBezTo>
                  <a:cubicBezTo>
                    <a:pt x="2781776" y="909478"/>
                    <a:pt x="2501906" y="858028"/>
                    <a:pt x="2396397" y="895494"/>
                  </a:cubicBezTo>
                  <a:cubicBezTo>
                    <a:pt x="2290888" y="932960"/>
                    <a:pt x="2039891" y="884000"/>
                    <a:pt x="1912913" y="895494"/>
                  </a:cubicBezTo>
                  <a:cubicBezTo>
                    <a:pt x="1785935" y="906988"/>
                    <a:pt x="1611661" y="874230"/>
                    <a:pt x="1387387" y="895494"/>
                  </a:cubicBezTo>
                  <a:cubicBezTo>
                    <a:pt x="1163113" y="916758"/>
                    <a:pt x="1184763" y="883115"/>
                    <a:pt x="987987" y="895494"/>
                  </a:cubicBezTo>
                  <a:cubicBezTo>
                    <a:pt x="791211" y="907873"/>
                    <a:pt x="368083" y="824893"/>
                    <a:pt x="210208" y="895494"/>
                  </a:cubicBezTo>
                  <a:cubicBezTo>
                    <a:pt x="77261" y="896274"/>
                    <a:pt x="-18654" y="798786"/>
                    <a:pt x="0" y="685286"/>
                  </a:cubicBezTo>
                  <a:cubicBezTo>
                    <a:pt x="-9048" y="570489"/>
                    <a:pt x="7119" y="348607"/>
                    <a:pt x="0" y="210208"/>
                  </a:cubicBezTo>
                  <a:close/>
                </a:path>
                <a:path w="4624625" h="895494" stroke="0" extrusionOk="0">
                  <a:moveTo>
                    <a:pt x="0" y="210208"/>
                  </a:moveTo>
                  <a:cubicBezTo>
                    <a:pt x="-4621" y="76261"/>
                    <a:pt x="71456" y="-18899"/>
                    <a:pt x="210208" y="0"/>
                  </a:cubicBezTo>
                  <a:cubicBezTo>
                    <a:pt x="378088" y="-15589"/>
                    <a:pt x="542423" y="26601"/>
                    <a:pt x="651650" y="0"/>
                  </a:cubicBezTo>
                  <a:cubicBezTo>
                    <a:pt x="760877" y="-26601"/>
                    <a:pt x="920936" y="45513"/>
                    <a:pt x="1093092" y="0"/>
                  </a:cubicBezTo>
                  <a:cubicBezTo>
                    <a:pt x="1265248" y="-45513"/>
                    <a:pt x="1351693" y="25311"/>
                    <a:pt x="1534534" y="0"/>
                  </a:cubicBezTo>
                  <a:cubicBezTo>
                    <a:pt x="1717375" y="-25311"/>
                    <a:pt x="1815895" y="27999"/>
                    <a:pt x="1975976" y="0"/>
                  </a:cubicBezTo>
                  <a:cubicBezTo>
                    <a:pt x="2136057" y="-27999"/>
                    <a:pt x="2307406" y="49017"/>
                    <a:pt x="2459460" y="0"/>
                  </a:cubicBezTo>
                  <a:cubicBezTo>
                    <a:pt x="2611514" y="-49017"/>
                    <a:pt x="2882348" y="37260"/>
                    <a:pt x="3027028" y="0"/>
                  </a:cubicBezTo>
                  <a:cubicBezTo>
                    <a:pt x="3171708" y="-37260"/>
                    <a:pt x="3286784" y="48378"/>
                    <a:pt x="3468470" y="0"/>
                  </a:cubicBezTo>
                  <a:cubicBezTo>
                    <a:pt x="3650156" y="-48378"/>
                    <a:pt x="3945247" y="64083"/>
                    <a:pt x="4414417" y="0"/>
                  </a:cubicBezTo>
                  <a:cubicBezTo>
                    <a:pt x="4529240" y="28720"/>
                    <a:pt x="4635386" y="68465"/>
                    <a:pt x="4624625" y="210208"/>
                  </a:cubicBezTo>
                  <a:cubicBezTo>
                    <a:pt x="4627175" y="360573"/>
                    <a:pt x="4595755" y="511250"/>
                    <a:pt x="4624625" y="685286"/>
                  </a:cubicBezTo>
                  <a:cubicBezTo>
                    <a:pt x="4617557" y="802570"/>
                    <a:pt x="4557782" y="900255"/>
                    <a:pt x="4414417" y="895494"/>
                  </a:cubicBezTo>
                  <a:cubicBezTo>
                    <a:pt x="4259503" y="921994"/>
                    <a:pt x="4064863" y="876319"/>
                    <a:pt x="3972975" y="895494"/>
                  </a:cubicBezTo>
                  <a:cubicBezTo>
                    <a:pt x="3881087" y="914669"/>
                    <a:pt x="3597883" y="892364"/>
                    <a:pt x="3405407" y="895494"/>
                  </a:cubicBezTo>
                  <a:cubicBezTo>
                    <a:pt x="3212931" y="898624"/>
                    <a:pt x="3095354" y="859295"/>
                    <a:pt x="2837839" y="895494"/>
                  </a:cubicBezTo>
                  <a:cubicBezTo>
                    <a:pt x="2580324" y="931693"/>
                    <a:pt x="2552841" y="867387"/>
                    <a:pt x="2312313" y="895494"/>
                  </a:cubicBezTo>
                  <a:cubicBezTo>
                    <a:pt x="2071785" y="923601"/>
                    <a:pt x="1844570" y="839455"/>
                    <a:pt x="1702702" y="895494"/>
                  </a:cubicBezTo>
                  <a:cubicBezTo>
                    <a:pt x="1560834" y="951533"/>
                    <a:pt x="1317149" y="883924"/>
                    <a:pt x="1135134" y="895494"/>
                  </a:cubicBezTo>
                  <a:cubicBezTo>
                    <a:pt x="953119" y="907064"/>
                    <a:pt x="581338" y="833423"/>
                    <a:pt x="210208" y="895494"/>
                  </a:cubicBezTo>
                  <a:cubicBezTo>
                    <a:pt x="91480" y="877345"/>
                    <a:pt x="-4662" y="801775"/>
                    <a:pt x="0" y="685286"/>
                  </a:cubicBezTo>
                  <a:cubicBezTo>
                    <a:pt x="-5623" y="542492"/>
                    <a:pt x="39885" y="334459"/>
                    <a:pt x="0" y="210208"/>
                  </a:cubicBezTo>
                  <a:close/>
                </a:path>
              </a:pathLst>
            </a:custGeom>
            <a:solidFill>
              <a:schemeClr val="lt2"/>
            </a:solidFill>
            <a:ln w="19050">
              <a:solidFill>
                <a:srgbClr val="5F1B1F"/>
              </a:solidFill>
              <a:extLst>
                <a:ext uri="{C807C97D-BFC1-408E-A445-0C87EB9F89A2}">
                  <ask:lineSketchStyleProps xmlns:ask="http://schemas.microsoft.com/office/drawing/2018/sketchyshapes" sd="729335717">
                    <a:prstGeom prst="roundRect">
                      <a:avLst>
                        <a:gd name="adj" fmla="val 23474"/>
                      </a:avLst>
                    </a:prstGeom>
                    <ask:type>
                      <ask:lineSketchScribble/>
                    </ask:type>
                  </ask:lineSketchStyleProps>
                </a:ext>
              </a:extLst>
            </a:ln>
            <a:effectLst>
              <a:outerShdw dist="85725" dir="288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n-US" altLang="vi-VN" sz="3600">
                  <a:solidFill>
                    <a:srgbClr val="5F1B1F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 5 m 75 mm = 	  m</a:t>
              </a:r>
              <a:endParaRPr sz="3600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A3144533-1A34-4DAD-834E-3BE702FA369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482252" y="5153032"/>
              <a:ext cx="1044231" cy="844841"/>
            </a:xfrm>
            <a:prstGeom prst="rect">
              <a:avLst/>
            </a:prstGeom>
          </p:spPr>
        </p:pic>
      </p:grpSp>
      <p:sp>
        <p:nvSpPr>
          <p:cNvPr id="141" name="Text Box 67">
            <a:extLst>
              <a:ext uri="{FF2B5EF4-FFF2-40B4-BE49-F238E27FC236}">
                <a16:creationId xmlns:a16="http://schemas.microsoft.com/office/drawing/2014/main" id="{37871682-7405-47D6-8D5C-5DB96202F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8688" y="5264639"/>
            <a:ext cx="14478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5,075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6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4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 thanh  w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2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  <p:bldP spid="132" grpId="0"/>
      <p:bldP spid="133" grpId="0"/>
      <p:bldP spid="134" grpId="0"/>
      <p:bldP spid="139" grpId="0"/>
      <p:bldP spid="140" grpId="0"/>
      <p:bldP spid="14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38358687-8E09-45AE-A224-45B111984FE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76" r="8065"/>
          <a:stretch/>
        </p:blipFill>
        <p:spPr>
          <a:xfrm>
            <a:off x="-76200" y="0"/>
            <a:ext cx="12268200" cy="6858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5FA1208-B67C-4959-8EA1-EFE678DEA68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0000"/>
          <a:stretch/>
        </p:blipFill>
        <p:spPr>
          <a:xfrm>
            <a:off x="-76200" y="0"/>
            <a:ext cx="12192000" cy="1371600"/>
          </a:xfrm>
          <a:prstGeom prst="rect">
            <a:avLst/>
          </a:prstGeom>
        </p:spPr>
      </p:pic>
      <p:pic>
        <p:nvPicPr>
          <p:cNvPr id="91" name="Picture 90">
            <a:extLst>
              <a:ext uri="{FF2B5EF4-FFF2-40B4-BE49-F238E27FC236}">
                <a16:creationId xmlns:a16="http://schemas.microsoft.com/office/drawing/2014/main" id="{8E6D1317-714B-4C1F-BFF7-28382379D115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25" t="65555" r="43094"/>
          <a:stretch/>
        </p:blipFill>
        <p:spPr>
          <a:xfrm>
            <a:off x="5791200" y="4495800"/>
            <a:ext cx="1143000" cy="1832517"/>
          </a:xfrm>
          <a:prstGeom prst="rect">
            <a:avLst/>
          </a:prstGeom>
        </p:spPr>
      </p:pic>
      <p:pic>
        <p:nvPicPr>
          <p:cNvPr id="2" name="y2mate.com - Where You Are From MoanaSingAlong">
            <a:hlinkClick r:id="" action="ppaction://media"/>
            <a:extLst>
              <a:ext uri="{FF2B5EF4-FFF2-40B4-BE49-F238E27FC236}">
                <a16:creationId xmlns:a16="http://schemas.microsoft.com/office/drawing/2014/main" id="{98B89EA6-BC2A-414B-9AA1-4831A79E769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96" end="197146.5625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00200" y="-1219200"/>
            <a:ext cx="487363" cy="487363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5D4BEB7B-CE01-482D-9593-47FD60391846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51163" r="51817" b="7920"/>
          <a:stretch/>
        </p:blipFill>
        <p:spPr>
          <a:xfrm>
            <a:off x="3147383" y="2018854"/>
            <a:ext cx="1686712" cy="1638745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87993AFB-8E03-48A9-AD06-A0F829F6228A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32" t="40818" r="55625" b="43054"/>
          <a:stretch/>
        </p:blipFill>
        <p:spPr>
          <a:xfrm>
            <a:off x="5106847" y="2688449"/>
            <a:ext cx="931794" cy="1066535"/>
          </a:xfrm>
          <a:prstGeom prst="rect">
            <a:avLst/>
          </a:prstGeom>
        </p:spPr>
      </p:pic>
      <p:grpSp>
        <p:nvGrpSpPr>
          <p:cNvPr id="19" name="Group 8">
            <a:extLst>
              <a:ext uri="{FF2B5EF4-FFF2-40B4-BE49-F238E27FC236}">
                <a16:creationId xmlns:a16="http://schemas.microsoft.com/office/drawing/2014/main" id="{748ABFAA-6C8E-4A54-BB31-F09116934C80}"/>
              </a:ext>
            </a:extLst>
          </p:cNvPr>
          <p:cNvGrpSpPr/>
          <p:nvPr/>
        </p:nvGrpSpPr>
        <p:grpSpPr>
          <a:xfrm>
            <a:off x="7478394" y="1255018"/>
            <a:ext cx="4332651" cy="5346656"/>
            <a:chOff x="0" y="0"/>
            <a:chExt cx="3528186" cy="3785839"/>
          </a:xfrm>
          <a:effectLst>
            <a:glow rad="2286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192E6E38-48EB-427F-B512-A3D4C26523FD}"/>
                </a:ext>
              </a:extLst>
            </p:cNvPr>
            <p:cNvSpPr/>
            <p:nvPr/>
          </p:nvSpPr>
          <p:spPr>
            <a:xfrm>
              <a:off x="-4213" y="0"/>
              <a:ext cx="3532398" cy="3785839"/>
            </a:xfrm>
            <a:custGeom>
              <a:avLst/>
              <a:gdLst/>
              <a:ahLst/>
              <a:cxnLst/>
              <a:rect l="l" t="t" r="r" b="b"/>
              <a:pathLst>
                <a:path w="3532398" h="3785839">
                  <a:moveTo>
                    <a:pt x="278431" y="16918"/>
                  </a:moveTo>
                  <a:cubicBezTo>
                    <a:pt x="278431" y="16918"/>
                    <a:pt x="604014" y="12258"/>
                    <a:pt x="932988" y="12454"/>
                  </a:cubicBezTo>
                  <a:cubicBezTo>
                    <a:pt x="2447216" y="12671"/>
                    <a:pt x="3258330" y="0"/>
                    <a:pt x="3258330" y="0"/>
                  </a:cubicBezTo>
                  <a:cubicBezTo>
                    <a:pt x="3325794" y="0"/>
                    <a:pt x="3401731" y="0"/>
                    <a:pt x="3480504" y="85073"/>
                  </a:cubicBezTo>
                  <a:cubicBezTo>
                    <a:pt x="3523482" y="131488"/>
                    <a:pt x="3524550" y="240224"/>
                    <a:pt x="3524955" y="320281"/>
                  </a:cubicBezTo>
                  <a:cubicBezTo>
                    <a:pt x="3524955" y="320281"/>
                    <a:pt x="3523251" y="2509875"/>
                    <a:pt x="3523251" y="3023254"/>
                  </a:cubicBezTo>
                  <a:cubicBezTo>
                    <a:pt x="3523251" y="3237413"/>
                    <a:pt x="3532399" y="3536592"/>
                    <a:pt x="3532399" y="3536592"/>
                  </a:cubicBezTo>
                  <a:cubicBezTo>
                    <a:pt x="3532399" y="3665261"/>
                    <a:pt x="3528230" y="3785839"/>
                    <a:pt x="3275392" y="3777704"/>
                  </a:cubicBezTo>
                  <a:cubicBezTo>
                    <a:pt x="3275392" y="3777704"/>
                    <a:pt x="2898919" y="3757406"/>
                    <a:pt x="2501445" y="3765004"/>
                  </a:cubicBezTo>
                  <a:cubicBezTo>
                    <a:pt x="1222948" y="3773139"/>
                    <a:pt x="304023" y="3785839"/>
                    <a:pt x="304023" y="3785839"/>
                  </a:cubicBezTo>
                  <a:cubicBezTo>
                    <a:pt x="132548" y="3785839"/>
                    <a:pt x="4213" y="3684769"/>
                    <a:pt x="8532" y="3482222"/>
                  </a:cubicBezTo>
                  <a:cubicBezTo>
                    <a:pt x="8532" y="3482222"/>
                    <a:pt x="9630" y="2983681"/>
                    <a:pt x="4815" y="1201192"/>
                  </a:cubicBezTo>
                  <a:cubicBezTo>
                    <a:pt x="0" y="663668"/>
                    <a:pt x="25592" y="330596"/>
                    <a:pt x="25592" y="330596"/>
                  </a:cubicBezTo>
                  <a:cubicBezTo>
                    <a:pt x="27224" y="150571"/>
                    <a:pt x="143504" y="16918"/>
                    <a:pt x="278431" y="16918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25" name="TextBox 22">
            <a:extLst>
              <a:ext uri="{FF2B5EF4-FFF2-40B4-BE49-F238E27FC236}">
                <a16:creationId xmlns:a16="http://schemas.microsoft.com/office/drawing/2014/main" id="{D2D4C998-C28B-4F6B-AC90-8107C09B568D}"/>
              </a:ext>
            </a:extLst>
          </p:cNvPr>
          <p:cNvSpPr txBox="1"/>
          <p:nvPr/>
        </p:nvSpPr>
        <p:spPr>
          <a:xfrm>
            <a:off x="7284485" y="5644417"/>
            <a:ext cx="4715291" cy="4597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499"/>
              </a:lnSpc>
              <a:spcBef>
                <a:spcPct val="0"/>
              </a:spcBef>
            </a:pPr>
            <a:r>
              <a:rPr lang="en-US" sz="3200">
                <a:solidFill>
                  <a:srgbClr val="F35611"/>
                </a:solidFill>
                <a:latin typeface="#9Slide07 SVNSmirk" pitchFamily="2" charset="0"/>
              </a:rPr>
              <a:t>Soda Hoàng hôn biển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014C7E1-B28C-43C9-A767-A76AB8437003}"/>
              </a:ext>
            </a:extLst>
          </p:cNvPr>
          <p:cNvGrpSpPr/>
          <p:nvPr/>
        </p:nvGrpSpPr>
        <p:grpSpPr>
          <a:xfrm>
            <a:off x="8608892" y="1549068"/>
            <a:ext cx="2229650" cy="4053914"/>
            <a:chOff x="8938676" y="1950475"/>
            <a:chExt cx="1762819" cy="3205127"/>
          </a:xfrm>
        </p:grpSpPr>
        <p:pic>
          <p:nvPicPr>
            <p:cNvPr id="13" name="Picture 4">
              <a:extLst>
                <a:ext uri="{FF2B5EF4-FFF2-40B4-BE49-F238E27FC236}">
                  <a16:creationId xmlns:a16="http://schemas.microsoft.com/office/drawing/2014/main" id="{FB8EF11B-18DA-47C8-94F1-3C4A77ECBF9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>
              <a:fillRect/>
            </a:stretch>
          </p:blipFill>
          <p:spPr>
            <a:xfrm>
              <a:off x="8938676" y="1950475"/>
              <a:ext cx="1762819" cy="3205127"/>
            </a:xfrm>
            <a:prstGeom prst="rect">
              <a:avLst/>
            </a:prstGeom>
          </p:spPr>
        </p:pic>
        <p:pic>
          <p:nvPicPr>
            <p:cNvPr id="16" name="Picture 10">
              <a:extLst>
                <a:ext uri="{FF2B5EF4-FFF2-40B4-BE49-F238E27FC236}">
                  <a16:creationId xmlns:a16="http://schemas.microsoft.com/office/drawing/2014/main" id="{4D3CC8AC-8BEF-45E5-843B-7583FA3397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>
              <a:fillRect/>
            </a:stretch>
          </p:blipFill>
          <p:spPr>
            <a:xfrm>
              <a:off x="9601200" y="2819400"/>
              <a:ext cx="429081" cy="347020"/>
            </a:xfrm>
            <a:prstGeom prst="rect">
              <a:avLst/>
            </a:prstGeom>
          </p:spPr>
        </p:pic>
      </p:grpSp>
      <p:pic>
        <p:nvPicPr>
          <p:cNvPr id="17" name="Picture 3">
            <a:extLst>
              <a:ext uri="{FF2B5EF4-FFF2-40B4-BE49-F238E27FC236}">
                <a16:creationId xmlns:a16="http://schemas.microsoft.com/office/drawing/2014/main" id="{47C5692C-F0AC-4529-9C49-AF49C5803387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>
            <a:fillRect/>
          </a:stretch>
        </p:blipFill>
        <p:spPr>
          <a:xfrm>
            <a:off x="8813078" y="6086904"/>
            <a:ext cx="1943441" cy="408121"/>
          </a:xfrm>
          <a:prstGeom prst="rect">
            <a:avLst/>
          </a:prstGeom>
        </p:spPr>
      </p:pic>
      <p:pic>
        <p:nvPicPr>
          <p:cNvPr id="26" name="Picture 17">
            <a:extLst>
              <a:ext uri="{FF2B5EF4-FFF2-40B4-BE49-F238E27FC236}">
                <a16:creationId xmlns:a16="http://schemas.microsoft.com/office/drawing/2014/main" id="{CAB53FB1-A3CC-4AB8-A6A3-1B2860A30E5C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 t="22192"/>
          <a:stretch>
            <a:fillRect/>
          </a:stretch>
        </p:blipFill>
        <p:spPr>
          <a:xfrm>
            <a:off x="10830079" y="1507633"/>
            <a:ext cx="846665" cy="947870"/>
          </a:xfrm>
          <a:prstGeom prst="rect">
            <a:avLst/>
          </a:prstGeom>
        </p:spPr>
      </p:pic>
      <p:pic>
        <p:nvPicPr>
          <p:cNvPr id="28" name="Picture 9">
            <a:extLst>
              <a:ext uri="{FF2B5EF4-FFF2-40B4-BE49-F238E27FC236}">
                <a16:creationId xmlns:a16="http://schemas.microsoft.com/office/drawing/2014/main" id="{5691C272-05CD-497B-A624-BD56175F65A0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rcRect/>
          <a:stretch>
            <a:fillRect/>
          </a:stretch>
        </p:blipFill>
        <p:spPr>
          <a:xfrm>
            <a:off x="2467438" y="2896587"/>
            <a:ext cx="766256" cy="779904"/>
          </a:xfrm>
          <a:prstGeom prst="rect">
            <a:avLst/>
          </a:prstGeom>
        </p:spPr>
      </p:pic>
      <p:pic>
        <p:nvPicPr>
          <p:cNvPr id="7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48B87F21-FD28-4149-B7D6-A2DBE32AC3A9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843882" y="6477000"/>
            <a:ext cx="487363" cy="487363"/>
          </a:xfrm>
          <a:prstGeom prst="rect">
            <a:avLst/>
          </a:prstGeom>
        </p:spPr>
      </p:pic>
      <p:pic>
        <p:nvPicPr>
          <p:cNvPr id="21" name="Picture 4">
            <a:extLst>
              <a:ext uri="{FF2B5EF4-FFF2-40B4-BE49-F238E27FC236}">
                <a16:creationId xmlns:a16="http://schemas.microsoft.com/office/drawing/2014/main" id="{E33E0BD2-21B2-4D73-B618-0BF41C3B9BE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4567048" y="2648103"/>
            <a:ext cx="586595" cy="106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2120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2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808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6" repeatCount="2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2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38358687-8E09-45AE-A224-45B111984F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76" r="8065"/>
          <a:stretch/>
        </p:blipFill>
        <p:spPr>
          <a:xfrm>
            <a:off x="-76200" y="0"/>
            <a:ext cx="12268200" cy="6858000"/>
          </a:xfrm>
          <a:prstGeom prst="rect">
            <a:avLst/>
          </a:prstGeom>
        </p:spPr>
      </p:pic>
      <p:pic>
        <p:nvPicPr>
          <p:cNvPr id="17" name="Picture 3">
            <a:extLst>
              <a:ext uri="{FF2B5EF4-FFF2-40B4-BE49-F238E27FC236}">
                <a16:creationId xmlns:a16="http://schemas.microsoft.com/office/drawing/2014/main" id="{47C5692C-F0AC-4529-9C49-AF49C580338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813078" y="6086904"/>
            <a:ext cx="1943441" cy="408121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29404373-C696-4FC9-9606-B938EABAF18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l="54502" t="-1899" r="-4448" b="60280"/>
          <a:stretch/>
        </p:blipFill>
        <p:spPr>
          <a:xfrm>
            <a:off x="3079363" y="2061119"/>
            <a:ext cx="1691000" cy="1596481"/>
          </a:xfrm>
          <a:prstGeom prst="rect">
            <a:avLst/>
          </a:prstGeom>
        </p:spPr>
      </p:pic>
      <p:pic>
        <p:nvPicPr>
          <p:cNvPr id="22" name="Picture 7">
            <a:extLst>
              <a:ext uri="{FF2B5EF4-FFF2-40B4-BE49-F238E27FC236}">
                <a16:creationId xmlns:a16="http://schemas.microsoft.com/office/drawing/2014/main" id="{9FBD9BD4-EF29-442B-91EB-5DC499A7AC9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>
            <a:fillRect/>
          </a:stretch>
        </p:blipFill>
        <p:spPr>
          <a:xfrm>
            <a:off x="6019800" y="4876800"/>
            <a:ext cx="754590" cy="829221"/>
          </a:xfrm>
          <a:prstGeom prst="rect">
            <a:avLst/>
          </a:prstGeom>
        </p:spPr>
      </p:pic>
      <p:pic>
        <p:nvPicPr>
          <p:cNvPr id="23" name="Picture 8">
            <a:extLst>
              <a:ext uri="{FF2B5EF4-FFF2-40B4-BE49-F238E27FC236}">
                <a16:creationId xmlns:a16="http://schemas.microsoft.com/office/drawing/2014/main" id="{96D5C1B1-6594-40D9-ADAC-9340DF698C8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2590800" y="2953774"/>
            <a:ext cx="754590" cy="703826"/>
          </a:xfrm>
          <a:prstGeom prst="rect">
            <a:avLst/>
          </a:prstGeom>
        </p:spPr>
      </p:pic>
      <p:pic>
        <p:nvPicPr>
          <p:cNvPr id="29" name="Picture 7">
            <a:extLst>
              <a:ext uri="{FF2B5EF4-FFF2-40B4-BE49-F238E27FC236}">
                <a16:creationId xmlns:a16="http://schemas.microsoft.com/office/drawing/2014/main" id="{F728C7F6-DD19-485C-9F90-C305BB19166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4732595" y="3047595"/>
            <a:ext cx="426720" cy="625856"/>
          </a:xfrm>
          <a:prstGeom prst="rect">
            <a:avLst/>
          </a:prstGeom>
        </p:spPr>
      </p:pic>
      <p:pic>
        <p:nvPicPr>
          <p:cNvPr id="30" name="Picture 3">
            <a:extLst>
              <a:ext uri="{FF2B5EF4-FFF2-40B4-BE49-F238E27FC236}">
                <a16:creationId xmlns:a16="http://schemas.microsoft.com/office/drawing/2014/main" id="{25443AC4-2034-4ABE-A827-2F865F63471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5650743" y="2857500"/>
            <a:ext cx="426720" cy="838200"/>
          </a:xfrm>
          <a:prstGeom prst="rect">
            <a:avLst/>
          </a:prstGeom>
        </p:spPr>
      </p:pic>
      <p:pic>
        <p:nvPicPr>
          <p:cNvPr id="31" name="Picture 4">
            <a:extLst>
              <a:ext uri="{FF2B5EF4-FFF2-40B4-BE49-F238E27FC236}">
                <a16:creationId xmlns:a16="http://schemas.microsoft.com/office/drawing/2014/main" id="{442CF115-6CA9-4297-AA2B-F575416B2CAE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5197083" y="2955306"/>
            <a:ext cx="453660" cy="740394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0BBAD951-4951-4443-9D0E-0D3DBB83F308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8889"/>
          <a:stretch/>
        </p:blipFill>
        <p:spPr>
          <a:xfrm>
            <a:off x="-82296" y="-19050"/>
            <a:ext cx="12274296" cy="1447800"/>
          </a:xfrm>
          <a:prstGeom prst="rect">
            <a:avLst/>
          </a:prstGeom>
        </p:spPr>
      </p:pic>
      <p:pic>
        <p:nvPicPr>
          <p:cNvPr id="33" name="Picture 2">
            <a:extLst>
              <a:ext uri="{FF2B5EF4-FFF2-40B4-BE49-F238E27FC236}">
                <a16:creationId xmlns:a16="http://schemas.microsoft.com/office/drawing/2014/main" id="{CBE105F8-93B1-4EBF-A1CE-C6CC8C0C881A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 flipH="1">
            <a:off x="7177038" y="1410462"/>
            <a:ext cx="4848324" cy="4940967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47B7DC5F-0AC7-42A8-A6FC-DEA7A7DC954E}"/>
              </a:ext>
            </a:extLst>
          </p:cNvPr>
          <p:cNvSpPr txBox="1"/>
          <p:nvPr/>
        </p:nvSpPr>
        <p:spPr>
          <a:xfrm rot="244167">
            <a:off x="7543659" y="2202514"/>
            <a:ext cx="4071000" cy="24234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5000"/>
              </a:lnSpc>
            </a:pPr>
            <a:r>
              <a:rPr lang="en-US" sz="3200" b="1">
                <a:solidFill>
                  <a:srgbClr val="5F1B1F"/>
                </a:solidFill>
                <a:latin typeface="#9Slide04 SVNWallington" panose="00000500000000000000" pitchFamily="2" charset="0"/>
              </a:rPr>
              <a:t>Chắc chắn không thể phụ lòng tín đồ Trà sữa, Tiki có ngay 1 món trà sữa không mập đây!</a:t>
            </a:r>
            <a:endParaRPr lang="vi-VN" sz="3200" b="1">
              <a:solidFill>
                <a:srgbClr val="5F1B1F"/>
              </a:solidFill>
              <a:latin typeface="#9Slide04 SVNWallington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38213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6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4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4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" name="Google Shape;1977;p40"/>
          <p:cNvSpPr/>
          <p:nvPr/>
        </p:nvSpPr>
        <p:spPr>
          <a:xfrm>
            <a:off x="5232719" y="24145"/>
            <a:ext cx="1127138" cy="340363"/>
          </a:xfrm>
          <a:custGeom>
            <a:avLst/>
            <a:gdLst/>
            <a:ahLst/>
            <a:cxnLst/>
            <a:rect l="l" t="t" r="r" b="b"/>
            <a:pathLst>
              <a:path w="28779" h="6669" extrusionOk="0">
                <a:moveTo>
                  <a:pt x="13951" y="1"/>
                </a:moveTo>
                <a:cubicBezTo>
                  <a:pt x="13574" y="1"/>
                  <a:pt x="13197" y="32"/>
                  <a:pt x="12824" y="96"/>
                </a:cubicBezTo>
                <a:cubicBezTo>
                  <a:pt x="11859" y="239"/>
                  <a:pt x="10955" y="608"/>
                  <a:pt x="10085" y="1072"/>
                </a:cubicBezTo>
                <a:cubicBezTo>
                  <a:pt x="8633" y="1858"/>
                  <a:pt x="7466" y="2799"/>
                  <a:pt x="6692" y="4263"/>
                </a:cubicBezTo>
                <a:cubicBezTo>
                  <a:pt x="5961" y="3714"/>
                  <a:pt x="5054" y="3419"/>
                  <a:pt x="4155" y="3419"/>
                </a:cubicBezTo>
                <a:cubicBezTo>
                  <a:pt x="3883" y="3419"/>
                  <a:pt x="3612" y="3446"/>
                  <a:pt x="3346" y="3501"/>
                </a:cubicBezTo>
                <a:cubicBezTo>
                  <a:pt x="2203" y="3739"/>
                  <a:pt x="1156" y="4501"/>
                  <a:pt x="584" y="5525"/>
                </a:cubicBezTo>
                <a:cubicBezTo>
                  <a:pt x="406" y="5835"/>
                  <a:pt x="167" y="6263"/>
                  <a:pt x="1" y="6668"/>
                </a:cubicBezTo>
                <a:lnTo>
                  <a:pt x="28778" y="6668"/>
                </a:lnTo>
                <a:cubicBezTo>
                  <a:pt x="28659" y="5716"/>
                  <a:pt x="28028" y="4846"/>
                  <a:pt x="27207" y="4299"/>
                </a:cubicBezTo>
                <a:cubicBezTo>
                  <a:pt x="26314" y="3727"/>
                  <a:pt x="25218" y="3501"/>
                  <a:pt x="24170" y="3489"/>
                </a:cubicBezTo>
                <a:cubicBezTo>
                  <a:pt x="24143" y="3489"/>
                  <a:pt x="24115" y="3489"/>
                  <a:pt x="24088" y="3489"/>
                </a:cubicBezTo>
                <a:cubicBezTo>
                  <a:pt x="22794" y="3489"/>
                  <a:pt x="21502" y="3763"/>
                  <a:pt x="20325" y="4334"/>
                </a:cubicBezTo>
                <a:cubicBezTo>
                  <a:pt x="19765" y="2894"/>
                  <a:pt x="18682" y="1644"/>
                  <a:pt x="17324" y="882"/>
                </a:cubicBezTo>
                <a:cubicBezTo>
                  <a:pt x="16297" y="305"/>
                  <a:pt x="15126" y="1"/>
                  <a:pt x="1395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78" name="Google Shape;1978;p40"/>
          <p:cNvSpPr/>
          <p:nvPr/>
        </p:nvSpPr>
        <p:spPr>
          <a:xfrm>
            <a:off x="7836051" y="6138784"/>
            <a:ext cx="1336559" cy="269328"/>
          </a:xfrm>
          <a:custGeom>
            <a:avLst/>
            <a:gdLst/>
            <a:ahLst/>
            <a:cxnLst/>
            <a:rect l="l" t="t" r="r" b="b"/>
            <a:pathLst>
              <a:path w="18182" h="3664" extrusionOk="0">
                <a:moveTo>
                  <a:pt x="5986" y="1"/>
                </a:moveTo>
                <a:cubicBezTo>
                  <a:pt x="5760" y="1"/>
                  <a:pt x="5535" y="15"/>
                  <a:pt x="5310" y="44"/>
                </a:cubicBezTo>
                <a:cubicBezTo>
                  <a:pt x="3239" y="318"/>
                  <a:pt x="1346" y="1711"/>
                  <a:pt x="0" y="3664"/>
                </a:cubicBezTo>
                <a:lnTo>
                  <a:pt x="18181" y="3664"/>
                </a:lnTo>
                <a:cubicBezTo>
                  <a:pt x="17514" y="2878"/>
                  <a:pt x="16621" y="2366"/>
                  <a:pt x="15716" y="2247"/>
                </a:cubicBezTo>
                <a:cubicBezTo>
                  <a:pt x="15503" y="2214"/>
                  <a:pt x="15288" y="2198"/>
                  <a:pt x="15073" y="2198"/>
                </a:cubicBezTo>
                <a:cubicBezTo>
                  <a:pt x="13796" y="2198"/>
                  <a:pt x="12503" y="2752"/>
                  <a:pt x="11454" y="3628"/>
                </a:cubicBezTo>
                <a:cubicBezTo>
                  <a:pt x="10354" y="1331"/>
                  <a:pt x="8160" y="1"/>
                  <a:pt x="598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979" name="Google Shape;1979;p40"/>
          <p:cNvGrpSpPr/>
          <p:nvPr/>
        </p:nvGrpSpPr>
        <p:grpSpPr>
          <a:xfrm>
            <a:off x="1981200" y="5886048"/>
            <a:ext cx="552717" cy="678645"/>
            <a:chOff x="2527100" y="1800950"/>
            <a:chExt cx="359575" cy="384575"/>
          </a:xfrm>
        </p:grpSpPr>
        <p:sp>
          <p:nvSpPr>
            <p:cNvPr id="1980" name="Google Shape;1980;p40"/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" name="Google Shape;1407;p32">
            <a:extLst>
              <a:ext uri="{FF2B5EF4-FFF2-40B4-BE49-F238E27FC236}">
                <a16:creationId xmlns:a16="http://schemas.microsoft.com/office/drawing/2014/main" id="{354A91C9-3934-4C90-BB33-07BF4E9683BD}"/>
              </a:ext>
            </a:extLst>
          </p:cNvPr>
          <p:cNvSpPr/>
          <p:nvPr/>
        </p:nvSpPr>
        <p:spPr>
          <a:xfrm>
            <a:off x="1589635" y="318130"/>
            <a:ext cx="8305800" cy="1499500"/>
          </a:xfrm>
          <a:prstGeom prst="roundRect">
            <a:avLst>
              <a:gd name="adj" fmla="val 19716"/>
            </a:avLst>
          </a:prstGeom>
          <a:solidFill>
            <a:srgbClr val="FF404A"/>
          </a:solidFill>
          <a:ln w="28575">
            <a:solidFill>
              <a:schemeClr val="accent2">
                <a:lumMod val="75000"/>
              </a:schemeClr>
            </a:solidFill>
          </a:ln>
          <a:effectLst>
            <a:outerShdw dist="57150" dir="3120000" algn="bl" rotWithShape="0">
              <a:srgbClr val="000000">
                <a:alpha val="11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Hãy viết các số đo sau dưới dạng 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số thập phân </a:t>
            </a: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để có được 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những </a:t>
            </a: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nguyên liệu 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làm 1</a:t>
            </a:r>
            <a:r>
              <a:rPr kumimoji="0" lang="vi-VN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 ly </a:t>
            </a:r>
            <a:r>
              <a:rPr lang="en-US" sz="3200" ker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t</a:t>
            </a:r>
            <a:r>
              <a:rPr kumimoji="0" lang="en-US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  <a:sym typeface="Arial"/>
              </a:rPr>
              <a:t>rà sữa.</a:t>
            </a:r>
            <a:endParaRPr kumimoji="0" lang="vi-VN" sz="32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  <a:sym typeface="Arial"/>
            </a:endParaRPr>
          </a:p>
        </p:txBody>
      </p:sp>
      <p:grpSp>
        <p:nvGrpSpPr>
          <p:cNvPr id="40" name="Google Shape;3883;p60">
            <a:extLst>
              <a:ext uri="{FF2B5EF4-FFF2-40B4-BE49-F238E27FC236}">
                <a16:creationId xmlns:a16="http://schemas.microsoft.com/office/drawing/2014/main" id="{F343C230-26A2-4FB6-B424-04192B5F3F26}"/>
              </a:ext>
            </a:extLst>
          </p:cNvPr>
          <p:cNvGrpSpPr/>
          <p:nvPr/>
        </p:nvGrpSpPr>
        <p:grpSpPr>
          <a:xfrm rot="21001525">
            <a:off x="676994" y="149445"/>
            <a:ext cx="990600" cy="1724777"/>
            <a:chOff x="4485675" y="1666225"/>
            <a:chExt cx="614675" cy="1199925"/>
          </a:xfrm>
        </p:grpSpPr>
        <p:sp>
          <p:nvSpPr>
            <p:cNvPr id="41" name="Google Shape;3884;p60">
              <a:extLst>
                <a:ext uri="{FF2B5EF4-FFF2-40B4-BE49-F238E27FC236}">
                  <a16:creationId xmlns:a16="http://schemas.microsoft.com/office/drawing/2014/main" id="{CEF88862-6624-456A-9362-10AFCA1D01CE}"/>
                </a:ext>
              </a:extLst>
            </p:cNvPr>
            <p:cNvSpPr/>
            <p:nvPr/>
          </p:nvSpPr>
          <p:spPr>
            <a:xfrm>
              <a:off x="4485675" y="1666225"/>
              <a:ext cx="614675" cy="1199925"/>
            </a:xfrm>
            <a:custGeom>
              <a:avLst/>
              <a:gdLst/>
              <a:ahLst/>
              <a:cxnLst/>
              <a:rect l="l" t="t" r="r" b="b"/>
              <a:pathLst>
                <a:path w="24587" h="47997" extrusionOk="0">
                  <a:moveTo>
                    <a:pt x="19538" y="0"/>
                  </a:moveTo>
                  <a:cubicBezTo>
                    <a:pt x="19444" y="0"/>
                    <a:pt x="19348" y="6"/>
                    <a:pt x="19253" y="20"/>
                  </a:cubicBezTo>
                  <a:cubicBezTo>
                    <a:pt x="19110" y="32"/>
                    <a:pt x="18955" y="79"/>
                    <a:pt x="18824" y="127"/>
                  </a:cubicBezTo>
                  <a:lnTo>
                    <a:pt x="9823" y="3484"/>
                  </a:lnTo>
                  <a:cubicBezTo>
                    <a:pt x="8942" y="3818"/>
                    <a:pt x="8406" y="4699"/>
                    <a:pt x="8513" y="5627"/>
                  </a:cubicBezTo>
                  <a:lnTo>
                    <a:pt x="8799" y="8080"/>
                  </a:lnTo>
                  <a:lnTo>
                    <a:pt x="8525" y="8175"/>
                  </a:lnTo>
                  <a:cubicBezTo>
                    <a:pt x="3608" y="9795"/>
                    <a:pt x="441" y="14379"/>
                    <a:pt x="941" y="19177"/>
                  </a:cubicBezTo>
                  <a:cubicBezTo>
                    <a:pt x="345" y="19665"/>
                    <a:pt x="0" y="20451"/>
                    <a:pt x="119" y="21284"/>
                  </a:cubicBezTo>
                  <a:cubicBezTo>
                    <a:pt x="250" y="22284"/>
                    <a:pt x="1012" y="23046"/>
                    <a:pt x="1953" y="23249"/>
                  </a:cubicBezTo>
                  <a:lnTo>
                    <a:pt x="7215" y="45025"/>
                  </a:lnTo>
                  <a:cubicBezTo>
                    <a:pt x="7370" y="45609"/>
                    <a:pt x="7632" y="46156"/>
                    <a:pt x="8025" y="46621"/>
                  </a:cubicBezTo>
                  <a:cubicBezTo>
                    <a:pt x="8573" y="47275"/>
                    <a:pt x="9347" y="47740"/>
                    <a:pt x="10192" y="47918"/>
                  </a:cubicBezTo>
                  <a:cubicBezTo>
                    <a:pt x="10359" y="47942"/>
                    <a:pt x="10537" y="47978"/>
                    <a:pt x="10704" y="47990"/>
                  </a:cubicBezTo>
                  <a:cubicBezTo>
                    <a:pt x="10799" y="47994"/>
                    <a:pt x="10892" y="47996"/>
                    <a:pt x="10983" y="47996"/>
                  </a:cubicBezTo>
                  <a:cubicBezTo>
                    <a:pt x="11166" y="47996"/>
                    <a:pt x="11343" y="47986"/>
                    <a:pt x="11525" y="47954"/>
                  </a:cubicBezTo>
                  <a:lnTo>
                    <a:pt x="20705" y="46692"/>
                  </a:lnTo>
                  <a:cubicBezTo>
                    <a:pt x="20943" y="46656"/>
                    <a:pt x="21181" y="46609"/>
                    <a:pt x="21420" y="46525"/>
                  </a:cubicBezTo>
                  <a:cubicBezTo>
                    <a:pt x="21860" y="46382"/>
                    <a:pt x="22277" y="46144"/>
                    <a:pt x="22658" y="45847"/>
                  </a:cubicBezTo>
                  <a:cubicBezTo>
                    <a:pt x="23015" y="45549"/>
                    <a:pt x="23313" y="45192"/>
                    <a:pt x="23551" y="44787"/>
                  </a:cubicBezTo>
                  <a:cubicBezTo>
                    <a:pt x="23908" y="44156"/>
                    <a:pt x="24075" y="43442"/>
                    <a:pt x="24051" y="42727"/>
                  </a:cubicBezTo>
                  <a:lnTo>
                    <a:pt x="23217" y="20344"/>
                  </a:lnTo>
                  <a:cubicBezTo>
                    <a:pt x="24063" y="19903"/>
                    <a:pt x="24587" y="18962"/>
                    <a:pt x="24456" y="17962"/>
                  </a:cubicBezTo>
                  <a:cubicBezTo>
                    <a:pt x="24337" y="17093"/>
                    <a:pt x="23801" y="16426"/>
                    <a:pt x="23098" y="16105"/>
                  </a:cubicBezTo>
                  <a:cubicBezTo>
                    <a:pt x="22265" y="11319"/>
                    <a:pt x="18038" y="7806"/>
                    <a:pt x="12847" y="7580"/>
                  </a:cubicBezTo>
                  <a:lnTo>
                    <a:pt x="12740" y="6735"/>
                  </a:lnTo>
                  <a:lnTo>
                    <a:pt x="20253" y="3937"/>
                  </a:lnTo>
                  <a:cubicBezTo>
                    <a:pt x="21312" y="3544"/>
                    <a:pt x="21836" y="2377"/>
                    <a:pt x="21443" y="1317"/>
                  </a:cubicBezTo>
                  <a:cubicBezTo>
                    <a:pt x="21133" y="514"/>
                    <a:pt x="20379" y="0"/>
                    <a:pt x="19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885;p60">
              <a:extLst>
                <a:ext uri="{FF2B5EF4-FFF2-40B4-BE49-F238E27FC236}">
                  <a16:creationId xmlns:a16="http://schemas.microsoft.com/office/drawing/2014/main" id="{5EEEBB6C-0FF2-44C4-93CE-4AC0A6B1E611}"/>
                </a:ext>
              </a:extLst>
            </p:cNvPr>
            <p:cNvSpPr/>
            <p:nvPr/>
          </p:nvSpPr>
          <p:spPr>
            <a:xfrm>
              <a:off x="4557100" y="2134025"/>
              <a:ext cx="500100" cy="698700"/>
            </a:xfrm>
            <a:custGeom>
              <a:avLst/>
              <a:gdLst/>
              <a:ahLst/>
              <a:cxnLst/>
              <a:rect l="l" t="t" r="r" b="b"/>
              <a:pathLst>
                <a:path w="20004" h="27948" extrusionOk="0">
                  <a:moveTo>
                    <a:pt x="19063" y="0"/>
                  </a:moveTo>
                  <a:lnTo>
                    <a:pt x="10597" y="810"/>
                  </a:lnTo>
                  <a:lnTo>
                    <a:pt x="10585" y="703"/>
                  </a:lnTo>
                  <a:lnTo>
                    <a:pt x="9454" y="905"/>
                  </a:lnTo>
                  <a:lnTo>
                    <a:pt x="8311" y="1012"/>
                  </a:lnTo>
                  <a:lnTo>
                    <a:pt x="8323" y="1120"/>
                  </a:lnTo>
                  <a:lnTo>
                    <a:pt x="1" y="2644"/>
                  </a:lnTo>
                  <a:lnTo>
                    <a:pt x="5656" y="25968"/>
                  </a:lnTo>
                  <a:cubicBezTo>
                    <a:pt x="5936" y="27143"/>
                    <a:pt x="6978" y="27947"/>
                    <a:pt x="8154" y="27947"/>
                  </a:cubicBezTo>
                  <a:cubicBezTo>
                    <a:pt x="8277" y="27947"/>
                    <a:pt x="8401" y="27939"/>
                    <a:pt x="8526" y="27921"/>
                  </a:cubicBezTo>
                  <a:lnTo>
                    <a:pt x="11978" y="27444"/>
                  </a:lnTo>
                  <a:lnTo>
                    <a:pt x="14276" y="27135"/>
                  </a:lnTo>
                  <a:lnTo>
                    <a:pt x="17729" y="26658"/>
                  </a:lnTo>
                  <a:cubicBezTo>
                    <a:pt x="19039" y="26480"/>
                    <a:pt x="20003" y="25325"/>
                    <a:pt x="19956" y="23991"/>
                  </a:cubicBezTo>
                  <a:lnTo>
                    <a:pt x="19063" y="0"/>
                  </a:lnTo>
                  <a:close/>
                </a:path>
              </a:pathLst>
            </a:custGeom>
            <a:solidFill>
              <a:srgbClr val="AE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886;p60">
              <a:extLst>
                <a:ext uri="{FF2B5EF4-FFF2-40B4-BE49-F238E27FC236}">
                  <a16:creationId xmlns:a16="http://schemas.microsoft.com/office/drawing/2014/main" id="{3BAEDF57-6D29-406C-ADE6-DB9461B44149}"/>
                </a:ext>
              </a:extLst>
            </p:cNvPr>
            <p:cNvSpPr/>
            <p:nvPr/>
          </p:nvSpPr>
          <p:spPr>
            <a:xfrm>
              <a:off x="4729450" y="1697850"/>
              <a:ext cx="266125" cy="806250"/>
            </a:xfrm>
            <a:custGeom>
              <a:avLst/>
              <a:gdLst/>
              <a:ahLst/>
              <a:cxnLst/>
              <a:rect l="l" t="t" r="r" b="b"/>
              <a:pathLst>
                <a:path w="10645" h="32250" extrusionOk="0">
                  <a:moveTo>
                    <a:pt x="9792" y="0"/>
                  </a:moveTo>
                  <a:cubicBezTo>
                    <a:pt x="9703" y="0"/>
                    <a:pt x="9613" y="17"/>
                    <a:pt x="9525" y="52"/>
                  </a:cubicBezTo>
                  <a:lnTo>
                    <a:pt x="524" y="3410"/>
                  </a:lnTo>
                  <a:cubicBezTo>
                    <a:pt x="203" y="3529"/>
                    <a:pt x="0" y="3862"/>
                    <a:pt x="48" y="4208"/>
                  </a:cubicBezTo>
                  <a:lnTo>
                    <a:pt x="3239" y="31592"/>
                  </a:lnTo>
                  <a:cubicBezTo>
                    <a:pt x="3284" y="31963"/>
                    <a:pt x="3616" y="32250"/>
                    <a:pt x="4005" y="32250"/>
                  </a:cubicBezTo>
                  <a:cubicBezTo>
                    <a:pt x="4027" y="32250"/>
                    <a:pt x="4050" y="32249"/>
                    <a:pt x="4072" y="32247"/>
                  </a:cubicBezTo>
                  <a:lnTo>
                    <a:pt x="4084" y="32247"/>
                  </a:lnTo>
                  <a:cubicBezTo>
                    <a:pt x="4489" y="32199"/>
                    <a:pt x="4775" y="31830"/>
                    <a:pt x="4715" y="31425"/>
                  </a:cubicBezTo>
                  <a:lnTo>
                    <a:pt x="1596" y="4624"/>
                  </a:lnTo>
                  <a:lnTo>
                    <a:pt x="10049" y="1469"/>
                  </a:lnTo>
                  <a:cubicBezTo>
                    <a:pt x="10430" y="1314"/>
                    <a:pt x="10645" y="886"/>
                    <a:pt x="10490" y="493"/>
                  </a:cubicBezTo>
                  <a:cubicBezTo>
                    <a:pt x="10380" y="190"/>
                    <a:pt x="10092" y="0"/>
                    <a:pt x="9792" y="0"/>
                  </a:cubicBezTo>
                  <a:close/>
                </a:path>
              </a:pathLst>
            </a:custGeom>
            <a:solidFill>
              <a:srgbClr val="FFC9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887;p60">
              <a:extLst>
                <a:ext uri="{FF2B5EF4-FFF2-40B4-BE49-F238E27FC236}">
                  <a16:creationId xmlns:a16="http://schemas.microsoft.com/office/drawing/2014/main" id="{6B6F216B-964B-4368-B805-C217587502CC}"/>
                </a:ext>
              </a:extLst>
            </p:cNvPr>
            <p:cNvSpPr/>
            <p:nvPr/>
          </p:nvSpPr>
          <p:spPr>
            <a:xfrm>
              <a:off x="4527050" y="1887850"/>
              <a:ext cx="507825" cy="295300"/>
            </a:xfrm>
            <a:custGeom>
              <a:avLst/>
              <a:gdLst/>
              <a:ahLst/>
              <a:cxnLst/>
              <a:rect l="l" t="t" r="r" b="b"/>
              <a:pathLst>
                <a:path w="20313" h="11812" extrusionOk="0">
                  <a:moveTo>
                    <a:pt x="10775" y="1"/>
                  </a:moveTo>
                  <a:cubicBezTo>
                    <a:pt x="10490" y="561"/>
                    <a:pt x="9954" y="1013"/>
                    <a:pt x="9120" y="1132"/>
                  </a:cubicBezTo>
                  <a:cubicBezTo>
                    <a:pt x="9008" y="1146"/>
                    <a:pt x="8900" y="1152"/>
                    <a:pt x="8794" y="1152"/>
                  </a:cubicBezTo>
                  <a:cubicBezTo>
                    <a:pt x="8159" y="1152"/>
                    <a:pt x="7642" y="915"/>
                    <a:pt x="7275" y="537"/>
                  </a:cubicBezTo>
                  <a:cubicBezTo>
                    <a:pt x="2881" y="1977"/>
                    <a:pt x="0" y="6097"/>
                    <a:pt x="607" y="10478"/>
                  </a:cubicBezTo>
                  <a:cubicBezTo>
                    <a:pt x="667" y="10931"/>
                    <a:pt x="774" y="11383"/>
                    <a:pt x="905" y="11812"/>
                  </a:cubicBezTo>
                  <a:lnTo>
                    <a:pt x="20300" y="9133"/>
                  </a:lnTo>
                  <a:cubicBezTo>
                    <a:pt x="20312" y="8669"/>
                    <a:pt x="20288" y="8228"/>
                    <a:pt x="20217" y="7752"/>
                  </a:cubicBezTo>
                  <a:cubicBezTo>
                    <a:pt x="19598" y="3275"/>
                    <a:pt x="15538" y="37"/>
                    <a:pt x="10775" y="1"/>
                  </a:cubicBezTo>
                  <a:close/>
                </a:path>
              </a:pathLst>
            </a:custGeom>
            <a:solidFill>
              <a:srgbClr val="FFE2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888;p60">
              <a:extLst>
                <a:ext uri="{FF2B5EF4-FFF2-40B4-BE49-F238E27FC236}">
                  <a16:creationId xmlns:a16="http://schemas.microsoft.com/office/drawing/2014/main" id="{F43EF45F-6A12-455B-9095-0A691950B943}"/>
                </a:ext>
              </a:extLst>
            </p:cNvPr>
            <p:cNvSpPr/>
            <p:nvPr/>
          </p:nvSpPr>
          <p:spPr>
            <a:xfrm>
              <a:off x="4622300" y="2259250"/>
              <a:ext cx="394400" cy="506225"/>
            </a:xfrm>
            <a:custGeom>
              <a:avLst/>
              <a:gdLst/>
              <a:ahLst/>
              <a:cxnLst/>
              <a:rect l="l" t="t" r="r" b="b"/>
              <a:pathLst>
                <a:path w="15776" h="20249" extrusionOk="0">
                  <a:moveTo>
                    <a:pt x="13735" y="0"/>
                  </a:moveTo>
                  <a:cubicBezTo>
                    <a:pt x="13495" y="0"/>
                    <a:pt x="13251" y="32"/>
                    <a:pt x="13002" y="99"/>
                  </a:cubicBezTo>
                  <a:cubicBezTo>
                    <a:pt x="11299" y="564"/>
                    <a:pt x="10061" y="2004"/>
                    <a:pt x="8335" y="2433"/>
                  </a:cubicBezTo>
                  <a:cubicBezTo>
                    <a:pt x="7932" y="2534"/>
                    <a:pt x="7515" y="2587"/>
                    <a:pt x="7097" y="2587"/>
                  </a:cubicBezTo>
                  <a:cubicBezTo>
                    <a:pt x="6577" y="2587"/>
                    <a:pt x="6056" y="2504"/>
                    <a:pt x="5560" y="2326"/>
                  </a:cubicBezTo>
                  <a:cubicBezTo>
                    <a:pt x="4572" y="1992"/>
                    <a:pt x="3620" y="1242"/>
                    <a:pt x="2560" y="1135"/>
                  </a:cubicBezTo>
                  <a:cubicBezTo>
                    <a:pt x="2418" y="1122"/>
                    <a:pt x="2276" y="1115"/>
                    <a:pt x="2134" y="1115"/>
                  </a:cubicBezTo>
                  <a:cubicBezTo>
                    <a:pt x="1386" y="1115"/>
                    <a:pt x="651" y="1300"/>
                    <a:pt x="0" y="1671"/>
                  </a:cubicBezTo>
                  <a:lnTo>
                    <a:pt x="3572" y="16970"/>
                  </a:lnTo>
                  <a:cubicBezTo>
                    <a:pt x="4049" y="18910"/>
                    <a:pt x="5779" y="20249"/>
                    <a:pt x="7738" y="20249"/>
                  </a:cubicBezTo>
                  <a:cubicBezTo>
                    <a:pt x="7931" y="20249"/>
                    <a:pt x="8126" y="20236"/>
                    <a:pt x="8323" y="20209"/>
                  </a:cubicBezTo>
                  <a:lnTo>
                    <a:pt x="12014" y="19697"/>
                  </a:lnTo>
                  <a:cubicBezTo>
                    <a:pt x="14181" y="19399"/>
                    <a:pt x="15776" y="17494"/>
                    <a:pt x="15705" y="15303"/>
                  </a:cubicBezTo>
                  <a:lnTo>
                    <a:pt x="15014" y="290"/>
                  </a:lnTo>
                  <a:cubicBezTo>
                    <a:pt x="14599" y="105"/>
                    <a:pt x="14174" y="0"/>
                    <a:pt x="13735" y="0"/>
                  </a:cubicBezTo>
                  <a:close/>
                </a:path>
              </a:pathLst>
            </a:custGeom>
            <a:solidFill>
              <a:srgbClr val="FF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889;p60">
              <a:extLst>
                <a:ext uri="{FF2B5EF4-FFF2-40B4-BE49-F238E27FC236}">
                  <a16:creationId xmlns:a16="http://schemas.microsoft.com/office/drawing/2014/main" id="{14F09C23-C1A0-4AD5-AE95-79230BAD151E}"/>
                </a:ext>
              </a:extLst>
            </p:cNvPr>
            <p:cNvSpPr/>
            <p:nvPr/>
          </p:nvSpPr>
          <p:spPr>
            <a:xfrm>
              <a:off x="4691350" y="2421550"/>
              <a:ext cx="151825" cy="158450"/>
            </a:xfrm>
            <a:custGeom>
              <a:avLst/>
              <a:gdLst/>
              <a:ahLst/>
              <a:cxnLst/>
              <a:rect l="l" t="t" r="r" b="b"/>
              <a:pathLst>
                <a:path w="6073" h="6338" extrusionOk="0">
                  <a:moveTo>
                    <a:pt x="4381" y="232"/>
                  </a:moveTo>
                  <a:cubicBezTo>
                    <a:pt x="4418" y="232"/>
                    <a:pt x="4454" y="235"/>
                    <a:pt x="4489" y="239"/>
                  </a:cubicBezTo>
                  <a:lnTo>
                    <a:pt x="3715" y="1370"/>
                  </a:lnTo>
                  <a:cubicBezTo>
                    <a:pt x="3624" y="1337"/>
                    <a:pt x="3528" y="1319"/>
                    <a:pt x="3432" y="1319"/>
                  </a:cubicBezTo>
                  <a:cubicBezTo>
                    <a:pt x="3352" y="1319"/>
                    <a:pt x="3272" y="1331"/>
                    <a:pt x="3191" y="1358"/>
                  </a:cubicBezTo>
                  <a:lnTo>
                    <a:pt x="1298" y="1989"/>
                  </a:lnTo>
                  <a:lnTo>
                    <a:pt x="1239" y="1822"/>
                  </a:lnTo>
                  <a:cubicBezTo>
                    <a:pt x="1191" y="1692"/>
                    <a:pt x="1203" y="1549"/>
                    <a:pt x="1251" y="1430"/>
                  </a:cubicBezTo>
                  <a:lnTo>
                    <a:pt x="1417" y="1203"/>
                  </a:lnTo>
                  <a:cubicBezTo>
                    <a:pt x="1477" y="1168"/>
                    <a:pt x="1536" y="1120"/>
                    <a:pt x="1608" y="1108"/>
                  </a:cubicBezTo>
                  <a:lnTo>
                    <a:pt x="4191" y="263"/>
                  </a:lnTo>
                  <a:cubicBezTo>
                    <a:pt x="4252" y="240"/>
                    <a:pt x="4317" y="232"/>
                    <a:pt x="4381" y="232"/>
                  </a:cubicBezTo>
                  <a:close/>
                  <a:moveTo>
                    <a:pt x="1001" y="1787"/>
                  </a:moveTo>
                  <a:cubicBezTo>
                    <a:pt x="1001" y="1822"/>
                    <a:pt x="1012" y="1846"/>
                    <a:pt x="1012" y="1882"/>
                  </a:cubicBezTo>
                  <a:lnTo>
                    <a:pt x="1072" y="2049"/>
                  </a:lnTo>
                  <a:lnTo>
                    <a:pt x="739" y="2168"/>
                  </a:lnTo>
                  <a:lnTo>
                    <a:pt x="1001" y="1787"/>
                  </a:lnTo>
                  <a:close/>
                  <a:moveTo>
                    <a:pt x="4703" y="310"/>
                  </a:moveTo>
                  <a:cubicBezTo>
                    <a:pt x="4787" y="406"/>
                    <a:pt x="4858" y="501"/>
                    <a:pt x="4882" y="620"/>
                  </a:cubicBezTo>
                  <a:lnTo>
                    <a:pt x="5739" y="3192"/>
                  </a:lnTo>
                  <a:cubicBezTo>
                    <a:pt x="5763" y="3275"/>
                    <a:pt x="5763" y="3382"/>
                    <a:pt x="5751" y="3477"/>
                  </a:cubicBezTo>
                  <a:lnTo>
                    <a:pt x="5513" y="3823"/>
                  </a:lnTo>
                  <a:cubicBezTo>
                    <a:pt x="5465" y="3858"/>
                    <a:pt x="5418" y="3882"/>
                    <a:pt x="5382" y="3906"/>
                  </a:cubicBezTo>
                  <a:lnTo>
                    <a:pt x="4906" y="4049"/>
                  </a:lnTo>
                  <a:lnTo>
                    <a:pt x="4191" y="1846"/>
                  </a:lnTo>
                  <a:cubicBezTo>
                    <a:pt x="4120" y="1680"/>
                    <a:pt x="4037" y="1561"/>
                    <a:pt x="3918" y="1465"/>
                  </a:cubicBezTo>
                  <a:lnTo>
                    <a:pt x="4703" y="310"/>
                  </a:lnTo>
                  <a:close/>
                  <a:moveTo>
                    <a:pt x="5287" y="4168"/>
                  </a:moveTo>
                  <a:lnTo>
                    <a:pt x="5049" y="4525"/>
                  </a:lnTo>
                  <a:cubicBezTo>
                    <a:pt x="5049" y="4501"/>
                    <a:pt x="5037" y="4466"/>
                    <a:pt x="5013" y="4442"/>
                  </a:cubicBezTo>
                  <a:lnTo>
                    <a:pt x="4977" y="4275"/>
                  </a:lnTo>
                  <a:lnTo>
                    <a:pt x="5287" y="4168"/>
                  </a:lnTo>
                  <a:close/>
                  <a:moveTo>
                    <a:pt x="3435" y="1540"/>
                  </a:moveTo>
                  <a:cubicBezTo>
                    <a:pt x="3668" y="1540"/>
                    <a:pt x="3880" y="1694"/>
                    <a:pt x="3965" y="1930"/>
                  </a:cubicBezTo>
                  <a:lnTo>
                    <a:pt x="4680" y="4132"/>
                  </a:lnTo>
                  <a:lnTo>
                    <a:pt x="2786" y="4751"/>
                  </a:lnTo>
                  <a:cubicBezTo>
                    <a:pt x="2727" y="4774"/>
                    <a:pt x="2667" y="4784"/>
                    <a:pt x="2607" y="4784"/>
                  </a:cubicBezTo>
                  <a:cubicBezTo>
                    <a:pt x="2377" y="4784"/>
                    <a:pt x="2160" y="4630"/>
                    <a:pt x="2084" y="4394"/>
                  </a:cubicBezTo>
                  <a:lnTo>
                    <a:pt x="1358" y="2192"/>
                  </a:lnTo>
                  <a:lnTo>
                    <a:pt x="3251" y="1572"/>
                  </a:lnTo>
                  <a:cubicBezTo>
                    <a:pt x="3312" y="1550"/>
                    <a:pt x="3374" y="1540"/>
                    <a:pt x="3435" y="1540"/>
                  </a:cubicBezTo>
                  <a:close/>
                  <a:moveTo>
                    <a:pt x="1155" y="2287"/>
                  </a:moveTo>
                  <a:lnTo>
                    <a:pt x="1870" y="4489"/>
                  </a:lnTo>
                  <a:cubicBezTo>
                    <a:pt x="1929" y="4668"/>
                    <a:pt x="2048" y="4811"/>
                    <a:pt x="2191" y="4906"/>
                  </a:cubicBezTo>
                  <a:lnTo>
                    <a:pt x="1358" y="6013"/>
                  </a:lnTo>
                  <a:cubicBezTo>
                    <a:pt x="1274" y="5930"/>
                    <a:pt x="1191" y="5835"/>
                    <a:pt x="1167" y="5716"/>
                  </a:cubicBezTo>
                  <a:lnTo>
                    <a:pt x="322" y="3144"/>
                  </a:lnTo>
                  <a:cubicBezTo>
                    <a:pt x="274" y="3001"/>
                    <a:pt x="286" y="2846"/>
                    <a:pt x="346" y="2727"/>
                  </a:cubicBezTo>
                  <a:lnTo>
                    <a:pt x="453" y="2584"/>
                  </a:lnTo>
                  <a:cubicBezTo>
                    <a:pt x="512" y="2525"/>
                    <a:pt x="584" y="2454"/>
                    <a:pt x="679" y="2430"/>
                  </a:cubicBezTo>
                  <a:lnTo>
                    <a:pt x="1155" y="2287"/>
                  </a:lnTo>
                  <a:close/>
                  <a:moveTo>
                    <a:pt x="4763" y="4347"/>
                  </a:moveTo>
                  <a:lnTo>
                    <a:pt x="4822" y="4513"/>
                  </a:lnTo>
                  <a:cubicBezTo>
                    <a:pt x="4930" y="4811"/>
                    <a:pt x="4763" y="5121"/>
                    <a:pt x="4465" y="5228"/>
                  </a:cubicBezTo>
                  <a:lnTo>
                    <a:pt x="1870" y="6073"/>
                  </a:lnTo>
                  <a:cubicBezTo>
                    <a:pt x="1809" y="6096"/>
                    <a:pt x="1744" y="6104"/>
                    <a:pt x="1683" y="6104"/>
                  </a:cubicBezTo>
                  <a:cubicBezTo>
                    <a:pt x="1648" y="6104"/>
                    <a:pt x="1614" y="6101"/>
                    <a:pt x="1584" y="6097"/>
                  </a:cubicBezTo>
                  <a:lnTo>
                    <a:pt x="2417" y="4990"/>
                  </a:lnTo>
                  <a:cubicBezTo>
                    <a:pt x="2485" y="5012"/>
                    <a:pt x="2555" y="5024"/>
                    <a:pt x="2626" y="5024"/>
                  </a:cubicBezTo>
                  <a:cubicBezTo>
                    <a:pt x="2706" y="5024"/>
                    <a:pt x="2788" y="5009"/>
                    <a:pt x="2870" y="4978"/>
                  </a:cubicBezTo>
                  <a:lnTo>
                    <a:pt x="4763" y="4347"/>
                  </a:lnTo>
                  <a:close/>
                  <a:moveTo>
                    <a:pt x="4342" y="1"/>
                  </a:moveTo>
                  <a:cubicBezTo>
                    <a:pt x="4265" y="1"/>
                    <a:pt x="4186" y="12"/>
                    <a:pt x="4108" y="37"/>
                  </a:cubicBezTo>
                  <a:lnTo>
                    <a:pt x="1536" y="882"/>
                  </a:lnTo>
                  <a:cubicBezTo>
                    <a:pt x="1310" y="953"/>
                    <a:pt x="1155" y="1120"/>
                    <a:pt x="1060" y="1334"/>
                  </a:cubicBezTo>
                  <a:lnTo>
                    <a:pt x="286" y="2418"/>
                  </a:lnTo>
                  <a:cubicBezTo>
                    <a:pt x="96" y="2620"/>
                    <a:pt x="0" y="2918"/>
                    <a:pt x="108" y="3216"/>
                  </a:cubicBezTo>
                  <a:lnTo>
                    <a:pt x="953" y="5799"/>
                  </a:lnTo>
                  <a:cubicBezTo>
                    <a:pt x="1068" y="6133"/>
                    <a:pt x="1374" y="6338"/>
                    <a:pt x="1706" y="6338"/>
                  </a:cubicBezTo>
                  <a:cubicBezTo>
                    <a:pt x="1787" y="6338"/>
                    <a:pt x="1871" y="6325"/>
                    <a:pt x="1953" y="6299"/>
                  </a:cubicBezTo>
                  <a:lnTo>
                    <a:pt x="4525" y="5454"/>
                  </a:lnTo>
                  <a:cubicBezTo>
                    <a:pt x="4715" y="5394"/>
                    <a:pt x="4870" y="5263"/>
                    <a:pt x="4977" y="5097"/>
                  </a:cubicBezTo>
                  <a:lnTo>
                    <a:pt x="5692" y="4013"/>
                  </a:lnTo>
                  <a:cubicBezTo>
                    <a:pt x="5954" y="3811"/>
                    <a:pt x="6073" y="3454"/>
                    <a:pt x="5954" y="3132"/>
                  </a:cubicBezTo>
                  <a:lnTo>
                    <a:pt x="5108" y="560"/>
                  </a:lnTo>
                  <a:cubicBezTo>
                    <a:pt x="5002" y="221"/>
                    <a:pt x="4682" y="1"/>
                    <a:pt x="4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890;p60">
              <a:extLst>
                <a:ext uri="{FF2B5EF4-FFF2-40B4-BE49-F238E27FC236}">
                  <a16:creationId xmlns:a16="http://schemas.microsoft.com/office/drawing/2014/main" id="{0CB76758-3518-4479-983B-B95D8C6DA2D4}"/>
                </a:ext>
              </a:extLst>
            </p:cNvPr>
            <p:cNvSpPr/>
            <p:nvPr/>
          </p:nvSpPr>
          <p:spPr>
            <a:xfrm>
              <a:off x="4849700" y="2363200"/>
              <a:ext cx="142000" cy="135800"/>
            </a:xfrm>
            <a:custGeom>
              <a:avLst/>
              <a:gdLst/>
              <a:ahLst/>
              <a:cxnLst/>
              <a:rect l="l" t="t" r="r" b="b"/>
              <a:pathLst>
                <a:path w="5680" h="5432" extrusionOk="0">
                  <a:moveTo>
                    <a:pt x="4418" y="847"/>
                  </a:moveTo>
                  <a:lnTo>
                    <a:pt x="4775" y="1132"/>
                  </a:lnTo>
                  <a:lnTo>
                    <a:pt x="4775" y="1132"/>
                  </a:lnTo>
                  <a:lnTo>
                    <a:pt x="4418" y="1120"/>
                  </a:lnTo>
                  <a:lnTo>
                    <a:pt x="4418" y="942"/>
                  </a:lnTo>
                  <a:cubicBezTo>
                    <a:pt x="4430" y="906"/>
                    <a:pt x="4430" y="882"/>
                    <a:pt x="4418" y="847"/>
                  </a:cubicBezTo>
                  <a:close/>
                  <a:moveTo>
                    <a:pt x="953" y="216"/>
                  </a:moveTo>
                  <a:lnTo>
                    <a:pt x="3656" y="346"/>
                  </a:lnTo>
                  <a:cubicBezTo>
                    <a:pt x="3727" y="346"/>
                    <a:pt x="3811" y="358"/>
                    <a:pt x="3870" y="394"/>
                  </a:cubicBezTo>
                  <a:lnTo>
                    <a:pt x="4072" y="549"/>
                  </a:lnTo>
                  <a:cubicBezTo>
                    <a:pt x="4144" y="656"/>
                    <a:pt x="4192" y="775"/>
                    <a:pt x="4192" y="930"/>
                  </a:cubicBezTo>
                  <a:lnTo>
                    <a:pt x="4192" y="1108"/>
                  </a:lnTo>
                  <a:lnTo>
                    <a:pt x="2215" y="1013"/>
                  </a:lnTo>
                  <a:cubicBezTo>
                    <a:pt x="2199" y="1012"/>
                    <a:pt x="2183" y="1012"/>
                    <a:pt x="2167" y="1012"/>
                  </a:cubicBezTo>
                  <a:cubicBezTo>
                    <a:pt x="1997" y="1012"/>
                    <a:pt x="1845" y="1070"/>
                    <a:pt x="1703" y="1168"/>
                  </a:cubicBezTo>
                  <a:lnTo>
                    <a:pt x="655" y="287"/>
                  </a:lnTo>
                  <a:cubicBezTo>
                    <a:pt x="739" y="239"/>
                    <a:pt x="846" y="216"/>
                    <a:pt x="953" y="216"/>
                  </a:cubicBezTo>
                  <a:close/>
                  <a:moveTo>
                    <a:pt x="465" y="454"/>
                  </a:moveTo>
                  <a:lnTo>
                    <a:pt x="1548" y="1347"/>
                  </a:lnTo>
                  <a:cubicBezTo>
                    <a:pt x="1453" y="1466"/>
                    <a:pt x="1394" y="1620"/>
                    <a:pt x="1382" y="1787"/>
                  </a:cubicBezTo>
                  <a:lnTo>
                    <a:pt x="1275" y="4097"/>
                  </a:lnTo>
                  <a:lnTo>
                    <a:pt x="763" y="4085"/>
                  </a:lnTo>
                  <a:cubicBezTo>
                    <a:pt x="703" y="4085"/>
                    <a:pt x="667" y="4061"/>
                    <a:pt x="620" y="4049"/>
                  </a:cubicBezTo>
                  <a:lnTo>
                    <a:pt x="286" y="3764"/>
                  </a:lnTo>
                  <a:cubicBezTo>
                    <a:pt x="251" y="3680"/>
                    <a:pt x="227" y="3585"/>
                    <a:pt x="227" y="3490"/>
                  </a:cubicBezTo>
                  <a:lnTo>
                    <a:pt x="346" y="775"/>
                  </a:lnTo>
                  <a:cubicBezTo>
                    <a:pt x="370" y="656"/>
                    <a:pt x="417" y="537"/>
                    <a:pt x="465" y="454"/>
                  </a:cubicBezTo>
                  <a:close/>
                  <a:moveTo>
                    <a:pt x="2182" y="1251"/>
                  </a:moveTo>
                  <a:cubicBezTo>
                    <a:pt x="2189" y="1251"/>
                    <a:pt x="2196" y="1251"/>
                    <a:pt x="2203" y="1251"/>
                  </a:cubicBezTo>
                  <a:lnTo>
                    <a:pt x="4180" y="1347"/>
                  </a:lnTo>
                  <a:lnTo>
                    <a:pt x="4072" y="3645"/>
                  </a:lnTo>
                  <a:cubicBezTo>
                    <a:pt x="4072" y="3951"/>
                    <a:pt x="3834" y="4182"/>
                    <a:pt x="3533" y="4182"/>
                  </a:cubicBezTo>
                  <a:cubicBezTo>
                    <a:pt x="3519" y="4182"/>
                    <a:pt x="3504" y="4181"/>
                    <a:pt x="3489" y="4180"/>
                  </a:cubicBezTo>
                  <a:lnTo>
                    <a:pt x="1513" y="4097"/>
                  </a:lnTo>
                  <a:lnTo>
                    <a:pt x="1620" y="1787"/>
                  </a:lnTo>
                  <a:cubicBezTo>
                    <a:pt x="1631" y="1485"/>
                    <a:pt x="1893" y="1251"/>
                    <a:pt x="2182" y="1251"/>
                  </a:cubicBezTo>
                  <a:close/>
                  <a:moveTo>
                    <a:pt x="929" y="4299"/>
                  </a:moveTo>
                  <a:lnTo>
                    <a:pt x="1263" y="4323"/>
                  </a:lnTo>
                  <a:lnTo>
                    <a:pt x="1263" y="4502"/>
                  </a:lnTo>
                  <a:lnTo>
                    <a:pt x="1263" y="4585"/>
                  </a:lnTo>
                  <a:lnTo>
                    <a:pt x="929" y="4299"/>
                  </a:lnTo>
                  <a:close/>
                  <a:moveTo>
                    <a:pt x="4418" y="1347"/>
                  </a:moveTo>
                  <a:lnTo>
                    <a:pt x="4918" y="1359"/>
                  </a:lnTo>
                  <a:cubicBezTo>
                    <a:pt x="5013" y="1359"/>
                    <a:pt x="5096" y="1382"/>
                    <a:pt x="5180" y="1430"/>
                  </a:cubicBezTo>
                  <a:lnTo>
                    <a:pt x="5323" y="1549"/>
                  </a:lnTo>
                  <a:cubicBezTo>
                    <a:pt x="5418" y="1656"/>
                    <a:pt x="5477" y="1787"/>
                    <a:pt x="5454" y="1942"/>
                  </a:cubicBezTo>
                  <a:lnTo>
                    <a:pt x="5335" y="4645"/>
                  </a:lnTo>
                  <a:cubicBezTo>
                    <a:pt x="5323" y="4799"/>
                    <a:pt x="5275" y="4895"/>
                    <a:pt x="5204" y="4990"/>
                  </a:cubicBezTo>
                  <a:lnTo>
                    <a:pt x="4108" y="4145"/>
                  </a:lnTo>
                  <a:cubicBezTo>
                    <a:pt x="4227" y="4002"/>
                    <a:pt x="4299" y="3847"/>
                    <a:pt x="4311" y="3645"/>
                  </a:cubicBezTo>
                  <a:lnTo>
                    <a:pt x="4418" y="1347"/>
                  </a:lnTo>
                  <a:close/>
                  <a:moveTo>
                    <a:pt x="3930" y="4299"/>
                  </a:moveTo>
                  <a:lnTo>
                    <a:pt x="5025" y="5157"/>
                  </a:lnTo>
                  <a:cubicBezTo>
                    <a:pt x="4953" y="5188"/>
                    <a:pt x="4872" y="5218"/>
                    <a:pt x="4782" y="5218"/>
                  </a:cubicBezTo>
                  <a:cubicBezTo>
                    <a:pt x="4768" y="5218"/>
                    <a:pt x="4754" y="5218"/>
                    <a:pt x="4739" y="5216"/>
                  </a:cubicBezTo>
                  <a:lnTo>
                    <a:pt x="2037" y="5097"/>
                  </a:lnTo>
                  <a:cubicBezTo>
                    <a:pt x="1727" y="5073"/>
                    <a:pt x="1477" y="4811"/>
                    <a:pt x="1501" y="4514"/>
                  </a:cubicBezTo>
                  <a:lnTo>
                    <a:pt x="1501" y="4335"/>
                  </a:lnTo>
                  <a:lnTo>
                    <a:pt x="3477" y="4418"/>
                  </a:lnTo>
                  <a:cubicBezTo>
                    <a:pt x="3644" y="4418"/>
                    <a:pt x="3787" y="4395"/>
                    <a:pt x="3930" y="4299"/>
                  </a:cubicBezTo>
                  <a:close/>
                  <a:moveTo>
                    <a:pt x="942" y="1"/>
                  </a:moveTo>
                  <a:cubicBezTo>
                    <a:pt x="500" y="1"/>
                    <a:pt x="143" y="342"/>
                    <a:pt x="132" y="763"/>
                  </a:cubicBezTo>
                  <a:lnTo>
                    <a:pt x="12" y="3466"/>
                  </a:lnTo>
                  <a:cubicBezTo>
                    <a:pt x="1" y="3811"/>
                    <a:pt x="203" y="4121"/>
                    <a:pt x="513" y="4240"/>
                  </a:cubicBezTo>
                  <a:lnTo>
                    <a:pt x="1501" y="5085"/>
                  </a:lnTo>
                  <a:cubicBezTo>
                    <a:pt x="1632" y="5228"/>
                    <a:pt x="1810" y="5311"/>
                    <a:pt x="2025" y="5311"/>
                  </a:cubicBezTo>
                  <a:lnTo>
                    <a:pt x="4727" y="5430"/>
                  </a:lnTo>
                  <a:cubicBezTo>
                    <a:pt x="4741" y="5431"/>
                    <a:pt x="4755" y="5432"/>
                    <a:pt x="4769" y="5432"/>
                  </a:cubicBezTo>
                  <a:cubicBezTo>
                    <a:pt x="5180" y="5432"/>
                    <a:pt x="5537" y="5095"/>
                    <a:pt x="5549" y="4668"/>
                  </a:cubicBezTo>
                  <a:lnTo>
                    <a:pt x="5668" y="1966"/>
                  </a:lnTo>
                  <a:cubicBezTo>
                    <a:pt x="5680" y="1668"/>
                    <a:pt x="5513" y="1382"/>
                    <a:pt x="5275" y="1251"/>
                  </a:cubicBezTo>
                  <a:lnTo>
                    <a:pt x="4251" y="418"/>
                  </a:lnTo>
                  <a:cubicBezTo>
                    <a:pt x="4120" y="251"/>
                    <a:pt x="3906" y="132"/>
                    <a:pt x="3668" y="120"/>
                  </a:cubicBezTo>
                  <a:lnTo>
                    <a:pt x="965" y="1"/>
                  </a:lnTo>
                  <a:cubicBezTo>
                    <a:pt x="957" y="1"/>
                    <a:pt x="950" y="1"/>
                    <a:pt x="9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891;p60">
              <a:extLst>
                <a:ext uri="{FF2B5EF4-FFF2-40B4-BE49-F238E27FC236}">
                  <a16:creationId xmlns:a16="http://schemas.microsoft.com/office/drawing/2014/main" id="{21E0D051-6B0F-4645-8295-A4169F9FD8E8}"/>
                </a:ext>
              </a:extLst>
            </p:cNvPr>
            <p:cNvSpPr/>
            <p:nvPr/>
          </p:nvSpPr>
          <p:spPr>
            <a:xfrm>
              <a:off x="4805350" y="2575725"/>
              <a:ext cx="142000" cy="135775"/>
            </a:xfrm>
            <a:custGeom>
              <a:avLst/>
              <a:gdLst/>
              <a:ahLst/>
              <a:cxnLst/>
              <a:rect l="l" t="t" r="r" b="b"/>
              <a:pathLst>
                <a:path w="5680" h="5431" extrusionOk="0">
                  <a:moveTo>
                    <a:pt x="4418" y="835"/>
                  </a:moveTo>
                  <a:lnTo>
                    <a:pt x="4775" y="1120"/>
                  </a:lnTo>
                  <a:lnTo>
                    <a:pt x="4775" y="1120"/>
                  </a:lnTo>
                  <a:lnTo>
                    <a:pt x="4418" y="1097"/>
                  </a:lnTo>
                  <a:lnTo>
                    <a:pt x="4418" y="918"/>
                  </a:lnTo>
                  <a:lnTo>
                    <a:pt x="4418" y="835"/>
                  </a:lnTo>
                  <a:close/>
                  <a:moveTo>
                    <a:pt x="953" y="204"/>
                  </a:moveTo>
                  <a:lnTo>
                    <a:pt x="3656" y="347"/>
                  </a:lnTo>
                  <a:cubicBezTo>
                    <a:pt x="3727" y="347"/>
                    <a:pt x="3811" y="358"/>
                    <a:pt x="3870" y="382"/>
                  </a:cubicBezTo>
                  <a:lnTo>
                    <a:pt x="4072" y="549"/>
                  </a:lnTo>
                  <a:cubicBezTo>
                    <a:pt x="4156" y="656"/>
                    <a:pt x="4192" y="775"/>
                    <a:pt x="4192" y="918"/>
                  </a:cubicBezTo>
                  <a:lnTo>
                    <a:pt x="4192" y="1097"/>
                  </a:lnTo>
                  <a:lnTo>
                    <a:pt x="2215" y="1013"/>
                  </a:lnTo>
                  <a:cubicBezTo>
                    <a:pt x="2199" y="1012"/>
                    <a:pt x="2183" y="1012"/>
                    <a:pt x="2167" y="1012"/>
                  </a:cubicBezTo>
                  <a:cubicBezTo>
                    <a:pt x="1996" y="1012"/>
                    <a:pt x="1846" y="1069"/>
                    <a:pt x="1715" y="1156"/>
                  </a:cubicBezTo>
                  <a:lnTo>
                    <a:pt x="655" y="287"/>
                  </a:lnTo>
                  <a:cubicBezTo>
                    <a:pt x="739" y="239"/>
                    <a:pt x="846" y="204"/>
                    <a:pt x="953" y="204"/>
                  </a:cubicBezTo>
                  <a:close/>
                  <a:moveTo>
                    <a:pt x="477" y="442"/>
                  </a:moveTo>
                  <a:lnTo>
                    <a:pt x="1548" y="1335"/>
                  </a:lnTo>
                  <a:cubicBezTo>
                    <a:pt x="1453" y="1454"/>
                    <a:pt x="1394" y="1621"/>
                    <a:pt x="1382" y="1787"/>
                  </a:cubicBezTo>
                  <a:lnTo>
                    <a:pt x="1274" y="4097"/>
                  </a:lnTo>
                  <a:lnTo>
                    <a:pt x="774" y="4073"/>
                  </a:lnTo>
                  <a:cubicBezTo>
                    <a:pt x="715" y="4073"/>
                    <a:pt x="667" y="4061"/>
                    <a:pt x="620" y="4049"/>
                  </a:cubicBezTo>
                  <a:lnTo>
                    <a:pt x="298" y="3764"/>
                  </a:lnTo>
                  <a:cubicBezTo>
                    <a:pt x="251" y="3680"/>
                    <a:pt x="239" y="3585"/>
                    <a:pt x="239" y="3478"/>
                  </a:cubicBezTo>
                  <a:lnTo>
                    <a:pt x="358" y="775"/>
                  </a:lnTo>
                  <a:cubicBezTo>
                    <a:pt x="358" y="644"/>
                    <a:pt x="405" y="537"/>
                    <a:pt x="477" y="442"/>
                  </a:cubicBezTo>
                  <a:close/>
                  <a:moveTo>
                    <a:pt x="2182" y="1251"/>
                  </a:moveTo>
                  <a:cubicBezTo>
                    <a:pt x="2189" y="1251"/>
                    <a:pt x="2196" y="1251"/>
                    <a:pt x="2203" y="1251"/>
                  </a:cubicBezTo>
                  <a:lnTo>
                    <a:pt x="4180" y="1335"/>
                  </a:lnTo>
                  <a:lnTo>
                    <a:pt x="4072" y="3645"/>
                  </a:lnTo>
                  <a:cubicBezTo>
                    <a:pt x="4061" y="3935"/>
                    <a:pt x="3822" y="4181"/>
                    <a:pt x="3522" y="4181"/>
                  </a:cubicBezTo>
                  <a:cubicBezTo>
                    <a:pt x="3515" y="4181"/>
                    <a:pt x="3508" y="4181"/>
                    <a:pt x="3501" y="4180"/>
                  </a:cubicBezTo>
                  <a:lnTo>
                    <a:pt x="1513" y="4097"/>
                  </a:lnTo>
                  <a:lnTo>
                    <a:pt x="1620" y="1787"/>
                  </a:lnTo>
                  <a:cubicBezTo>
                    <a:pt x="1631" y="1485"/>
                    <a:pt x="1893" y="1251"/>
                    <a:pt x="2182" y="1251"/>
                  </a:cubicBezTo>
                  <a:close/>
                  <a:moveTo>
                    <a:pt x="941" y="4299"/>
                  </a:moveTo>
                  <a:lnTo>
                    <a:pt x="1263" y="4311"/>
                  </a:lnTo>
                  <a:lnTo>
                    <a:pt x="1263" y="4490"/>
                  </a:lnTo>
                  <a:lnTo>
                    <a:pt x="1263" y="4585"/>
                  </a:lnTo>
                  <a:lnTo>
                    <a:pt x="941" y="4299"/>
                  </a:lnTo>
                  <a:close/>
                  <a:moveTo>
                    <a:pt x="4418" y="1335"/>
                  </a:moveTo>
                  <a:lnTo>
                    <a:pt x="4930" y="1359"/>
                  </a:lnTo>
                  <a:cubicBezTo>
                    <a:pt x="5013" y="1359"/>
                    <a:pt x="5108" y="1382"/>
                    <a:pt x="5180" y="1430"/>
                  </a:cubicBezTo>
                  <a:lnTo>
                    <a:pt x="5323" y="1549"/>
                  </a:lnTo>
                  <a:cubicBezTo>
                    <a:pt x="5418" y="1656"/>
                    <a:pt x="5477" y="1787"/>
                    <a:pt x="5465" y="1930"/>
                  </a:cubicBezTo>
                  <a:lnTo>
                    <a:pt x="5346" y="4645"/>
                  </a:lnTo>
                  <a:cubicBezTo>
                    <a:pt x="5323" y="4776"/>
                    <a:pt x="5287" y="4895"/>
                    <a:pt x="5204" y="4990"/>
                  </a:cubicBezTo>
                  <a:lnTo>
                    <a:pt x="4108" y="4133"/>
                  </a:lnTo>
                  <a:cubicBezTo>
                    <a:pt x="4227" y="4002"/>
                    <a:pt x="4299" y="3835"/>
                    <a:pt x="4311" y="3645"/>
                  </a:cubicBezTo>
                  <a:lnTo>
                    <a:pt x="4418" y="1335"/>
                  </a:lnTo>
                  <a:close/>
                  <a:moveTo>
                    <a:pt x="3930" y="4299"/>
                  </a:moveTo>
                  <a:lnTo>
                    <a:pt x="5025" y="5145"/>
                  </a:lnTo>
                  <a:cubicBezTo>
                    <a:pt x="4960" y="5182"/>
                    <a:pt x="4888" y="5212"/>
                    <a:pt x="4814" y="5212"/>
                  </a:cubicBezTo>
                  <a:cubicBezTo>
                    <a:pt x="4793" y="5212"/>
                    <a:pt x="4772" y="5210"/>
                    <a:pt x="4751" y="5204"/>
                  </a:cubicBezTo>
                  <a:lnTo>
                    <a:pt x="2036" y="5085"/>
                  </a:lnTo>
                  <a:cubicBezTo>
                    <a:pt x="1727" y="5073"/>
                    <a:pt x="1489" y="4811"/>
                    <a:pt x="1501" y="4514"/>
                  </a:cubicBezTo>
                  <a:lnTo>
                    <a:pt x="1501" y="4335"/>
                  </a:lnTo>
                  <a:lnTo>
                    <a:pt x="3477" y="4418"/>
                  </a:lnTo>
                  <a:cubicBezTo>
                    <a:pt x="3644" y="4418"/>
                    <a:pt x="3799" y="4395"/>
                    <a:pt x="3930" y="4299"/>
                  </a:cubicBezTo>
                  <a:close/>
                  <a:moveTo>
                    <a:pt x="941" y="1"/>
                  </a:moveTo>
                  <a:cubicBezTo>
                    <a:pt x="511" y="1"/>
                    <a:pt x="143" y="319"/>
                    <a:pt x="131" y="763"/>
                  </a:cubicBezTo>
                  <a:lnTo>
                    <a:pt x="12" y="3466"/>
                  </a:lnTo>
                  <a:cubicBezTo>
                    <a:pt x="1" y="3811"/>
                    <a:pt x="203" y="4121"/>
                    <a:pt x="524" y="4240"/>
                  </a:cubicBezTo>
                  <a:lnTo>
                    <a:pt x="1501" y="5085"/>
                  </a:lnTo>
                  <a:cubicBezTo>
                    <a:pt x="1632" y="5216"/>
                    <a:pt x="1810" y="5311"/>
                    <a:pt x="2025" y="5311"/>
                  </a:cubicBezTo>
                  <a:lnTo>
                    <a:pt x="4727" y="5431"/>
                  </a:lnTo>
                  <a:cubicBezTo>
                    <a:pt x="4735" y="5431"/>
                    <a:pt x="4743" y="5431"/>
                    <a:pt x="4750" y="5431"/>
                  </a:cubicBezTo>
                  <a:cubicBezTo>
                    <a:pt x="5181" y="5431"/>
                    <a:pt x="5537" y="5101"/>
                    <a:pt x="5549" y="4669"/>
                  </a:cubicBezTo>
                  <a:lnTo>
                    <a:pt x="5668" y="1966"/>
                  </a:lnTo>
                  <a:cubicBezTo>
                    <a:pt x="5680" y="1668"/>
                    <a:pt x="5525" y="1382"/>
                    <a:pt x="5287" y="1251"/>
                  </a:cubicBezTo>
                  <a:lnTo>
                    <a:pt x="4251" y="418"/>
                  </a:lnTo>
                  <a:cubicBezTo>
                    <a:pt x="4120" y="251"/>
                    <a:pt x="3918" y="132"/>
                    <a:pt x="3680" y="120"/>
                  </a:cubicBezTo>
                  <a:lnTo>
                    <a:pt x="965" y="1"/>
                  </a:lnTo>
                  <a:cubicBezTo>
                    <a:pt x="957" y="1"/>
                    <a:pt x="949" y="1"/>
                    <a:pt x="9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892;p60">
              <a:extLst>
                <a:ext uri="{FF2B5EF4-FFF2-40B4-BE49-F238E27FC236}">
                  <a16:creationId xmlns:a16="http://schemas.microsoft.com/office/drawing/2014/main" id="{30A5D285-D617-4390-8D0D-46B8098B7B81}"/>
                </a:ext>
              </a:extLst>
            </p:cNvPr>
            <p:cNvSpPr/>
            <p:nvPr/>
          </p:nvSpPr>
          <p:spPr>
            <a:xfrm>
              <a:off x="4687775" y="2262900"/>
              <a:ext cx="16100" cy="78925"/>
            </a:xfrm>
            <a:custGeom>
              <a:avLst/>
              <a:gdLst/>
              <a:ahLst/>
              <a:cxnLst/>
              <a:rect l="l" t="t" r="r" b="b"/>
              <a:pathLst>
                <a:path w="644" h="3157" extrusionOk="0">
                  <a:moveTo>
                    <a:pt x="112" y="0"/>
                  </a:moveTo>
                  <a:cubicBezTo>
                    <a:pt x="111" y="0"/>
                    <a:pt x="109" y="0"/>
                    <a:pt x="108" y="1"/>
                  </a:cubicBezTo>
                  <a:cubicBezTo>
                    <a:pt x="1" y="13"/>
                    <a:pt x="1" y="727"/>
                    <a:pt x="120" y="1608"/>
                  </a:cubicBezTo>
                  <a:cubicBezTo>
                    <a:pt x="238" y="2458"/>
                    <a:pt x="414" y="3156"/>
                    <a:pt x="533" y="3156"/>
                  </a:cubicBezTo>
                  <a:cubicBezTo>
                    <a:pt x="534" y="3156"/>
                    <a:pt x="535" y="3156"/>
                    <a:pt x="536" y="3156"/>
                  </a:cubicBezTo>
                  <a:cubicBezTo>
                    <a:pt x="643" y="3132"/>
                    <a:pt x="643" y="2418"/>
                    <a:pt x="524" y="1549"/>
                  </a:cubicBezTo>
                  <a:cubicBezTo>
                    <a:pt x="407" y="694"/>
                    <a:pt x="210" y="0"/>
                    <a:pt x="11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893;p60">
              <a:extLst>
                <a:ext uri="{FF2B5EF4-FFF2-40B4-BE49-F238E27FC236}">
                  <a16:creationId xmlns:a16="http://schemas.microsoft.com/office/drawing/2014/main" id="{0FC60554-96D7-4E19-A959-E35C1AF5A4BC}"/>
                </a:ext>
              </a:extLst>
            </p:cNvPr>
            <p:cNvSpPr/>
            <p:nvPr/>
          </p:nvSpPr>
          <p:spPr>
            <a:xfrm>
              <a:off x="4919950" y="2230750"/>
              <a:ext cx="16100" cy="78925"/>
            </a:xfrm>
            <a:custGeom>
              <a:avLst/>
              <a:gdLst/>
              <a:ahLst/>
              <a:cxnLst/>
              <a:rect l="l" t="t" r="r" b="b"/>
              <a:pathLst>
                <a:path w="644" h="3157" extrusionOk="0">
                  <a:moveTo>
                    <a:pt x="110" y="1"/>
                  </a:moveTo>
                  <a:cubicBezTo>
                    <a:pt x="109" y="1"/>
                    <a:pt x="108" y="1"/>
                    <a:pt x="108" y="1"/>
                  </a:cubicBezTo>
                  <a:cubicBezTo>
                    <a:pt x="0" y="13"/>
                    <a:pt x="0" y="727"/>
                    <a:pt x="119" y="1608"/>
                  </a:cubicBezTo>
                  <a:cubicBezTo>
                    <a:pt x="238" y="2470"/>
                    <a:pt x="426" y="3156"/>
                    <a:pt x="533" y="3156"/>
                  </a:cubicBezTo>
                  <a:cubicBezTo>
                    <a:pt x="534" y="3156"/>
                    <a:pt x="535" y="3156"/>
                    <a:pt x="536" y="3156"/>
                  </a:cubicBezTo>
                  <a:cubicBezTo>
                    <a:pt x="643" y="3144"/>
                    <a:pt x="643" y="2430"/>
                    <a:pt x="524" y="1549"/>
                  </a:cubicBezTo>
                  <a:cubicBezTo>
                    <a:pt x="406" y="699"/>
                    <a:pt x="206" y="1"/>
                    <a:pt x="110" y="1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894;p60">
              <a:extLst>
                <a:ext uri="{FF2B5EF4-FFF2-40B4-BE49-F238E27FC236}">
                  <a16:creationId xmlns:a16="http://schemas.microsoft.com/office/drawing/2014/main" id="{2CAA6A2B-08A4-4458-B5D9-4E7EDFF90610}"/>
                </a:ext>
              </a:extLst>
            </p:cNvPr>
            <p:cNvSpPr/>
            <p:nvPr/>
          </p:nvSpPr>
          <p:spPr>
            <a:xfrm>
              <a:off x="4741650" y="2277800"/>
              <a:ext cx="142600" cy="85475"/>
            </a:xfrm>
            <a:custGeom>
              <a:avLst/>
              <a:gdLst/>
              <a:ahLst/>
              <a:cxnLst/>
              <a:rect l="l" t="t" r="r" b="b"/>
              <a:pathLst>
                <a:path w="5704" h="3419" extrusionOk="0">
                  <a:moveTo>
                    <a:pt x="5430" y="0"/>
                  </a:moveTo>
                  <a:lnTo>
                    <a:pt x="1" y="750"/>
                  </a:lnTo>
                  <a:cubicBezTo>
                    <a:pt x="1" y="845"/>
                    <a:pt x="12" y="953"/>
                    <a:pt x="36" y="1036"/>
                  </a:cubicBezTo>
                  <a:cubicBezTo>
                    <a:pt x="222" y="2413"/>
                    <a:pt x="1400" y="3418"/>
                    <a:pt x="2771" y="3418"/>
                  </a:cubicBezTo>
                  <a:cubicBezTo>
                    <a:pt x="2894" y="3418"/>
                    <a:pt x="3018" y="3410"/>
                    <a:pt x="3144" y="3393"/>
                  </a:cubicBezTo>
                  <a:cubicBezTo>
                    <a:pt x="4644" y="3179"/>
                    <a:pt x="5704" y="1798"/>
                    <a:pt x="5489" y="274"/>
                  </a:cubicBezTo>
                  <a:cubicBezTo>
                    <a:pt x="5477" y="179"/>
                    <a:pt x="5466" y="83"/>
                    <a:pt x="5430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895;p60">
              <a:extLst>
                <a:ext uri="{FF2B5EF4-FFF2-40B4-BE49-F238E27FC236}">
                  <a16:creationId xmlns:a16="http://schemas.microsoft.com/office/drawing/2014/main" id="{94513C07-2504-48E5-926C-2675ADD7E512}"/>
                </a:ext>
              </a:extLst>
            </p:cNvPr>
            <p:cNvSpPr/>
            <p:nvPr/>
          </p:nvSpPr>
          <p:spPr>
            <a:xfrm>
              <a:off x="4768150" y="2309150"/>
              <a:ext cx="97350" cy="54050"/>
            </a:xfrm>
            <a:custGeom>
              <a:avLst/>
              <a:gdLst/>
              <a:ahLst/>
              <a:cxnLst/>
              <a:rect l="l" t="t" r="r" b="b"/>
              <a:pathLst>
                <a:path w="3894" h="2162" extrusionOk="0">
                  <a:moveTo>
                    <a:pt x="2063" y="0"/>
                  </a:moveTo>
                  <a:cubicBezTo>
                    <a:pt x="1968" y="0"/>
                    <a:pt x="1871" y="7"/>
                    <a:pt x="1774" y="20"/>
                  </a:cubicBezTo>
                  <a:cubicBezTo>
                    <a:pt x="893" y="139"/>
                    <a:pt x="226" y="782"/>
                    <a:pt x="0" y="1580"/>
                  </a:cubicBezTo>
                  <a:cubicBezTo>
                    <a:pt x="472" y="1951"/>
                    <a:pt x="1079" y="2162"/>
                    <a:pt x="1714" y="2162"/>
                  </a:cubicBezTo>
                  <a:cubicBezTo>
                    <a:pt x="1833" y="2162"/>
                    <a:pt x="1952" y="2154"/>
                    <a:pt x="2072" y="2139"/>
                  </a:cubicBezTo>
                  <a:cubicBezTo>
                    <a:pt x="2822" y="2032"/>
                    <a:pt x="3477" y="1616"/>
                    <a:pt x="3894" y="1044"/>
                  </a:cubicBezTo>
                  <a:cubicBezTo>
                    <a:pt x="3513" y="409"/>
                    <a:pt x="2822" y="0"/>
                    <a:pt x="2063" y="0"/>
                  </a:cubicBezTo>
                  <a:close/>
                </a:path>
              </a:pathLst>
            </a:custGeom>
            <a:solidFill>
              <a:srgbClr val="FF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896;p60">
              <a:extLst>
                <a:ext uri="{FF2B5EF4-FFF2-40B4-BE49-F238E27FC236}">
                  <a16:creationId xmlns:a16="http://schemas.microsoft.com/office/drawing/2014/main" id="{EF5AE6EF-D284-44A0-9A57-978A7B755457}"/>
                </a:ext>
              </a:extLst>
            </p:cNvPr>
            <p:cNvSpPr/>
            <p:nvPr/>
          </p:nvSpPr>
          <p:spPr>
            <a:xfrm>
              <a:off x="4518700" y="2095950"/>
              <a:ext cx="548600" cy="120175"/>
            </a:xfrm>
            <a:custGeom>
              <a:avLst/>
              <a:gdLst/>
              <a:ahLst/>
              <a:cxnLst/>
              <a:rect l="l" t="t" r="r" b="b"/>
              <a:pathLst>
                <a:path w="21944" h="4807" extrusionOk="0">
                  <a:moveTo>
                    <a:pt x="20832" y="0"/>
                  </a:moveTo>
                  <a:cubicBezTo>
                    <a:pt x="20782" y="0"/>
                    <a:pt x="20732" y="4"/>
                    <a:pt x="20682" y="11"/>
                  </a:cubicBezTo>
                  <a:lnTo>
                    <a:pt x="977" y="2726"/>
                  </a:lnTo>
                  <a:cubicBezTo>
                    <a:pt x="394" y="2809"/>
                    <a:pt x="1" y="3345"/>
                    <a:pt x="84" y="3905"/>
                  </a:cubicBezTo>
                  <a:cubicBezTo>
                    <a:pt x="150" y="4441"/>
                    <a:pt x="608" y="4806"/>
                    <a:pt x="1116" y="4806"/>
                  </a:cubicBezTo>
                  <a:cubicBezTo>
                    <a:pt x="1161" y="4806"/>
                    <a:pt x="1206" y="4803"/>
                    <a:pt x="1251" y="4798"/>
                  </a:cubicBezTo>
                  <a:lnTo>
                    <a:pt x="20980" y="2071"/>
                  </a:lnTo>
                  <a:cubicBezTo>
                    <a:pt x="21539" y="2000"/>
                    <a:pt x="21944" y="1464"/>
                    <a:pt x="21849" y="904"/>
                  </a:cubicBezTo>
                  <a:cubicBezTo>
                    <a:pt x="21784" y="373"/>
                    <a:pt x="21334" y="0"/>
                    <a:pt x="20832" y="0"/>
                  </a:cubicBezTo>
                  <a:close/>
                </a:path>
              </a:pathLst>
            </a:custGeom>
            <a:solidFill>
              <a:srgbClr val="5F1B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0AED251-07D0-4B57-918C-48A16668C566}"/>
              </a:ext>
            </a:extLst>
          </p:cNvPr>
          <p:cNvGrpSpPr/>
          <p:nvPr/>
        </p:nvGrpSpPr>
        <p:grpSpPr>
          <a:xfrm>
            <a:off x="1281512" y="2484512"/>
            <a:ext cx="10327233" cy="3143015"/>
            <a:chOff x="1119829" y="2484512"/>
            <a:chExt cx="10327233" cy="3143015"/>
          </a:xfrm>
        </p:grpSpPr>
        <p:pic>
          <p:nvPicPr>
            <p:cNvPr id="55" name="Picture 2">
              <a:extLst>
                <a:ext uri="{FF2B5EF4-FFF2-40B4-BE49-F238E27FC236}">
                  <a16:creationId xmlns:a16="http://schemas.microsoft.com/office/drawing/2014/main" id="{91AA8A8C-A8BC-460D-9097-7E633EE3890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119829" y="2509912"/>
              <a:ext cx="4208186" cy="1351880"/>
            </a:xfrm>
            <a:prstGeom prst="rect">
              <a:avLst/>
            </a:prstGeom>
          </p:spPr>
        </p:pic>
        <p:pic>
          <p:nvPicPr>
            <p:cNvPr id="56" name="Picture 3">
              <a:extLst>
                <a:ext uri="{FF2B5EF4-FFF2-40B4-BE49-F238E27FC236}">
                  <a16:creationId xmlns:a16="http://schemas.microsoft.com/office/drawing/2014/main" id="{FE7CCD0A-2778-4864-8D19-013DBA1E3CD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6726732" y="2484512"/>
              <a:ext cx="4720330" cy="1303840"/>
            </a:xfrm>
            <a:prstGeom prst="rect">
              <a:avLst/>
            </a:prstGeom>
          </p:spPr>
        </p:pic>
        <p:pic>
          <p:nvPicPr>
            <p:cNvPr id="58" name="Picture 3">
              <a:extLst>
                <a:ext uri="{FF2B5EF4-FFF2-40B4-BE49-F238E27FC236}">
                  <a16:creationId xmlns:a16="http://schemas.microsoft.com/office/drawing/2014/main" id="{8604EF8A-8A5D-443A-976F-E4E981B49F4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6726732" y="4230318"/>
              <a:ext cx="4720330" cy="1303840"/>
            </a:xfrm>
            <a:prstGeom prst="rect">
              <a:avLst/>
            </a:prstGeom>
          </p:spPr>
        </p:pic>
        <p:pic>
          <p:nvPicPr>
            <p:cNvPr id="59" name="Picture 2">
              <a:extLst>
                <a:ext uri="{FF2B5EF4-FFF2-40B4-BE49-F238E27FC236}">
                  <a16:creationId xmlns:a16="http://schemas.microsoft.com/office/drawing/2014/main" id="{3E791432-3C19-440B-80E0-6A763AA16D8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172294" y="4275647"/>
              <a:ext cx="4208186" cy="1351880"/>
            </a:xfrm>
            <a:prstGeom prst="rect">
              <a:avLst/>
            </a:prstGeom>
          </p:spPr>
        </p:pic>
        <p:sp>
          <p:nvSpPr>
            <p:cNvPr id="54" name="Text Box 3">
              <a:extLst>
                <a:ext uri="{FF2B5EF4-FFF2-40B4-BE49-F238E27FC236}">
                  <a16:creationId xmlns:a16="http://schemas.microsoft.com/office/drawing/2014/main" id="{994D85E6-D689-41BF-861A-488AA4C3F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8772" y="2947506"/>
              <a:ext cx="4040391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vi-VN">
                  <a:latin typeface="Calibri" panose="020F0502020204030204" pitchFamily="34" charset="0"/>
                  <a:cs typeface="Calibri" panose="020F0502020204030204" pitchFamily="34" charset="0"/>
                </a:rPr>
                <a:t>2 kg 350 g =	    kg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E9407B-DCE9-48C0-B9F4-B518FC48F408}"/>
                </a:ext>
              </a:extLst>
            </p:cNvPr>
            <p:cNvSpPr txBox="1"/>
            <p:nvPr/>
          </p:nvSpPr>
          <p:spPr>
            <a:xfrm>
              <a:off x="1307955" y="4727798"/>
              <a:ext cx="379744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altLang="vi-VN" sz="3600" b="0" i="0" u="none" strike="noStrike" kern="120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1 kg 65 g =           kg </a:t>
              </a:r>
              <a:endParaRPr lang="en-US" sz="3600"/>
            </a:p>
          </p:txBody>
        </p:sp>
        <p:sp>
          <p:nvSpPr>
            <p:cNvPr id="62" name="Text Box 3">
              <a:extLst>
                <a:ext uri="{FF2B5EF4-FFF2-40B4-BE49-F238E27FC236}">
                  <a16:creationId xmlns:a16="http://schemas.microsoft.com/office/drawing/2014/main" id="{184A8374-34F7-4099-8BB9-9910C1AEF5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8101" y="2894229"/>
              <a:ext cx="453403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 tấn 760 kg =          tấn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B3A36F0-E15A-444D-AA65-C64F5A60D20F}"/>
                </a:ext>
              </a:extLst>
            </p:cNvPr>
            <p:cNvSpPr txBox="1"/>
            <p:nvPr/>
          </p:nvSpPr>
          <p:spPr>
            <a:xfrm>
              <a:off x="6752132" y="4640645"/>
              <a:ext cx="4534035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3600" b="0" i="0" u="none" strike="noStrike" kern="0" cap="none" spc="0" normalizeH="0" baseline="0" noProof="0">
                  <a:ln>
                    <a:noFill/>
                  </a:ln>
                  <a:solidFill>
                    <a:srgbClr val="5F1B1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2 tấn 77 kg =            tấn       </a:t>
              </a:r>
            </a:p>
          </p:txBody>
        </p:sp>
      </p:grpSp>
      <p:sp>
        <p:nvSpPr>
          <p:cNvPr id="65" name="Text Box 5">
            <a:extLst>
              <a:ext uri="{FF2B5EF4-FFF2-40B4-BE49-F238E27FC236}">
                <a16:creationId xmlns:a16="http://schemas.microsoft.com/office/drawing/2014/main" id="{CE4CA093-E796-4D35-A079-F61700C98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950" y="2952487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2,35                        </a:t>
            </a:r>
          </a:p>
        </p:txBody>
      </p:sp>
      <p:sp>
        <p:nvSpPr>
          <p:cNvPr id="66" name="Text Box 6">
            <a:extLst>
              <a:ext uri="{FF2B5EF4-FFF2-40B4-BE49-F238E27FC236}">
                <a16:creationId xmlns:a16="http://schemas.microsoft.com/office/drawing/2014/main" id="{BEC2FC73-99D5-4BE2-8F58-19E62FED0B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4724400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1,065                              </a:t>
            </a:r>
          </a:p>
        </p:txBody>
      </p:sp>
      <p:sp>
        <p:nvSpPr>
          <p:cNvPr id="67" name="Text Box 5">
            <a:extLst>
              <a:ext uri="{FF2B5EF4-FFF2-40B4-BE49-F238E27FC236}">
                <a16:creationId xmlns:a16="http://schemas.microsoft.com/office/drawing/2014/main" id="{08DE8AB0-5AD0-4AA5-BB09-25FEB3598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0945" y="2894228"/>
            <a:ext cx="1133255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8,76                        </a:t>
            </a:r>
          </a:p>
        </p:txBody>
      </p:sp>
      <p:sp>
        <p:nvSpPr>
          <p:cNvPr id="68" name="Text Box 6">
            <a:extLst>
              <a:ext uri="{FF2B5EF4-FFF2-40B4-BE49-F238E27FC236}">
                <a16:creationId xmlns:a16="http://schemas.microsoft.com/office/drawing/2014/main" id="{C851CDE6-7D7D-40EE-A574-2E340DFA96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5674" y="4627264"/>
            <a:ext cx="13716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2,077                       </a:t>
            </a:r>
          </a:p>
        </p:txBody>
      </p:sp>
      <p:pic>
        <p:nvPicPr>
          <p:cNvPr id="70" name="Picture 9">
            <a:extLst>
              <a:ext uri="{FF2B5EF4-FFF2-40B4-BE49-F238E27FC236}">
                <a16:creationId xmlns:a16="http://schemas.microsoft.com/office/drawing/2014/main" id="{E65825AF-46B3-4279-96A0-85647AC34A2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228600" y="1927025"/>
            <a:ext cx="1725974" cy="1275063"/>
          </a:xfrm>
          <a:prstGeom prst="rect">
            <a:avLst/>
          </a:prstGeom>
        </p:spPr>
      </p:pic>
      <p:pic>
        <p:nvPicPr>
          <p:cNvPr id="71" name="Picture 7">
            <a:extLst>
              <a:ext uri="{FF2B5EF4-FFF2-40B4-BE49-F238E27FC236}">
                <a16:creationId xmlns:a16="http://schemas.microsoft.com/office/drawing/2014/main" id="{BDA31DB6-D020-4D95-B153-FEBDC99878E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>
            <a:off x="623101" y="4124279"/>
            <a:ext cx="843082" cy="1538451"/>
          </a:xfrm>
          <a:prstGeom prst="rect">
            <a:avLst/>
          </a:prstGeom>
        </p:spPr>
      </p:pic>
      <p:pic>
        <p:nvPicPr>
          <p:cNvPr id="72" name="Picture 8">
            <a:extLst>
              <a:ext uri="{FF2B5EF4-FFF2-40B4-BE49-F238E27FC236}">
                <a16:creationId xmlns:a16="http://schemas.microsoft.com/office/drawing/2014/main" id="{16A6ED1D-67B2-4F0D-A0FC-F621B937356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6069971" y="2059072"/>
            <a:ext cx="1328694" cy="959982"/>
          </a:xfrm>
          <a:prstGeom prst="rect">
            <a:avLst/>
          </a:prstGeom>
        </p:spPr>
      </p:pic>
      <p:grpSp>
        <p:nvGrpSpPr>
          <p:cNvPr id="77" name="Google Shape;1979;p40">
            <a:extLst>
              <a:ext uri="{FF2B5EF4-FFF2-40B4-BE49-F238E27FC236}">
                <a16:creationId xmlns:a16="http://schemas.microsoft.com/office/drawing/2014/main" id="{229E2C18-35B9-44A4-B73A-8FADDC6BC882}"/>
              </a:ext>
            </a:extLst>
          </p:cNvPr>
          <p:cNvGrpSpPr/>
          <p:nvPr/>
        </p:nvGrpSpPr>
        <p:grpSpPr>
          <a:xfrm>
            <a:off x="3725282" y="6365876"/>
            <a:ext cx="431020" cy="478003"/>
            <a:chOff x="2527100" y="1800950"/>
            <a:chExt cx="359575" cy="384575"/>
          </a:xfrm>
        </p:grpSpPr>
        <p:sp>
          <p:nvSpPr>
            <p:cNvPr id="78" name="Google Shape;1980;p40">
              <a:extLst>
                <a:ext uri="{FF2B5EF4-FFF2-40B4-BE49-F238E27FC236}">
                  <a16:creationId xmlns:a16="http://schemas.microsoft.com/office/drawing/2014/main" id="{9C45E882-CAF9-44B6-86B7-1AB6B1123503}"/>
                </a:ext>
              </a:extLst>
            </p:cNvPr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981;p40">
              <a:extLst>
                <a:ext uri="{FF2B5EF4-FFF2-40B4-BE49-F238E27FC236}">
                  <a16:creationId xmlns:a16="http://schemas.microsoft.com/office/drawing/2014/main" id="{10A9F128-DA7E-4231-8D33-6FD5701FB83F}"/>
                </a:ext>
              </a:extLst>
            </p:cNvPr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982;p40">
              <a:extLst>
                <a:ext uri="{FF2B5EF4-FFF2-40B4-BE49-F238E27FC236}">
                  <a16:creationId xmlns:a16="http://schemas.microsoft.com/office/drawing/2014/main" id="{E6FB221B-BB6C-49E6-A080-8D102B791666}"/>
                </a:ext>
              </a:extLst>
            </p:cNvPr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983;p40">
              <a:extLst>
                <a:ext uri="{FF2B5EF4-FFF2-40B4-BE49-F238E27FC236}">
                  <a16:creationId xmlns:a16="http://schemas.microsoft.com/office/drawing/2014/main" id="{681AA9FD-5E4A-4296-8751-6C22627A7B26}"/>
                </a:ext>
              </a:extLst>
            </p:cNvPr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984;p40">
              <a:extLst>
                <a:ext uri="{FF2B5EF4-FFF2-40B4-BE49-F238E27FC236}">
                  <a16:creationId xmlns:a16="http://schemas.microsoft.com/office/drawing/2014/main" id="{8C7502A9-4A07-494B-9E5E-33BF79CEA836}"/>
                </a:ext>
              </a:extLst>
            </p:cNvPr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985;p40">
              <a:extLst>
                <a:ext uri="{FF2B5EF4-FFF2-40B4-BE49-F238E27FC236}">
                  <a16:creationId xmlns:a16="http://schemas.microsoft.com/office/drawing/2014/main" id="{A7B41F1E-D6F8-4710-A64D-882A66F29BFF}"/>
                </a:ext>
              </a:extLst>
            </p:cNvPr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1979;p40">
            <a:extLst>
              <a:ext uri="{FF2B5EF4-FFF2-40B4-BE49-F238E27FC236}">
                <a16:creationId xmlns:a16="http://schemas.microsoft.com/office/drawing/2014/main" id="{6BB821C0-2D65-4EC3-AF2C-F64DBB03E773}"/>
              </a:ext>
            </a:extLst>
          </p:cNvPr>
          <p:cNvGrpSpPr/>
          <p:nvPr/>
        </p:nvGrpSpPr>
        <p:grpSpPr>
          <a:xfrm>
            <a:off x="100856" y="6408112"/>
            <a:ext cx="365376" cy="360626"/>
            <a:chOff x="2527100" y="1800950"/>
            <a:chExt cx="359575" cy="384575"/>
          </a:xfrm>
        </p:grpSpPr>
        <p:sp>
          <p:nvSpPr>
            <p:cNvPr id="85" name="Google Shape;1980;p40">
              <a:extLst>
                <a:ext uri="{FF2B5EF4-FFF2-40B4-BE49-F238E27FC236}">
                  <a16:creationId xmlns:a16="http://schemas.microsoft.com/office/drawing/2014/main" id="{4843947E-0B78-4DC5-B543-B7FAA49A8F3C}"/>
                </a:ext>
              </a:extLst>
            </p:cNvPr>
            <p:cNvSpPr/>
            <p:nvPr/>
          </p:nvSpPr>
          <p:spPr>
            <a:xfrm>
              <a:off x="2527100" y="1800950"/>
              <a:ext cx="359575" cy="384575"/>
            </a:xfrm>
            <a:custGeom>
              <a:avLst/>
              <a:gdLst/>
              <a:ahLst/>
              <a:cxnLst/>
              <a:rect l="l" t="t" r="r" b="b"/>
              <a:pathLst>
                <a:path w="14383" h="15383" extrusionOk="0">
                  <a:moveTo>
                    <a:pt x="8911" y="0"/>
                  </a:moveTo>
                  <a:cubicBezTo>
                    <a:pt x="8909" y="0"/>
                    <a:pt x="8907" y="0"/>
                    <a:pt x="8906" y="0"/>
                  </a:cubicBezTo>
                  <a:cubicBezTo>
                    <a:pt x="8192" y="36"/>
                    <a:pt x="5441" y="3596"/>
                    <a:pt x="5096" y="3691"/>
                  </a:cubicBezTo>
                  <a:cubicBezTo>
                    <a:pt x="4405" y="3906"/>
                    <a:pt x="357" y="3667"/>
                    <a:pt x="179" y="4501"/>
                  </a:cubicBezTo>
                  <a:cubicBezTo>
                    <a:pt x="0" y="5322"/>
                    <a:pt x="2250" y="8347"/>
                    <a:pt x="2322" y="8680"/>
                  </a:cubicBezTo>
                  <a:cubicBezTo>
                    <a:pt x="2393" y="9013"/>
                    <a:pt x="1357" y="12978"/>
                    <a:pt x="1798" y="13550"/>
                  </a:cubicBezTo>
                  <a:cubicBezTo>
                    <a:pt x="1841" y="13603"/>
                    <a:pt x="1909" y="13627"/>
                    <a:pt x="1998" y="13627"/>
                  </a:cubicBezTo>
                  <a:cubicBezTo>
                    <a:pt x="2794" y="13627"/>
                    <a:pt x="5239" y="11695"/>
                    <a:pt x="5892" y="11695"/>
                  </a:cubicBezTo>
                  <a:cubicBezTo>
                    <a:pt x="5931" y="11695"/>
                    <a:pt x="5963" y="11702"/>
                    <a:pt x="5989" y="11716"/>
                  </a:cubicBezTo>
                  <a:cubicBezTo>
                    <a:pt x="6455" y="11978"/>
                    <a:pt x="9238" y="15382"/>
                    <a:pt x="9848" y="15382"/>
                  </a:cubicBezTo>
                  <a:cubicBezTo>
                    <a:pt x="9876" y="15382"/>
                    <a:pt x="9899" y="15375"/>
                    <a:pt x="9918" y="15359"/>
                  </a:cubicBezTo>
                  <a:cubicBezTo>
                    <a:pt x="10323" y="15026"/>
                    <a:pt x="10597" y="10942"/>
                    <a:pt x="10751" y="10537"/>
                  </a:cubicBezTo>
                  <a:cubicBezTo>
                    <a:pt x="10894" y="10144"/>
                    <a:pt x="13859" y="9382"/>
                    <a:pt x="14097" y="8323"/>
                  </a:cubicBezTo>
                  <a:cubicBezTo>
                    <a:pt x="14383" y="7120"/>
                    <a:pt x="10311" y="5049"/>
                    <a:pt x="10073" y="4560"/>
                  </a:cubicBezTo>
                  <a:cubicBezTo>
                    <a:pt x="9835" y="4074"/>
                    <a:pt x="9444" y="0"/>
                    <a:pt x="89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981;p40">
              <a:extLst>
                <a:ext uri="{FF2B5EF4-FFF2-40B4-BE49-F238E27FC236}">
                  <a16:creationId xmlns:a16="http://schemas.microsoft.com/office/drawing/2014/main" id="{3B4CC468-6382-4447-9C47-77DB2E1273CD}"/>
                </a:ext>
              </a:extLst>
            </p:cNvPr>
            <p:cNvSpPr/>
            <p:nvPr/>
          </p:nvSpPr>
          <p:spPr>
            <a:xfrm>
              <a:off x="2564900" y="1928650"/>
              <a:ext cx="66400" cy="30075"/>
            </a:xfrm>
            <a:custGeom>
              <a:avLst/>
              <a:gdLst/>
              <a:ahLst/>
              <a:cxnLst/>
              <a:rect l="l" t="t" r="r" b="b"/>
              <a:pathLst>
                <a:path w="2656" h="1203" extrusionOk="0">
                  <a:moveTo>
                    <a:pt x="131" y="0"/>
                  </a:moveTo>
                  <a:cubicBezTo>
                    <a:pt x="84" y="0"/>
                    <a:pt x="36" y="12"/>
                    <a:pt x="36" y="60"/>
                  </a:cubicBezTo>
                  <a:cubicBezTo>
                    <a:pt x="0" y="119"/>
                    <a:pt x="24" y="179"/>
                    <a:pt x="60" y="214"/>
                  </a:cubicBezTo>
                  <a:cubicBezTo>
                    <a:pt x="60" y="214"/>
                    <a:pt x="214" y="298"/>
                    <a:pt x="441" y="417"/>
                  </a:cubicBezTo>
                  <a:cubicBezTo>
                    <a:pt x="655" y="536"/>
                    <a:pt x="953" y="667"/>
                    <a:pt x="1274" y="810"/>
                  </a:cubicBezTo>
                  <a:cubicBezTo>
                    <a:pt x="1429" y="845"/>
                    <a:pt x="1584" y="905"/>
                    <a:pt x="1727" y="965"/>
                  </a:cubicBezTo>
                  <a:cubicBezTo>
                    <a:pt x="1881" y="1024"/>
                    <a:pt x="2012" y="1060"/>
                    <a:pt x="2131" y="1107"/>
                  </a:cubicBezTo>
                  <a:cubicBezTo>
                    <a:pt x="2370" y="1179"/>
                    <a:pt x="2536" y="1203"/>
                    <a:pt x="2536" y="1203"/>
                  </a:cubicBezTo>
                  <a:cubicBezTo>
                    <a:pt x="2584" y="1203"/>
                    <a:pt x="2631" y="1191"/>
                    <a:pt x="2643" y="1143"/>
                  </a:cubicBezTo>
                  <a:cubicBezTo>
                    <a:pt x="2655" y="1084"/>
                    <a:pt x="2643" y="1024"/>
                    <a:pt x="2596" y="1000"/>
                  </a:cubicBezTo>
                  <a:cubicBezTo>
                    <a:pt x="2596" y="1000"/>
                    <a:pt x="2453" y="905"/>
                    <a:pt x="2227" y="786"/>
                  </a:cubicBezTo>
                  <a:cubicBezTo>
                    <a:pt x="2108" y="726"/>
                    <a:pt x="1989" y="655"/>
                    <a:pt x="1834" y="595"/>
                  </a:cubicBezTo>
                  <a:cubicBezTo>
                    <a:pt x="1703" y="536"/>
                    <a:pt x="1536" y="476"/>
                    <a:pt x="1393" y="405"/>
                  </a:cubicBezTo>
                  <a:cubicBezTo>
                    <a:pt x="1084" y="286"/>
                    <a:pt x="762" y="179"/>
                    <a:pt x="524" y="107"/>
                  </a:cubicBezTo>
                  <a:cubicBezTo>
                    <a:pt x="286" y="36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982;p40">
              <a:extLst>
                <a:ext uri="{FF2B5EF4-FFF2-40B4-BE49-F238E27FC236}">
                  <a16:creationId xmlns:a16="http://schemas.microsoft.com/office/drawing/2014/main" id="{D8A77C36-05CE-4416-B1C7-130FC4C8338C}"/>
                </a:ext>
              </a:extLst>
            </p:cNvPr>
            <p:cNvSpPr/>
            <p:nvPr/>
          </p:nvSpPr>
          <p:spPr>
            <a:xfrm>
              <a:off x="2716100" y="1836550"/>
              <a:ext cx="31275" cy="100850"/>
            </a:xfrm>
            <a:custGeom>
              <a:avLst/>
              <a:gdLst/>
              <a:ahLst/>
              <a:cxnLst/>
              <a:rect l="l" t="t" r="r" b="b"/>
              <a:pathLst>
                <a:path w="1251" h="4034" extrusionOk="0">
                  <a:moveTo>
                    <a:pt x="1117" y="1"/>
                  </a:moveTo>
                  <a:cubicBezTo>
                    <a:pt x="1083" y="1"/>
                    <a:pt x="1043" y="18"/>
                    <a:pt x="1024" y="65"/>
                  </a:cubicBezTo>
                  <a:cubicBezTo>
                    <a:pt x="1024" y="65"/>
                    <a:pt x="941" y="291"/>
                    <a:pt x="822" y="648"/>
                  </a:cubicBezTo>
                  <a:cubicBezTo>
                    <a:pt x="703" y="1005"/>
                    <a:pt x="572" y="1481"/>
                    <a:pt x="429" y="1958"/>
                  </a:cubicBezTo>
                  <a:cubicBezTo>
                    <a:pt x="370" y="2208"/>
                    <a:pt x="310" y="2446"/>
                    <a:pt x="251" y="2672"/>
                  </a:cubicBezTo>
                  <a:cubicBezTo>
                    <a:pt x="215" y="2898"/>
                    <a:pt x="167" y="3113"/>
                    <a:pt x="120" y="3291"/>
                  </a:cubicBezTo>
                  <a:cubicBezTo>
                    <a:pt x="48" y="3648"/>
                    <a:pt x="1" y="3910"/>
                    <a:pt x="1" y="3910"/>
                  </a:cubicBezTo>
                  <a:cubicBezTo>
                    <a:pt x="1" y="3946"/>
                    <a:pt x="12" y="4006"/>
                    <a:pt x="60" y="4029"/>
                  </a:cubicBezTo>
                  <a:cubicBezTo>
                    <a:pt x="71" y="4032"/>
                    <a:pt x="82" y="4034"/>
                    <a:pt x="93" y="4034"/>
                  </a:cubicBezTo>
                  <a:cubicBezTo>
                    <a:pt x="132" y="4034"/>
                    <a:pt x="170" y="4016"/>
                    <a:pt x="179" y="3970"/>
                  </a:cubicBezTo>
                  <a:cubicBezTo>
                    <a:pt x="179" y="3970"/>
                    <a:pt x="274" y="3744"/>
                    <a:pt x="393" y="3386"/>
                  </a:cubicBezTo>
                  <a:cubicBezTo>
                    <a:pt x="453" y="3208"/>
                    <a:pt x="524" y="3005"/>
                    <a:pt x="584" y="2779"/>
                  </a:cubicBezTo>
                  <a:cubicBezTo>
                    <a:pt x="655" y="2553"/>
                    <a:pt x="715" y="2315"/>
                    <a:pt x="786" y="2077"/>
                  </a:cubicBezTo>
                  <a:cubicBezTo>
                    <a:pt x="929" y="1589"/>
                    <a:pt x="1048" y="1112"/>
                    <a:pt x="1120" y="743"/>
                  </a:cubicBezTo>
                  <a:cubicBezTo>
                    <a:pt x="1191" y="374"/>
                    <a:pt x="1239" y="124"/>
                    <a:pt x="1239" y="124"/>
                  </a:cubicBezTo>
                  <a:cubicBezTo>
                    <a:pt x="1251" y="88"/>
                    <a:pt x="1227" y="41"/>
                    <a:pt x="1144" y="5"/>
                  </a:cubicBezTo>
                  <a:cubicBezTo>
                    <a:pt x="1136" y="2"/>
                    <a:pt x="1126" y="1"/>
                    <a:pt x="11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983;p40">
              <a:extLst>
                <a:ext uri="{FF2B5EF4-FFF2-40B4-BE49-F238E27FC236}">
                  <a16:creationId xmlns:a16="http://schemas.microsoft.com/office/drawing/2014/main" id="{A39A2B07-9636-45A5-A07C-A43D47750D21}"/>
                </a:ext>
              </a:extLst>
            </p:cNvPr>
            <p:cNvSpPr/>
            <p:nvPr/>
          </p:nvSpPr>
          <p:spPr>
            <a:xfrm>
              <a:off x="2594950" y="2035050"/>
              <a:ext cx="67000" cy="67075"/>
            </a:xfrm>
            <a:custGeom>
              <a:avLst/>
              <a:gdLst/>
              <a:ahLst/>
              <a:cxnLst/>
              <a:rect l="l" t="t" r="r" b="b"/>
              <a:pathLst>
                <a:path w="2680" h="2683" extrusionOk="0">
                  <a:moveTo>
                    <a:pt x="2560" y="1"/>
                  </a:moveTo>
                  <a:cubicBezTo>
                    <a:pt x="2542" y="1"/>
                    <a:pt x="2525" y="6"/>
                    <a:pt x="2513" y="18"/>
                  </a:cubicBezTo>
                  <a:cubicBezTo>
                    <a:pt x="2513" y="18"/>
                    <a:pt x="2346" y="149"/>
                    <a:pt x="2096" y="376"/>
                  </a:cubicBezTo>
                  <a:cubicBezTo>
                    <a:pt x="1977" y="483"/>
                    <a:pt x="1822" y="602"/>
                    <a:pt x="1679" y="745"/>
                  </a:cubicBezTo>
                  <a:cubicBezTo>
                    <a:pt x="1525" y="876"/>
                    <a:pt x="1382" y="1042"/>
                    <a:pt x="1215" y="1197"/>
                  </a:cubicBezTo>
                  <a:cubicBezTo>
                    <a:pt x="906" y="1507"/>
                    <a:pt x="608" y="1828"/>
                    <a:pt x="382" y="2090"/>
                  </a:cubicBezTo>
                  <a:cubicBezTo>
                    <a:pt x="155" y="2340"/>
                    <a:pt x="25" y="2519"/>
                    <a:pt x="25" y="2519"/>
                  </a:cubicBezTo>
                  <a:cubicBezTo>
                    <a:pt x="13" y="2543"/>
                    <a:pt x="1" y="2602"/>
                    <a:pt x="25" y="2638"/>
                  </a:cubicBezTo>
                  <a:cubicBezTo>
                    <a:pt x="39" y="2667"/>
                    <a:pt x="71" y="2682"/>
                    <a:pt x="102" y="2682"/>
                  </a:cubicBezTo>
                  <a:cubicBezTo>
                    <a:pt x="122" y="2682"/>
                    <a:pt x="141" y="2676"/>
                    <a:pt x="155" y="2662"/>
                  </a:cubicBezTo>
                  <a:cubicBezTo>
                    <a:pt x="155" y="2662"/>
                    <a:pt x="322" y="2543"/>
                    <a:pt x="572" y="2328"/>
                  </a:cubicBezTo>
                  <a:cubicBezTo>
                    <a:pt x="810" y="2102"/>
                    <a:pt x="1144" y="1804"/>
                    <a:pt x="1453" y="1495"/>
                  </a:cubicBezTo>
                  <a:cubicBezTo>
                    <a:pt x="1596" y="1340"/>
                    <a:pt x="1751" y="1173"/>
                    <a:pt x="1894" y="1030"/>
                  </a:cubicBezTo>
                  <a:cubicBezTo>
                    <a:pt x="2049" y="876"/>
                    <a:pt x="2168" y="733"/>
                    <a:pt x="2287" y="614"/>
                  </a:cubicBezTo>
                  <a:cubicBezTo>
                    <a:pt x="2513" y="364"/>
                    <a:pt x="2644" y="185"/>
                    <a:pt x="2644" y="185"/>
                  </a:cubicBezTo>
                  <a:cubicBezTo>
                    <a:pt x="2656" y="138"/>
                    <a:pt x="2680" y="90"/>
                    <a:pt x="2644" y="42"/>
                  </a:cubicBezTo>
                  <a:cubicBezTo>
                    <a:pt x="2628" y="19"/>
                    <a:pt x="2593" y="1"/>
                    <a:pt x="25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984;p40">
              <a:extLst>
                <a:ext uri="{FF2B5EF4-FFF2-40B4-BE49-F238E27FC236}">
                  <a16:creationId xmlns:a16="http://schemas.microsoft.com/office/drawing/2014/main" id="{DA7ED49D-2582-491B-A419-245DB654A6A0}"/>
                </a:ext>
              </a:extLst>
            </p:cNvPr>
            <p:cNvSpPr/>
            <p:nvPr/>
          </p:nvSpPr>
          <p:spPr>
            <a:xfrm>
              <a:off x="2731275" y="2042350"/>
              <a:ext cx="26225" cy="82775"/>
            </a:xfrm>
            <a:custGeom>
              <a:avLst/>
              <a:gdLst/>
              <a:ahLst/>
              <a:cxnLst/>
              <a:rect l="l" t="t" r="r" b="b"/>
              <a:pathLst>
                <a:path w="1049" h="3311" extrusionOk="0">
                  <a:moveTo>
                    <a:pt x="72" y="0"/>
                  </a:moveTo>
                  <a:cubicBezTo>
                    <a:pt x="36" y="0"/>
                    <a:pt x="1" y="72"/>
                    <a:pt x="1" y="131"/>
                  </a:cubicBezTo>
                  <a:cubicBezTo>
                    <a:pt x="1" y="131"/>
                    <a:pt x="36" y="334"/>
                    <a:pt x="96" y="631"/>
                  </a:cubicBezTo>
                  <a:cubicBezTo>
                    <a:pt x="156" y="929"/>
                    <a:pt x="239" y="1334"/>
                    <a:pt x="346" y="1715"/>
                  </a:cubicBezTo>
                  <a:cubicBezTo>
                    <a:pt x="406" y="1917"/>
                    <a:pt x="465" y="2108"/>
                    <a:pt x="513" y="2286"/>
                  </a:cubicBezTo>
                  <a:cubicBezTo>
                    <a:pt x="572" y="2465"/>
                    <a:pt x="632" y="2632"/>
                    <a:pt x="679" y="2774"/>
                  </a:cubicBezTo>
                  <a:cubicBezTo>
                    <a:pt x="775" y="3060"/>
                    <a:pt x="858" y="3251"/>
                    <a:pt x="858" y="3251"/>
                  </a:cubicBezTo>
                  <a:cubicBezTo>
                    <a:pt x="870" y="3298"/>
                    <a:pt x="918" y="3310"/>
                    <a:pt x="953" y="3310"/>
                  </a:cubicBezTo>
                  <a:cubicBezTo>
                    <a:pt x="1001" y="3310"/>
                    <a:pt x="1049" y="3251"/>
                    <a:pt x="1037" y="3191"/>
                  </a:cubicBezTo>
                  <a:cubicBezTo>
                    <a:pt x="1037" y="3191"/>
                    <a:pt x="1001" y="2989"/>
                    <a:pt x="941" y="2691"/>
                  </a:cubicBezTo>
                  <a:cubicBezTo>
                    <a:pt x="918" y="2536"/>
                    <a:pt x="882" y="2358"/>
                    <a:pt x="834" y="2179"/>
                  </a:cubicBezTo>
                  <a:lnTo>
                    <a:pt x="703" y="1596"/>
                  </a:lnTo>
                  <a:cubicBezTo>
                    <a:pt x="596" y="1215"/>
                    <a:pt x="501" y="822"/>
                    <a:pt x="394" y="548"/>
                  </a:cubicBezTo>
                  <a:cubicBezTo>
                    <a:pt x="287" y="250"/>
                    <a:pt x="215" y="72"/>
                    <a:pt x="215" y="72"/>
                  </a:cubicBezTo>
                  <a:cubicBezTo>
                    <a:pt x="203" y="36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985;p40">
              <a:extLst>
                <a:ext uri="{FF2B5EF4-FFF2-40B4-BE49-F238E27FC236}">
                  <a16:creationId xmlns:a16="http://schemas.microsoft.com/office/drawing/2014/main" id="{523B3B98-707A-460D-802E-7CF4EC6353F2}"/>
                </a:ext>
              </a:extLst>
            </p:cNvPr>
            <p:cNvSpPr/>
            <p:nvPr/>
          </p:nvSpPr>
          <p:spPr>
            <a:xfrm>
              <a:off x="2779800" y="2000675"/>
              <a:ext cx="64325" cy="11150"/>
            </a:xfrm>
            <a:custGeom>
              <a:avLst/>
              <a:gdLst/>
              <a:ahLst/>
              <a:cxnLst/>
              <a:rect l="l" t="t" r="r" b="b"/>
              <a:pathLst>
                <a:path w="2573" h="446" extrusionOk="0">
                  <a:moveTo>
                    <a:pt x="1727" y="0"/>
                  </a:moveTo>
                  <a:cubicBezTo>
                    <a:pt x="1572" y="0"/>
                    <a:pt x="1429" y="24"/>
                    <a:pt x="1274" y="24"/>
                  </a:cubicBezTo>
                  <a:cubicBezTo>
                    <a:pt x="977" y="36"/>
                    <a:pt x="679" y="60"/>
                    <a:pt x="465" y="108"/>
                  </a:cubicBezTo>
                  <a:cubicBezTo>
                    <a:pt x="239" y="143"/>
                    <a:pt x="84" y="179"/>
                    <a:pt x="84" y="179"/>
                  </a:cubicBezTo>
                  <a:cubicBezTo>
                    <a:pt x="48" y="203"/>
                    <a:pt x="12" y="227"/>
                    <a:pt x="0" y="286"/>
                  </a:cubicBezTo>
                  <a:cubicBezTo>
                    <a:pt x="0" y="346"/>
                    <a:pt x="24" y="393"/>
                    <a:pt x="84" y="405"/>
                  </a:cubicBezTo>
                  <a:cubicBezTo>
                    <a:pt x="84" y="405"/>
                    <a:pt x="239" y="417"/>
                    <a:pt x="465" y="441"/>
                  </a:cubicBezTo>
                  <a:cubicBezTo>
                    <a:pt x="529" y="444"/>
                    <a:pt x="597" y="446"/>
                    <a:pt x="668" y="446"/>
                  </a:cubicBezTo>
                  <a:cubicBezTo>
                    <a:pt x="862" y="446"/>
                    <a:pt x="1080" y="435"/>
                    <a:pt x="1298" y="417"/>
                  </a:cubicBezTo>
                  <a:cubicBezTo>
                    <a:pt x="1441" y="405"/>
                    <a:pt x="1608" y="393"/>
                    <a:pt x="1739" y="381"/>
                  </a:cubicBezTo>
                  <a:cubicBezTo>
                    <a:pt x="1894" y="358"/>
                    <a:pt x="2013" y="334"/>
                    <a:pt x="2132" y="322"/>
                  </a:cubicBezTo>
                  <a:cubicBezTo>
                    <a:pt x="2346" y="286"/>
                    <a:pt x="2501" y="239"/>
                    <a:pt x="2501" y="239"/>
                  </a:cubicBezTo>
                  <a:cubicBezTo>
                    <a:pt x="2548" y="239"/>
                    <a:pt x="2572" y="203"/>
                    <a:pt x="2572" y="155"/>
                  </a:cubicBezTo>
                  <a:cubicBezTo>
                    <a:pt x="2572" y="96"/>
                    <a:pt x="2525" y="48"/>
                    <a:pt x="2489" y="36"/>
                  </a:cubicBezTo>
                  <a:cubicBezTo>
                    <a:pt x="2489" y="36"/>
                    <a:pt x="2334" y="24"/>
                    <a:pt x="21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91" name="Picture 6">
            <a:extLst>
              <a:ext uri="{FF2B5EF4-FFF2-40B4-BE49-F238E27FC236}">
                <a16:creationId xmlns:a16="http://schemas.microsoft.com/office/drawing/2014/main" id="{187D889F-7B3C-4DD3-BF52-F050A7B0FB5F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>
            <a:fillRect/>
          </a:stretch>
        </p:blipFill>
        <p:spPr>
          <a:xfrm>
            <a:off x="5940866" y="5074416"/>
            <a:ext cx="1328694" cy="1013129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in lấy huy hieu sa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in lấy huy hieu sa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in lấy huy hieu sa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in lấy huy hieu sa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65" grpId="0"/>
      <p:bldP spid="66" grpId="0"/>
      <p:bldP spid="67" grpId="0"/>
      <p:bldP spid="6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38358687-8E09-45AE-A224-45B111984FE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76" r="8065"/>
          <a:stretch/>
        </p:blipFill>
        <p:spPr>
          <a:xfrm>
            <a:off x="-76200" y="0"/>
            <a:ext cx="12268200" cy="6858000"/>
          </a:xfrm>
          <a:prstGeom prst="rect">
            <a:avLst/>
          </a:prstGeom>
        </p:spPr>
      </p:pic>
      <p:pic>
        <p:nvPicPr>
          <p:cNvPr id="17" name="Picture 3">
            <a:extLst>
              <a:ext uri="{FF2B5EF4-FFF2-40B4-BE49-F238E27FC236}">
                <a16:creationId xmlns:a16="http://schemas.microsoft.com/office/drawing/2014/main" id="{47C5692C-F0AC-4529-9C49-AF49C580338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8813078" y="6086904"/>
            <a:ext cx="1943441" cy="408121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29404373-C696-4FC9-9606-B938EABAF18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54502" t="-1899" r="-4448" b="60280"/>
          <a:stretch/>
        </p:blipFill>
        <p:spPr>
          <a:xfrm>
            <a:off x="3079363" y="2061119"/>
            <a:ext cx="1691000" cy="1596481"/>
          </a:xfrm>
          <a:prstGeom prst="rect">
            <a:avLst/>
          </a:prstGeom>
        </p:spPr>
      </p:pic>
      <p:pic>
        <p:nvPicPr>
          <p:cNvPr id="22" name="Picture 7">
            <a:extLst>
              <a:ext uri="{FF2B5EF4-FFF2-40B4-BE49-F238E27FC236}">
                <a16:creationId xmlns:a16="http://schemas.microsoft.com/office/drawing/2014/main" id="{9FBD9BD4-EF29-442B-91EB-5DC499A7AC9B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>
            <a:fillRect/>
          </a:stretch>
        </p:blipFill>
        <p:spPr>
          <a:xfrm>
            <a:off x="6019800" y="4876800"/>
            <a:ext cx="754590" cy="829221"/>
          </a:xfrm>
          <a:prstGeom prst="rect">
            <a:avLst/>
          </a:prstGeom>
        </p:spPr>
      </p:pic>
      <p:pic>
        <p:nvPicPr>
          <p:cNvPr id="23" name="Picture 8">
            <a:extLst>
              <a:ext uri="{FF2B5EF4-FFF2-40B4-BE49-F238E27FC236}">
                <a16:creationId xmlns:a16="http://schemas.microsoft.com/office/drawing/2014/main" id="{96D5C1B1-6594-40D9-ADAC-9340DF698C8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2590800" y="2953774"/>
            <a:ext cx="754590" cy="703826"/>
          </a:xfrm>
          <a:prstGeom prst="rect">
            <a:avLst/>
          </a:prstGeom>
        </p:spPr>
      </p:pic>
      <p:pic>
        <p:nvPicPr>
          <p:cNvPr id="29" name="Picture 7">
            <a:extLst>
              <a:ext uri="{FF2B5EF4-FFF2-40B4-BE49-F238E27FC236}">
                <a16:creationId xmlns:a16="http://schemas.microsoft.com/office/drawing/2014/main" id="{F728C7F6-DD19-485C-9F90-C305BB19166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>
            <a:off x="4732595" y="3047595"/>
            <a:ext cx="426720" cy="625856"/>
          </a:xfrm>
          <a:prstGeom prst="rect">
            <a:avLst/>
          </a:prstGeom>
        </p:spPr>
      </p:pic>
      <p:pic>
        <p:nvPicPr>
          <p:cNvPr id="30" name="Picture 3">
            <a:extLst>
              <a:ext uri="{FF2B5EF4-FFF2-40B4-BE49-F238E27FC236}">
                <a16:creationId xmlns:a16="http://schemas.microsoft.com/office/drawing/2014/main" id="{25443AC4-2034-4ABE-A827-2F865F63471E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5650743" y="2857500"/>
            <a:ext cx="426720" cy="838200"/>
          </a:xfrm>
          <a:prstGeom prst="rect">
            <a:avLst/>
          </a:prstGeom>
        </p:spPr>
      </p:pic>
      <p:pic>
        <p:nvPicPr>
          <p:cNvPr id="31" name="Picture 4">
            <a:extLst>
              <a:ext uri="{FF2B5EF4-FFF2-40B4-BE49-F238E27FC236}">
                <a16:creationId xmlns:a16="http://schemas.microsoft.com/office/drawing/2014/main" id="{442CF115-6CA9-4297-AA2B-F575416B2CAE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5197083" y="2955306"/>
            <a:ext cx="453660" cy="740394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0BBAD951-4951-4443-9D0E-0D3DBB83F308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8889"/>
          <a:stretch/>
        </p:blipFill>
        <p:spPr>
          <a:xfrm>
            <a:off x="-82296" y="-19050"/>
            <a:ext cx="12274296" cy="1447800"/>
          </a:xfrm>
          <a:prstGeom prst="rect">
            <a:avLst/>
          </a:prstGeom>
        </p:spPr>
      </p:pic>
      <p:pic>
        <p:nvPicPr>
          <p:cNvPr id="15" name="Picture 3">
            <a:extLst>
              <a:ext uri="{FF2B5EF4-FFF2-40B4-BE49-F238E27FC236}">
                <a16:creationId xmlns:a16="http://schemas.microsoft.com/office/drawing/2014/main" id="{83F60157-BFAF-46B2-B444-9ECD777F5618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rcRect/>
          <a:stretch>
            <a:fillRect/>
          </a:stretch>
        </p:blipFill>
        <p:spPr>
          <a:xfrm>
            <a:off x="6722398" y="1428750"/>
            <a:ext cx="5469602" cy="5148263"/>
          </a:xfrm>
          <a:prstGeom prst="rect">
            <a:avLst/>
          </a:prstGeom>
        </p:spPr>
      </p:pic>
      <p:pic>
        <p:nvPicPr>
          <p:cNvPr id="16" name="Picture 5">
            <a:extLst>
              <a:ext uri="{FF2B5EF4-FFF2-40B4-BE49-F238E27FC236}">
                <a16:creationId xmlns:a16="http://schemas.microsoft.com/office/drawing/2014/main" id="{4DEE1863-F33C-45CA-AE42-191E3E101701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>
            <a:fillRect/>
          </a:stretch>
        </p:blipFill>
        <p:spPr>
          <a:xfrm>
            <a:off x="8553782" y="2655820"/>
            <a:ext cx="2551217" cy="3092384"/>
          </a:xfrm>
          <a:prstGeom prst="rect">
            <a:avLst/>
          </a:prstGeom>
        </p:spPr>
      </p:pic>
      <p:pic>
        <p:nvPicPr>
          <p:cNvPr id="3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D3C1FF57-0A06-48F5-8C77-9A77A856927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-1376437" y="3673451"/>
            <a:ext cx="487363" cy="48736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2593C33-0C0F-4142-8AB3-10344CAC8E6B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92813">
            <a:off x="9768370" y="2348113"/>
            <a:ext cx="3086798" cy="1736324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510CA14-66A9-4B32-A5BF-71A6CC95805A}"/>
              </a:ext>
            </a:extLst>
          </p:cNvPr>
          <p:cNvSpPr txBox="1"/>
          <p:nvPr/>
        </p:nvSpPr>
        <p:spPr>
          <a:xfrm rot="555485">
            <a:off x="8053223" y="2475771"/>
            <a:ext cx="3955871" cy="2363658"/>
          </a:xfrm>
          <a:prstGeom prst="rect">
            <a:avLst/>
          </a:prstGeom>
          <a:noFill/>
        </p:spPr>
        <p:txBody>
          <a:bodyPr wrap="square" lIns="0" tIns="0" rIns="0" bIns="0" rtlCol="0">
            <a:prstTxWarp prst="textArchUp">
              <a:avLst>
                <a:gd name="adj" fmla="val 10667626"/>
              </a:avLst>
            </a:prstTxWarp>
            <a:spAutoFit/>
          </a:bodyPr>
          <a:lstStyle/>
          <a:p>
            <a:pPr algn="l"/>
            <a:r>
              <a:rPr lang="en-US" sz="4400">
                <a:solidFill>
                  <a:srgbClr val="5F1B1F"/>
                </a:solidFill>
                <a:latin typeface="#9Slide07 Oliver tue les fourmi" panose="02000000000000000000" pitchFamily="2" charset="0"/>
              </a:rPr>
              <a:t>Trà sữa nhiệt đới</a:t>
            </a:r>
          </a:p>
        </p:txBody>
      </p:sp>
    </p:spTree>
    <p:extLst>
      <p:ext uri="{BB962C8B-B14F-4D97-AF65-F5344CB8AC3E}">
        <p14:creationId xmlns:p14="http://schemas.microsoft.com/office/powerpoint/2010/main" val="19762776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chien than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6" presetClass="entr" presetSubtype="3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7" dur="2000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" presetClass="mediacall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9" dur="8085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20" presetID="32" presetClass="emph" presetSubtype="0" repeatCount="indefinite" fill="hold" nodeType="withEffect">
                                      <p:stCondLst>
                                        <p:cond delay="1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9" grpId="0" build="allAtOnce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5" name="chien thang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" presetID="6" presetClass="entr" presetSubtype="3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7" dur="2000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" presetClass="mediacall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9" dur="8085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20" presetID="32" presetClass="emph" presetSubtype="0" repeatCount="indefinite" fill="hold" nodeType="withEffect">
                                      <p:stCondLst>
                                        <p:cond delay="100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</p:childTnLst>
            </p:cTn>
          </p:par>
        </p:tnLst>
        <p:bldLst>
          <p:bldP spid="9" grpId="0" build="allAtOnce"/>
        </p:bldLst>
      </p:timing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2.xml><?xml version="1.0" encoding="utf-8"?>
<a:theme xmlns:a="http://schemas.openxmlformats.org/drawingml/2006/main" name="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Trippy Tropical Neon Beach Summer MK Plan by Slidesgo">
  <a:themeElements>
    <a:clrScheme name="Simple Light">
      <a:dk1>
        <a:srgbClr val="FFFFFF"/>
      </a:dk1>
      <a:lt1>
        <a:srgbClr val="00CCF1"/>
      </a:lt1>
      <a:dk2>
        <a:srgbClr val="0099CC"/>
      </a:dk2>
      <a:lt2>
        <a:srgbClr val="FF3366"/>
      </a:lt2>
      <a:accent1>
        <a:srgbClr val="FF6699"/>
      </a:accent1>
      <a:accent2>
        <a:srgbClr val="FF6633"/>
      </a:accent2>
      <a:accent3>
        <a:srgbClr val="FF9966"/>
      </a:accent3>
      <a:accent4>
        <a:srgbClr val="FFE866"/>
      </a:accent4>
      <a:accent5>
        <a:srgbClr val="60E425"/>
      </a:accent5>
      <a:accent6>
        <a:srgbClr val="41C306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4_Summer Vibes Stickers MK Campaign by Slidesgo">
  <a:themeElements>
    <a:clrScheme name="Simple Light">
      <a:dk1>
        <a:srgbClr val="5F1B1F"/>
      </a:dk1>
      <a:lt1>
        <a:srgbClr val="FFFFFF"/>
      </a:lt1>
      <a:dk2>
        <a:srgbClr val="5F1B1F"/>
      </a:dk2>
      <a:lt2>
        <a:srgbClr val="FFFFFF"/>
      </a:lt2>
      <a:accent1>
        <a:srgbClr val="F8D8BA"/>
      </a:accent1>
      <a:accent2>
        <a:srgbClr val="FFAD68"/>
      </a:accent2>
      <a:accent3>
        <a:srgbClr val="93C6C0"/>
      </a:accent3>
      <a:accent4>
        <a:srgbClr val="FFAAAA"/>
      </a:accent4>
      <a:accent5>
        <a:srgbClr val="FF404A"/>
      </a:accent5>
      <a:accent6>
        <a:srgbClr val="5F1B1F"/>
      </a:accent6>
      <a:hlink>
        <a:srgbClr val="5F1B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2361</TotalTime>
  <Words>501</Words>
  <Application>Microsoft Office PowerPoint</Application>
  <PresentationFormat>Widescreen</PresentationFormat>
  <Paragraphs>69</Paragraphs>
  <Slides>16</Slides>
  <Notes>15</Notes>
  <HiddenSlides>0</HiddenSlides>
  <MMClips>15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16</vt:i4>
      </vt:variant>
    </vt:vector>
  </HeadingPairs>
  <TitlesOfParts>
    <vt:vector size="41" baseType="lpstr">
      <vt:lpstr>Arial</vt:lpstr>
      <vt:lpstr>Quicksand Light</vt:lpstr>
      <vt:lpstr>#9Slide03 Penumbra</vt:lpstr>
      <vt:lpstr>#9Slide04 SVNWallington</vt:lpstr>
      <vt:lpstr>Fredoka One</vt:lpstr>
      <vt:lpstr>#9Slide07 SVNZiclets</vt:lpstr>
      <vt:lpstr>Space Grotesk</vt:lpstr>
      <vt:lpstr>Didact Gothic</vt:lpstr>
      <vt:lpstr>Concert One</vt:lpstr>
      <vt:lpstr>Quicksand</vt:lpstr>
      <vt:lpstr>Ranchers</vt:lpstr>
      <vt:lpstr>#9Slide07 SVNAdam Gorry</vt:lpstr>
      <vt:lpstr>#9Slide02 Tieu de dai</vt:lpstr>
      <vt:lpstr>Calibri</vt:lpstr>
      <vt:lpstr>#9Slide07 SFU Blackout</vt:lpstr>
      <vt:lpstr>#9Slide07 Oliver tue les fourmi</vt:lpstr>
      <vt:lpstr>#9Slide02 Noi dung dai</vt:lpstr>
      <vt:lpstr>#9Slide07 SVNSmirk</vt:lpstr>
      <vt:lpstr>Office Theme</vt:lpstr>
      <vt:lpstr>Summer Vibes Stickers MK Campaign by Slidesgo</vt:lpstr>
      <vt:lpstr>1_Summer Vibes Stickers MK Campaign by Slidesgo</vt:lpstr>
      <vt:lpstr>2_Summer Vibes Stickers MK Campaign by Slidesgo</vt:lpstr>
      <vt:lpstr>3_Summer Vibes Stickers MK Campaign by Slidesgo</vt:lpstr>
      <vt:lpstr>Trippy Tropical Neon Beach Summer MK Plan by Slidesgo</vt:lpstr>
      <vt:lpstr>4_Summer Vibes Stickers MK Campaign by Slidesgo</vt:lpstr>
      <vt:lpstr>TOÁN</vt:lpstr>
      <vt:lpstr>MỤC TIÊU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ĐÁNH GIÁ MỤC TIÊU</vt:lpstr>
      <vt:lpstr>DẶN DÒ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QUYNH</dc:creator>
  <cp:keywords>9Slide</cp:keywords>
  <dc:description>9Slide.vn</dc:description>
  <cp:lastModifiedBy>Truong Thanh</cp:lastModifiedBy>
  <cp:revision>15</cp:revision>
  <dcterms:created xsi:type="dcterms:W3CDTF">2022-03-13T09:12:08Z</dcterms:created>
  <dcterms:modified xsi:type="dcterms:W3CDTF">2022-03-17T16:07:16Z</dcterms:modified>
  <cp:category>9Slide.vn</cp:category>
  <cp:contentStatus>9Slide</cp:contentStatus>
</cp:coreProperties>
</file>