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14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18"/>
  </p:notesMasterIdLst>
  <p:sldIdLst>
    <p:sldId id="256" r:id="rId2"/>
    <p:sldId id="284" r:id="rId3"/>
    <p:sldId id="297" r:id="rId4"/>
    <p:sldId id="287" r:id="rId5"/>
    <p:sldId id="291" r:id="rId6"/>
    <p:sldId id="292" r:id="rId7"/>
    <p:sldId id="295" r:id="rId8"/>
    <p:sldId id="296" r:id="rId9"/>
    <p:sldId id="273" r:id="rId10"/>
    <p:sldId id="286" r:id="rId11"/>
    <p:sldId id="289" r:id="rId12"/>
    <p:sldId id="275" r:id="rId13"/>
    <p:sldId id="293" r:id="rId14"/>
    <p:sldId id="294" r:id="rId15"/>
    <p:sldId id="269" r:id="rId16"/>
    <p:sldId id="283" r:id="rId17"/>
  </p:sldIdLst>
  <p:sldSz cx="16778288" cy="9475788"/>
  <p:notesSz cx="6858000" cy="9144000"/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account" initials="Ma" lastIdx="3" clrIdx="0">
    <p:extLst>
      <p:ext uri="{19B8F6BF-5375-455C-9EA6-DF929625EA0E}">
        <p15:presenceInfo xmlns:p15="http://schemas.microsoft.com/office/powerpoint/2012/main" userId="8baed33fc7d1cc3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55"/>
    <p:restoredTop sz="94660"/>
  </p:normalViewPr>
  <p:slideViewPr>
    <p:cSldViewPr showGuides="1">
      <p:cViewPr varScale="1">
        <p:scale>
          <a:sx n="60" d="100"/>
          <a:sy n="60" d="100"/>
        </p:scale>
        <p:origin x="754" y="43"/>
      </p:cViewPr>
      <p:guideLst>
        <p:guide orient="horz" pos="2985"/>
        <p:guide pos="528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75912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069806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24064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0545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59880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5599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36010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幻灯片图像占位符 307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文本占位符 307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69668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3151614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41256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67672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9746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26780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621522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00633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701671" y="0"/>
            <a:ext cx="18224795" cy="9475788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8369404" y="-29722"/>
            <a:ext cx="6750795" cy="866588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8530607" y="-29721"/>
            <a:ext cx="6431677" cy="31957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85233" y="3742336"/>
            <a:ext cx="6079661" cy="2351897"/>
          </a:xfrm>
        </p:spPr>
        <p:txBody>
          <a:bodyPr>
            <a:normAutofit/>
          </a:bodyPr>
          <a:lstStyle>
            <a:lvl1pPr>
              <a:defRPr sz="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85233" y="6108664"/>
            <a:ext cx="6073144" cy="1741828"/>
          </a:xfrm>
        </p:spPr>
        <p:txBody>
          <a:bodyPr>
            <a:normAutofit/>
          </a:bodyPr>
          <a:lstStyle>
            <a:lvl1pPr marL="0" indent="0" algn="l">
              <a:buNone/>
              <a:defRPr sz="3000">
                <a:solidFill>
                  <a:srgbClr val="424242"/>
                </a:solidFill>
              </a:defRPr>
            </a:lvl1pPr>
            <a:lvl2pPr marL="750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00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50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00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750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00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250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00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95102" y="2095822"/>
            <a:ext cx="3914934" cy="1037640"/>
          </a:xfrm>
        </p:spPr>
        <p:txBody>
          <a:bodyPr anchor="b"/>
          <a:lstStyle>
            <a:lvl1pPr algn="l">
              <a:defRPr sz="3900"/>
            </a:lvl1pPr>
          </a:lstStyle>
          <a:p>
            <a:fld id="{0A98AF03-7270-45C2-A683-C5E353EF01A5}" type="datetime4">
              <a:rPr lang="en-US" smtClean="0"/>
              <a:pPr/>
              <a:t>April 28, 2023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33897" y="8412261"/>
            <a:ext cx="6431677" cy="112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731407" y="7903352"/>
            <a:ext cx="5195677" cy="504498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0607" y="7903352"/>
            <a:ext cx="1181060" cy="50449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8533897" y="8412261"/>
            <a:ext cx="6431677" cy="112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164260" y="1423367"/>
            <a:ext cx="2723817" cy="660506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2689" y="1423367"/>
            <a:ext cx="9951932" cy="66050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482" y="4008114"/>
            <a:ext cx="12179063" cy="1881997"/>
          </a:xfrm>
        </p:spPr>
        <p:txBody>
          <a:bodyPr anchor="b"/>
          <a:lstStyle>
            <a:lvl1pPr algn="l">
              <a:defRPr sz="66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09483" y="5896047"/>
            <a:ext cx="12179061" cy="2100774"/>
          </a:xfrm>
        </p:spPr>
        <p:txBody>
          <a:bodyPr anchor="t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50082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0016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3pPr>
            <a:lvl4pPr marL="225024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300032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75041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500494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25057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6000659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912725" y="3196499"/>
            <a:ext cx="6275080" cy="48263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8523370" y="3196498"/>
            <a:ext cx="6275080" cy="482633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91077" y="3200060"/>
            <a:ext cx="5609548" cy="883967"/>
          </a:xfrm>
        </p:spPr>
        <p:txBody>
          <a:bodyPr anchor="b"/>
          <a:lstStyle>
            <a:lvl1pPr marL="0" indent="0">
              <a:buNone/>
              <a:defRPr sz="3900" b="1">
                <a:solidFill>
                  <a:schemeClr val="accent1"/>
                </a:solidFill>
              </a:defRPr>
            </a:lvl1pPr>
            <a:lvl2pPr marL="750082" indent="0">
              <a:buNone/>
              <a:defRPr sz="3300" b="1"/>
            </a:lvl2pPr>
            <a:lvl3pPr marL="1500165" indent="0">
              <a:buNone/>
              <a:defRPr sz="3000" b="1"/>
            </a:lvl3pPr>
            <a:lvl4pPr marL="2250247" indent="0">
              <a:buNone/>
              <a:defRPr sz="2600" b="1"/>
            </a:lvl4pPr>
            <a:lvl5pPr marL="3000329" indent="0">
              <a:buNone/>
              <a:defRPr sz="2600" b="1"/>
            </a:lvl5pPr>
            <a:lvl6pPr marL="3750412" indent="0">
              <a:buNone/>
              <a:defRPr sz="2600" b="1"/>
            </a:lvl6pPr>
            <a:lvl7pPr marL="4500494" indent="0">
              <a:buNone/>
              <a:defRPr sz="2600" b="1"/>
            </a:lvl7pPr>
            <a:lvl8pPr marL="5250576" indent="0">
              <a:buNone/>
              <a:defRPr sz="2600" b="1"/>
            </a:lvl8pPr>
            <a:lvl9pPr marL="6000659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11449" y="4110174"/>
            <a:ext cx="6275080" cy="3918258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196200" y="3200061"/>
            <a:ext cx="5606923" cy="883967"/>
          </a:xfrm>
        </p:spPr>
        <p:txBody>
          <a:bodyPr anchor="b"/>
          <a:lstStyle>
            <a:lvl1pPr marL="0" indent="0">
              <a:buNone/>
              <a:defRPr sz="3900" b="1">
                <a:solidFill>
                  <a:schemeClr val="accent1"/>
                </a:solidFill>
              </a:defRPr>
            </a:lvl1pPr>
            <a:lvl2pPr marL="750082" indent="0">
              <a:buNone/>
              <a:defRPr sz="3300" b="1"/>
            </a:lvl2pPr>
            <a:lvl3pPr marL="1500165" indent="0">
              <a:buNone/>
              <a:defRPr sz="3000" b="1"/>
            </a:lvl3pPr>
            <a:lvl4pPr marL="2250247" indent="0">
              <a:buNone/>
              <a:defRPr sz="2600" b="1"/>
            </a:lvl4pPr>
            <a:lvl5pPr marL="3000329" indent="0">
              <a:buNone/>
              <a:defRPr sz="2600" b="1"/>
            </a:lvl5pPr>
            <a:lvl6pPr marL="3750412" indent="0">
              <a:buNone/>
              <a:defRPr sz="2600" b="1"/>
            </a:lvl6pPr>
            <a:lvl7pPr marL="4500494" indent="0">
              <a:buNone/>
              <a:defRPr sz="2600" b="1"/>
            </a:lvl7pPr>
            <a:lvl8pPr marL="5250576" indent="0">
              <a:buNone/>
              <a:defRPr sz="2600" b="1"/>
            </a:lvl8pPr>
            <a:lvl9pPr marL="6000659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523370" y="4110174"/>
            <a:ext cx="6275080" cy="3918258"/>
          </a:xfrm>
        </p:spPr>
        <p:txBody>
          <a:bodyPr/>
          <a:lstStyle>
            <a:lvl1pPr>
              <a:defRPr sz="3900"/>
            </a:lvl1pPr>
            <a:lvl2pPr>
              <a:defRPr sz="3300"/>
            </a:lvl2pPr>
            <a:lvl3pPr>
              <a:defRPr sz="30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01671" y="0"/>
            <a:ext cx="18224795" cy="9475788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8369404" y="-29722"/>
            <a:ext cx="6750795" cy="866588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8530607" y="-29721"/>
            <a:ext cx="6431677" cy="8621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661629" y="831630"/>
            <a:ext cx="6536371" cy="780453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596" y="1183475"/>
            <a:ext cx="5670636" cy="7116836"/>
          </a:xfrm>
        </p:spPr>
        <p:txBody>
          <a:bodyPr/>
          <a:lstStyle>
            <a:lvl1pPr>
              <a:defRPr sz="3900"/>
            </a:lvl1pPr>
            <a:lvl2pPr>
              <a:defRPr sz="3600"/>
            </a:lvl2pPr>
            <a:lvl3pPr>
              <a:defRPr sz="3300"/>
            </a:lvl3pPr>
            <a:lvl4pPr>
              <a:defRPr sz="3000"/>
            </a:lvl4pPr>
            <a:lvl5pPr>
              <a:defRPr sz="26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8533897" y="8412261"/>
            <a:ext cx="6431677" cy="112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16574" y="7910080"/>
            <a:ext cx="6410510" cy="5044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7100" y="3671812"/>
            <a:ext cx="6063546" cy="2021658"/>
          </a:xfrm>
        </p:spPr>
        <p:txBody>
          <a:bodyPr anchor="b">
            <a:normAutofit/>
          </a:bodyPr>
          <a:lstStyle>
            <a:lvl1pPr algn="l">
              <a:defRPr sz="4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91153" y="5716138"/>
            <a:ext cx="6052925" cy="2097308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424242"/>
                </a:solidFill>
              </a:defRPr>
            </a:lvl1pPr>
            <a:lvl2pPr marL="750082" indent="0">
              <a:buNone/>
              <a:defRPr sz="2000"/>
            </a:lvl2pPr>
            <a:lvl3pPr marL="1500165" indent="0">
              <a:buNone/>
              <a:defRPr sz="1600"/>
            </a:lvl3pPr>
            <a:lvl4pPr marL="2250247" indent="0">
              <a:buNone/>
              <a:defRPr sz="1500"/>
            </a:lvl4pPr>
            <a:lvl5pPr marL="3000329" indent="0">
              <a:buNone/>
              <a:defRPr sz="1500"/>
            </a:lvl5pPr>
            <a:lvl6pPr marL="3750412" indent="0">
              <a:buNone/>
              <a:defRPr sz="1500"/>
            </a:lvl6pPr>
            <a:lvl7pPr marL="4500494" indent="0">
              <a:buNone/>
              <a:defRPr sz="1500"/>
            </a:lvl7pPr>
            <a:lvl8pPr marL="5250576" indent="0">
              <a:buNone/>
              <a:defRPr sz="1500"/>
            </a:lvl8pPr>
            <a:lvl9pPr marL="600065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701671" y="0"/>
            <a:ext cx="18224795" cy="9475788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8369404" y="-29722"/>
            <a:ext cx="6750795" cy="8665883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8530607" y="-29721"/>
            <a:ext cx="6431677" cy="8621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1661629" y="831630"/>
            <a:ext cx="6536371" cy="7804530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8533897" y="8412261"/>
            <a:ext cx="6431677" cy="11294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87175" y="3676606"/>
            <a:ext cx="6056962" cy="2021501"/>
          </a:xfrm>
        </p:spPr>
        <p:txBody>
          <a:bodyPr anchor="b">
            <a:normAutofit/>
          </a:bodyPr>
          <a:lstStyle>
            <a:lvl1pPr algn="l">
              <a:defRPr sz="46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44453" y="958625"/>
            <a:ext cx="6164558" cy="7555362"/>
          </a:xfrm>
        </p:spPr>
        <p:txBody>
          <a:bodyPr/>
          <a:lstStyle>
            <a:lvl1pPr marL="0" indent="0">
              <a:buNone/>
              <a:defRPr sz="5200">
                <a:solidFill>
                  <a:schemeClr val="accent1"/>
                </a:solidFill>
              </a:defRPr>
            </a:lvl1pPr>
            <a:lvl2pPr marL="750082" indent="0">
              <a:buNone/>
              <a:defRPr sz="4600"/>
            </a:lvl2pPr>
            <a:lvl3pPr marL="1500165" indent="0">
              <a:buNone/>
              <a:defRPr sz="3900"/>
            </a:lvl3pPr>
            <a:lvl4pPr marL="2250247" indent="0">
              <a:buNone/>
              <a:defRPr sz="3300"/>
            </a:lvl4pPr>
            <a:lvl5pPr marL="3000329" indent="0">
              <a:buNone/>
              <a:defRPr sz="3300"/>
            </a:lvl5pPr>
            <a:lvl6pPr marL="3750412" indent="0">
              <a:buNone/>
              <a:defRPr sz="3300"/>
            </a:lvl6pPr>
            <a:lvl7pPr marL="4500494" indent="0">
              <a:buNone/>
              <a:defRPr sz="3300"/>
            </a:lvl7pPr>
            <a:lvl8pPr marL="5250576" indent="0">
              <a:buNone/>
              <a:defRPr sz="3300"/>
            </a:lvl8pPr>
            <a:lvl9pPr marL="6000659" indent="0">
              <a:buNone/>
              <a:defRPr sz="33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87554" y="5710742"/>
            <a:ext cx="6056208" cy="2099597"/>
          </a:xfr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rgbClr val="424242"/>
                </a:solidFill>
              </a:defRPr>
            </a:lvl1pPr>
            <a:lvl2pPr marL="750082" indent="0">
              <a:buNone/>
              <a:defRPr sz="2000"/>
            </a:lvl2pPr>
            <a:lvl3pPr marL="1500165" indent="0">
              <a:buNone/>
              <a:defRPr sz="1600"/>
            </a:lvl3pPr>
            <a:lvl4pPr marL="2250247" indent="0">
              <a:buNone/>
              <a:defRPr sz="1500"/>
            </a:lvl4pPr>
            <a:lvl5pPr marL="3000329" indent="0">
              <a:buNone/>
              <a:defRPr sz="1500"/>
            </a:lvl5pPr>
            <a:lvl6pPr marL="3750412" indent="0">
              <a:buNone/>
              <a:defRPr sz="1500"/>
            </a:lvl6pPr>
            <a:lvl7pPr marL="4500494" indent="0">
              <a:buNone/>
              <a:defRPr sz="1500"/>
            </a:lvl7pPr>
            <a:lvl8pPr marL="5250576" indent="0">
              <a:buNone/>
              <a:defRPr sz="1500"/>
            </a:lvl8pPr>
            <a:lvl9pPr marL="6000659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16574" y="7910080"/>
            <a:ext cx="6410510" cy="504498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559276" y="0"/>
            <a:ext cx="18224795" cy="9475788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838915" y="460784"/>
            <a:ext cx="15100459" cy="8546789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8369404" y="-29722"/>
            <a:ext cx="6750795" cy="966155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8530607" y="-29721"/>
            <a:ext cx="6431677" cy="8621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50016" tIns="75008" rIns="150016" bIns="75008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14695" y="1419937"/>
            <a:ext cx="12889674" cy="1579298"/>
          </a:xfrm>
          <a:prstGeom prst="rect">
            <a:avLst/>
          </a:prstGeom>
        </p:spPr>
        <p:txBody>
          <a:bodyPr vert="horz" lIns="150016" tIns="75008" rIns="150016" bIns="75008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14700" y="3210621"/>
            <a:ext cx="12435671" cy="4848399"/>
          </a:xfrm>
          <a:prstGeom prst="rect">
            <a:avLst/>
          </a:prstGeom>
        </p:spPr>
        <p:txBody>
          <a:bodyPr vert="horz" lIns="150016" tIns="75008" rIns="150016" bIns="750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004583" y="310184"/>
            <a:ext cx="3914934" cy="504498"/>
          </a:xfrm>
          <a:prstGeom prst="rect">
            <a:avLst/>
          </a:prstGeom>
        </p:spPr>
        <p:txBody>
          <a:bodyPr vert="horz" lIns="150016" tIns="75008" rIns="150016" bIns="75008" rtlCol="0" anchor="ctr"/>
          <a:lstStyle>
            <a:lvl1pPr algn="r">
              <a:defRPr sz="20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April 28,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16574" y="8086006"/>
            <a:ext cx="6426084" cy="504498"/>
          </a:xfrm>
          <a:prstGeom prst="rect">
            <a:avLst/>
          </a:prstGeom>
        </p:spPr>
        <p:txBody>
          <a:bodyPr vert="horz" lIns="150016" tIns="75008" rIns="150016" bIns="75008" rtlCol="0" anchor="ctr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0607" y="310183"/>
            <a:ext cx="2444368" cy="504498"/>
          </a:xfrm>
          <a:prstGeom prst="rect">
            <a:avLst/>
          </a:prstGeom>
        </p:spPr>
        <p:txBody>
          <a:bodyPr vert="horz" lIns="150016" tIns="75008" rIns="150016" bIns="75008" rtlCol="0" anchor="ctr"/>
          <a:lstStyle>
            <a:lvl1pPr algn="l">
              <a:defRPr sz="20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1" name="图片 1031" descr="背景2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6776700" cy="94742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>
    <p:random/>
  </p:transition>
  <p:timing>
    <p:tnLst>
      <p:par>
        <p:cTn id="1" dur="indefinite" restart="never" nodeType="tmRoot"/>
      </p:par>
    </p:tnLst>
  </p:timing>
  <p:hf sldNum="0" hdr="0"/>
  <p:txStyles>
    <p:titleStyle>
      <a:lvl1pPr algn="l" defTabSz="1500165" rtl="0" eaLnBrk="1" latinLnBrk="0" hangingPunct="1">
        <a:spcBef>
          <a:spcPct val="0"/>
        </a:spcBef>
        <a:buNone/>
        <a:defRPr sz="6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562562" indent="-450049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900" kern="1200">
          <a:solidFill>
            <a:schemeClr val="tx2"/>
          </a:solidFill>
          <a:latin typeface="+mn-lt"/>
          <a:ea typeface="+mn-ea"/>
          <a:cs typeface="+mn-cs"/>
        </a:defRPr>
      </a:lvl1pPr>
      <a:lvl2pPr marL="1050115" indent="-450049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600" kern="1200">
          <a:solidFill>
            <a:schemeClr val="tx2"/>
          </a:solidFill>
          <a:latin typeface="+mn-lt"/>
          <a:ea typeface="+mn-ea"/>
          <a:cs typeface="+mn-cs"/>
        </a:defRPr>
      </a:lvl2pPr>
      <a:lvl3pPr marL="1500165" indent="-375041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300" kern="1200">
          <a:solidFill>
            <a:schemeClr val="tx2"/>
          </a:solidFill>
          <a:latin typeface="+mn-lt"/>
          <a:ea typeface="+mn-ea"/>
          <a:cs typeface="+mn-cs"/>
        </a:defRPr>
      </a:lvl3pPr>
      <a:lvl4pPr marL="1845203" indent="-375041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3000" kern="1200">
          <a:solidFill>
            <a:schemeClr val="tx2"/>
          </a:solidFill>
          <a:latin typeface="+mn-lt"/>
          <a:ea typeface="+mn-ea"/>
          <a:cs typeface="+mn-cs"/>
        </a:defRPr>
      </a:lvl4pPr>
      <a:lvl5pPr marL="2175239" indent="-375041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490273" indent="-375041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6pPr>
      <a:lvl7pPr marL="2820310" indent="-375041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7pPr>
      <a:lvl8pPr marL="3150346" indent="-375041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8pPr>
      <a:lvl9pPr marL="3480382" indent="-375041" algn="l" defTabSz="1500165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3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50082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65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50247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00329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50412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00494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250576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00659" algn="l" defTabSz="1500165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8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068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345" y="849462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070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60" y="5213771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2069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7514" y="6768312"/>
            <a:ext cx="6539568" cy="25120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" name="文本框 1"/>
          <p:cNvSpPr txBox="1"/>
          <p:nvPr/>
        </p:nvSpPr>
        <p:spPr>
          <a:xfrm>
            <a:off x="8044933" y="5746006"/>
            <a:ext cx="184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zh-CN" altLang="en-US" sz="20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7" y="0"/>
            <a:ext cx="16993040" cy="10109621"/>
          </a:xfrm>
          <a:prstGeom prst="rect">
            <a:avLst/>
          </a:prstGeom>
        </p:spPr>
      </p:pic>
      <p:sp>
        <p:nvSpPr>
          <p:cNvPr id="17" name="文本框 2054"/>
          <p:cNvSpPr txBox="1"/>
          <p:nvPr/>
        </p:nvSpPr>
        <p:spPr>
          <a:xfrm>
            <a:off x="6300912" y="5641549"/>
            <a:ext cx="10799296" cy="181588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Tuần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33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-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Tiết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65 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Làm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quen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phối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hợp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dẫn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(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nhồi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)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bóng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tại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chỗ</a:t>
            </a:r>
            <a:endParaRPr lang="en-US" altLang="zh-CN" sz="2800" b="1" dirty="0" smtClean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ném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rổ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bằng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hai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tay</a:t>
            </a:r>
            <a:endParaRPr lang="en-US" altLang="zh-CN" sz="2800" b="1" dirty="0" smtClean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Trò</a:t>
            </a:r>
            <a:r>
              <a:rPr lang="en-US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</a:t>
            </a:r>
            <a:r>
              <a:rPr lang="vi-VN" altLang="zh-CN" sz="28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ơi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“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Ném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bóng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vào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2800" b="1" dirty="0" err="1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rổ</a:t>
            </a:r>
            <a:r>
              <a:rPr lang="en-US" altLang="zh-CN" sz="28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”</a:t>
            </a:r>
            <a:endParaRPr lang="zh-CN" altLang="en-US" sz="28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12" name="文本框 2055"/>
          <p:cNvSpPr txBox="1"/>
          <p:nvPr/>
        </p:nvSpPr>
        <p:spPr>
          <a:xfrm>
            <a:off x="1772604" y="147752"/>
            <a:ext cx="13429617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CHÀO MỪNG CÁC THẦY CÔ 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GIÁO, 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CÁC EM HỌC SINH ĐẾN VỚI TIẾT  HỌC</a:t>
            </a:r>
            <a:endParaRPr lang="en-US" altLang="zh-CN" sz="4400" b="1" dirty="0" smtClean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4400" b="1" dirty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GIÁO DỤC THỂ CHẤT </a:t>
            </a:r>
            <a:r>
              <a:rPr lang="en-US" altLang="zh-CN" sz="4400" b="1" dirty="0" smtClean="0">
                <a:solidFill>
                  <a:srgbClr val="00206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LỚP 3</a:t>
            </a:r>
            <a:endParaRPr lang="en-US" altLang="zh-CN" sz="4400" b="1" dirty="0">
              <a:solidFill>
                <a:srgbClr val="00206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13" name="文本框 2054"/>
          <p:cNvSpPr txBox="1"/>
          <p:nvPr/>
        </p:nvSpPr>
        <p:spPr>
          <a:xfrm>
            <a:off x="6958497" y="3957580"/>
            <a:ext cx="8922230" cy="14773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rgbClr val="00B0F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CHỦ ĐỀ : MÔN </a:t>
            </a:r>
            <a:r>
              <a:rPr lang="en-US" altLang="zh-CN" sz="3600" b="1" dirty="0" smtClean="0">
                <a:solidFill>
                  <a:srgbClr val="00B0F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THỂ </a:t>
            </a:r>
            <a:r>
              <a:rPr lang="en-US" altLang="zh-CN" sz="3600" b="1" dirty="0">
                <a:solidFill>
                  <a:srgbClr val="00B0F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THAO TỰ </a:t>
            </a:r>
            <a:r>
              <a:rPr lang="en-US" altLang="zh-CN" sz="3600" b="1" dirty="0" smtClean="0">
                <a:solidFill>
                  <a:srgbClr val="00B0F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CHỌN</a:t>
            </a:r>
          </a:p>
          <a:p>
            <a:pPr lvl="0" algn="ctr" defTabSz="1500505">
              <a:spcBef>
                <a:spcPct val="50000"/>
              </a:spcBef>
            </a:pPr>
            <a:r>
              <a:rPr lang="en-US" altLang="zh-CN" sz="3600" b="1" dirty="0">
                <a:solidFill>
                  <a:srgbClr val="00B0F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MÔN BÓNG RỔ</a:t>
            </a:r>
            <a:endParaRPr lang="zh-CN" altLang="en-US" sz="3600" b="1" dirty="0">
              <a:solidFill>
                <a:srgbClr val="00B0F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pic>
        <p:nvPicPr>
          <p:cNvPr id="16" name="y2mate.com - Tobu  Infectious NCS Releas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948363" y="825640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1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6156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7156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3656"/>
                            </p:stCondLst>
                            <p:childTnLst>
                              <p:par>
                                <p:cTn id="2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4936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517" y="5829300"/>
            <a:ext cx="16886238" cy="3706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2412" y="2095500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13" y="-25722"/>
            <a:ext cx="16833130" cy="960053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8304" y="921470"/>
            <a:ext cx="92890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LUYỆN TẬP </a:t>
            </a:r>
            <a:r>
              <a:rPr lang="en-US" sz="5400" b="1" dirty="0" smtClean="0">
                <a:solidFill>
                  <a:srgbClr val="002060"/>
                </a:solidFill>
              </a:rPr>
              <a:t>ĐỒNG LOẠT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6" name="y2mate.com - 5 Minute Groovy Themed Timer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88913" y="237053"/>
            <a:ext cx="2160240" cy="2081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4429900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3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517" y="5829300"/>
            <a:ext cx="16886238" cy="3706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2412" y="2095500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-38100"/>
            <a:ext cx="16833130" cy="96005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4248" y="3999087"/>
            <a:ext cx="10070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LUYỆN TẬP THEO TỔ NHÓM</a:t>
            </a:r>
          </a:p>
        </p:txBody>
      </p:sp>
      <p:pic>
        <p:nvPicPr>
          <p:cNvPr id="2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69664" y="584257"/>
            <a:ext cx="1683832" cy="150168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04433833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4"/>
            <a:ext cx="16799509" cy="94652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0592" y="417414"/>
            <a:ext cx="10341401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đua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trình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diễn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7"/>
          <p:cNvSpPr/>
          <p:nvPr/>
        </p:nvSpPr>
        <p:spPr>
          <a:xfrm>
            <a:off x="-3236" y="0"/>
            <a:ext cx="1678152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Trò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</a:t>
            </a:r>
            <a:r>
              <a:rPr lang="vi-VN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ơi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Ném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bóng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vào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rổ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6" y="923330"/>
            <a:ext cx="16767732" cy="8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082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9300" y="5794375"/>
            <a:ext cx="5003800" cy="36814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44"/>
            <a:ext cx="16799509" cy="94652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6799509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" y="923330"/>
            <a:ext cx="16797992" cy="855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94156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1223740" y="2433638"/>
            <a:ext cx="13681520" cy="120032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Thả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lỏng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y2mate.com - Đếm Sao  Candy Ngọc Hà  Nhạc Thiếu Nhi MV Officia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36774" y="812227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02" name="图片 15401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913" y="965200"/>
            <a:ext cx="13465175" cy="8434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03" name="图片 15402" descr="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79938"/>
            <a:ext cx="16778288" cy="4895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404" name="文本框 15403"/>
          <p:cNvSpPr txBox="1"/>
          <p:nvPr/>
        </p:nvSpPr>
        <p:spPr>
          <a:xfrm>
            <a:off x="1223740" y="1659548"/>
            <a:ext cx="13681520" cy="286232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Chúc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sức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khỏe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thầy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cô</a:t>
            </a:r>
            <a:r>
              <a:rPr lang="en-US" altLang="zh-CN" sz="7200" b="1" dirty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7200" b="1" dirty="0" smtClean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  <a:p>
            <a:pPr lvl="0" algn="ctr" defTabSz="1500505">
              <a:spcBef>
                <a:spcPct val="50000"/>
              </a:spcBef>
            </a:pP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và</a:t>
            </a: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7200" b="1" dirty="0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7200" b="1" smtClean="0">
                <a:solidFill>
                  <a:srgbClr val="FF0066"/>
                </a:solidFill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7200" b="1" dirty="0">
              <a:solidFill>
                <a:srgbClr val="FF0066"/>
              </a:solidFill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5406" name="图片 1540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2591" y="5629388"/>
            <a:ext cx="10013106" cy="38464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915418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500"/>
                                        <p:tgtEl>
                                          <p:spTgt spid="15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6" y="-20928"/>
            <a:ext cx="16778288" cy="9478212"/>
          </a:xfrm>
          <a:prstGeom prst="rect">
            <a:avLst/>
          </a:prstGeom>
        </p:spPr>
      </p:pic>
      <p:sp>
        <p:nvSpPr>
          <p:cNvPr id="9" name="文本框 4105"/>
          <p:cNvSpPr txBox="1"/>
          <p:nvPr/>
        </p:nvSpPr>
        <p:spPr>
          <a:xfrm>
            <a:off x="893490" y="1471240"/>
            <a:ext cx="14552438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</a:t>
            </a:r>
          </a:p>
          <a:p>
            <a:pPr lvl="0" defTabSz="1500505">
              <a:spcBef>
                <a:spcPct val="50000"/>
              </a:spcBef>
            </a:pP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Biết cách thực hiện </a:t>
            </a:r>
            <a:r>
              <a:rPr lang="vi-VN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tác </a:t>
            </a:r>
            <a:r>
              <a:rPr lang="en-US" altLang="zh-CN" sz="48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phối hợp dẫn (nhồi) bóng tại chỗ và ném rổ bằng hai tay</a:t>
            </a:r>
            <a:endParaRPr lang="en-US" altLang="zh-CN" sz="48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  <p:sp>
        <p:nvSpPr>
          <p:cNvPr id="10" name="文本框 4102"/>
          <p:cNvSpPr txBox="1"/>
          <p:nvPr/>
        </p:nvSpPr>
        <p:spPr>
          <a:xfrm>
            <a:off x="3453185" y="489422"/>
            <a:ext cx="9433048" cy="830997"/>
          </a:xfrm>
          <a:prstGeom prst="rect">
            <a:avLst/>
          </a:prstGeom>
          <a:solidFill>
            <a:srgbClr val="00B0F0"/>
          </a:solidFill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Mục</a:t>
            </a:r>
            <a:r>
              <a:rPr lang="en-US" altLang="zh-CN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tiêu</a:t>
            </a:r>
            <a:r>
              <a:rPr lang="en-US" altLang="zh-CN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altLang="zh-CN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yêu</a:t>
            </a:r>
            <a:r>
              <a:rPr lang="en-US" altLang="zh-CN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cầu</a:t>
            </a:r>
            <a:r>
              <a:rPr lang="en-US" altLang="zh-CN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cần</a:t>
            </a:r>
            <a:r>
              <a:rPr lang="en-US" altLang="zh-CN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đạt</a:t>
            </a:r>
            <a:r>
              <a:rPr lang="en-US" altLang="zh-CN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zh-CN" alt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18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6" y="-20928"/>
            <a:ext cx="16778288" cy="9478212"/>
          </a:xfrm>
          <a:prstGeom prst="rect">
            <a:avLst/>
          </a:prstGeom>
        </p:spPr>
      </p:pic>
      <p:sp>
        <p:nvSpPr>
          <p:cNvPr id="10" name="文本框 4102"/>
          <p:cNvSpPr txBox="1"/>
          <p:nvPr/>
        </p:nvSpPr>
        <p:spPr>
          <a:xfrm>
            <a:off x="3672620" y="705446"/>
            <a:ext cx="6264696" cy="707886"/>
          </a:xfrm>
          <a:prstGeom prst="rect">
            <a:avLst/>
          </a:prstGeom>
          <a:solidFill>
            <a:srgbClr val="00B0F0"/>
          </a:solidFill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Mục</a:t>
            </a:r>
            <a:r>
              <a:rPr lang="en-US" altLang="zh-CN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tiêu</a:t>
            </a:r>
            <a:r>
              <a:rPr lang="en-US" altLang="zh-CN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altLang="zh-CN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yêu</a:t>
            </a:r>
            <a:r>
              <a:rPr lang="en-US" altLang="zh-CN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cầu</a:t>
            </a:r>
            <a:r>
              <a:rPr lang="en-US" altLang="zh-CN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cần</a:t>
            </a:r>
            <a:r>
              <a:rPr lang="en-US" altLang="zh-CN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đạt</a:t>
            </a:r>
            <a:r>
              <a:rPr lang="en-US" altLang="zh-CN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altLang="zh-CN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:</a:t>
            </a:r>
            <a:endParaRPr lang="zh-CN" alt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文本框 4105"/>
          <p:cNvSpPr txBox="1"/>
          <p:nvPr/>
        </p:nvSpPr>
        <p:spPr>
          <a:xfrm>
            <a:off x="360252" y="1254175"/>
            <a:ext cx="12889432" cy="93256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1500505"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zh-CN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zh-CN" sz="4000" b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1500505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zh-CN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zh-CN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phối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hợp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dẫn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(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nhồi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)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bóng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tại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chỗ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ném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rổ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bằng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hai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tay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. </a:t>
            </a:r>
          </a:p>
          <a:p>
            <a:pPr lvl="0" defTabSz="1500505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- Hình thành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,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triển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năng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lực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tự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chủ, tự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thông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quá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việc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đọc SGK, quan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sát tranh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ảnh.</a:t>
            </a:r>
          </a:p>
          <a:p>
            <a:pPr lvl="0" defTabSz="1500505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-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Hình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thành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năng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lực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giao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tiếp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hợp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tác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thông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qua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hoạt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động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nhóm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trò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</a:t>
            </a:r>
            <a:r>
              <a:rPr lang="vi-VN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ơi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vân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động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.  </a:t>
            </a:r>
          </a:p>
          <a:p>
            <a:pPr lvl="0" defTabSz="1500505">
              <a:spcBef>
                <a:spcPct val="50000"/>
              </a:spcBef>
            </a:pP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-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Hình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thành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phát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triển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năng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lực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giải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quyết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vấn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đề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sáng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tạo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thông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qua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việc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tích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cực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học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chủ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động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tiếp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nhận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kiến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thức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luyện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. </a:t>
            </a:r>
          </a:p>
          <a:p>
            <a:pPr lvl="0" defTabSz="1500505">
              <a:spcBef>
                <a:spcPct val="50000"/>
              </a:spcBef>
            </a:pPr>
            <a:r>
              <a:rPr lang="en-US" altLang="zh-CN" sz="4000" b="1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3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.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Phẩm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b="1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chất</a:t>
            </a:r>
            <a:r>
              <a:rPr lang="en-US" altLang="zh-CN" sz="4000" b="1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: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Tích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cực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chủ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động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và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đoàn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kết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luyện</a:t>
            </a:r>
            <a:r>
              <a:rPr lang="en-US" altLang="zh-CN" sz="4000" dirty="0" smtClean="0">
                <a:solidFill>
                  <a:srgbClr val="0070C0"/>
                </a:solidFill>
                <a:latin typeface="Times New Roman" pitchFamily="18" charset="0"/>
                <a:ea typeface="黑体" panose="02010609060101010101" pitchFamily="2" charset="-122"/>
                <a:cs typeface="Times New Roman" pitchFamily="18" charset="0"/>
              </a:rPr>
              <a:t>.</a:t>
            </a:r>
            <a:endParaRPr lang="en-US" altLang="zh-CN" sz="4000" b="1" dirty="0" smtClean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  <a:p>
            <a:pPr lvl="0" defTabSz="1500505">
              <a:spcBef>
                <a:spcPct val="50000"/>
              </a:spcBef>
            </a:pPr>
            <a:endParaRPr lang="en-US" altLang="zh-CN" sz="4000" dirty="0">
              <a:solidFill>
                <a:srgbClr val="0070C0"/>
              </a:solidFill>
              <a:latin typeface="Times New Roman" pitchFamily="18" charset="0"/>
              <a:ea typeface="黑体" panose="02010609060101010101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95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" y="-86642"/>
            <a:ext cx="16778288" cy="9478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9"/>
          <a:stretch/>
        </p:blipFill>
        <p:spPr>
          <a:xfrm>
            <a:off x="12679" y="1701379"/>
            <a:ext cx="13302036" cy="71969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567" y="273398"/>
            <a:ext cx="6482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PHẦN KHỞI ĐỘNG</a:t>
            </a:r>
            <a:endParaRPr lang="en-US" sz="54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Bài 2 Năng động Việt N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9"/>
                  <p14:fade in="5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837521" y="5214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7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6" y="-20928"/>
            <a:ext cx="16778288" cy="94782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567" y="273398"/>
            <a:ext cx="6482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PHẦN KHỞI ĐỘNG</a:t>
            </a:r>
            <a:endParaRPr lang="en-US" sz="54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2" name="Một Con Vịt - Nhạc Thiếu Nhi - hoạt hình một con vị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500" end="216175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4448" y="24336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3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6" y="-20928"/>
            <a:ext cx="16778288" cy="947821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567" y="273398"/>
            <a:ext cx="6482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0"/>
                <a:solidFill>
                  <a:srgbClr val="C0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PHẦN KHỞI ĐỘNG</a:t>
            </a:r>
            <a:endParaRPr lang="en-US" sz="5400" b="1" cap="none" spc="50" dirty="0">
              <a:ln w="0"/>
              <a:solidFill>
                <a:srgbClr val="C0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CÁ VÀNG BƠI ♪ Bé Ellie KHÁNH NGỌC [MV Official] ☀ Nhạc Thiếu Nhi Cho Bé Hay Nhất 202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11603.6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24448" y="4686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2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517" y="5829300"/>
            <a:ext cx="16886238" cy="3706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412" y="2095500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-38100"/>
            <a:ext cx="16833130" cy="96005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25008" y="1339736"/>
            <a:ext cx="9145016" cy="12241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HÌNH THÀNH KIẾN THỨC MỚI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85668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6517" y="5829300"/>
            <a:ext cx="16886238" cy="3706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52412" y="2095500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-38100"/>
            <a:ext cx="16833130" cy="9600530"/>
          </a:xfrm>
          <a:prstGeom prst="rect">
            <a:avLst/>
          </a:prstGeom>
        </p:spPr>
      </p:pic>
      <p:pic>
        <p:nvPicPr>
          <p:cNvPr id="4" name="ném rổ bằng hai t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lum bright="20000" contrast="20000"/>
          </a:blip>
          <a:stretch>
            <a:fillRect/>
          </a:stretch>
        </p:blipFill>
        <p:spPr>
          <a:xfrm>
            <a:off x="57308" y="-38770"/>
            <a:ext cx="17116812" cy="960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703691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77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6517" y="5829300"/>
            <a:ext cx="16886238" cy="37067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88913" y="3154363"/>
            <a:ext cx="3889375" cy="579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2412" y="2095500"/>
            <a:ext cx="4687887" cy="746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92" y="132488"/>
            <a:ext cx="16769721" cy="95286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35792" y="-26735"/>
            <a:ext cx="16849872" cy="156966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PHỐI HỢP DẪN BÓNG TẠI CHỖ VÀ NÉM RỔ 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HAI TAY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t="6762"/>
          <a:stretch/>
        </p:blipFill>
        <p:spPr>
          <a:xfrm>
            <a:off x="-71584" y="1542925"/>
            <a:ext cx="16805513" cy="811822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2359</TotalTime>
  <Words>311</Words>
  <Application>Microsoft Office PowerPoint</Application>
  <PresentationFormat>Custom</PresentationFormat>
  <Paragraphs>47</Paragraphs>
  <Slides>16</Slides>
  <Notes>16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宋体</vt:lpstr>
      <vt:lpstr>Arial</vt:lpstr>
      <vt:lpstr>Century Gothic</vt:lpstr>
      <vt:lpstr>等线</vt:lpstr>
      <vt:lpstr>黑体</vt:lpstr>
      <vt:lpstr>Times New Roman</vt:lpstr>
      <vt:lpstr>Verdana</vt:lpstr>
      <vt:lpstr>Wingdings 2</vt:lpstr>
      <vt:lpstr>Austin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Windows User</cp:lastModifiedBy>
  <cp:revision>139</cp:revision>
  <dcterms:created xsi:type="dcterms:W3CDTF">2015-09-14T06:10:05Z</dcterms:created>
  <dcterms:modified xsi:type="dcterms:W3CDTF">2023-04-28T02:10:49Z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