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61" r:id="rId5"/>
    <p:sldId id="258" r:id="rId6"/>
    <p:sldId id="278" r:id="rId7"/>
    <p:sldId id="262" r:id="rId8"/>
    <p:sldId id="263" r:id="rId9"/>
    <p:sldId id="266" r:id="rId10"/>
    <p:sldId id="269" r:id="rId11"/>
    <p:sldId id="270" r:id="rId12"/>
    <p:sldId id="280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0066"/>
    <a:srgbClr val="007434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74021" autoAdjust="0"/>
  </p:normalViewPr>
  <p:slideViewPr>
    <p:cSldViewPr snapToGrid="0">
      <p:cViewPr>
        <p:scale>
          <a:sx n="75" d="100"/>
          <a:sy n="75" d="100"/>
        </p:scale>
        <p:origin x="-1140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2271-BCDC-4C6B-8DCE-A69E34ED84E5}" type="datetimeFigureOut">
              <a:rPr lang="en-US" smtClean="0"/>
              <a:pPr/>
              <a:t>30-Aug-20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8D9-094B-4C49-8419-CCD4C01BA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1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2271-BCDC-4C6B-8DCE-A69E34ED84E5}" type="datetimeFigureOut">
              <a:rPr lang="en-US" smtClean="0"/>
              <a:pPr/>
              <a:t>30-Aug-20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8D9-094B-4C49-8419-CCD4C01BA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2271-BCDC-4C6B-8DCE-A69E34ED84E5}" type="datetimeFigureOut">
              <a:rPr lang="en-US" smtClean="0"/>
              <a:pPr/>
              <a:t>30-Aug-20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8D9-094B-4C49-8419-CCD4C01BA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7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2271-BCDC-4C6B-8DCE-A69E34ED84E5}" type="datetimeFigureOut">
              <a:rPr lang="en-US" smtClean="0"/>
              <a:pPr/>
              <a:t>30-Aug-20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8D9-094B-4C49-8419-CCD4C01BA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0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2271-BCDC-4C6B-8DCE-A69E34ED84E5}" type="datetimeFigureOut">
              <a:rPr lang="en-US" smtClean="0"/>
              <a:pPr/>
              <a:t>30-Aug-20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8D9-094B-4C49-8419-CCD4C01BA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5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2271-BCDC-4C6B-8DCE-A69E34ED84E5}" type="datetimeFigureOut">
              <a:rPr lang="en-US" smtClean="0"/>
              <a:pPr/>
              <a:t>30-Aug-20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8D9-094B-4C49-8419-CCD4C01BA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3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2271-BCDC-4C6B-8DCE-A69E34ED84E5}" type="datetimeFigureOut">
              <a:rPr lang="en-US" smtClean="0"/>
              <a:pPr/>
              <a:t>30-Aug-20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8D9-094B-4C49-8419-CCD4C01BA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0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2271-BCDC-4C6B-8DCE-A69E34ED84E5}" type="datetimeFigureOut">
              <a:rPr lang="en-US" smtClean="0"/>
              <a:pPr/>
              <a:t>30-Aug-20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8D9-094B-4C49-8419-CCD4C01BA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8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2271-BCDC-4C6B-8DCE-A69E34ED84E5}" type="datetimeFigureOut">
              <a:rPr lang="en-US" smtClean="0"/>
              <a:pPr/>
              <a:t>30-Aug-20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8D9-094B-4C49-8419-CCD4C01BA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2271-BCDC-4C6B-8DCE-A69E34ED84E5}" type="datetimeFigureOut">
              <a:rPr lang="en-US" smtClean="0"/>
              <a:pPr/>
              <a:t>30-Aug-20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8D9-094B-4C49-8419-CCD4C01BA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2271-BCDC-4C6B-8DCE-A69E34ED84E5}" type="datetimeFigureOut">
              <a:rPr lang="en-US" smtClean="0"/>
              <a:pPr/>
              <a:t>30-Aug-20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8D9-094B-4C49-8419-CCD4C01BA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1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2271-BCDC-4C6B-8DCE-A69E34ED84E5}" type="datetimeFigureOut">
              <a:rPr lang="en-US" smtClean="0"/>
              <a:pPr/>
              <a:t>30-Aug-20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B8D9-094B-4C49-8419-CCD4C01BA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4.gif"/><Relationship Id="rId7" Type="http://schemas.openxmlformats.org/officeDocument/2006/relationships/image" Target="../media/image27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45" y="-143302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0129" y="2437987"/>
            <a:ext cx="948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 – LỚP 1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1" y="3945"/>
            <a:ext cx="870291" cy="752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1017" y="3285698"/>
            <a:ext cx="948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2859" y="171967"/>
            <a:ext cx="948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VŨ LĂNG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ownloads\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2301" y="1997839"/>
            <a:ext cx="6114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C:\Users\ASUS\Downloads\1097598lgcsepnny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651" y="6436199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SUS\Downloads\5398977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50" y="668574"/>
            <a:ext cx="31432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Users\ASUS\Downloads\5398977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42" y="695834"/>
            <a:ext cx="31432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Kết quả hình ảnh cho hình nền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8" y="1187344"/>
            <a:ext cx="2215269" cy="4692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ASUS\Downloads\th_z981851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99" y="2705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ASUS\Downloads\2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05" y="6350474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ASUS\Downloads\5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358" y="4815359"/>
            <a:ext cx="6191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7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ownloads\hinh-nen-powerpoint-dep-hd-2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Downloads\smiley_120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11" y="2277741"/>
            <a:ext cx="497928" cy="4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12 nguyên tắc không thể bỏ qua trong việc giữ vệ sinh cơ thể - KhoaHoc.t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79" y="1636117"/>
            <a:ext cx="3178019" cy="179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Đạo đức - Bài: Giữ gìn vệ sinh thân thể - YouT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539403"/>
            <a:ext cx="3863974" cy="22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hòng ngừa viêm nướu răng ở trẻ em-NHA KHOA LAN ANH - Niềng răng, Răng sứ,  Implant,tẩy trắng răng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450" y="3944999"/>
            <a:ext cx="2650950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ộ dụng cụ cắt móng tay cho trẻ em | Shopee Việt N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776786"/>
            <a:ext cx="2255714" cy="225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Lấy ráy tai cho trẻ: Tốn tiền vô ích, hại nhiều hơn l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Lấy ráy tai cho trẻ: Tốn tiền vô ích, hại nhiều hơn lợ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8" descr="Lấy ráy tai cho trẻ: Tốn tiền vô ích, hại nhiều hơn lợ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0" descr="Lấy ráy tai cho trẻ: Tốn tiền vô ích, hại nhiều hơn lợ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4" name="Picture 22" descr="Nên hay không nên dùng máy hút ráy tai tự động? - Siêu thị Tiện ích việ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776786"/>
            <a:ext cx="2282825" cy="256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4" y="762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3932" y="1590565"/>
            <a:ext cx="7416800" cy="37240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7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Củng</a:t>
            </a:r>
            <a:r>
              <a:rPr lang="en-US" sz="117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117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cố</a:t>
            </a:r>
            <a:r>
              <a:rPr lang="en-US" sz="117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117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117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117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117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anh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anh nen chao tam bie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01" y="3251285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9" y="1080324"/>
            <a:ext cx="11749303" cy="2983053"/>
          </a:xfrm>
          <a:prstGeom prst="rect">
            <a:avLst/>
          </a:prstGeom>
          <a:noFill/>
        </p:spPr>
        <p:txBody>
          <a:bodyPr wrap="square" rtlCol="0">
            <a:prstTxWarp prst="textButton">
              <a:avLst>
                <a:gd name="adj" fmla="val 10242277"/>
              </a:avLst>
            </a:prstTxWarp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400" b="1" dirty="0" smtClean="0">
              <a:solidFill>
                <a:schemeClr val="accent1">
                  <a:lumMod val="50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8406" y="3212830"/>
            <a:ext cx="2934383" cy="3794034"/>
            <a:chOff x="288406" y="3212830"/>
            <a:chExt cx="2934383" cy="37940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457" y="3212830"/>
              <a:ext cx="714375" cy="1190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125" y="3212830"/>
              <a:ext cx="714375" cy="11906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103" y="4352121"/>
              <a:ext cx="714375" cy="11906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14" y="4352121"/>
              <a:ext cx="714375" cy="11906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28" y="3300238"/>
              <a:ext cx="714375" cy="11906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28" y="4465769"/>
              <a:ext cx="714375" cy="11906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85" y="3429000"/>
              <a:ext cx="714375" cy="11906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06" y="4548187"/>
              <a:ext cx="714375" cy="11906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13" y="5542746"/>
              <a:ext cx="714375" cy="11906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092" y="5517652"/>
              <a:ext cx="714375" cy="11906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716" y="5654495"/>
              <a:ext cx="714375" cy="11906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40" y="5816239"/>
              <a:ext cx="714375" cy="119062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212194" y="3217819"/>
            <a:ext cx="2934383" cy="3794034"/>
            <a:chOff x="288406" y="3212830"/>
            <a:chExt cx="2934383" cy="37940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457" y="3212830"/>
              <a:ext cx="714375" cy="119062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125" y="3212830"/>
              <a:ext cx="714375" cy="11906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103" y="4352121"/>
              <a:ext cx="714375" cy="119062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14" y="4352121"/>
              <a:ext cx="714375" cy="119062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28" y="3300238"/>
              <a:ext cx="714375" cy="11906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28" y="4465769"/>
              <a:ext cx="714375" cy="119062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85" y="3429000"/>
              <a:ext cx="714375" cy="119062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06" y="4548187"/>
              <a:ext cx="714375" cy="119062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13" y="5542746"/>
              <a:ext cx="714375" cy="119062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092" y="5517652"/>
              <a:ext cx="714375" cy="119062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716" y="5654495"/>
              <a:ext cx="714375" cy="119062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40" y="5816239"/>
              <a:ext cx="714375" cy="119062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86" y="-25541"/>
            <a:ext cx="2971800" cy="2133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25541"/>
            <a:ext cx="2971800" cy="2133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45" y="3305227"/>
            <a:ext cx="2971800" cy="2133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84" y="3201030"/>
            <a:ext cx="2971800" cy="2133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56" y="236528"/>
            <a:ext cx="2971800" cy="2133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28" y="13524"/>
            <a:ext cx="2971800" cy="2133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9" y="0"/>
            <a:ext cx="857250" cy="1504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977" y="5655164"/>
            <a:ext cx="714375" cy="11906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950" y="5683783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07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803" y="525452"/>
            <a:ext cx="3216164" cy="646331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965885" y="525452"/>
            <a:ext cx="9616515" cy="495208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2.Những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79"/>
            <a:ext cx="3324225" cy="3524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120" y="-3291"/>
            <a:ext cx="3324225" cy="352425"/>
          </a:xfrm>
          <a:prstGeom prst="rect">
            <a:avLst/>
          </a:prstGeom>
        </p:spPr>
      </p:pic>
      <p:pic>
        <p:nvPicPr>
          <p:cNvPr id="4101" name="Picture 5" descr="C:\Users\ASUS\Downloads\5398977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6522237"/>
            <a:ext cx="31432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ASUS\Downloads\5398977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02" y="6524298"/>
            <a:ext cx="31432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ASUS\Downloads\5398977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26" y="6508532"/>
            <a:ext cx="31432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ASUS\Downloads\5398977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18" y="6524298"/>
            <a:ext cx="31432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45" y="-143302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9729" y="1358487"/>
            <a:ext cx="948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tâp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1" y="3945"/>
            <a:ext cx="870291" cy="7527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2859" y="171967"/>
            <a:ext cx="9489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6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7" y="1"/>
            <a:ext cx="12192000" cy="629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5371" y="3751521"/>
            <a:ext cx="78787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4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4" descr="Tham luận về chủ đề &quot;Đổi mới, sáng tạo trong dạy và họ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25" y="945573"/>
            <a:ext cx="3931227" cy="248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114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977" y="-134718"/>
            <a:ext cx="12375953" cy="69927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43090" y="4823348"/>
            <a:ext cx="1702676" cy="115088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126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Picture 12" descr="C:\Users\ASUS\Downloads\1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24" y="9904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ASUS\Downloads\09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75" y="173807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Users\ASUS\Downloads\1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00" y="393923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0 ý tưởng sử dụng trò chơi trong lớp học của bạn - Táo Giáo Dục - Dự án  đào tạo và hỗ trợ giáo viê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74" y="851803"/>
            <a:ext cx="91440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2737" y="1"/>
            <a:ext cx="12192000" cy="629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phận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84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59665" y="257147"/>
            <a:ext cx="5039698" cy="672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629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2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74\Desktop\ảnh silde\tre suy ng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05" y="10644"/>
            <a:ext cx="12176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SUS\Downloads\810480e2k4fran2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889" y="769180"/>
            <a:ext cx="7524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SUS\Downloads\smiley_13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96" y="122267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ASUS\Downloads\smiley_13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55" y="717219"/>
            <a:ext cx="55444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ASUS\Downloads\smiley_13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43" y="468958"/>
            <a:ext cx="734137" cy="47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US\Downloads\14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67" y="264634"/>
            <a:ext cx="394959" cy="39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Callout 13"/>
          <p:cNvSpPr/>
          <p:nvPr/>
        </p:nvSpPr>
        <p:spPr>
          <a:xfrm>
            <a:off x="-51805" y="124691"/>
            <a:ext cx="5132959" cy="3969327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15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" y="1"/>
            <a:ext cx="12192000" cy="68869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12192000" cy="629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Hoạt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động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2: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cần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gì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giữ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cơ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thể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khoẻ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mạnh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C:\Users\ASUS\Downloads\721750Barres_fleurs__2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8255"/>
            <a:ext cx="16954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ASUS\Downloads\721750Barres_fleurs__2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29350"/>
            <a:ext cx="16954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ASUS\Downloads\721750Barres_fleurs__2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58255"/>
            <a:ext cx="16954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ASUS\Downloads\721750Barres_fleurs__2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6252427"/>
            <a:ext cx="16954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ASUS\Downloads\721750Barres_fleurs__2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42998"/>
            <a:ext cx="16954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ASUS\Downloads\721750Barres_fleurs__2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2" y="6229350"/>
            <a:ext cx="16954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ASUS\Downloads\721750Barres_fleurs__2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062" y="6242998"/>
            <a:ext cx="1320706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ran To Uyen\Desktop\New Proje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911853"/>
            <a:ext cx="10528300" cy="53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75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629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362200" y="1139024"/>
            <a:ext cx="7302500" cy="42457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SUS\Downloads\animierte-internet-bilder-3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05" y="1025546"/>
            <a:ext cx="875590" cy="10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226</Words>
  <Application>Microsoft Office PowerPoint</Application>
  <PresentationFormat>Custom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14R</dc:creator>
  <cp:lastModifiedBy>Tran To Uyen</cp:lastModifiedBy>
  <cp:revision>95</cp:revision>
  <dcterms:created xsi:type="dcterms:W3CDTF">2016-11-09T03:35:03Z</dcterms:created>
  <dcterms:modified xsi:type="dcterms:W3CDTF">2020-08-30T13:53:19Z</dcterms:modified>
</cp:coreProperties>
</file>