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92" r:id="rId3"/>
    <p:sldMasterId id="2147483704" r:id="rId4"/>
  </p:sldMasterIdLst>
  <p:notesMasterIdLst>
    <p:notesMasterId r:id="rId28"/>
  </p:notesMasterIdLst>
  <p:sldIdLst>
    <p:sldId id="471" r:id="rId5"/>
    <p:sldId id="488" r:id="rId6"/>
    <p:sldId id="481" r:id="rId7"/>
    <p:sldId id="489" r:id="rId8"/>
    <p:sldId id="490" r:id="rId9"/>
    <p:sldId id="514" r:id="rId10"/>
    <p:sldId id="484" r:id="rId11"/>
    <p:sldId id="470" r:id="rId12"/>
    <p:sldId id="493" r:id="rId13"/>
    <p:sldId id="2632" r:id="rId14"/>
    <p:sldId id="2633" r:id="rId15"/>
    <p:sldId id="2634" r:id="rId16"/>
    <p:sldId id="2635" r:id="rId17"/>
    <p:sldId id="2636" r:id="rId18"/>
    <p:sldId id="2637" r:id="rId19"/>
    <p:sldId id="510" r:id="rId20"/>
    <p:sldId id="336" r:id="rId21"/>
    <p:sldId id="337" r:id="rId22"/>
    <p:sldId id="338" r:id="rId23"/>
    <p:sldId id="339" r:id="rId24"/>
    <p:sldId id="261" r:id="rId25"/>
    <p:sldId id="340" r:id="rId26"/>
    <p:sldId id="51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0958" autoAdjust="0"/>
  </p:normalViewPr>
  <p:slideViewPr>
    <p:cSldViewPr snapToGrid="0">
      <p:cViewPr varScale="1">
        <p:scale>
          <a:sx n="57" d="100"/>
          <a:sy n="57" d="100"/>
        </p:scale>
        <p:origin x="948"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5A661F-589D-4431-BF84-1840612CE339}" type="datetimeFigureOut">
              <a:rPr lang="en-US" smtClean="0"/>
              <a:t>8/25/2022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40AB33-FD16-46AD-AC1F-A916173389F3}" type="slidenum">
              <a:rPr lang="en-US" smtClean="0"/>
              <a:t>‹#›</a:t>
            </a:fld>
            <a:endParaRPr lang="en-US"/>
          </a:p>
        </p:txBody>
      </p:sp>
    </p:spTree>
    <p:extLst>
      <p:ext uri="{BB962C8B-B14F-4D97-AF65-F5344CB8AC3E}">
        <p14:creationId xmlns:p14="http://schemas.microsoft.com/office/powerpoint/2010/main" val="2665680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054155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454230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463918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310500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663273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953266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7088F37-5B1E-4577-8E55-6D9B1D3C31CF}"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0026916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Bấm</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vào</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từng</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số</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vàng</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ở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trên</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để</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đến</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câu</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hỏi</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Khi quay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về</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để</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im</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là</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cá</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sẽ</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tự</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động</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cắn</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câu</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Chơi</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hết</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1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đến</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4,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bấm</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vào</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exit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để</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tới</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bài</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học</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7088F37-5B1E-4577-8E55-6D9B1D3C31CF}"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4728867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Lích vào ABC để ra kết quả</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Chơi xong lích vào mũi tên để quay lại câu cá</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灯片编号占位符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418F03C3-53C1-4F10-8DAF-D1F318E96C6E}" type="slidenum">
              <a:rPr kumimoji="0" lang="zh-CN"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zh-CN" alt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032736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Lích vào ABC để ra kết quả</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Chơi xong lích vào mũi tên để quay lại câu cá</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灯片编号占位符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418F03C3-53C1-4F10-8DAF-D1F318E96C6E}" type="slidenum">
              <a:rPr kumimoji="0" lang="zh-CN"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lang="zh-CN" alt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375752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Lích vào ABC để ra kết quả</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Chơi xong lích vào mũi tên để quay lại câu cá</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灯片编号占位符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418F03C3-53C1-4F10-8DAF-D1F318E96C6E}" type="slidenum">
              <a:rPr kumimoji="0" lang="zh-CN"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lang="zh-CN" alt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24536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049504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Lích vào ABC để ra kết quả</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Chơi xong lích vào mũi tên để quay lại câu cá</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灯片编号占位符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418F03C3-53C1-4F10-8DAF-D1F318E96C6E}" type="slidenum">
              <a:rPr kumimoji="0" lang="zh-CN"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lang="zh-CN" alt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978568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67978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prstClr val="black"/>
                </a:solidFill>
                <a:latin typeface="Calibri"/>
              </a:rPr>
              <a:t>Chú</a:t>
            </a:r>
            <a:r>
              <a:rPr lang="en-US" sz="1200" b="1" dirty="0">
                <a:solidFill>
                  <a:prstClr val="black"/>
                </a:solidFill>
                <a:latin typeface="Calibri"/>
              </a:rPr>
              <a:t> </a:t>
            </a:r>
            <a:r>
              <a:rPr lang="en-US" sz="1200" b="1" dirty="0" err="1">
                <a:solidFill>
                  <a:prstClr val="black"/>
                </a:solidFill>
                <a:latin typeface="Calibri"/>
              </a:rPr>
              <a:t>thích</a:t>
            </a:r>
            <a:r>
              <a:rPr lang="en-US" sz="1200" b="1" dirty="0">
                <a:solidFill>
                  <a:prstClr val="black"/>
                </a:solidFill>
                <a:latin typeface="Calibri"/>
              </a:rPr>
              <a:t>: </a:t>
            </a:r>
            <a:r>
              <a:rPr lang="en-US" sz="1200" b="1" dirty="0" err="1">
                <a:solidFill>
                  <a:prstClr val="black"/>
                </a:solidFill>
                <a:latin typeface="Calibri"/>
              </a:rPr>
              <a:t>Thành</a:t>
            </a:r>
            <a:r>
              <a:rPr lang="en-US" sz="1200" b="1" dirty="0">
                <a:solidFill>
                  <a:prstClr val="black"/>
                </a:solidFill>
                <a:latin typeface="Calibri"/>
              </a:rPr>
              <a:t> </a:t>
            </a:r>
            <a:r>
              <a:rPr lang="en-US" sz="1200" b="1" dirty="0" err="1">
                <a:solidFill>
                  <a:prstClr val="black"/>
                </a:solidFill>
                <a:latin typeface="Calibri"/>
              </a:rPr>
              <a:t>phố</a:t>
            </a:r>
            <a:r>
              <a:rPr lang="en-US" sz="1200" b="1" dirty="0">
                <a:solidFill>
                  <a:prstClr val="black"/>
                </a:solidFill>
                <a:latin typeface="Calibri"/>
              </a:rPr>
              <a:t> </a:t>
            </a:r>
            <a:r>
              <a:rPr lang="en-US" sz="1200" b="1" dirty="0" err="1">
                <a:solidFill>
                  <a:prstClr val="black"/>
                </a:solidFill>
                <a:latin typeface="Calibri"/>
              </a:rPr>
              <a:t>đang</a:t>
            </a:r>
            <a:r>
              <a:rPr lang="en-US" sz="1200" b="1" dirty="0">
                <a:solidFill>
                  <a:prstClr val="black"/>
                </a:solidFill>
                <a:latin typeface="Calibri"/>
              </a:rPr>
              <a:t> </a:t>
            </a:r>
            <a:r>
              <a:rPr lang="en-US" sz="1200" b="1" dirty="0" err="1">
                <a:solidFill>
                  <a:prstClr val="black"/>
                </a:solidFill>
                <a:latin typeface="Calibri"/>
              </a:rPr>
              <a:t>bị</a:t>
            </a:r>
            <a:r>
              <a:rPr lang="en-US" sz="1200" b="1" dirty="0">
                <a:solidFill>
                  <a:prstClr val="black"/>
                </a:solidFill>
                <a:latin typeface="Calibri"/>
              </a:rPr>
              <a:t> </a:t>
            </a:r>
            <a:r>
              <a:rPr lang="en-US" sz="1200" b="1" dirty="0" err="1">
                <a:solidFill>
                  <a:prstClr val="black"/>
                </a:solidFill>
                <a:latin typeface="Calibri"/>
              </a:rPr>
              <a:t>những</a:t>
            </a:r>
            <a:r>
              <a:rPr lang="en-US" sz="1200" b="1" dirty="0">
                <a:solidFill>
                  <a:prstClr val="black"/>
                </a:solidFill>
                <a:latin typeface="Calibri"/>
              </a:rPr>
              <a:t> con vi-rut </a:t>
            </a:r>
            <a:r>
              <a:rPr lang="en-US" sz="1200" b="1" dirty="0" err="1">
                <a:solidFill>
                  <a:prstClr val="black"/>
                </a:solidFill>
                <a:latin typeface="Calibri"/>
              </a:rPr>
              <a:t>đe</a:t>
            </a:r>
            <a:r>
              <a:rPr lang="en-US" sz="1200" b="1" dirty="0">
                <a:solidFill>
                  <a:prstClr val="black"/>
                </a:solidFill>
                <a:latin typeface="Calibri"/>
              </a:rPr>
              <a:t> </a:t>
            </a:r>
            <a:r>
              <a:rPr lang="en-US" sz="1200" b="1" dirty="0" err="1">
                <a:solidFill>
                  <a:prstClr val="black"/>
                </a:solidFill>
                <a:latin typeface="Calibri"/>
              </a:rPr>
              <a:t>dọa</a:t>
            </a:r>
            <a:r>
              <a:rPr lang="en-US" sz="1200" b="1" dirty="0">
                <a:solidFill>
                  <a:prstClr val="black"/>
                </a:solidFill>
                <a:latin typeface="Calibri"/>
              </a:rPr>
              <a:t>, </a:t>
            </a:r>
            <a:r>
              <a:rPr lang="en-US" sz="1200" b="1" dirty="0" err="1">
                <a:solidFill>
                  <a:prstClr val="black"/>
                </a:solidFill>
                <a:latin typeface="Calibri"/>
              </a:rPr>
              <a:t>các</a:t>
            </a:r>
            <a:r>
              <a:rPr lang="en-US" sz="1200" b="1" dirty="0">
                <a:solidFill>
                  <a:prstClr val="black"/>
                </a:solidFill>
                <a:latin typeface="Calibri"/>
              </a:rPr>
              <a:t> con </a:t>
            </a:r>
            <a:r>
              <a:rPr lang="en-US" sz="1200" b="1" dirty="0" err="1">
                <a:solidFill>
                  <a:prstClr val="black"/>
                </a:solidFill>
                <a:latin typeface="Calibri"/>
              </a:rPr>
              <a:t>hãy</a:t>
            </a:r>
            <a:r>
              <a:rPr lang="en-US" sz="1200" b="1" dirty="0">
                <a:solidFill>
                  <a:prstClr val="black"/>
                </a:solidFill>
                <a:latin typeface="Calibri"/>
              </a:rPr>
              <a:t> </a:t>
            </a:r>
            <a:r>
              <a:rPr lang="en-US" sz="1200" b="1" dirty="0" err="1">
                <a:solidFill>
                  <a:prstClr val="black"/>
                </a:solidFill>
                <a:latin typeface="Calibri"/>
              </a:rPr>
              <a:t>trả</a:t>
            </a:r>
            <a:r>
              <a:rPr lang="en-US" sz="1200" b="1" dirty="0">
                <a:solidFill>
                  <a:prstClr val="black"/>
                </a:solidFill>
                <a:latin typeface="Calibri"/>
              </a:rPr>
              <a:t> </a:t>
            </a:r>
            <a:r>
              <a:rPr lang="en-US" sz="1200" b="1" dirty="0" err="1">
                <a:solidFill>
                  <a:prstClr val="black"/>
                </a:solidFill>
                <a:latin typeface="Calibri"/>
              </a:rPr>
              <a:t>lời</a:t>
            </a:r>
            <a:r>
              <a:rPr lang="en-US" sz="1200" b="1" dirty="0">
                <a:solidFill>
                  <a:prstClr val="black"/>
                </a:solidFill>
                <a:latin typeface="Calibri"/>
              </a:rPr>
              <a:t> </a:t>
            </a:r>
            <a:r>
              <a:rPr lang="en-US" sz="1200" b="1" dirty="0" err="1">
                <a:solidFill>
                  <a:prstClr val="black"/>
                </a:solidFill>
                <a:latin typeface="Calibri"/>
              </a:rPr>
              <a:t>đúng</a:t>
            </a:r>
            <a:r>
              <a:rPr lang="en-US" sz="1200" b="1" dirty="0">
                <a:solidFill>
                  <a:prstClr val="black"/>
                </a:solidFill>
                <a:latin typeface="Calibri"/>
              </a:rPr>
              <a:t> </a:t>
            </a:r>
            <a:r>
              <a:rPr lang="en-US" sz="1200" b="1" dirty="0" err="1">
                <a:solidFill>
                  <a:prstClr val="black"/>
                </a:solidFill>
                <a:latin typeface="Calibri"/>
              </a:rPr>
              <a:t>các</a:t>
            </a:r>
            <a:r>
              <a:rPr lang="en-US" sz="1200" b="1" dirty="0">
                <a:solidFill>
                  <a:prstClr val="black"/>
                </a:solidFill>
                <a:latin typeface="Calibri"/>
              </a:rPr>
              <a:t> </a:t>
            </a:r>
            <a:r>
              <a:rPr lang="en-US" sz="1200" b="1" dirty="0" err="1">
                <a:solidFill>
                  <a:prstClr val="black"/>
                </a:solidFill>
                <a:latin typeface="Calibri"/>
              </a:rPr>
              <a:t>câu</a:t>
            </a:r>
            <a:r>
              <a:rPr lang="en-US" sz="1200" b="1" dirty="0">
                <a:solidFill>
                  <a:prstClr val="black"/>
                </a:solidFill>
                <a:latin typeface="Calibri"/>
              </a:rPr>
              <a:t> </a:t>
            </a:r>
            <a:r>
              <a:rPr lang="en-US" sz="1200" b="1" dirty="0" err="1">
                <a:solidFill>
                  <a:prstClr val="black"/>
                </a:solidFill>
                <a:latin typeface="Calibri"/>
              </a:rPr>
              <a:t>hỏi</a:t>
            </a:r>
            <a:r>
              <a:rPr lang="en-US" sz="1200" b="1" dirty="0">
                <a:solidFill>
                  <a:prstClr val="black"/>
                </a:solidFill>
                <a:latin typeface="Calibri"/>
              </a:rPr>
              <a:t> </a:t>
            </a:r>
            <a:r>
              <a:rPr lang="en-US" sz="1200" b="1" dirty="0" err="1">
                <a:solidFill>
                  <a:prstClr val="black"/>
                </a:solidFill>
                <a:latin typeface="Calibri"/>
              </a:rPr>
              <a:t>mà</a:t>
            </a:r>
            <a:r>
              <a:rPr lang="en-US" sz="1200" b="1" dirty="0">
                <a:solidFill>
                  <a:prstClr val="black"/>
                </a:solidFill>
                <a:latin typeface="Calibri"/>
              </a:rPr>
              <a:t> vi-rut </a:t>
            </a:r>
            <a:r>
              <a:rPr lang="en-US" sz="1200" b="1" dirty="0" err="1">
                <a:solidFill>
                  <a:prstClr val="black"/>
                </a:solidFill>
                <a:latin typeface="Calibri"/>
              </a:rPr>
              <a:t>đưa</a:t>
            </a:r>
            <a:r>
              <a:rPr lang="en-US" sz="1200" b="1" dirty="0">
                <a:solidFill>
                  <a:prstClr val="black"/>
                </a:solidFill>
                <a:latin typeface="Calibri"/>
              </a:rPr>
              <a:t> </a:t>
            </a:r>
            <a:r>
              <a:rPr lang="en-US" sz="1200" b="1" dirty="0" err="1">
                <a:solidFill>
                  <a:prstClr val="black"/>
                </a:solidFill>
                <a:latin typeface="Calibri"/>
              </a:rPr>
              <a:t>ra</a:t>
            </a:r>
            <a:r>
              <a:rPr lang="en-US" sz="1200" b="1" dirty="0">
                <a:solidFill>
                  <a:prstClr val="black"/>
                </a:solidFill>
                <a:latin typeface="Calibri"/>
              </a:rPr>
              <a:t> </a:t>
            </a:r>
            <a:r>
              <a:rPr lang="en-US" sz="1200" b="1" dirty="0" err="1">
                <a:solidFill>
                  <a:prstClr val="black"/>
                </a:solidFill>
                <a:latin typeface="Calibri"/>
              </a:rPr>
              <a:t>để</a:t>
            </a:r>
            <a:r>
              <a:rPr lang="en-US" sz="1200" b="1" dirty="0">
                <a:solidFill>
                  <a:prstClr val="black"/>
                </a:solidFill>
                <a:latin typeface="Calibri"/>
              </a:rPr>
              <a:t> </a:t>
            </a:r>
            <a:r>
              <a:rPr lang="en-US" sz="1200" b="1" dirty="0" err="1">
                <a:solidFill>
                  <a:prstClr val="black"/>
                </a:solidFill>
                <a:latin typeface="Calibri"/>
              </a:rPr>
              <a:t>chúng</a:t>
            </a:r>
            <a:r>
              <a:rPr lang="en-US" sz="1200" b="1" dirty="0">
                <a:solidFill>
                  <a:prstClr val="black"/>
                </a:solidFill>
                <a:latin typeface="Calibri"/>
              </a:rPr>
              <a:t> </a:t>
            </a:r>
            <a:r>
              <a:rPr lang="en-US" sz="1200" b="1" dirty="0" err="1">
                <a:solidFill>
                  <a:prstClr val="black"/>
                </a:solidFill>
                <a:latin typeface="Calibri"/>
              </a:rPr>
              <a:t>trở</a:t>
            </a:r>
            <a:r>
              <a:rPr lang="en-US" sz="1200" b="1" dirty="0">
                <a:solidFill>
                  <a:prstClr val="black"/>
                </a:solidFill>
                <a:latin typeface="Calibri"/>
              </a:rPr>
              <a:t> </a:t>
            </a:r>
            <a:r>
              <a:rPr lang="en-US" sz="1200" b="1" dirty="0" err="1">
                <a:solidFill>
                  <a:prstClr val="black"/>
                </a:solidFill>
                <a:latin typeface="Calibri"/>
              </a:rPr>
              <a:t>về</a:t>
            </a:r>
            <a:r>
              <a:rPr lang="en-US" sz="1200" b="1" dirty="0">
                <a:solidFill>
                  <a:prstClr val="black"/>
                </a:solidFill>
                <a:latin typeface="Calibri"/>
              </a:rPr>
              <a:t> </a:t>
            </a:r>
            <a:r>
              <a:rPr lang="en-US" sz="1200" b="1" dirty="0" err="1">
                <a:solidFill>
                  <a:prstClr val="black"/>
                </a:solidFill>
                <a:latin typeface="Calibri"/>
              </a:rPr>
              <a:t>hành</a:t>
            </a:r>
            <a:r>
              <a:rPr lang="en-US" sz="1200" b="1" dirty="0">
                <a:solidFill>
                  <a:prstClr val="black"/>
                </a:solidFill>
                <a:latin typeface="Calibri"/>
              </a:rPr>
              <a:t> </a:t>
            </a:r>
            <a:r>
              <a:rPr lang="en-US" sz="1200" b="1" dirty="0" err="1">
                <a:solidFill>
                  <a:prstClr val="black"/>
                </a:solidFill>
                <a:latin typeface="Calibri"/>
              </a:rPr>
              <a:t>tinh</a:t>
            </a:r>
            <a:r>
              <a:rPr lang="en-US" sz="1200" b="1" dirty="0">
                <a:solidFill>
                  <a:prstClr val="black"/>
                </a:solidFill>
                <a:latin typeface="Calibri"/>
              </a:rPr>
              <a:t> </a:t>
            </a:r>
            <a:r>
              <a:rPr lang="en-US" sz="1200" b="1" dirty="0" err="1">
                <a:solidFill>
                  <a:prstClr val="black"/>
                </a:solidFill>
                <a:latin typeface="Calibri"/>
              </a:rPr>
              <a:t>của</a:t>
            </a:r>
            <a:r>
              <a:rPr lang="en-US" sz="1200" b="1" dirty="0">
                <a:solidFill>
                  <a:prstClr val="black"/>
                </a:solidFill>
                <a:latin typeface="Calibri"/>
              </a:rPr>
              <a:t> </a:t>
            </a:r>
            <a:r>
              <a:rPr lang="en-US" sz="1200" b="1" dirty="0" err="1">
                <a:solidFill>
                  <a:prstClr val="black"/>
                </a:solidFill>
                <a:latin typeface="Calibri"/>
              </a:rPr>
              <a:t>chúng</a:t>
            </a:r>
            <a:r>
              <a:rPr lang="en-US" sz="1200" b="1" dirty="0">
                <a:solidFill>
                  <a:prstClr val="black"/>
                </a:solidFill>
                <a:latin typeface="Calibri"/>
              </a:rPr>
              <a:t> </a:t>
            </a:r>
            <a:r>
              <a:rPr lang="en-US" sz="1200" b="1" dirty="0" err="1">
                <a:solidFill>
                  <a:prstClr val="black"/>
                </a:solidFill>
                <a:latin typeface="Calibri"/>
              </a:rPr>
              <a:t>nhé</a:t>
            </a:r>
            <a:r>
              <a:rPr lang="en-US" sz="1200" b="1" dirty="0">
                <a:solidFill>
                  <a:prstClr val="black"/>
                </a:solidFill>
                <a:latin typeface="Calibri"/>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prstClr val="black"/>
                </a:solidFill>
                <a:latin typeface="Calibri"/>
              </a:rPr>
              <a:t>Bấm</a:t>
            </a:r>
            <a:r>
              <a:rPr lang="en-US" sz="1200" b="1" baseline="0" dirty="0">
                <a:solidFill>
                  <a:prstClr val="black"/>
                </a:solidFill>
                <a:latin typeface="Calibri"/>
              </a:rPr>
              <a:t> </a:t>
            </a:r>
            <a:r>
              <a:rPr lang="en-US" sz="1200" b="1" baseline="0" dirty="0" err="1">
                <a:solidFill>
                  <a:prstClr val="black"/>
                </a:solidFill>
                <a:latin typeface="Calibri"/>
              </a:rPr>
              <a:t>vào</a:t>
            </a:r>
            <a:r>
              <a:rPr lang="en-US" sz="1200" b="1" baseline="0" dirty="0">
                <a:solidFill>
                  <a:prstClr val="black"/>
                </a:solidFill>
                <a:latin typeface="Calibri"/>
              </a:rPr>
              <a:t> con vi </a:t>
            </a:r>
            <a:r>
              <a:rPr lang="en-US" sz="1200" b="1" baseline="0" dirty="0" err="1">
                <a:solidFill>
                  <a:prstClr val="black"/>
                </a:solidFill>
                <a:latin typeface="Calibri"/>
              </a:rPr>
              <a:t>rút</a:t>
            </a:r>
            <a:r>
              <a:rPr lang="en-US" sz="1200" b="1" baseline="0" dirty="0">
                <a:solidFill>
                  <a:prstClr val="black"/>
                </a:solidFill>
                <a:latin typeface="Calibri"/>
              </a:rPr>
              <a:t> </a:t>
            </a:r>
            <a:r>
              <a:rPr lang="en-US" sz="1200" b="1" baseline="0" dirty="0" err="1">
                <a:solidFill>
                  <a:prstClr val="black"/>
                </a:solidFill>
                <a:latin typeface="Calibri"/>
              </a:rPr>
              <a:t>để</a:t>
            </a:r>
            <a:r>
              <a:rPr lang="en-US" sz="1200" b="1" baseline="0" dirty="0">
                <a:solidFill>
                  <a:prstClr val="black"/>
                </a:solidFill>
                <a:latin typeface="Calibri"/>
              </a:rPr>
              <a:t> </a:t>
            </a:r>
            <a:r>
              <a:rPr lang="en-US" sz="1200" b="1" baseline="0" dirty="0" err="1">
                <a:solidFill>
                  <a:prstClr val="black"/>
                </a:solidFill>
                <a:latin typeface="Calibri"/>
              </a:rPr>
              <a:t>đến</a:t>
            </a:r>
            <a:r>
              <a:rPr lang="en-US" sz="1200" b="1" baseline="0" dirty="0">
                <a:solidFill>
                  <a:prstClr val="black"/>
                </a:solidFill>
                <a:latin typeface="Calibri"/>
              </a:rPr>
              <a:t> slide </a:t>
            </a:r>
            <a:r>
              <a:rPr lang="en-US" sz="1200" b="1" baseline="0" dirty="0" err="1">
                <a:solidFill>
                  <a:prstClr val="black"/>
                </a:solidFill>
                <a:latin typeface="Calibri"/>
              </a:rPr>
              <a:t>câu</a:t>
            </a:r>
            <a:r>
              <a:rPr lang="en-US" sz="1200" b="1" baseline="0" dirty="0">
                <a:solidFill>
                  <a:prstClr val="black"/>
                </a:solidFill>
                <a:latin typeface="Calibri"/>
              </a:rPr>
              <a:t> </a:t>
            </a:r>
            <a:r>
              <a:rPr lang="en-US" sz="1200" b="1" baseline="0" dirty="0" err="1">
                <a:solidFill>
                  <a:prstClr val="black"/>
                </a:solidFill>
                <a:latin typeface="Calibri"/>
              </a:rPr>
              <a:t>hỏi</a:t>
            </a:r>
            <a:r>
              <a:rPr lang="en-US" sz="1200" b="1" baseline="0" dirty="0">
                <a:solidFill>
                  <a:prstClr val="black"/>
                </a:solidFill>
                <a:latin typeface="Calibri"/>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err="1">
                <a:solidFill>
                  <a:prstClr val="black"/>
                </a:solidFill>
                <a:latin typeface="Calibri"/>
              </a:rPr>
              <a:t>Xong</a:t>
            </a:r>
            <a:r>
              <a:rPr lang="en-US" sz="1200" b="1" baseline="0" dirty="0">
                <a:solidFill>
                  <a:prstClr val="black"/>
                </a:solidFill>
                <a:latin typeface="Calibri"/>
              </a:rPr>
              <a:t> 4 </a:t>
            </a:r>
            <a:r>
              <a:rPr lang="en-US" sz="1200" b="1" baseline="0" dirty="0" err="1">
                <a:solidFill>
                  <a:prstClr val="black"/>
                </a:solidFill>
                <a:latin typeface="Calibri"/>
              </a:rPr>
              <a:t>câu</a:t>
            </a:r>
            <a:r>
              <a:rPr lang="en-US" sz="1200" b="1" baseline="0" dirty="0">
                <a:solidFill>
                  <a:prstClr val="black"/>
                </a:solidFill>
                <a:latin typeface="Calibri"/>
              </a:rPr>
              <a:t> </a:t>
            </a:r>
            <a:r>
              <a:rPr lang="en-US" sz="1200" b="1" baseline="0" dirty="0" err="1">
                <a:solidFill>
                  <a:prstClr val="black"/>
                </a:solidFill>
                <a:latin typeface="Calibri"/>
              </a:rPr>
              <a:t>hỏi</a:t>
            </a:r>
            <a:r>
              <a:rPr lang="en-US" sz="1200" b="1" baseline="0" dirty="0">
                <a:solidFill>
                  <a:prstClr val="black"/>
                </a:solidFill>
                <a:latin typeface="Calibri"/>
              </a:rPr>
              <a:t> </a:t>
            </a:r>
            <a:r>
              <a:rPr lang="en-US" sz="1200" b="1" baseline="0" dirty="0" err="1">
                <a:solidFill>
                  <a:prstClr val="black"/>
                </a:solidFill>
                <a:latin typeface="Calibri"/>
              </a:rPr>
              <a:t>bấm</a:t>
            </a:r>
            <a:r>
              <a:rPr lang="en-US" sz="1200" b="1" baseline="0" dirty="0">
                <a:solidFill>
                  <a:prstClr val="black"/>
                </a:solidFill>
                <a:latin typeface="Calibri"/>
              </a:rPr>
              <a:t> </a:t>
            </a:r>
            <a:r>
              <a:rPr lang="en-US" sz="1200" b="1" baseline="0" dirty="0" err="1">
                <a:solidFill>
                  <a:prstClr val="black"/>
                </a:solidFill>
                <a:latin typeface="Calibri"/>
              </a:rPr>
              <a:t>vào</a:t>
            </a:r>
            <a:r>
              <a:rPr lang="en-US" sz="1200" b="1" baseline="0" dirty="0">
                <a:solidFill>
                  <a:prstClr val="black"/>
                </a:solidFill>
                <a:latin typeface="Calibri"/>
              </a:rPr>
              <a:t> “</a:t>
            </a:r>
            <a:r>
              <a:rPr lang="en-US" sz="1200" b="1" baseline="0" dirty="0" err="1">
                <a:solidFill>
                  <a:prstClr val="black"/>
                </a:solidFill>
                <a:latin typeface="Calibri"/>
              </a:rPr>
              <a:t>Hoàn</a:t>
            </a:r>
            <a:r>
              <a:rPr lang="en-US" sz="1200" b="1" baseline="0" dirty="0">
                <a:solidFill>
                  <a:prstClr val="black"/>
                </a:solidFill>
                <a:latin typeface="Calibri"/>
              </a:rPr>
              <a:t> </a:t>
            </a:r>
            <a:r>
              <a:rPr lang="en-US" sz="1200" b="1" baseline="0" dirty="0" err="1">
                <a:solidFill>
                  <a:prstClr val="black"/>
                </a:solidFill>
                <a:latin typeface="Calibri"/>
              </a:rPr>
              <a:t>thành</a:t>
            </a:r>
            <a:r>
              <a:rPr lang="en-US" sz="1200" b="1" baseline="0" dirty="0">
                <a:solidFill>
                  <a:prstClr val="black"/>
                </a:solidFill>
                <a:latin typeface="Calibri"/>
              </a:rPr>
              <a:t>”</a:t>
            </a:r>
            <a:endParaRPr lang="en-US" sz="1200" b="1" dirty="0">
              <a:solidFill>
                <a:prstClr val="black"/>
              </a:solidFill>
              <a:latin typeface="Calibri"/>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A79482-D1F0-4171-91B0-F5E8D9D621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0813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00655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2742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257599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A79482-D1F0-4171-91B0-F5E8D9D621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78917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tranthao121004@gmail</a:t>
            </a:r>
            <a:r>
              <a:rPr lang="en-US" altLang="zh-CN"/>
              <a:t>.com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810328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89101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a:prstGeom prst="rect">
            <a:avLst/>
          </a:prstGeo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406E9206-D2D6-4057-92D4-39C87A03E66D}" type="datetime1">
              <a:rPr lang="en-US" altLang="zh-CN" smtClean="0">
                <a:solidFill>
                  <a:prstClr val="black">
                    <a:tint val="75000"/>
                  </a:prstClr>
                </a:solidFill>
              </a:rPr>
              <a:pPr>
                <a:defRPr/>
              </a:pPr>
              <a:t>8/25/2022</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72288729"/>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6231238"/>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5620348"/>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0933569"/>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a:prstGeom prst="rect">
            <a:avLst/>
          </a:prstGeo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43C7FCF6-76BD-4495-B08F-4C059D2BA31F}" type="datetime1">
              <a:rPr lang="en-US" altLang="zh-CN" smtClean="0">
                <a:solidFill>
                  <a:prstClr val="black">
                    <a:tint val="75000"/>
                  </a:prstClr>
                </a:solidFill>
              </a:rPr>
              <a:pPr>
                <a:defRPr/>
              </a:pPr>
              <a:t>8/25/2022</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71075744"/>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a:prstGeom prst="rect">
            <a:avLst/>
          </a:prstGeo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a:prstGeom prst="rect">
            <a:avLst/>
          </a:prstGeo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E257577C-F53D-4BB9-9408-EB84DEB3CD80}" type="datetime1">
              <a:rPr lang="en-US" altLang="zh-CN" smtClean="0">
                <a:solidFill>
                  <a:prstClr val="black">
                    <a:tint val="75000"/>
                  </a:prstClr>
                </a:solidFill>
              </a:rPr>
              <a:pPr>
                <a:defRPr/>
              </a:pPr>
              <a:t>8/25/2022</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222459689"/>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1"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77D58058-BD14-4845-947D-4A9B79A00D09}" type="datetime1">
              <a:rPr lang="en-US" altLang="zh-CN" smtClean="0">
                <a:solidFill>
                  <a:prstClr val="black">
                    <a:tint val="75000"/>
                  </a:prstClr>
                </a:solidFill>
              </a:rPr>
              <a:pPr>
                <a:defRPr/>
              </a:pPr>
              <a:t>8/25/2022</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06704809"/>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18ECB469-C949-4E3F-B0CB-0C15DA7B7F92}" type="datetime1">
              <a:rPr lang="en-US" altLang="zh-CN" smtClean="0">
                <a:solidFill>
                  <a:prstClr val="black">
                    <a:tint val="75000"/>
                  </a:prstClr>
                </a:solidFill>
              </a:rPr>
              <a:pPr>
                <a:defRPr/>
              </a:pPr>
              <a:t>8/25/2022</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918629903"/>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8582169"/>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8/25/2022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1783236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8/25/2022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758058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C052E9E1-D97D-4C90-BB96-FA1ED58B786F}" type="datetime1">
              <a:rPr lang="en-US" altLang="zh-CN" smtClean="0">
                <a:solidFill>
                  <a:prstClr val="black">
                    <a:tint val="75000"/>
                  </a:prstClr>
                </a:solidFill>
              </a:rPr>
              <a:pPr>
                <a:defRPr/>
              </a:pPr>
              <a:t>8/25/2022</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35454984"/>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1"/>
            <a:ext cx="10363200" cy="1362075"/>
          </a:xfrm>
        </p:spPr>
        <p:txBody>
          <a:bodyPr anchor="t"/>
          <a:lstStyle>
            <a:lvl1pPr algn="l">
              <a:defRPr sz="3999" b="1" cap="all"/>
            </a:lvl1pPr>
          </a:lstStyle>
          <a:p>
            <a:r>
              <a:rPr lang="en-US"/>
              <a:t>Click to edit Master title style</a:t>
            </a:r>
          </a:p>
        </p:txBody>
      </p:sp>
      <p:sp>
        <p:nvSpPr>
          <p:cNvPr id="3" name="Text Placeholder 2"/>
          <p:cNvSpPr>
            <a:spLocks noGrp="1"/>
          </p:cNvSpPr>
          <p:nvPr>
            <p:ph type="body" idx="1"/>
          </p:nvPr>
        </p:nvSpPr>
        <p:spPr>
          <a:xfrm>
            <a:off x="963085" y="2906714"/>
            <a:ext cx="10363200" cy="1500187"/>
          </a:xfrm>
        </p:spPr>
        <p:txBody>
          <a:bodyPr anchor="b"/>
          <a:lstStyle>
            <a:lvl1pPr marL="0" indent="0">
              <a:buNone/>
              <a:defRPr sz="2000">
                <a:solidFill>
                  <a:schemeClr val="tx1">
                    <a:tint val="75000"/>
                  </a:schemeClr>
                </a:solidFill>
              </a:defRPr>
            </a:lvl1pPr>
            <a:lvl2pPr marL="457063" indent="0">
              <a:buNone/>
              <a:defRPr sz="1800">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8/25/2022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418901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1" y="1600202"/>
            <a:ext cx="5384800" cy="4525963"/>
          </a:xfr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8/25/2022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2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2717491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6"/>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6"/>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8/25/2022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126"/>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13996866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8/25/2022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126"/>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16246904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8/25/2022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126"/>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3706586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8/25/2022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126"/>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6264876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8/25/2022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126"/>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16725428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7" cy="5853113"/>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8/25/2022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2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0024902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6"/>
            <a:ext cx="7315200" cy="4114800"/>
          </a:xfrm>
        </p:spPr>
        <p:txBody>
          <a:bodyPr/>
          <a:lstStyle>
            <a:lvl1pPr marL="0" indent="0">
              <a:buNone/>
              <a:defRPr sz="3199"/>
            </a:lvl1pPr>
            <a:lvl2pPr marL="457063" indent="0">
              <a:buNone/>
              <a:defRPr sz="2799"/>
            </a:lvl2pPr>
            <a:lvl3pPr marL="914126" indent="0">
              <a:buNone/>
              <a:defRPr sz="2400"/>
            </a:lvl3pPr>
            <a:lvl4pPr marL="1371189" indent="0">
              <a:buNone/>
              <a:defRPr sz="2000"/>
            </a:lvl4pPr>
            <a:lvl5pPr marL="1828251" indent="0">
              <a:buNone/>
              <a:defRPr sz="2000"/>
            </a:lvl5pPr>
            <a:lvl6pPr marL="2285314" indent="0">
              <a:buNone/>
              <a:defRPr sz="2000"/>
            </a:lvl6pPr>
            <a:lvl7pPr marL="2742377" indent="0">
              <a:buNone/>
              <a:defRPr sz="2000"/>
            </a:lvl7pPr>
            <a:lvl8pPr marL="3199440" indent="0">
              <a:buNone/>
              <a:defRPr sz="2000"/>
            </a:lvl8pPr>
            <a:lvl9pPr marL="3656503"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8/25/2022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2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405267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8/25/2022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779626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a:prstGeom prst="rect">
            <a:avLst/>
          </a:prstGeo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a:prstGeom prst="rect">
            <a:avLst/>
          </a:prstGeo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814779EE-1E16-4CC5-A459-C716090F6017}" type="datetime1">
              <a:rPr lang="en-US" altLang="zh-CN" smtClean="0">
                <a:solidFill>
                  <a:prstClr val="black">
                    <a:tint val="75000"/>
                  </a:prstClr>
                </a:solidFill>
              </a:rPr>
              <a:pPr>
                <a:defRPr/>
              </a:pPr>
              <a:t>8/25/2022</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588300"/>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1"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8/25/2022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2461843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1" y="1122365"/>
            <a:ext cx="9144000" cy="2387600"/>
          </a:xfrm>
          <a:prstGeom prst="rect">
            <a:avLst/>
          </a:prstGeom>
        </p:spPr>
        <p:txBody>
          <a:bodyPr anchor="b"/>
          <a:lstStyle>
            <a:lvl1pPr algn="ctr">
              <a:defRPr sz="5999"/>
            </a:lvl1pPr>
          </a:lstStyle>
          <a:p>
            <a:r>
              <a:rPr lang="zh-CN" altLang="en-US"/>
              <a:t>单击此处编辑母版标题样式</a:t>
            </a:r>
          </a:p>
        </p:txBody>
      </p:sp>
      <p:sp>
        <p:nvSpPr>
          <p:cNvPr id="3" name="副标题 2"/>
          <p:cNvSpPr>
            <a:spLocks noGrp="1"/>
          </p:cNvSpPr>
          <p:nvPr>
            <p:ph type="subTitle" idx="1"/>
          </p:nvPr>
        </p:nvSpPr>
        <p:spPr>
          <a:xfrm>
            <a:off x="1524001" y="3602039"/>
            <a:ext cx="9144000" cy="1655762"/>
          </a:xfrm>
          <a:prstGeom prst="rect">
            <a:avLst/>
          </a:prstGeo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2022/8/25</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434576070"/>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2" y="365126"/>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2"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2022/8/25</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094134548"/>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2" y="1709739"/>
            <a:ext cx="10515600" cy="2852737"/>
          </a:xfrm>
          <a:prstGeom prst="rect">
            <a:avLst/>
          </a:prstGeom>
        </p:spPr>
        <p:txBody>
          <a:bodyPr anchor="b"/>
          <a:lstStyle>
            <a:lvl1pPr>
              <a:defRPr sz="5999"/>
            </a:lvl1pPr>
          </a:lstStyle>
          <a:p>
            <a:r>
              <a:rPr lang="zh-CN" altLang="en-US"/>
              <a:t>单击此处编辑母版标题样式</a:t>
            </a:r>
          </a:p>
        </p:txBody>
      </p:sp>
      <p:sp>
        <p:nvSpPr>
          <p:cNvPr id="3" name="文本占位符 2"/>
          <p:cNvSpPr>
            <a:spLocks noGrp="1"/>
          </p:cNvSpPr>
          <p:nvPr>
            <p:ph type="body" idx="1"/>
          </p:nvPr>
        </p:nvSpPr>
        <p:spPr>
          <a:xfrm>
            <a:off x="831852" y="4589464"/>
            <a:ext cx="10515600" cy="1500187"/>
          </a:xfrm>
          <a:prstGeom prst="rect">
            <a:avLst/>
          </a:prstGeo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2022/8/25</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180656021"/>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2" y="365126"/>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2022/8/25</a:t>
            </a:fld>
            <a:endParaRPr lang="zh-CN" altLang="en-US"/>
          </a:p>
        </p:txBody>
      </p:sp>
      <p:sp>
        <p:nvSpPr>
          <p:cNvPr id="6" name="页脚占位符 5"/>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404923201"/>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90" y="365126"/>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4"/>
            <a:ext cx="5157787" cy="823912"/>
          </a:xfrm>
          <a:prstGeom prst="rect">
            <a:avLst/>
          </a:prstGeo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6"/>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2" y="1681164"/>
            <a:ext cx="5183188" cy="823912"/>
          </a:xfrm>
          <a:prstGeom prst="rect">
            <a:avLst/>
          </a:prstGeo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2" y="2505076"/>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2022/8/25</a:t>
            </a:fld>
            <a:endParaRPr lang="zh-CN" altLang="en-US"/>
          </a:p>
        </p:txBody>
      </p:sp>
      <p:sp>
        <p:nvSpPr>
          <p:cNvPr id="8" name="页脚占位符 7"/>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084691984"/>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2" y="365126"/>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2022/8/25</a:t>
            </a:fld>
            <a:endParaRPr lang="zh-CN" altLang="en-US"/>
          </a:p>
        </p:txBody>
      </p:sp>
      <p:sp>
        <p:nvSpPr>
          <p:cNvPr id="4" name="页脚占位符 3"/>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407157218"/>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2022/8/25</a:t>
            </a:fld>
            <a:endParaRPr lang="zh-CN" altLang="en-US"/>
          </a:p>
        </p:txBody>
      </p:sp>
      <p:sp>
        <p:nvSpPr>
          <p:cNvPr id="3" name="页脚占位符 2"/>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097148795"/>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2"/>
            <a:ext cx="3932237" cy="1600200"/>
          </a:xfrm>
          <a:prstGeom prst="rect">
            <a:avLst/>
          </a:prstGeom>
        </p:spPr>
        <p:txBody>
          <a:bodyPr anchor="b"/>
          <a:lstStyle>
            <a:lvl1pPr>
              <a:defRPr sz="3199"/>
            </a:lvl1pPr>
          </a:lstStyle>
          <a:p>
            <a:r>
              <a:rPr lang="zh-CN" altLang="en-US"/>
              <a:t>单击此处编辑母版标题样式</a:t>
            </a:r>
          </a:p>
        </p:txBody>
      </p:sp>
      <p:sp>
        <p:nvSpPr>
          <p:cNvPr id="3" name="内容占位符 2"/>
          <p:cNvSpPr>
            <a:spLocks noGrp="1"/>
          </p:cNvSpPr>
          <p:nvPr>
            <p:ph idx="1"/>
          </p:nvPr>
        </p:nvSpPr>
        <p:spPr>
          <a:xfrm>
            <a:off x="5183189" y="987426"/>
            <a:ext cx="6172200" cy="4873625"/>
          </a:xfrm>
          <a:prstGeom prst="rect">
            <a:avLst/>
          </a:prstGeo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9" y="2057401"/>
            <a:ext cx="3932237" cy="3811588"/>
          </a:xfrm>
          <a:prstGeom prst="rect">
            <a:avLst/>
          </a:prstGeo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2022/8/25</a:t>
            </a:fld>
            <a:endParaRPr lang="zh-CN" altLang="en-US"/>
          </a:p>
        </p:txBody>
      </p:sp>
      <p:sp>
        <p:nvSpPr>
          <p:cNvPr id="6" name="页脚占位符 5"/>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455347350"/>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2"/>
            <a:ext cx="3932237" cy="1600200"/>
          </a:xfrm>
          <a:prstGeom prst="rect">
            <a:avLst/>
          </a:prstGeom>
        </p:spPr>
        <p:txBody>
          <a:bodyPr anchor="b"/>
          <a:lstStyle>
            <a:lvl1pPr>
              <a:defRPr sz="3199"/>
            </a:lvl1pPr>
          </a:lstStyle>
          <a:p>
            <a:r>
              <a:rPr lang="zh-CN" altLang="en-US"/>
              <a:t>单击此处编辑母版标题样式</a:t>
            </a:r>
          </a:p>
        </p:txBody>
      </p:sp>
      <p:sp>
        <p:nvSpPr>
          <p:cNvPr id="3" name="图片占位符 2"/>
          <p:cNvSpPr>
            <a:spLocks noGrp="1"/>
          </p:cNvSpPr>
          <p:nvPr>
            <p:ph type="pic" idx="1"/>
          </p:nvPr>
        </p:nvSpPr>
        <p:spPr>
          <a:xfrm>
            <a:off x="5183189" y="987426"/>
            <a:ext cx="6172200" cy="4873625"/>
          </a:xfrm>
          <a:prstGeom prst="rect">
            <a:avLst/>
          </a:prstGeo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zh-CN" altLang="en-US"/>
          </a:p>
        </p:txBody>
      </p:sp>
      <p:sp>
        <p:nvSpPr>
          <p:cNvPr id="4" name="文本占位符 3"/>
          <p:cNvSpPr>
            <a:spLocks noGrp="1"/>
          </p:cNvSpPr>
          <p:nvPr>
            <p:ph type="body" sz="half" idx="2"/>
          </p:nvPr>
        </p:nvSpPr>
        <p:spPr>
          <a:xfrm>
            <a:off x="839789" y="2057401"/>
            <a:ext cx="3932237" cy="3811588"/>
          </a:xfrm>
          <a:prstGeom prst="rect">
            <a:avLst/>
          </a:prstGeo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2022/8/25</a:t>
            </a:fld>
            <a:endParaRPr lang="zh-CN" altLang="en-US"/>
          </a:p>
        </p:txBody>
      </p:sp>
      <p:sp>
        <p:nvSpPr>
          <p:cNvPr id="6" name="页脚占位符 5"/>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040846758"/>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A3311C9F-D64E-4824-A709-CF61DE4E0BDD}" type="datetime1">
              <a:rPr lang="en-US" altLang="zh-CN" smtClean="0">
                <a:solidFill>
                  <a:prstClr val="black">
                    <a:tint val="75000"/>
                  </a:prstClr>
                </a:solidFill>
              </a:rPr>
              <a:pPr>
                <a:defRPr/>
              </a:pPr>
              <a:t>8/25/2022</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97936397"/>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2" y="365126"/>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2"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2022/8/25</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430351787"/>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2022/8/25</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981282569"/>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200" y="18400"/>
            <a:ext cx="12192000" cy="6821200"/>
            <a:chOff x="-150" y="13800"/>
            <a:chExt cx="9144000" cy="5115900"/>
          </a:xfrm>
        </p:grpSpPr>
        <p:grpSp>
          <p:nvGrpSpPr>
            <p:cNvPr id="10" name="Google Shape;10;p2"/>
            <p:cNvGrpSpPr/>
            <p:nvPr/>
          </p:nvGrpSpPr>
          <p:grpSpPr>
            <a:xfrm>
              <a:off x="318911" y="13800"/>
              <a:ext cx="8506178" cy="5115900"/>
              <a:chOff x="318911" y="-66425"/>
              <a:chExt cx="8506178" cy="5115900"/>
            </a:xfrm>
          </p:grpSpPr>
          <p:cxnSp>
            <p:nvCxnSpPr>
              <p:cNvPr id="11" name="Google Shape;11;p2"/>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 name="Google Shape;12;p2"/>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3" name="Google Shape;13;p2"/>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 name="Google Shape;14;p2"/>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 name="Google Shape;15;p2"/>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 name="Google Shape;16;p2"/>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 name="Google Shape;17;p2"/>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8" name="Google Shape;18;p2"/>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9" name="Google Shape;19;p2"/>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0" name="Google Shape;20;p2"/>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1" name="Google Shape;21;p2"/>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2" name="Google Shape;22;p2"/>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3" name="Google Shape;23;p2"/>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4" name="Google Shape;24;p2"/>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 name="Google Shape;25;p2"/>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 name="Google Shape;26;p2"/>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7" name="Google Shape;27;p2"/>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8" name="Google Shape;28;p2"/>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9" name="Google Shape;29;p2"/>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0" name="Google Shape;30;p2"/>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1" name="Google Shape;31;p2"/>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2" name="Google Shape;32;p2"/>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3" name="Google Shape;33;p2"/>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34" name="Google Shape;34;p2"/>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5" name="Google Shape;35;p2"/>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 name="Google Shape;36;p2"/>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7" name="Google Shape;37;p2"/>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8" name="Google Shape;38;p2"/>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9" name="Google Shape;39;p2"/>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0" name="Google Shape;40;p2"/>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1" name="Google Shape;41;p2"/>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2" name="Google Shape;42;p2"/>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3" name="Google Shape;43;p2"/>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4" name="Google Shape;44;p2"/>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 name="Google Shape;45;p2"/>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 name="Google Shape;46;p2"/>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7" name="Google Shape;47;p2"/>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48" name="Google Shape;48;p2"/>
          <p:cNvSpPr/>
          <p:nvPr/>
        </p:nvSpPr>
        <p:spPr>
          <a:xfrm>
            <a:off x="576592"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9" name="Google Shape;49;p2"/>
          <p:cNvGrpSpPr/>
          <p:nvPr/>
        </p:nvGrpSpPr>
        <p:grpSpPr>
          <a:xfrm>
            <a:off x="557654" y="289310"/>
            <a:ext cx="11218568" cy="6022417"/>
            <a:chOff x="418241" y="216981"/>
            <a:chExt cx="8413926" cy="4516813"/>
          </a:xfrm>
        </p:grpSpPr>
        <p:sp>
          <p:nvSpPr>
            <p:cNvPr id="50" name="Google Shape;50;p2"/>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 name="Google Shape;51;p2"/>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2" name="Google Shape;52;p2"/>
          <p:cNvSpPr txBox="1">
            <a:spLocks noGrp="1"/>
          </p:cNvSpPr>
          <p:nvPr>
            <p:ph type="ctrTitle"/>
          </p:nvPr>
        </p:nvSpPr>
        <p:spPr>
          <a:xfrm>
            <a:off x="2425800" y="1470417"/>
            <a:ext cx="7340400" cy="3040800"/>
          </a:xfrm>
          <a:prstGeom prst="rect">
            <a:avLst/>
          </a:prstGeom>
        </p:spPr>
        <p:txBody>
          <a:bodyPr spcFirstLastPara="1" wrap="square" lIns="0" tIns="0" rIns="0" bIns="0" anchor="t" anchorCtr="0">
            <a:noAutofit/>
          </a:bodyPr>
          <a:lstStyle>
            <a:lvl1pPr lvl="0" algn="ctr">
              <a:lnSpc>
                <a:spcPct val="80000"/>
              </a:lnSpc>
              <a:spcBef>
                <a:spcPts val="0"/>
              </a:spcBef>
              <a:spcAft>
                <a:spcPts val="0"/>
              </a:spcAft>
              <a:buSzPts val="5200"/>
              <a:buNone/>
              <a:defRPr sz="8246" b="1">
                <a:solidFill>
                  <a:srgbClr val="46246A"/>
                </a:solidFill>
              </a:defRPr>
            </a:lvl1pPr>
            <a:lvl2pPr lvl="1" algn="ctr">
              <a:spcBef>
                <a:spcPts val="0"/>
              </a:spcBef>
              <a:spcAft>
                <a:spcPts val="0"/>
              </a:spcAft>
              <a:buSzPts val="5200"/>
              <a:buNone/>
              <a:defRPr sz="6916"/>
            </a:lvl2pPr>
            <a:lvl3pPr lvl="2" algn="ctr">
              <a:spcBef>
                <a:spcPts val="0"/>
              </a:spcBef>
              <a:spcAft>
                <a:spcPts val="0"/>
              </a:spcAft>
              <a:buSzPts val="5200"/>
              <a:buNone/>
              <a:defRPr sz="6916"/>
            </a:lvl3pPr>
            <a:lvl4pPr lvl="3" algn="ctr">
              <a:spcBef>
                <a:spcPts val="0"/>
              </a:spcBef>
              <a:spcAft>
                <a:spcPts val="0"/>
              </a:spcAft>
              <a:buSzPts val="5200"/>
              <a:buNone/>
              <a:defRPr sz="6916"/>
            </a:lvl4pPr>
            <a:lvl5pPr lvl="4" algn="ctr">
              <a:spcBef>
                <a:spcPts val="0"/>
              </a:spcBef>
              <a:spcAft>
                <a:spcPts val="0"/>
              </a:spcAft>
              <a:buSzPts val="5200"/>
              <a:buNone/>
              <a:defRPr sz="6916"/>
            </a:lvl5pPr>
            <a:lvl6pPr lvl="5" algn="ctr">
              <a:spcBef>
                <a:spcPts val="0"/>
              </a:spcBef>
              <a:spcAft>
                <a:spcPts val="0"/>
              </a:spcAft>
              <a:buSzPts val="5200"/>
              <a:buNone/>
              <a:defRPr sz="6916"/>
            </a:lvl6pPr>
            <a:lvl7pPr lvl="6" algn="ctr">
              <a:spcBef>
                <a:spcPts val="0"/>
              </a:spcBef>
              <a:spcAft>
                <a:spcPts val="0"/>
              </a:spcAft>
              <a:buSzPts val="5200"/>
              <a:buNone/>
              <a:defRPr sz="6916"/>
            </a:lvl7pPr>
            <a:lvl8pPr lvl="7" algn="ctr">
              <a:spcBef>
                <a:spcPts val="0"/>
              </a:spcBef>
              <a:spcAft>
                <a:spcPts val="0"/>
              </a:spcAft>
              <a:buSzPts val="5200"/>
              <a:buNone/>
              <a:defRPr sz="6916"/>
            </a:lvl8pPr>
            <a:lvl9pPr lvl="8" algn="ctr">
              <a:spcBef>
                <a:spcPts val="0"/>
              </a:spcBef>
              <a:spcAft>
                <a:spcPts val="0"/>
              </a:spcAft>
              <a:buSzPts val="5200"/>
              <a:buNone/>
              <a:defRPr sz="6916"/>
            </a:lvl9pPr>
          </a:lstStyle>
          <a:p>
            <a:endParaRPr/>
          </a:p>
        </p:txBody>
      </p:sp>
      <p:sp>
        <p:nvSpPr>
          <p:cNvPr id="53" name="Google Shape;53;p2"/>
          <p:cNvSpPr txBox="1">
            <a:spLocks noGrp="1"/>
          </p:cNvSpPr>
          <p:nvPr>
            <p:ph type="subTitle" idx="1"/>
          </p:nvPr>
        </p:nvSpPr>
        <p:spPr>
          <a:xfrm>
            <a:off x="3396600" y="4893379"/>
            <a:ext cx="5398800" cy="396400"/>
          </a:xfrm>
          <a:prstGeom prst="rect">
            <a:avLst/>
          </a:prstGeom>
        </p:spPr>
        <p:txBody>
          <a:bodyPr spcFirstLastPara="1" wrap="square" lIns="0" tIns="0" rIns="0" bIns="0" anchor="t" anchorCtr="0">
            <a:noAutofit/>
          </a:bodyPr>
          <a:lstStyle>
            <a:lvl1pPr lvl="0" algn="ctr">
              <a:lnSpc>
                <a:spcPct val="100000"/>
              </a:lnSpc>
              <a:spcBef>
                <a:spcPts val="0"/>
              </a:spcBef>
              <a:spcAft>
                <a:spcPts val="0"/>
              </a:spcAft>
              <a:buSzPts val="2800"/>
              <a:buNone/>
              <a:defRPr sz="2128">
                <a:solidFill>
                  <a:schemeClr val="lt1"/>
                </a:solidFill>
                <a:latin typeface="Lato"/>
                <a:ea typeface="Lato"/>
                <a:cs typeface="Lato"/>
                <a:sym typeface="Lato"/>
              </a:defRPr>
            </a:lvl1pPr>
            <a:lvl2pPr lvl="1" algn="ctr">
              <a:lnSpc>
                <a:spcPct val="100000"/>
              </a:lnSpc>
              <a:spcBef>
                <a:spcPts val="0"/>
              </a:spcBef>
              <a:spcAft>
                <a:spcPts val="0"/>
              </a:spcAft>
              <a:buSzPts val="2800"/>
              <a:buNone/>
              <a:defRPr sz="3724"/>
            </a:lvl2pPr>
            <a:lvl3pPr lvl="2" algn="ctr">
              <a:lnSpc>
                <a:spcPct val="100000"/>
              </a:lnSpc>
              <a:spcBef>
                <a:spcPts val="0"/>
              </a:spcBef>
              <a:spcAft>
                <a:spcPts val="0"/>
              </a:spcAft>
              <a:buSzPts val="2800"/>
              <a:buNone/>
              <a:defRPr sz="3724"/>
            </a:lvl3pPr>
            <a:lvl4pPr lvl="3" algn="ctr">
              <a:lnSpc>
                <a:spcPct val="100000"/>
              </a:lnSpc>
              <a:spcBef>
                <a:spcPts val="0"/>
              </a:spcBef>
              <a:spcAft>
                <a:spcPts val="0"/>
              </a:spcAft>
              <a:buSzPts val="2800"/>
              <a:buNone/>
              <a:defRPr sz="3724"/>
            </a:lvl4pPr>
            <a:lvl5pPr lvl="4" algn="ctr">
              <a:lnSpc>
                <a:spcPct val="100000"/>
              </a:lnSpc>
              <a:spcBef>
                <a:spcPts val="0"/>
              </a:spcBef>
              <a:spcAft>
                <a:spcPts val="0"/>
              </a:spcAft>
              <a:buSzPts val="2800"/>
              <a:buNone/>
              <a:defRPr sz="3724"/>
            </a:lvl5pPr>
            <a:lvl6pPr lvl="5" algn="ctr">
              <a:lnSpc>
                <a:spcPct val="100000"/>
              </a:lnSpc>
              <a:spcBef>
                <a:spcPts val="0"/>
              </a:spcBef>
              <a:spcAft>
                <a:spcPts val="0"/>
              </a:spcAft>
              <a:buSzPts val="2800"/>
              <a:buNone/>
              <a:defRPr sz="3724"/>
            </a:lvl6pPr>
            <a:lvl7pPr lvl="6" algn="ctr">
              <a:lnSpc>
                <a:spcPct val="100000"/>
              </a:lnSpc>
              <a:spcBef>
                <a:spcPts val="0"/>
              </a:spcBef>
              <a:spcAft>
                <a:spcPts val="0"/>
              </a:spcAft>
              <a:buSzPts val="2800"/>
              <a:buNone/>
              <a:defRPr sz="3724"/>
            </a:lvl7pPr>
            <a:lvl8pPr lvl="7" algn="ctr">
              <a:lnSpc>
                <a:spcPct val="100000"/>
              </a:lnSpc>
              <a:spcBef>
                <a:spcPts val="0"/>
              </a:spcBef>
              <a:spcAft>
                <a:spcPts val="0"/>
              </a:spcAft>
              <a:buSzPts val="2800"/>
              <a:buNone/>
              <a:defRPr sz="3724"/>
            </a:lvl8pPr>
            <a:lvl9pPr lvl="8" algn="ctr">
              <a:lnSpc>
                <a:spcPct val="100000"/>
              </a:lnSpc>
              <a:spcBef>
                <a:spcPts val="0"/>
              </a:spcBef>
              <a:spcAft>
                <a:spcPts val="0"/>
              </a:spcAft>
              <a:buSzPts val="2800"/>
              <a:buNone/>
              <a:defRPr sz="3724"/>
            </a:lvl9pPr>
          </a:lstStyle>
          <a:p>
            <a:endParaRPr/>
          </a:p>
        </p:txBody>
      </p:sp>
      <p:sp>
        <p:nvSpPr>
          <p:cNvPr id="54" name="Google Shape;54;p2"/>
          <p:cNvSpPr/>
          <p:nvPr/>
        </p:nvSpPr>
        <p:spPr>
          <a:xfrm>
            <a:off x="11087336" y="5133935"/>
            <a:ext cx="2497" cy="2397"/>
          </a:xfrm>
          <a:custGeom>
            <a:avLst/>
            <a:gdLst/>
            <a:ahLst/>
            <a:cxnLst/>
            <a:rect l="l" t="t" r="r" b="b"/>
            <a:pathLst>
              <a:path w="25" h="24" extrusionOk="0">
                <a:moveTo>
                  <a:pt x="25" y="0"/>
                </a:moveTo>
                <a:cubicBezTo>
                  <a:pt x="1" y="0"/>
                  <a:pt x="1" y="12"/>
                  <a:pt x="1" y="24"/>
                </a:cubicBezTo>
                <a:cubicBezTo>
                  <a:pt x="1" y="24"/>
                  <a:pt x="1" y="12"/>
                  <a:pt x="25" y="0"/>
                </a:cubicBezTo>
                <a:close/>
              </a:path>
            </a:pathLst>
          </a:custGeom>
          <a:solidFill>
            <a:srgbClr val="44484B"/>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5" name="Google Shape;55;p2"/>
          <p:cNvSpPr/>
          <p:nvPr/>
        </p:nvSpPr>
        <p:spPr>
          <a:xfrm>
            <a:off x="9527311" y="5883038"/>
            <a:ext cx="3695" cy="100"/>
          </a:xfrm>
          <a:custGeom>
            <a:avLst/>
            <a:gdLst/>
            <a:ahLst/>
            <a:cxnLst/>
            <a:rect l="l" t="t" r="r" b="b"/>
            <a:pathLst>
              <a:path w="37" h="1" extrusionOk="0">
                <a:moveTo>
                  <a:pt x="1" y="0"/>
                </a:moveTo>
                <a:lnTo>
                  <a:pt x="37" y="0"/>
                </a:lnTo>
                <a:lnTo>
                  <a:pt x="37" y="0"/>
                </a:lnTo>
                <a:close/>
              </a:path>
            </a:pathLst>
          </a:custGeom>
          <a:solidFill>
            <a:srgbClr val="44484B"/>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36808125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6"/>
        <p:cNvGrpSpPr/>
        <p:nvPr/>
      </p:nvGrpSpPr>
      <p:grpSpPr>
        <a:xfrm>
          <a:off x="0" y="0"/>
          <a:ext cx="0" cy="0"/>
          <a:chOff x="0" y="0"/>
          <a:chExt cx="0" cy="0"/>
        </a:xfrm>
      </p:grpSpPr>
      <p:grpSp>
        <p:nvGrpSpPr>
          <p:cNvPr id="57" name="Google Shape;57;p3"/>
          <p:cNvGrpSpPr/>
          <p:nvPr/>
        </p:nvGrpSpPr>
        <p:grpSpPr>
          <a:xfrm>
            <a:off x="-200" y="18400"/>
            <a:ext cx="12192000" cy="6821200"/>
            <a:chOff x="-150" y="13800"/>
            <a:chExt cx="9144000" cy="5115900"/>
          </a:xfrm>
        </p:grpSpPr>
        <p:grpSp>
          <p:nvGrpSpPr>
            <p:cNvPr id="58" name="Google Shape;58;p3"/>
            <p:cNvGrpSpPr/>
            <p:nvPr/>
          </p:nvGrpSpPr>
          <p:grpSpPr>
            <a:xfrm>
              <a:off x="318911" y="13800"/>
              <a:ext cx="8506178" cy="5115900"/>
              <a:chOff x="318911" y="-66425"/>
              <a:chExt cx="8506178" cy="5115900"/>
            </a:xfrm>
          </p:grpSpPr>
          <p:cxnSp>
            <p:nvCxnSpPr>
              <p:cNvPr id="59" name="Google Shape;59;p3"/>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0" name="Google Shape;60;p3"/>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1" name="Google Shape;61;p3"/>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2" name="Google Shape;62;p3"/>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3" name="Google Shape;63;p3"/>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4" name="Google Shape;64;p3"/>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5" name="Google Shape;65;p3"/>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6" name="Google Shape;66;p3"/>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7" name="Google Shape;67;p3"/>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 name="Google Shape;68;p3"/>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 name="Google Shape;69;p3"/>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0" name="Google Shape;70;p3"/>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1" name="Google Shape;71;p3"/>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2" name="Google Shape;72;p3"/>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3" name="Google Shape;73;p3"/>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4" name="Google Shape;74;p3"/>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5" name="Google Shape;75;p3"/>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6" name="Google Shape;76;p3"/>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7" name="Google Shape;77;p3"/>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8" name="Google Shape;78;p3"/>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9" name="Google Shape;79;p3"/>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80" name="Google Shape;80;p3"/>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81" name="Google Shape;81;p3"/>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82" name="Google Shape;82;p3"/>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3" name="Google Shape;83;p3"/>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4" name="Google Shape;84;p3"/>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5" name="Google Shape;85;p3"/>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6" name="Google Shape;86;p3"/>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7" name="Google Shape;87;p3"/>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8" name="Google Shape;88;p3"/>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9" name="Google Shape;89;p3"/>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0" name="Google Shape;90;p3"/>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1" name="Google Shape;91;p3"/>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2" name="Google Shape;92;p3"/>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3" name="Google Shape;93;p3"/>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4" name="Google Shape;94;p3"/>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5" name="Google Shape;95;p3"/>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96" name="Google Shape;96;p3"/>
          <p:cNvSpPr/>
          <p:nvPr/>
        </p:nvSpPr>
        <p:spPr>
          <a:xfrm>
            <a:off x="576592"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97" name="Google Shape;97;p3"/>
          <p:cNvGrpSpPr/>
          <p:nvPr/>
        </p:nvGrpSpPr>
        <p:grpSpPr>
          <a:xfrm>
            <a:off x="557654" y="289310"/>
            <a:ext cx="11218568" cy="6022417"/>
            <a:chOff x="418241" y="216981"/>
            <a:chExt cx="8413926" cy="4516813"/>
          </a:xfrm>
        </p:grpSpPr>
        <p:sp>
          <p:nvSpPr>
            <p:cNvPr id="98" name="Google Shape;98;p3"/>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9" name="Google Shape;99;p3"/>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00" name="Google Shape;100;p3"/>
          <p:cNvSpPr txBox="1">
            <a:spLocks noGrp="1"/>
          </p:cNvSpPr>
          <p:nvPr>
            <p:ph type="title"/>
          </p:nvPr>
        </p:nvSpPr>
        <p:spPr>
          <a:xfrm>
            <a:off x="4712866" y="2114500"/>
            <a:ext cx="4322800" cy="14428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600"/>
              <a:buNone/>
              <a:defRPr sz="11305" b="1"/>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endParaRPr/>
          </a:p>
        </p:txBody>
      </p:sp>
      <p:sp>
        <p:nvSpPr>
          <p:cNvPr id="101" name="Google Shape;101;p3"/>
          <p:cNvSpPr txBox="1">
            <a:spLocks noGrp="1"/>
          </p:cNvSpPr>
          <p:nvPr>
            <p:ph type="subTitle" idx="1"/>
          </p:nvPr>
        </p:nvSpPr>
        <p:spPr>
          <a:xfrm>
            <a:off x="4712866" y="3657767"/>
            <a:ext cx="4983200" cy="4180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SzPts val="2800"/>
              <a:buNone/>
              <a:defRPr sz="2128">
                <a:solidFill>
                  <a:srgbClr val="FFFFFF"/>
                </a:solidFill>
              </a:defRPr>
            </a:lvl1pPr>
            <a:lvl2pPr lvl="1" algn="ctr" rtl="0">
              <a:lnSpc>
                <a:spcPct val="100000"/>
              </a:lnSpc>
              <a:spcBef>
                <a:spcPts val="0"/>
              </a:spcBef>
              <a:spcAft>
                <a:spcPts val="0"/>
              </a:spcAft>
              <a:buSzPts val="2800"/>
              <a:buNone/>
              <a:defRPr sz="3724"/>
            </a:lvl2pPr>
            <a:lvl3pPr lvl="2" algn="ctr" rtl="0">
              <a:lnSpc>
                <a:spcPct val="100000"/>
              </a:lnSpc>
              <a:spcBef>
                <a:spcPts val="0"/>
              </a:spcBef>
              <a:spcAft>
                <a:spcPts val="0"/>
              </a:spcAft>
              <a:buSzPts val="2800"/>
              <a:buNone/>
              <a:defRPr sz="3724"/>
            </a:lvl3pPr>
            <a:lvl4pPr lvl="3" algn="ctr" rtl="0">
              <a:lnSpc>
                <a:spcPct val="100000"/>
              </a:lnSpc>
              <a:spcBef>
                <a:spcPts val="0"/>
              </a:spcBef>
              <a:spcAft>
                <a:spcPts val="0"/>
              </a:spcAft>
              <a:buSzPts val="2800"/>
              <a:buNone/>
              <a:defRPr sz="3724"/>
            </a:lvl4pPr>
            <a:lvl5pPr lvl="4" algn="ctr" rtl="0">
              <a:lnSpc>
                <a:spcPct val="100000"/>
              </a:lnSpc>
              <a:spcBef>
                <a:spcPts val="0"/>
              </a:spcBef>
              <a:spcAft>
                <a:spcPts val="0"/>
              </a:spcAft>
              <a:buSzPts val="2800"/>
              <a:buNone/>
              <a:defRPr sz="3724"/>
            </a:lvl5pPr>
            <a:lvl6pPr lvl="5" algn="ctr" rtl="0">
              <a:lnSpc>
                <a:spcPct val="100000"/>
              </a:lnSpc>
              <a:spcBef>
                <a:spcPts val="0"/>
              </a:spcBef>
              <a:spcAft>
                <a:spcPts val="0"/>
              </a:spcAft>
              <a:buSzPts val="2800"/>
              <a:buNone/>
              <a:defRPr sz="3724"/>
            </a:lvl6pPr>
            <a:lvl7pPr lvl="6" algn="ctr" rtl="0">
              <a:lnSpc>
                <a:spcPct val="100000"/>
              </a:lnSpc>
              <a:spcBef>
                <a:spcPts val="0"/>
              </a:spcBef>
              <a:spcAft>
                <a:spcPts val="0"/>
              </a:spcAft>
              <a:buSzPts val="2800"/>
              <a:buNone/>
              <a:defRPr sz="3724"/>
            </a:lvl7pPr>
            <a:lvl8pPr lvl="7" algn="ctr" rtl="0">
              <a:lnSpc>
                <a:spcPct val="100000"/>
              </a:lnSpc>
              <a:spcBef>
                <a:spcPts val="0"/>
              </a:spcBef>
              <a:spcAft>
                <a:spcPts val="0"/>
              </a:spcAft>
              <a:buSzPts val="2800"/>
              <a:buNone/>
              <a:defRPr sz="3724"/>
            </a:lvl8pPr>
            <a:lvl9pPr lvl="8" algn="ctr" rtl="0">
              <a:lnSpc>
                <a:spcPct val="100000"/>
              </a:lnSpc>
              <a:spcBef>
                <a:spcPts val="0"/>
              </a:spcBef>
              <a:spcAft>
                <a:spcPts val="0"/>
              </a:spcAft>
              <a:buSzPts val="2800"/>
              <a:buNone/>
              <a:defRPr sz="3724"/>
            </a:lvl9pPr>
          </a:lstStyle>
          <a:p>
            <a:endParaRPr/>
          </a:p>
        </p:txBody>
      </p:sp>
      <p:sp>
        <p:nvSpPr>
          <p:cNvPr id="102" name="Google Shape;102;p3"/>
          <p:cNvSpPr txBox="1">
            <a:spLocks noGrp="1"/>
          </p:cNvSpPr>
          <p:nvPr>
            <p:ph type="title" idx="2" hasCustomPrompt="1"/>
          </p:nvPr>
        </p:nvSpPr>
        <p:spPr>
          <a:xfrm>
            <a:off x="2133717" y="2114500"/>
            <a:ext cx="2281600" cy="2080000"/>
          </a:xfrm>
          <a:prstGeom prst="rect">
            <a:avLst/>
          </a:prstGeom>
        </p:spPr>
        <p:txBody>
          <a:bodyPr spcFirstLastPara="1" wrap="square" lIns="0" tIns="0" rIns="0" bIns="0" anchor="ctr" anchorCtr="0">
            <a:noAutofit/>
          </a:bodyPr>
          <a:lstStyle>
            <a:lvl1pPr lvl="0" algn="ctr" rtl="0">
              <a:spcBef>
                <a:spcPts val="0"/>
              </a:spcBef>
              <a:spcAft>
                <a:spcPts val="0"/>
              </a:spcAft>
              <a:buClr>
                <a:schemeClr val="lt1"/>
              </a:buClr>
              <a:buSzPts val="12000"/>
              <a:buNone/>
              <a:defRPr sz="11305">
                <a:solidFill>
                  <a:schemeClr val="accent1"/>
                </a:solidFill>
              </a:defRPr>
            </a:lvl1pPr>
            <a:lvl2pPr lvl="1" algn="ctr" rtl="0">
              <a:spcBef>
                <a:spcPts val="0"/>
              </a:spcBef>
              <a:spcAft>
                <a:spcPts val="0"/>
              </a:spcAft>
              <a:buSzPts val="12000"/>
              <a:buNone/>
              <a:defRPr sz="15960"/>
            </a:lvl2pPr>
            <a:lvl3pPr lvl="2" algn="ctr" rtl="0">
              <a:spcBef>
                <a:spcPts val="0"/>
              </a:spcBef>
              <a:spcAft>
                <a:spcPts val="0"/>
              </a:spcAft>
              <a:buSzPts val="12000"/>
              <a:buNone/>
              <a:defRPr sz="15960"/>
            </a:lvl3pPr>
            <a:lvl4pPr lvl="3" algn="ctr" rtl="0">
              <a:spcBef>
                <a:spcPts val="0"/>
              </a:spcBef>
              <a:spcAft>
                <a:spcPts val="0"/>
              </a:spcAft>
              <a:buSzPts val="12000"/>
              <a:buNone/>
              <a:defRPr sz="15960"/>
            </a:lvl4pPr>
            <a:lvl5pPr lvl="4" algn="ctr" rtl="0">
              <a:spcBef>
                <a:spcPts val="0"/>
              </a:spcBef>
              <a:spcAft>
                <a:spcPts val="0"/>
              </a:spcAft>
              <a:buSzPts val="12000"/>
              <a:buNone/>
              <a:defRPr sz="15960"/>
            </a:lvl5pPr>
            <a:lvl6pPr lvl="5" algn="ctr" rtl="0">
              <a:spcBef>
                <a:spcPts val="0"/>
              </a:spcBef>
              <a:spcAft>
                <a:spcPts val="0"/>
              </a:spcAft>
              <a:buSzPts val="12000"/>
              <a:buNone/>
              <a:defRPr sz="15960"/>
            </a:lvl6pPr>
            <a:lvl7pPr lvl="6" algn="ctr" rtl="0">
              <a:spcBef>
                <a:spcPts val="0"/>
              </a:spcBef>
              <a:spcAft>
                <a:spcPts val="0"/>
              </a:spcAft>
              <a:buSzPts val="12000"/>
              <a:buNone/>
              <a:defRPr sz="15960"/>
            </a:lvl7pPr>
            <a:lvl8pPr lvl="7" algn="ctr" rtl="0">
              <a:spcBef>
                <a:spcPts val="0"/>
              </a:spcBef>
              <a:spcAft>
                <a:spcPts val="0"/>
              </a:spcAft>
              <a:buSzPts val="12000"/>
              <a:buNone/>
              <a:defRPr sz="15960"/>
            </a:lvl8pPr>
            <a:lvl9pPr lvl="8" algn="ctr" rtl="0">
              <a:spcBef>
                <a:spcPts val="0"/>
              </a:spcBef>
              <a:spcAft>
                <a:spcPts val="0"/>
              </a:spcAft>
              <a:buSzPts val="12000"/>
              <a:buNone/>
              <a:defRPr sz="15960"/>
            </a:lvl9pPr>
          </a:lstStyle>
          <a:p>
            <a:r>
              <a:t>xx%</a:t>
            </a:r>
          </a:p>
        </p:txBody>
      </p:sp>
    </p:spTree>
    <p:extLst>
      <p:ext uri="{BB962C8B-B14F-4D97-AF65-F5344CB8AC3E}">
        <p14:creationId xmlns:p14="http://schemas.microsoft.com/office/powerpoint/2010/main" val="10292009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3"/>
        <p:cNvGrpSpPr/>
        <p:nvPr/>
      </p:nvGrpSpPr>
      <p:grpSpPr>
        <a:xfrm>
          <a:off x="0" y="0"/>
          <a:ext cx="0" cy="0"/>
          <a:chOff x="0" y="0"/>
          <a:chExt cx="0" cy="0"/>
        </a:xfrm>
      </p:grpSpPr>
      <p:grpSp>
        <p:nvGrpSpPr>
          <p:cNvPr id="104" name="Google Shape;104;p4"/>
          <p:cNvGrpSpPr/>
          <p:nvPr/>
        </p:nvGrpSpPr>
        <p:grpSpPr>
          <a:xfrm>
            <a:off x="-200" y="18400"/>
            <a:ext cx="12192000" cy="6821200"/>
            <a:chOff x="-150" y="13800"/>
            <a:chExt cx="9144000" cy="5115900"/>
          </a:xfrm>
        </p:grpSpPr>
        <p:grpSp>
          <p:nvGrpSpPr>
            <p:cNvPr id="105" name="Google Shape;105;p4"/>
            <p:cNvGrpSpPr/>
            <p:nvPr/>
          </p:nvGrpSpPr>
          <p:grpSpPr>
            <a:xfrm>
              <a:off x="318911" y="13800"/>
              <a:ext cx="8506178" cy="5115900"/>
              <a:chOff x="318911" y="-66425"/>
              <a:chExt cx="8506178" cy="5115900"/>
            </a:xfrm>
          </p:grpSpPr>
          <p:cxnSp>
            <p:nvCxnSpPr>
              <p:cNvPr id="106" name="Google Shape;106;p4"/>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07" name="Google Shape;107;p4"/>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08" name="Google Shape;108;p4"/>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09" name="Google Shape;109;p4"/>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0" name="Google Shape;110;p4"/>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1" name="Google Shape;111;p4"/>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2" name="Google Shape;112;p4"/>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3" name="Google Shape;113;p4"/>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4" name="Google Shape;114;p4"/>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5" name="Google Shape;115;p4"/>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6" name="Google Shape;116;p4"/>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7" name="Google Shape;117;p4"/>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8" name="Google Shape;118;p4"/>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9" name="Google Shape;119;p4"/>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0" name="Google Shape;120;p4"/>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1" name="Google Shape;121;p4"/>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2" name="Google Shape;122;p4"/>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3" name="Google Shape;123;p4"/>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4" name="Google Shape;124;p4"/>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5" name="Google Shape;125;p4"/>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6" name="Google Shape;126;p4"/>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7" name="Google Shape;127;p4"/>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8" name="Google Shape;128;p4"/>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29" name="Google Shape;129;p4"/>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0" name="Google Shape;130;p4"/>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1" name="Google Shape;131;p4"/>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2" name="Google Shape;132;p4"/>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3" name="Google Shape;133;p4"/>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4" name="Google Shape;134;p4"/>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5" name="Google Shape;135;p4"/>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6" name="Google Shape;136;p4"/>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7" name="Google Shape;137;p4"/>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8" name="Google Shape;138;p4"/>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9" name="Google Shape;139;p4"/>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0" name="Google Shape;140;p4"/>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1" name="Google Shape;141;p4"/>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2" name="Google Shape;142;p4"/>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143" name="Google Shape;143;p4"/>
          <p:cNvSpPr/>
          <p:nvPr/>
        </p:nvSpPr>
        <p:spPr>
          <a:xfrm flipH="1">
            <a:off x="992194"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44" name="Google Shape;144;p4"/>
          <p:cNvGrpSpPr/>
          <p:nvPr/>
        </p:nvGrpSpPr>
        <p:grpSpPr>
          <a:xfrm flipH="1">
            <a:off x="557654" y="289310"/>
            <a:ext cx="11218568" cy="6022417"/>
            <a:chOff x="418241" y="216981"/>
            <a:chExt cx="8413926" cy="4516813"/>
          </a:xfrm>
        </p:grpSpPr>
        <p:sp>
          <p:nvSpPr>
            <p:cNvPr id="145" name="Google Shape;145;p4"/>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 name="Google Shape;146;p4"/>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47" name="Google Shape;147;p4"/>
          <p:cNvSpPr txBox="1">
            <a:spLocks noGrp="1"/>
          </p:cNvSpPr>
          <p:nvPr>
            <p:ph type="title"/>
          </p:nvPr>
        </p:nvSpPr>
        <p:spPr>
          <a:xfrm>
            <a:off x="950967" y="963168"/>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20" b="1">
                <a:solidFill>
                  <a:schemeClr val="dk2"/>
                </a:solidFill>
              </a:defRPr>
            </a:lvl1pPr>
            <a:lvl2pPr lvl="1" rtl="0">
              <a:spcBef>
                <a:spcPts val="0"/>
              </a:spcBef>
              <a:spcAft>
                <a:spcPts val="0"/>
              </a:spcAft>
              <a:buClr>
                <a:schemeClr val="dk2"/>
              </a:buClr>
              <a:buSzPts val="2800"/>
              <a:buNone/>
              <a:defRPr sz="3724">
                <a:solidFill>
                  <a:schemeClr val="dk2"/>
                </a:solidFill>
              </a:defRPr>
            </a:lvl2pPr>
            <a:lvl3pPr lvl="2" rtl="0">
              <a:spcBef>
                <a:spcPts val="0"/>
              </a:spcBef>
              <a:spcAft>
                <a:spcPts val="0"/>
              </a:spcAft>
              <a:buClr>
                <a:schemeClr val="dk2"/>
              </a:buClr>
              <a:buSzPts val="2800"/>
              <a:buNone/>
              <a:defRPr sz="3724">
                <a:solidFill>
                  <a:schemeClr val="dk2"/>
                </a:solidFill>
              </a:defRPr>
            </a:lvl3pPr>
            <a:lvl4pPr lvl="3" rtl="0">
              <a:spcBef>
                <a:spcPts val="0"/>
              </a:spcBef>
              <a:spcAft>
                <a:spcPts val="0"/>
              </a:spcAft>
              <a:buClr>
                <a:schemeClr val="dk2"/>
              </a:buClr>
              <a:buSzPts val="2800"/>
              <a:buNone/>
              <a:defRPr sz="3724">
                <a:solidFill>
                  <a:schemeClr val="dk2"/>
                </a:solidFill>
              </a:defRPr>
            </a:lvl4pPr>
            <a:lvl5pPr lvl="4" rtl="0">
              <a:spcBef>
                <a:spcPts val="0"/>
              </a:spcBef>
              <a:spcAft>
                <a:spcPts val="0"/>
              </a:spcAft>
              <a:buClr>
                <a:schemeClr val="dk2"/>
              </a:buClr>
              <a:buSzPts val="2800"/>
              <a:buNone/>
              <a:defRPr sz="3724">
                <a:solidFill>
                  <a:schemeClr val="dk2"/>
                </a:solidFill>
              </a:defRPr>
            </a:lvl5pPr>
            <a:lvl6pPr lvl="5" rtl="0">
              <a:spcBef>
                <a:spcPts val="0"/>
              </a:spcBef>
              <a:spcAft>
                <a:spcPts val="0"/>
              </a:spcAft>
              <a:buClr>
                <a:schemeClr val="dk2"/>
              </a:buClr>
              <a:buSzPts val="2800"/>
              <a:buNone/>
              <a:defRPr sz="3724">
                <a:solidFill>
                  <a:schemeClr val="dk2"/>
                </a:solidFill>
              </a:defRPr>
            </a:lvl6pPr>
            <a:lvl7pPr lvl="6" rtl="0">
              <a:spcBef>
                <a:spcPts val="0"/>
              </a:spcBef>
              <a:spcAft>
                <a:spcPts val="0"/>
              </a:spcAft>
              <a:buClr>
                <a:schemeClr val="dk2"/>
              </a:buClr>
              <a:buSzPts val="2800"/>
              <a:buNone/>
              <a:defRPr sz="3724">
                <a:solidFill>
                  <a:schemeClr val="dk2"/>
                </a:solidFill>
              </a:defRPr>
            </a:lvl7pPr>
            <a:lvl8pPr lvl="7" rtl="0">
              <a:spcBef>
                <a:spcPts val="0"/>
              </a:spcBef>
              <a:spcAft>
                <a:spcPts val="0"/>
              </a:spcAft>
              <a:buClr>
                <a:schemeClr val="dk2"/>
              </a:buClr>
              <a:buSzPts val="2800"/>
              <a:buNone/>
              <a:defRPr sz="3724">
                <a:solidFill>
                  <a:schemeClr val="dk2"/>
                </a:solidFill>
              </a:defRPr>
            </a:lvl8pPr>
            <a:lvl9pPr lvl="8" rtl="0">
              <a:spcBef>
                <a:spcPts val="0"/>
              </a:spcBef>
              <a:spcAft>
                <a:spcPts val="0"/>
              </a:spcAft>
              <a:buClr>
                <a:schemeClr val="dk2"/>
              </a:buClr>
              <a:buSzPts val="2800"/>
              <a:buNone/>
              <a:defRPr sz="3724">
                <a:solidFill>
                  <a:schemeClr val="dk2"/>
                </a:solidFill>
              </a:defRPr>
            </a:lvl9pPr>
          </a:lstStyle>
          <a:p>
            <a:endParaRPr/>
          </a:p>
        </p:txBody>
      </p:sp>
      <p:sp>
        <p:nvSpPr>
          <p:cNvPr id="148" name="Google Shape;148;p4"/>
          <p:cNvSpPr txBox="1">
            <a:spLocks noGrp="1"/>
          </p:cNvSpPr>
          <p:nvPr>
            <p:ph type="subTitle" idx="1"/>
          </p:nvPr>
        </p:nvSpPr>
        <p:spPr>
          <a:xfrm>
            <a:off x="1211601" y="1761600"/>
            <a:ext cx="9768800" cy="4176800"/>
          </a:xfrm>
          <a:prstGeom prst="rect">
            <a:avLst/>
          </a:prstGeom>
          <a:noFill/>
          <a:ln>
            <a:noFill/>
          </a:ln>
        </p:spPr>
        <p:txBody>
          <a:bodyPr spcFirstLastPara="1" wrap="square" lIns="0" tIns="0" rIns="0" bIns="0" anchor="t" anchorCtr="0">
            <a:noAutofit/>
          </a:bodyPr>
          <a:lstStyle>
            <a:lvl1pPr lvl="0" rtl="0">
              <a:lnSpc>
                <a:spcPct val="100000"/>
              </a:lnSpc>
              <a:spcBef>
                <a:spcPts val="0"/>
              </a:spcBef>
              <a:spcAft>
                <a:spcPts val="0"/>
              </a:spcAft>
              <a:buSzPts val="1800"/>
              <a:buFont typeface="Anaheim"/>
              <a:buAutoNum type="arabicPeriod"/>
              <a:defRPr sz="1596"/>
            </a:lvl1pPr>
            <a:lvl2pPr lvl="1" algn="ctr" rtl="0">
              <a:lnSpc>
                <a:spcPct val="100000"/>
              </a:lnSpc>
              <a:spcBef>
                <a:spcPts val="0"/>
              </a:spcBef>
              <a:spcAft>
                <a:spcPts val="0"/>
              </a:spcAft>
              <a:buSzPts val="1400"/>
              <a:buAutoNum type="alphaLcPeriod"/>
              <a:defRPr sz="3724"/>
            </a:lvl2pPr>
            <a:lvl3pPr lvl="2" algn="ctr" rtl="0">
              <a:lnSpc>
                <a:spcPct val="100000"/>
              </a:lnSpc>
              <a:spcBef>
                <a:spcPts val="0"/>
              </a:spcBef>
              <a:spcAft>
                <a:spcPts val="0"/>
              </a:spcAft>
              <a:buSzPts val="1400"/>
              <a:buAutoNum type="romanLcPeriod"/>
              <a:defRPr sz="3724"/>
            </a:lvl3pPr>
            <a:lvl4pPr lvl="3" algn="ctr" rtl="0">
              <a:lnSpc>
                <a:spcPct val="100000"/>
              </a:lnSpc>
              <a:spcBef>
                <a:spcPts val="0"/>
              </a:spcBef>
              <a:spcAft>
                <a:spcPts val="0"/>
              </a:spcAft>
              <a:buSzPts val="1400"/>
              <a:buAutoNum type="arabicPeriod"/>
              <a:defRPr sz="3724"/>
            </a:lvl4pPr>
            <a:lvl5pPr lvl="4" algn="ctr" rtl="0">
              <a:lnSpc>
                <a:spcPct val="100000"/>
              </a:lnSpc>
              <a:spcBef>
                <a:spcPts val="0"/>
              </a:spcBef>
              <a:spcAft>
                <a:spcPts val="0"/>
              </a:spcAft>
              <a:buSzPts val="1400"/>
              <a:buAutoNum type="alphaLcPeriod"/>
              <a:defRPr sz="3724"/>
            </a:lvl5pPr>
            <a:lvl6pPr lvl="5" algn="ctr" rtl="0">
              <a:lnSpc>
                <a:spcPct val="100000"/>
              </a:lnSpc>
              <a:spcBef>
                <a:spcPts val="0"/>
              </a:spcBef>
              <a:spcAft>
                <a:spcPts val="0"/>
              </a:spcAft>
              <a:buSzPts val="1400"/>
              <a:buAutoNum type="romanLcPeriod"/>
              <a:defRPr sz="3724"/>
            </a:lvl6pPr>
            <a:lvl7pPr lvl="6" algn="ctr" rtl="0">
              <a:lnSpc>
                <a:spcPct val="100000"/>
              </a:lnSpc>
              <a:spcBef>
                <a:spcPts val="0"/>
              </a:spcBef>
              <a:spcAft>
                <a:spcPts val="0"/>
              </a:spcAft>
              <a:buSzPts val="1400"/>
              <a:buAutoNum type="arabicPeriod"/>
              <a:defRPr sz="3724"/>
            </a:lvl7pPr>
            <a:lvl8pPr lvl="7" algn="ctr" rtl="0">
              <a:lnSpc>
                <a:spcPct val="100000"/>
              </a:lnSpc>
              <a:spcBef>
                <a:spcPts val="0"/>
              </a:spcBef>
              <a:spcAft>
                <a:spcPts val="0"/>
              </a:spcAft>
              <a:buSzPts val="1400"/>
              <a:buAutoNum type="alphaLcPeriod"/>
              <a:defRPr sz="3724"/>
            </a:lvl8pPr>
            <a:lvl9pPr lvl="8" algn="ctr" rtl="0">
              <a:lnSpc>
                <a:spcPct val="100000"/>
              </a:lnSpc>
              <a:spcBef>
                <a:spcPts val="0"/>
              </a:spcBef>
              <a:spcAft>
                <a:spcPts val="0"/>
              </a:spcAft>
              <a:buSzPts val="1400"/>
              <a:buAutoNum type="romanLcPeriod"/>
              <a:defRPr sz="3724"/>
            </a:lvl9pPr>
          </a:lstStyle>
          <a:p>
            <a:endParaRPr/>
          </a:p>
        </p:txBody>
      </p:sp>
    </p:spTree>
    <p:extLst>
      <p:ext uri="{BB962C8B-B14F-4D97-AF65-F5344CB8AC3E}">
        <p14:creationId xmlns:p14="http://schemas.microsoft.com/office/powerpoint/2010/main" val="38761235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49"/>
        <p:cNvGrpSpPr/>
        <p:nvPr/>
      </p:nvGrpSpPr>
      <p:grpSpPr>
        <a:xfrm>
          <a:off x="0" y="0"/>
          <a:ext cx="0" cy="0"/>
          <a:chOff x="0" y="0"/>
          <a:chExt cx="0" cy="0"/>
        </a:xfrm>
      </p:grpSpPr>
      <p:grpSp>
        <p:nvGrpSpPr>
          <p:cNvPr id="150" name="Google Shape;150;p5"/>
          <p:cNvGrpSpPr/>
          <p:nvPr/>
        </p:nvGrpSpPr>
        <p:grpSpPr>
          <a:xfrm>
            <a:off x="-200" y="18400"/>
            <a:ext cx="12192000" cy="6821200"/>
            <a:chOff x="-150" y="13800"/>
            <a:chExt cx="9144000" cy="5115900"/>
          </a:xfrm>
        </p:grpSpPr>
        <p:grpSp>
          <p:nvGrpSpPr>
            <p:cNvPr id="151" name="Google Shape;151;p5"/>
            <p:cNvGrpSpPr/>
            <p:nvPr/>
          </p:nvGrpSpPr>
          <p:grpSpPr>
            <a:xfrm>
              <a:off x="318911" y="13800"/>
              <a:ext cx="8506178" cy="5115900"/>
              <a:chOff x="318911" y="-66425"/>
              <a:chExt cx="8506178" cy="5115900"/>
            </a:xfrm>
          </p:grpSpPr>
          <p:cxnSp>
            <p:nvCxnSpPr>
              <p:cNvPr id="152" name="Google Shape;152;p5"/>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 name="Google Shape;153;p5"/>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 name="Google Shape;154;p5"/>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5" name="Google Shape;155;p5"/>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 name="Google Shape;156;p5"/>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 name="Google Shape;157;p5"/>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 name="Google Shape;158;p5"/>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9" name="Google Shape;159;p5"/>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0" name="Google Shape;160;p5"/>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1" name="Google Shape;161;p5"/>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2" name="Google Shape;162;p5"/>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3" name="Google Shape;163;p5"/>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4" name="Google Shape;164;p5"/>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5" name="Google Shape;165;p5"/>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6" name="Google Shape;166;p5"/>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7" name="Google Shape;167;p5"/>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8" name="Google Shape;168;p5"/>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9" name="Google Shape;169;p5"/>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0" name="Google Shape;170;p5"/>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1" name="Google Shape;171;p5"/>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2" name="Google Shape;172;p5"/>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3" name="Google Shape;173;p5"/>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4" name="Google Shape;174;p5"/>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75" name="Google Shape;175;p5"/>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76" name="Google Shape;176;p5"/>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77" name="Google Shape;177;p5"/>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78" name="Google Shape;178;p5"/>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79" name="Google Shape;179;p5"/>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0" name="Google Shape;180;p5"/>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1" name="Google Shape;181;p5"/>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2" name="Google Shape;182;p5"/>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3" name="Google Shape;183;p5"/>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4" name="Google Shape;184;p5"/>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5" name="Google Shape;185;p5"/>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6" name="Google Shape;186;p5"/>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7" name="Google Shape;187;p5"/>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8" name="Google Shape;188;p5"/>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189" name="Google Shape;189;p5"/>
          <p:cNvSpPr/>
          <p:nvPr/>
        </p:nvSpPr>
        <p:spPr>
          <a:xfrm>
            <a:off x="576592"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90" name="Google Shape;190;p5"/>
          <p:cNvGrpSpPr/>
          <p:nvPr/>
        </p:nvGrpSpPr>
        <p:grpSpPr>
          <a:xfrm>
            <a:off x="557654" y="289310"/>
            <a:ext cx="11218568" cy="6022417"/>
            <a:chOff x="418241" y="216981"/>
            <a:chExt cx="8413926" cy="4516813"/>
          </a:xfrm>
        </p:grpSpPr>
        <p:sp>
          <p:nvSpPr>
            <p:cNvPr id="191" name="Google Shape;191;p5"/>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 name="Google Shape;192;p5"/>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93" name="Google Shape;193;p5"/>
          <p:cNvSpPr txBox="1">
            <a:spLocks noGrp="1"/>
          </p:cNvSpPr>
          <p:nvPr>
            <p:ph type="subTitle" idx="1"/>
          </p:nvPr>
        </p:nvSpPr>
        <p:spPr>
          <a:xfrm>
            <a:off x="1790600" y="3995829"/>
            <a:ext cx="3861200" cy="1366000"/>
          </a:xfrm>
          <a:prstGeom prst="rect">
            <a:avLst/>
          </a:prstGeom>
        </p:spPr>
        <p:txBody>
          <a:bodyPr spcFirstLastPara="1" wrap="square" lIns="0" tIns="0" rIns="0" bIns="0" anchor="t" anchorCtr="0">
            <a:noAutofit/>
          </a:bodyPr>
          <a:lstStyle>
            <a:lvl1pPr marR="121615" lvl="0" algn="ctr" rtl="0">
              <a:lnSpc>
                <a:spcPct val="100000"/>
              </a:lnSpc>
              <a:spcBef>
                <a:spcPts val="0"/>
              </a:spcBef>
              <a:spcAft>
                <a:spcPts val="0"/>
              </a:spcAft>
              <a:buClr>
                <a:schemeClr val="accent1"/>
              </a:buClr>
              <a:buSzPts val="1800"/>
              <a:buFont typeface="Open Sans"/>
              <a:buNone/>
              <a:defRPr sz="2128">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194" name="Google Shape;194;p5"/>
          <p:cNvSpPr txBox="1">
            <a:spLocks noGrp="1"/>
          </p:cNvSpPr>
          <p:nvPr>
            <p:ph type="subTitle" idx="2"/>
          </p:nvPr>
        </p:nvSpPr>
        <p:spPr>
          <a:xfrm>
            <a:off x="2835001" y="3259433"/>
            <a:ext cx="17724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195" name="Google Shape;195;p5"/>
          <p:cNvSpPr txBox="1">
            <a:spLocks noGrp="1"/>
          </p:cNvSpPr>
          <p:nvPr>
            <p:ph type="subTitle" idx="3"/>
          </p:nvPr>
        </p:nvSpPr>
        <p:spPr>
          <a:xfrm>
            <a:off x="6541926" y="3991664"/>
            <a:ext cx="3864800" cy="1365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196" name="Google Shape;196;p5"/>
          <p:cNvSpPr txBox="1">
            <a:spLocks noGrp="1"/>
          </p:cNvSpPr>
          <p:nvPr>
            <p:ph type="subTitle" idx="4"/>
          </p:nvPr>
        </p:nvSpPr>
        <p:spPr>
          <a:xfrm>
            <a:off x="7588126" y="3255267"/>
            <a:ext cx="17724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197" name="Google Shape;197;p5"/>
          <p:cNvSpPr txBox="1">
            <a:spLocks noGrp="1"/>
          </p:cNvSpPr>
          <p:nvPr>
            <p:ph type="title"/>
          </p:nvPr>
        </p:nvSpPr>
        <p:spPr>
          <a:xfrm>
            <a:off x="950967" y="963168"/>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20" b="1">
                <a:solidFill>
                  <a:schemeClr val="dk2"/>
                </a:solidFill>
              </a:defRPr>
            </a:lvl1pPr>
            <a:lvl2pPr lvl="1" rtl="0">
              <a:spcBef>
                <a:spcPts val="0"/>
              </a:spcBef>
              <a:spcAft>
                <a:spcPts val="0"/>
              </a:spcAft>
              <a:buClr>
                <a:schemeClr val="dk2"/>
              </a:buClr>
              <a:buSzPts val="2800"/>
              <a:buNone/>
              <a:defRPr sz="3724">
                <a:solidFill>
                  <a:schemeClr val="dk2"/>
                </a:solidFill>
              </a:defRPr>
            </a:lvl2pPr>
            <a:lvl3pPr lvl="2" rtl="0">
              <a:spcBef>
                <a:spcPts val="0"/>
              </a:spcBef>
              <a:spcAft>
                <a:spcPts val="0"/>
              </a:spcAft>
              <a:buClr>
                <a:schemeClr val="dk2"/>
              </a:buClr>
              <a:buSzPts val="2800"/>
              <a:buNone/>
              <a:defRPr sz="3724">
                <a:solidFill>
                  <a:schemeClr val="dk2"/>
                </a:solidFill>
              </a:defRPr>
            </a:lvl3pPr>
            <a:lvl4pPr lvl="3" rtl="0">
              <a:spcBef>
                <a:spcPts val="0"/>
              </a:spcBef>
              <a:spcAft>
                <a:spcPts val="0"/>
              </a:spcAft>
              <a:buClr>
                <a:schemeClr val="dk2"/>
              </a:buClr>
              <a:buSzPts val="2800"/>
              <a:buNone/>
              <a:defRPr sz="3724">
                <a:solidFill>
                  <a:schemeClr val="dk2"/>
                </a:solidFill>
              </a:defRPr>
            </a:lvl4pPr>
            <a:lvl5pPr lvl="4" rtl="0">
              <a:spcBef>
                <a:spcPts val="0"/>
              </a:spcBef>
              <a:spcAft>
                <a:spcPts val="0"/>
              </a:spcAft>
              <a:buClr>
                <a:schemeClr val="dk2"/>
              </a:buClr>
              <a:buSzPts val="2800"/>
              <a:buNone/>
              <a:defRPr sz="3724">
                <a:solidFill>
                  <a:schemeClr val="dk2"/>
                </a:solidFill>
              </a:defRPr>
            </a:lvl5pPr>
            <a:lvl6pPr lvl="5" rtl="0">
              <a:spcBef>
                <a:spcPts val="0"/>
              </a:spcBef>
              <a:spcAft>
                <a:spcPts val="0"/>
              </a:spcAft>
              <a:buClr>
                <a:schemeClr val="dk2"/>
              </a:buClr>
              <a:buSzPts val="2800"/>
              <a:buNone/>
              <a:defRPr sz="3724">
                <a:solidFill>
                  <a:schemeClr val="dk2"/>
                </a:solidFill>
              </a:defRPr>
            </a:lvl6pPr>
            <a:lvl7pPr lvl="6" rtl="0">
              <a:spcBef>
                <a:spcPts val="0"/>
              </a:spcBef>
              <a:spcAft>
                <a:spcPts val="0"/>
              </a:spcAft>
              <a:buClr>
                <a:schemeClr val="dk2"/>
              </a:buClr>
              <a:buSzPts val="2800"/>
              <a:buNone/>
              <a:defRPr sz="3724">
                <a:solidFill>
                  <a:schemeClr val="dk2"/>
                </a:solidFill>
              </a:defRPr>
            </a:lvl7pPr>
            <a:lvl8pPr lvl="7" rtl="0">
              <a:spcBef>
                <a:spcPts val="0"/>
              </a:spcBef>
              <a:spcAft>
                <a:spcPts val="0"/>
              </a:spcAft>
              <a:buClr>
                <a:schemeClr val="dk2"/>
              </a:buClr>
              <a:buSzPts val="2800"/>
              <a:buNone/>
              <a:defRPr sz="3724">
                <a:solidFill>
                  <a:schemeClr val="dk2"/>
                </a:solidFill>
              </a:defRPr>
            </a:lvl8pPr>
            <a:lvl9pPr lvl="8" rtl="0">
              <a:spcBef>
                <a:spcPts val="0"/>
              </a:spcBef>
              <a:spcAft>
                <a:spcPts val="0"/>
              </a:spcAft>
              <a:buClr>
                <a:schemeClr val="dk2"/>
              </a:buClr>
              <a:buSzPts val="2800"/>
              <a:buNone/>
              <a:defRPr sz="3724">
                <a:solidFill>
                  <a:schemeClr val="dk2"/>
                </a:solidFill>
              </a:defRPr>
            </a:lvl9pPr>
          </a:lstStyle>
          <a:p>
            <a:endParaRPr/>
          </a:p>
        </p:txBody>
      </p:sp>
    </p:spTree>
    <p:extLst>
      <p:ext uri="{BB962C8B-B14F-4D97-AF65-F5344CB8AC3E}">
        <p14:creationId xmlns:p14="http://schemas.microsoft.com/office/powerpoint/2010/main" val="15780601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43"/>
        <p:cNvGrpSpPr/>
        <p:nvPr/>
      </p:nvGrpSpPr>
      <p:grpSpPr>
        <a:xfrm>
          <a:off x="0" y="0"/>
          <a:ext cx="0" cy="0"/>
          <a:chOff x="0" y="0"/>
          <a:chExt cx="0" cy="0"/>
        </a:xfrm>
      </p:grpSpPr>
      <p:grpSp>
        <p:nvGrpSpPr>
          <p:cNvPr id="244" name="Google Shape;244;p7"/>
          <p:cNvGrpSpPr/>
          <p:nvPr/>
        </p:nvGrpSpPr>
        <p:grpSpPr>
          <a:xfrm>
            <a:off x="-200" y="18400"/>
            <a:ext cx="12192000" cy="6821200"/>
            <a:chOff x="-150" y="13800"/>
            <a:chExt cx="9144000" cy="5115900"/>
          </a:xfrm>
        </p:grpSpPr>
        <p:grpSp>
          <p:nvGrpSpPr>
            <p:cNvPr id="245" name="Google Shape;245;p7"/>
            <p:cNvGrpSpPr/>
            <p:nvPr/>
          </p:nvGrpSpPr>
          <p:grpSpPr>
            <a:xfrm>
              <a:off x="318911" y="13800"/>
              <a:ext cx="8506178" cy="5115900"/>
              <a:chOff x="318911" y="-66425"/>
              <a:chExt cx="8506178" cy="5115900"/>
            </a:xfrm>
          </p:grpSpPr>
          <p:cxnSp>
            <p:nvCxnSpPr>
              <p:cNvPr id="246" name="Google Shape;246;p7"/>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47" name="Google Shape;247;p7"/>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48" name="Google Shape;248;p7"/>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49" name="Google Shape;249;p7"/>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0" name="Google Shape;250;p7"/>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1" name="Google Shape;251;p7"/>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2" name="Google Shape;252;p7"/>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3" name="Google Shape;253;p7"/>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4" name="Google Shape;254;p7"/>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5" name="Google Shape;255;p7"/>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6" name="Google Shape;256;p7"/>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7" name="Google Shape;257;p7"/>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8" name="Google Shape;258;p7"/>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9" name="Google Shape;259;p7"/>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0" name="Google Shape;260;p7"/>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1" name="Google Shape;261;p7"/>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2" name="Google Shape;262;p7"/>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3" name="Google Shape;263;p7"/>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4" name="Google Shape;264;p7"/>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5" name="Google Shape;265;p7"/>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6" name="Google Shape;266;p7"/>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7" name="Google Shape;267;p7"/>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8" name="Google Shape;268;p7"/>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269" name="Google Shape;269;p7"/>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0" name="Google Shape;270;p7"/>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1" name="Google Shape;271;p7"/>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2" name="Google Shape;272;p7"/>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3" name="Google Shape;273;p7"/>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4" name="Google Shape;274;p7"/>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5" name="Google Shape;275;p7"/>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6" name="Google Shape;276;p7"/>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7" name="Google Shape;277;p7"/>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8" name="Google Shape;278;p7"/>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9" name="Google Shape;279;p7"/>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80" name="Google Shape;280;p7"/>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81" name="Google Shape;281;p7"/>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82" name="Google Shape;282;p7"/>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283" name="Google Shape;283;p7"/>
          <p:cNvSpPr/>
          <p:nvPr/>
        </p:nvSpPr>
        <p:spPr>
          <a:xfrm flipH="1">
            <a:off x="992194"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84" name="Google Shape;284;p7"/>
          <p:cNvGrpSpPr/>
          <p:nvPr/>
        </p:nvGrpSpPr>
        <p:grpSpPr>
          <a:xfrm flipH="1">
            <a:off x="557654" y="289310"/>
            <a:ext cx="11218568" cy="6022417"/>
            <a:chOff x="418241" y="216981"/>
            <a:chExt cx="8413926" cy="4516813"/>
          </a:xfrm>
        </p:grpSpPr>
        <p:sp>
          <p:nvSpPr>
            <p:cNvPr id="285" name="Google Shape;285;p7"/>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 name="Google Shape;286;p7"/>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87" name="Google Shape;287;p7"/>
          <p:cNvSpPr txBox="1">
            <a:spLocks noGrp="1"/>
          </p:cNvSpPr>
          <p:nvPr>
            <p:ph type="title"/>
          </p:nvPr>
        </p:nvSpPr>
        <p:spPr>
          <a:xfrm>
            <a:off x="950967" y="963168"/>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20" b="1">
                <a:solidFill>
                  <a:schemeClr val="dk2"/>
                </a:solidFill>
              </a:defRPr>
            </a:lvl1pPr>
            <a:lvl2pPr lvl="1" rtl="0">
              <a:spcBef>
                <a:spcPts val="0"/>
              </a:spcBef>
              <a:spcAft>
                <a:spcPts val="0"/>
              </a:spcAft>
              <a:buClr>
                <a:schemeClr val="dk2"/>
              </a:buClr>
              <a:buSzPts val="2800"/>
              <a:buNone/>
              <a:defRPr sz="3724">
                <a:solidFill>
                  <a:schemeClr val="dk2"/>
                </a:solidFill>
              </a:defRPr>
            </a:lvl2pPr>
            <a:lvl3pPr lvl="2" rtl="0">
              <a:spcBef>
                <a:spcPts val="0"/>
              </a:spcBef>
              <a:spcAft>
                <a:spcPts val="0"/>
              </a:spcAft>
              <a:buClr>
                <a:schemeClr val="dk2"/>
              </a:buClr>
              <a:buSzPts val="2800"/>
              <a:buNone/>
              <a:defRPr sz="3724">
                <a:solidFill>
                  <a:schemeClr val="dk2"/>
                </a:solidFill>
              </a:defRPr>
            </a:lvl3pPr>
            <a:lvl4pPr lvl="3" rtl="0">
              <a:spcBef>
                <a:spcPts val="0"/>
              </a:spcBef>
              <a:spcAft>
                <a:spcPts val="0"/>
              </a:spcAft>
              <a:buClr>
                <a:schemeClr val="dk2"/>
              </a:buClr>
              <a:buSzPts val="2800"/>
              <a:buNone/>
              <a:defRPr sz="3724">
                <a:solidFill>
                  <a:schemeClr val="dk2"/>
                </a:solidFill>
              </a:defRPr>
            </a:lvl4pPr>
            <a:lvl5pPr lvl="4" rtl="0">
              <a:spcBef>
                <a:spcPts val="0"/>
              </a:spcBef>
              <a:spcAft>
                <a:spcPts val="0"/>
              </a:spcAft>
              <a:buClr>
                <a:schemeClr val="dk2"/>
              </a:buClr>
              <a:buSzPts val="2800"/>
              <a:buNone/>
              <a:defRPr sz="3724">
                <a:solidFill>
                  <a:schemeClr val="dk2"/>
                </a:solidFill>
              </a:defRPr>
            </a:lvl5pPr>
            <a:lvl6pPr lvl="5" rtl="0">
              <a:spcBef>
                <a:spcPts val="0"/>
              </a:spcBef>
              <a:spcAft>
                <a:spcPts val="0"/>
              </a:spcAft>
              <a:buClr>
                <a:schemeClr val="dk2"/>
              </a:buClr>
              <a:buSzPts val="2800"/>
              <a:buNone/>
              <a:defRPr sz="3724">
                <a:solidFill>
                  <a:schemeClr val="dk2"/>
                </a:solidFill>
              </a:defRPr>
            </a:lvl6pPr>
            <a:lvl7pPr lvl="6" rtl="0">
              <a:spcBef>
                <a:spcPts val="0"/>
              </a:spcBef>
              <a:spcAft>
                <a:spcPts val="0"/>
              </a:spcAft>
              <a:buClr>
                <a:schemeClr val="dk2"/>
              </a:buClr>
              <a:buSzPts val="2800"/>
              <a:buNone/>
              <a:defRPr sz="3724">
                <a:solidFill>
                  <a:schemeClr val="dk2"/>
                </a:solidFill>
              </a:defRPr>
            </a:lvl7pPr>
            <a:lvl8pPr lvl="7" rtl="0">
              <a:spcBef>
                <a:spcPts val="0"/>
              </a:spcBef>
              <a:spcAft>
                <a:spcPts val="0"/>
              </a:spcAft>
              <a:buClr>
                <a:schemeClr val="dk2"/>
              </a:buClr>
              <a:buSzPts val="2800"/>
              <a:buNone/>
              <a:defRPr sz="3724">
                <a:solidFill>
                  <a:schemeClr val="dk2"/>
                </a:solidFill>
              </a:defRPr>
            </a:lvl8pPr>
            <a:lvl9pPr lvl="8" rtl="0">
              <a:spcBef>
                <a:spcPts val="0"/>
              </a:spcBef>
              <a:spcAft>
                <a:spcPts val="0"/>
              </a:spcAft>
              <a:buClr>
                <a:schemeClr val="dk2"/>
              </a:buClr>
              <a:buSzPts val="2800"/>
              <a:buNone/>
              <a:defRPr sz="3724">
                <a:solidFill>
                  <a:schemeClr val="dk2"/>
                </a:solidFill>
              </a:defRPr>
            </a:lvl9pPr>
          </a:lstStyle>
          <a:p>
            <a:endParaRPr/>
          </a:p>
        </p:txBody>
      </p:sp>
    </p:spTree>
    <p:extLst>
      <p:ext uri="{BB962C8B-B14F-4D97-AF65-F5344CB8AC3E}">
        <p14:creationId xmlns:p14="http://schemas.microsoft.com/office/powerpoint/2010/main" val="5183626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88"/>
        <p:cNvGrpSpPr/>
        <p:nvPr/>
      </p:nvGrpSpPr>
      <p:grpSpPr>
        <a:xfrm>
          <a:off x="0" y="0"/>
          <a:ext cx="0" cy="0"/>
          <a:chOff x="0" y="0"/>
          <a:chExt cx="0" cy="0"/>
        </a:xfrm>
      </p:grpSpPr>
      <p:grpSp>
        <p:nvGrpSpPr>
          <p:cNvPr id="289" name="Google Shape;289;p8"/>
          <p:cNvGrpSpPr/>
          <p:nvPr/>
        </p:nvGrpSpPr>
        <p:grpSpPr>
          <a:xfrm>
            <a:off x="-200" y="18400"/>
            <a:ext cx="12192000" cy="6821200"/>
            <a:chOff x="-150" y="13800"/>
            <a:chExt cx="9144000" cy="5115900"/>
          </a:xfrm>
        </p:grpSpPr>
        <p:grpSp>
          <p:nvGrpSpPr>
            <p:cNvPr id="290" name="Google Shape;290;p8"/>
            <p:cNvGrpSpPr/>
            <p:nvPr/>
          </p:nvGrpSpPr>
          <p:grpSpPr>
            <a:xfrm>
              <a:off x="318911" y="13800"/>
              <a:ext cx="8506178" cy="5115900"/>
              <a:chOff x="318911" y="-66425"/>
              <a:chExt cx="8506178" cy="5115900"/>
            </a:xfrm>
          </p:grpSpPr>
          <p:cxnSp>
            <p:nvCxnSpPr>
              <p:cNvPr id="291" name="Google Shape;291;p8"/>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92" name="Google Shape;292;p8"/>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93" name="Google Shape;293;p8"/>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94" name="Google Shape;294;p8"/>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95" name="Google Shape;295;p8"/>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96" name="Google Shape;296;p8"/>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97" name="Google Shape;297;p8"/>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98" name="Google Shape;298;p8"/>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99" name="Google Shape;299;p8"/>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00" name="Google Shape;300;p8"/>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01" name="Google Shape;301;p8"/>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02" name="Google Shape;302;p8"/>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03" name="Google Shape;303;p8"/>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04" name="Google Shape;304;p8"/>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05" name="Google Shape;305;p8"/>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06" name="Google Shape;306;p8"/>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07" name="Google Shape;307;p8"/>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08" name="Google Shape;308;p8"/>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09" name="Google Shape;309;p8"/>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10" name="Google Shape;310;p8"/>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11" name="Google Shape;311;p8"/>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12" name="Google Shape;312;p8"/>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13" name="Google Shape;313;p8"/>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314" name="Google Shape;314;p8"/>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15" name="Google Shape;315;p8"/>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16" name="Google Shape;316;p8"/>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17" name="Google Shape;317;p8"/>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18" name="Google Shape;318;p8"/>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19" name="Google Shape;319;p8"/>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20" name="Google Shape;320;p8"/>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21" name="Google Shape;321;p8"/>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22" name="Google Shape;322;p8"/>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23" name="Google Shape;323;p8"/>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24" name="Google Shape;324;p8"/>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25" name="Google Shape;325;p8"/>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26" name="Google Shape;326;p8"/>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27" name="Google Shape;327;p8"/>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328" name="Google Shape;328;p8"/>
          <p:cNvSpPr/>
          <p:nvPr/>
        </p:nvSpPr>
        <p:spPr>
          <a:xfrm>
            <a:off x="576592"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29" name="Google Shape;329;p8"/>
          <p:cNvGrpSpPr/>
          <p:nvPr/>
        </p:nvGrpSpPr>
        <p:grpSpPr>
          <a:xfrm>
            <a:off x="557654" y="289310"/>
            <a:ext cx="11218568" cy="6022417"/>
            <a:chOff x="418241" y="216981"/>
            <a:chExt cx="8413926" cy="4516813"/>
          </a:xfrm>
        </p:grpSpPr>
        <p:sp>
          <p:nvSpPr>
            <p:cNvPr id="330" name="Google Shape;330;p8"/>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1" name="Google Shape;331;p8"/>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32" name="Google Shape;332;p8"/>
          <p:cNvSpPr txBox="1">
            <a:spLocks noGrp="1"/>
          </p:cNvSpPr>
          <p:nvPr>
            <p:ph type="title"/>
          </p:nvPr>
        </p:nvSpPr>
        <p:spPr>
          <a:xfrm>
            <a:off x="2108201" y="2351000"/>
            <a:ext cx="7975600" cy="1804000"/>
          </a:xfrm>
          <a:prstGeom prst="rect">
            <a:avLst/>
          </a:prstGeom>
        </p:spPr>
        <p:txBody>
          <a:bodyPr spcFirstLastPara="1" wrap="square" lIns="0" tIns="0" rIns="0" bIns="0" anchor="ctr" anchorCtr="0">
            <a:noAutofit/>
          </a:bodyPr>
          <a:lstStyle>
            <a:lvl1pPr lvl="0" algn="ctr">
              <a:spcBef>
                <a:spcPts val="0"/>
              </a:spcBef>
              <a:spcAft>
                <a:spcPts val="0"/>
              </a:spcAft>
              <a:buSzPts val="4800"/>
              <a:buNone/>
              <a:defRPr sz="10640" b="1"/>
            </a:lvl1pPr>
            <a:lvl2pPr lvl="1">
              <a:spcBef>
                <a:spcPts val="0"/>
              </a:spcBef>
              <a:spcAft>
                <a:spcPts val="0"/>
              </a:spcAft>
              <a:buSzPts val="4800"/>
              <a:buNone/>
              <a:defRPr sz="6384"/>
            </a:lvl2pPr>
            <a:lvl3pPr lvl="2">
              <a:spcBef>
                <a:spcPts val="0"/>
              </a:spcBef>
              <a:spcAft>
                <a:spcPts val="0"/>
              </a:spcAft>
              <a:buSzPts val="4800"/>
              <a:buNone/>
              <a:defRPr sz="6384"/>
            </a:lvl3pPr>
            <a:lvl4pPr lvl="3">
              <a:spcBef>
                <a:spcPts val="0"/>
              </a:spcBef>
              <a:spcAft>
                <a:spcPts val="0"/>
              </a:spcAft>
              <a:buSzPts val="4800"/>
              <a:buNone/>
              <a:defRPr sz="6384"/>
            </a:lvl4pPr>
            <a:lvl5pPr lvl="4">
              <a:spcBef>
                <a:spcPts val="0"/>
              </a:spcBef>
              <a:spcAft>
                <a:spcPts val="0"/>
              </a:spcAft>
              <a:buSzPts val="4800"/>
              <a:buNone/>
              <a:defRPr sz="6384"/>
            </a:lvl5pPr>
            <a:lvl6pPr lvl="5">
              <a:spcBef>
                <a:spcPts val="0"/>
              </a:spcBef>
              <a:spcAft>
                <a:spcPts val="0"/>
              </a:spcAft>
              <a:buSzPts val="4800"/>
              <a:buNone/>
              <a:defRPr sz="6384"/>
            </a:lvl6pPr>
            <a:lvl7pPr lvl="6">
              <a:spcBef>
                <a:spcPts val="0"/>
              </a:spcBef>
              <a:spcAft>
                <a:spcPts val="0"/>
              </a:spcAft>
              <a:buSzPts val="4800"/>
              <a:buNone/>
              <a:defRPr sz="6384"/>
            </a:lvl7pPr>
            <a:lvl8pPr lvl="7">
              <a:spcBef>
                <a:spcPts val="0"/>
              </a:spcBef>
              <a:spcAft>
                <a:spcPts val="0"/>
              </a:spcAft>
              <a:buSzPts val="4800"/>
              <a:buNone/>
              <a:defRPr sz="6384"/>
            </a:lvl8pPr>
            <a:lvl9pPr lvl="8">
              <a:spcBef>
                <a:spcPts val="0"/>
              </a:spcBef>
              <a:spcAft>
                <a:spcPts val="0"/>
              </a:spcAft>
              <a:buSzPts val="4800"/>
              <a:buNone/>
              <a:defRPr sz="6384"/>
            </a:lvl9pPr>
          </a:lstStyle>
          <a:p>
            <a:endParaRPr/>
          </a:p>
        </p:txBody>
      </p:sp>
    </p:spTree>
    <p:extLst>
      <p:ext uri="{BB962C8B-B14F-4D97-AF65-F5344CB8AC3E}">
        <p14:creationId xmlns:p14="http://schemas.microsoft.com/office/powerpoint/2010/main" val="6170601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333"/>
        <p:cNvGrpSpPr/>
        <p:nvPr/>
      </p:nvGrpSpPr>
      <p:grpSpPr>
        <a:xfrm>
          <a:off x="0" y="0"/>
          <a:ext cx="0" cy="0"/>
          <a:chOff x="0" y="0"/>
          <a:chExt cx="0" cy="0"/>
        </a:xfrm>
      </p:grpSpPr>
      <p:grpSp>
        <p:nvGrpSpPr>
          <p:cNvPr id="334" name="Google Shape;334;p9"/>
          <p:cNvGrpSpPr/>
          <p:nvPr/>
        </p:nvGrpSpPr>
        <p:grpSpPr>
          <a:xfrm>
            <a:off x="-200" y="18400"/>
            <a:ext cx="12192000" cy="6821200"/>
            <a:chOff x="-150" y="13800"/>
            <a:chExt cx="9144000" cy="5115900"/>
          </a:xfrm>
        </p:grpSpPr>
        <p:grpSp>
          <p:nvGrpSpPr>
            <p:cNvPr id="335" name="Google Shape;335;p9"/>
            <p:cNvGrpSpPr/>
            <p:nvPr/>
          </p:nvGrpSpPr>
          <p:grpSpPr>
            <a:xfrm>
              <a:off x="318911" y="13800"/>
              <a:ext cx="8506178" cy="5115900"/>
              <a:chOff x="318911" y="-66425"/>
              <a:chExt cx="8506178" cy="5115900"/>
            </a:xfrm>
          </p:grpSpPr>
          <p:cxnSp>
            <p:nvCxnSpPr>
              <p:cNvPr id="336" name="Google Shape;336;p9"/>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37" name="Google Shape;337;p9"/>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38" name="Google Shape;338;p9"/>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39" name="Google Shape;339;p9"/>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0" name="Google Shape;340;p9"/>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1" name="Google Shape;341;p9"/>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2" name="Google Shape;342;p9"/>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3" name="Google Shape;343;p9"/>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4" name="Google Shape;344;p9"/>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5" name="Google Shape;345;p9"/>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6" name="Google Shape;346;p9"/>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7" name="Google Shape;347;p9"/>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8" name="Google Shape;348;p9"/>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9" name="Google Shape;349;p9"/>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0" name="Google Shape;350;p9"/>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1" name="Google Shape;351;p9"/>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2" name="Google Shape;352;p9"/>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3" name="Google Shape;353;p9"/>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4" name="Google Shape;354;p9"/>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5" name="Google Shape;355;p9"/>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6" name="Google Shape;356;p9"/>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7" name="Google Shape;357;p9"/>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8" name="Google Shape;358;p9"/>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359" name="Google Shape;359;p9"/>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0" name="Google Shape;360;p9"/>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1" name="Google Shape;361;p9"/>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2" name="Google Shape;362;p9"/>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3" name="Google Shape;363;p9"/>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4" name="Google Shape;364;p9"/>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5" name="Google Shape;365;p9"/>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6" name="Google Shape;366;p9"/>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7" name="Google Shape;367;p9"/>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8" name="Google Shape;368;p9"/>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9" name="Google Shape;369;p9"/>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70" name="Google Shape;370;p9"/>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71" name="Google Shape;371;p9"/>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72" name="Google Shape;372;p9"/>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373" name="Google Shape;373;p9"/>
          <p:cNvSpPr/>
          <p:nvPr/>
        </p:nvSpPr>
        <p:spPr>
          <a:xfrm flipH="1">
            <a:off x="992194"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74" name="Google Shape;374;p9"/>
          <p:cNvGrpSpPr/>
          <p:nvPr/>
        </p:nvGrpSpPr>
        <p:grpSpPr>
          <a:xfrm flipH="1">
            <a:off x="557654" y="289310"/>
            <a:ext cx="11218568" cy="6022417"/>
            <a:chOff x="418241" y="216981"/>
            <a:chExt cx="8413926" cy="4516813"/>
          </a:xfrm>
        </p:grpSpPr>
        <p:sp>
          <p:nvSpPr>
            <p:cNvPr id="375" name="Google Shape;375;p9"/>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 name="Google Shape;376;p9"/>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77" name="Google Shape;377;p9"/>
          <p:cNvSpPr txBox="1">
            <a:spLocks noGrp="1"/>
          </p:cNvSpPr>
          <p:nvPr>
            <p:ph type="subTitle" idx="1"/>
          </p:nvPr>
        </p:nvSpPr>
        <p:spPr>
          <a:xfrm>
            <a:off x="2912601" y="3731233"/>
            <a:ext cx="6366800" cy="5928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accent1"/>
              </a:buClr>
              <a:buSzPts val="1800"/>
              <a:buFont typeface="Open Sans"/>
              <a:buNone/>
              <a:defRPr sz="2128"/>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378" name="Google Shape;378;p9"/>
          <p:cNvSpPr txBox="1">
            <a:spLocks noGrp="1"/>
          </p:cNvSpPr>
          <p:nvPr>
            <p:ph type="title"/>
          </p:nvPr>
        </p:nvSpPr>
        <p:spPr>
          <a:xfrm>
            <a:off x="3303801" y="2184667"/>
            <a:ext cx="5584400" cy="12640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chemeClr val="dk2"/>
              </a:buClr>
              <a:buSzPts val="2800"/>
              <a:buFont typeface="RocknRoll One"/>
              <a:buNone/>
              <a:defRPr sz="12103" b="1">
                <a:solidFill>
                  <a:schemeClr val="dk2"/>
                </a:solidFill>
              </a:defRPr>
            </a:lvl1pPr>
            <a:lvl2pPr lvl="1" rtl="0">
              <a:spcBef>
                <a:spcPts val="0"/>
              </a:spcBef>
              <a:spcAft>
                <a:spcPts val="0"/>
              </a:spcAft>
              <a:buClr>
                <a:schemeClr val="dk2"/>
              </a:buClr>
              <a:buSzPts val="2800"/>
              <a:buNone/>
              <a:defRPr sz="3724">
                <a:solidFill>
                  <a:schemeClr val="dk2"/>
                </a:solidFill>
              </a:defRPr>
            </a:lvl2pPr>
            <a:lvl3pPr lvl="2" rtl="0">
              <a:spcBef>
                <a:spcPts val="0"/>
              </a:spcBef>
              <a:spcAft>
                <a:spcPts val="0"/>
              </a:spcAft>
              <a:buClr>
                <a:schemeClr val="dk2"/>
              </a:buClr>
              <a:buSzPts val="2800"/>
              <a:buNone/>
              <a:defRPr sz="3724">
                <a:solidFill>
                  <a:schemeClr val="dk2"/>
                </a:solidFill>
              </a:defRPr>
            </a:lvl3pPr>
            <a:lvl4pPr lvl="3" rtl="0">
              <a:spcBef>
                <a:spcPts val="0"/>
              </a:spcBef>
              <a:spcAft>
                <a:spcPts val="0"/>
              </a:spcAft>
              <a:buClr>
                <a:schemeClr val="dk2"/>
              </a:buClr>
              <a:buSzPts val="2800"/>
              <a:buNone/>
              <a:defRPr sz="3724">
                <a:solidFill>
                  <a:schemeClr val="dk2"/>
                </a:solidFill>
              </a:defRPr>
            </a:lvl4pPr>
            <a:lvl5pPr lvl="4" rtl="0">
              <a:spcBef>
                <a:spcPts val="0"/>
              </a:spcBef>
              <a:spcAft>
                <a:spcPts val="0"/>
              </a:spcAft>
              <a:buClr>
                <a:schemeClr val="dk2"/>
              </a:buClr>
              <a:buSzPts val="2800"/>
              <a:buNone/>
              <a:defRPr sz="3724">
                <a:solidFill>
                  <a:schemeClr val="dk2"/>
                </a:solidFill>
              </a:defRPr>
            </a:lvl5pPr>
            <a:lvl6pPr lvl="5" rtl="0">
              <a:spcBef>
                <a:spcPts val="0"/>
              </a:spcBef>
              <a:spcAft>
                <a:spcPts val="0"/>
              </a:spcAft>
              <a:buClr>
                <a:schemeClr val="dk2"/>
              </a:buClr>
              <a:buSzPts val="2800"/>
              <a:buNone/>
              <a:defRPr sz="3724">
                <a:solidFill>
                  <a:schemeClr val="dk2"/>
                </a:solidFill>
              </a:defRPr>
            </a:lvl6pPr>
            <a:lvl7pPr lvl="6" rtl="0">
              <a:spcBef>
                <a:spcPts val="0"/>
              </a:spcBef>
              <a:spcAft>
                <a:spcPts val="0"/>
              </a:spcAft>
              <a:buClr>
                <a:schemeClr val="dk2"/>
              </a:buClr>
              <a:buSzPts val="2800"/>
              <a:buNone/>
              <a:defRPr sz="3724">
                <a:solidFill>
                  <a:schemeClr val="dk2"/>
                </a:solidFill>
              </a:defRPr>
            </a:lvl7pPr>
            <a:lvl8pPr lvl="7" rtl="0">
              <a:spcBef>
                <a:spcPts val="0"/>
              </a:spcBef>
              <a:spcAft>
                <a:spcPts val="0"/>
              </a:spcAft>
              <a:buClr>
                <a:schemeClr val="dk2"/>
              </a:buClr>
              <a:buSzPts val="2800"/>
              <a:buNone/>
              <a:defRPr sz="3724">
                <a:solidFill>
                  <a:schemeClr val="dk2"/>
                </a:solidFill>
              </a:defRPr>
            </a:lvl8pPr>
            <a:lvl9pPr lvl="8" rtl="0">
              <a:spcBef>
                <a:spcPts val="0"/>
              </a:spcBef>
              <a:spcAft>
                <a:spcPts val="0"/>
              </a:spcAft>
              <a:buClr>
                <a:schemeClr val="dk2"/>
              </a:buClr>
              <a:buSzPts val="2800"/>
              <a:buNone/>
              <a:defRPr sz="3724">
                <a:solidFill>
                  <a:schemeClr val="dk2"/>
                </a:solidFill>
              </a:defRPr>
            </a:lvl9pPr>
          </a:lstStyle>
          <a:p>
            <a:endParaRPr/>
          </a:p>
        </p:txBody>
      </p:sp>
    </p:spTree>
    <p:extLst>
      <p:ext uri="{BB962C8B-B14F-4D97-AF65-F5344CB8AC3E}">
        <p14:creationId xmlns:p14="http://schemas.microsoft.com/office/powerpoint/2010/main" val="25687934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79"/>
        <p:cNvGrpSpPr/>
        <p:nvPr/>
      </p:nvGrpSpPr>
      <p:grpSpPr>
        <a:xfrm>
          <a:off x="0" y="0"/>
          <a:ext cx="0" cy="0"/>
          <a:chOff x="0" y="0"/>
          <a:chExt cx="0" cy="0"/>
        </a:xfrm>
      </p:grpSpPr>
      <p:sp>
        <p:nvSpPr>
          <p:cNvPr id="380" name="Google Shape;380;p10"/>
          <p:cNvSpPr txBox="1">
            <a:spLocks noGrp="1"/>
          </p:cNvSpPr>
          <p:nvPr>
            <p:ph type="body" idx="1"/>
          </p:nvPr>
        </p:nvSpPr>
        <p:spPr>
          <a:xfrm>
            <a:off x="2211700" y="954400"/>
            <a:ext cx="6231600" cy="1507200"/>
          </a:xfrm>
          <a:prstGeom prst="rect">
            <a:avLst/>
          </a:prstGeom>
        </p:spPr>
        <p:txBody>
          <a:bodyPr spcFirstLastPara="1" wrap="square" lIns="0" tIns="0" rIns="0" bIns="0" anchor="ctr" anchorCtr="0">
            <a:noAutofit/>
          </a:bodyPr>
          <a:lstStyle>
            <a:lvl1pPr marL="608076" lvl="0" indent="-304038">
              <a:lnSpc>
                <a:spcPct val="80000"/>
              </a:lnSpc>
              <a:spcBef>
                <a:spcPts val="0"/>
              </a:spcBef>
              <a:spcAft>
                <a:spcPts val="0"/>
              </a:spcAft>
              <a:buSzPts val="1800"/>
              <a:buNone/>
              <a:defRPr sz="5320" b="1">
                <a:solidFill>
                  <a:schemeClr val="dk2"/>
                </a:solidFill>
                <a:latin typeface="Annie Use Your Telescope"/>
                <a:ea typeface="Annie Use Your Telescope"/>
                <a:cs typeface="Annie Use Your Telescope"/>
                <a:sym typeface="Annie Use Your Telescope"/>
              </a:defRPr>
            </a:lvl1pPr>
          </a:lstStyle>
          <a:p>
            <a:endParaRPr/>
          </a:p>
        </p:txBody>
      </p:sp>
    </p:spTree>
    <p:extLst>
      <p:ext uri="{BB962C8B-B14F-4D97-AF65-F5344CB8AC3E}">
        <p14:creationId xmlns:p14="http://schemas.microsoft.com/office/powerpoint/2010/main" val="39094400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1" y="6356353"/>
            <a:ext cx="2844800" cy="365125"/>
          </a:xfrm>
          <a:prstGeom prst="rect">
            <a:avLst/>
          </a:prstGeom>
        </p:spPr>
        <p:txBody>
          <a:bodyPr/>
          <a:lstStyle/>
          <a:p>
            <a:pPr>
              <a:defRPr/>
            </a:pPr>
            <a:fld id="{0A4318BD-B3C6-4D4B-B871-C29490A2E55A}" type="datetime1">
              <a:rPr lang="en-US" altLang="zh-CN" smtClean="0">
                <a:solidFill>
                  <a:prstClr val="black">
                    <a:tint val="75000"/>
                  </a:prstClr>
                </a:solidFill>
              </a:rPr>
              <a:pPr>
                <a:defRPr/>
              </a:pPr>
              <a:t>8/25/2022</a:t>
            </a:fld>
            <a:endParaRPr lang="en-US" dirty="0">
              <a:solidFill>
                <a:prstClr val="black">
                  <a:tint val="75000"/>
                </a:prstClr>
              </a:solidFill>
            </a:endParaRPr>
          </a:p>
        </p:txBody>
      </p:sp>
      <p:sp>
        <p:nvSpPr>
          <p:cNvPr id="8" name="Footer Placeholder 7"/>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56628796"/>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427"/>
        <p:cNvGrpSpPr/>
        <p:nvPr/>
      </p:nvGrpSpPr>
      <p:grpSpPr>
        <a:xfrm>
          <a:off x="0" y="0"/>
          <a:ext cx="0" cy="0"/>
          <a:chOff x="0" y="0"/>
          <a:chExt cx="0" cy="0"/>
        </a:xfrm>
      </p:grpSpPr>
    </p:spTree>
    <p:extLst>
      <p:ext uri="{BB962C8B-B14F-4D97-AF65-F5344CB8AC3E}">
        <p14:creationId xmlns:p14="http://schemas.microsoft.com/office/powerpoint/2010/main" val="26900947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28"/>
        <p:cNvGrpSpPr/>
        <p:nvPr/>
      </p:nvGrpSpPr>
      <p:grpSpPr>
        <a:xfrm>
          <a:off x="0" y="0"/>
          <a:ext cx="0" cy="0"/>
          <a:chOff x="0" y="0"/>
          <a:chExt cx="0" cy="0"/>
        </a:xfrm>
      </p:grpSpPr>
      <p:grpSp>
        <p:nvGrpSpPr>
          <p:cNvPr id="429" name="Google Shape;429;p13"/>
          <p:cNvGrpSpPr/>
          <p:nvPr/>
        </p:nvGrpSpPr>
        <p:grpSpPr>
          <a:xfrm>
            <a:off x="-200" y="18400"/>
            <a:ext cx="12192000" cy="6821200"/>
            <a:chOff x="-150" y="13800"/>
            <a:chExt cx="9144000" cy="5115900"/>
          </a:xfrm>
        </p:grpSpPr>
        <p:grpSp>
          <p:nvGrpSpPr>
            <p:cNvPr id="430" name="Google Shape;430;p13"/>
            <p:cNvGrpSpPr/>
            <p:nvPr/>
          </p:nvGrpSpPr>
          <p:grpSpPr>
            <a:xfrm>
              <a:off x="318911" y="13800"/>
              <a:ext cx="8506178" cy="5115900"/>
              <a:chOff x="318911" y="-66425"/>
              <a:chExt cx="8506178" cy="5115900"/>
            </a:xfrm>
          </p:grpSpPr>
          <p:cxnSp>
            <p:nvCxnSpPr>
              <p:cNvPr id="431" name="Google Shape;431;p13"/>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2" name="Google Shape;432;p13"/>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3" name="Google Shape;433;p13"/>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4" name="Google Shape;434;p13"/>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5" name="Google Shape;435;p13"/>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6" name="Google Shape;436;p13"/>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7" name="Google Shape;437;p13"/>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8" name="Google Shape;438;p13"/>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9" name="Google Shape;439;p13"/>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0" name="Google Shape;440;p13"/>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1" name="Google Shape;441;p13"/>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2" name="Google Shape;442;p13"/>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3" name="Google Shape;443;p13"/>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4" name="Google Shape;444;p13"/>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5" name="Google Shape;445;p13"/>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6" name="Google Shape;446;p13"/>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7" name="Google Shape;447;p13"/>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8" name="Google Shape;448;p13"/>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9" name="Google Shape;449;p13"/>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50" name="Google Shape;450;p13"/>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51" name="Google Shape;451;p13"/>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52" name="Google Shape;452;p13"/>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53" name="Google Shape;453;p13"/>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454" name="Google Shape;454;p13"/>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5" name="Google Shape;455;p13"/>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6" name="Google Shape;456;p13"/>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7" name="Google Shape;457;p13"/>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8" name="Google Shape;458;p13"/>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9" name="Google Shape;459;p13"/>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0" name="Google Shape;460;p13"/>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1" name="Google Shape;461;p13"/>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2" name="Google Shape;462;p13"/>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3" name="Google Shape;463;p13"/>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4" name="Google Shape;464;p13"/>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5" name="Google Shape;465;p13"/>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6" name="Google Shape;466;p13"/>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7" name="Google Shape;467;p13"/>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468" name="Google Shape;468;p13"/>
          <p:cNvSpPr/>
          <p:nvPr/>
        </p:nvSpPr>
        <p:spPr>
          <a:xfrm>
            <a:off x="576592"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69" name="Google Shape;469;p13"/>
          <p:cNvGrpSpPr/>
          <p:nvPr/>
        </p:nvGrpSpPr>
        <p:grpSpPr>
          <a:xfrm>
            <a:off x="557654" y="289310"/>
            <a:ext cx="11218568" cy="6022417"/>
            <a:chOff x="418241" y="216981"/>
            <a:chExt cx="8413926" cy="4516813"/>
          </a:xfrm>
        </p:grpSpPr>
        <p:sp>
          <p:nvSpPr>
            <p:cNvPr id="470" name="Google Shape;470;p13"/>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1" name="Google Shape;471;p13"/>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72" name="Google Shape;472;p13"/>
          <p:cNvSpPr txBox="1">
            <a:spLocks noGrp="1"/>
          </p:cNvSpPr>
          <p:nvPr>
            <p:ph type="title"/>
          </p:nvPr>
        </p:nvSpPr>
        <p:spPr>
          <a:xfrm>
            <a:off x="950967" y="966000"/>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20" b="1">
                <a:solidFill>
                  <a:schemeClr val="dk2"/>
                </a:solidFill>
              </a:defRPr>
            </a:lvl1pPr>
            <a:lvl2pPr lvl="1" rtl="0">
              <a:spcBef>
                <a:spcPts val="0"/>
              </a:spcBef>
              <a:spcAft>
                <a:spcPts val="0"/>
              </a:spcAft>
              <a:buClr>
                <a:schemeClr val="dk2"/>
              </a:buClr>
              <a:buSzPts val="2800"/>
              <a:buNone/>
              <a:defRPr sz="3724">
                <a:solidFill>
                  <a:schemeClr val="dk2"/>
                </a:solidFill>
              </a:defRPr>
            </a:lvl2pPr>
            <a:lvl3pPr lvl="2" rtl="0">
              <a:spcBef>
                <a:spcPts val="0"/>
              </a:spcBef>
              <a:spcAft>
                <a:spcPts val="0"/>
              </a:spcAft>
              <a:buClr>
                <a:schemeClr val="dk2"/>
              </a:buClr>
              <a:buSzPts val="2800"/>
              <a:buNone/>
              <a:defRPr sz="3724">
                <a:solidFill>
                  <a:schemeClr val="dk2"/>
                </a:solidFill>
              </a:defRPr>
            </a:lvl3pPr>
            <a:lvl4pPr lvl="3" rtl="0">
              <a:spcBef>
                <a:spcPts val="0"/>
              </a:spcBef>
              <a:spcAft>
                <a:spcPts val="0"/>
              </a:spcAft>
              <a:buClr>
                <a:schemeClr val="dk2"/>
              </a:buClr>
              <a:buSzPts val="2800"/>
              <a:buNone/>
              <a:defRPr sz="3724">
                <a:solidFill>
                  <a:schemeClr val="dk2"/>
                </a:solidFill>
              </a:defRPr>
            </a:lvl4pPr>
            <a:lvl5pPr lvl="4" rtl="0">
              <a:spcBef>
                <a:spcPts val="0"/>
              </a:spcBef>
              <a:spcAft>
                <a:spcPts val="0"/>
              </a:spcAft>
              <a:buClr>
                <a:schemeClr val="dk2"/>
              </a:buClr>
              <a:buSzPts val="2800"/>
              <a:buNone/>
              <a:defRPr sz="3724">
                <a:solidFill>
                  <a:schemeClr val="dk2"/>
                </a:solidFill>
              </a:defRPr>
            </a:lvl5pPr>
            <a:lvl6pPr lvl="5" rtl="0">
              <a:spcBef>
                <a:spcPts val="0"/>
              </a:spcBef>
              <a:spcAft>
                <a:spcPts val="0"/>
              </a:spcAft>
              <a:buClr>
                <a:schemeClr val="dk2"/>
              </a:buClr>
              <a:buSzPts val="2800"/>
              <a:buNone/>
              <a:defRPr sz="3724">
                <a:solidFill>
                  <a:schemeClr val="dk2"/>
                </a:solidFill>
              </a:defRPr>
            </a:lvl6pPr>
            <a:lvl7pPr lvl="6" rtl="0">
              <a:spcBef>
                <a:spcPts val="0"/>
              </a:spcBef>
              <a:spcAft>
                <a:spcPts val="0"/>
              </a:spcAft>
              <a:buClr>
                <a:schemeClr val="dk2"/>
              </a:buClr>
              <a:buSzPts val="2800"/>
              <a:buNone/>
              <a:defRPr sz="3724">
                <a:solidFill>
                  <a:schemeClr val="dk2"/>
                </a:solidFill>
              </a:defRPr>
            </a:lvl7pPr>
            <a:lvl8pPr lvl="7" rtl="0">
              <a:spcBef>
                <a:spcPts val="0"/>
              </a:spcBef>
              <a:spcAft>
                <a:spcPts val="0"/>
              </a:spcAft>
              <a:buClr>
                <a:schemeClr val="dk2"/>
              </a:buClr>
              <a:buSzPts val="2800"/>
              <a:buNone/>
              <a:defRPr sz="3724">
                <a:solidFill>
                  <a:schemeClr val="dk2"/>
                </a:solidFill>
              </a:defRPr>
            </a:lvl8pPr>
            <a:lvl9pPr lvl="8" rtl="0">
              <a:spcBef>
                <a:spcPts val="0"/>
              </a:spcBef>
              <a:spcAft>
                <a:spcPts val="0"/>
              </a:spcAft>
              <a:buClr>
                <a:schemeClr val="dk2"/>
              </a:buClr>
              <a:buSzPts val="2800"/>
              <a:buNone/>
              <a:defRPr sz="3724">
                <a:solidFill>
                  <a:schemeClr val="dk2"/>
                </a:solidFill>
              </a:defRPr>
            </a:lvl9pPr>
          </a:lstStyle>
          <a:p>
            <a:endParaRPr/>
          </a:p>
        </p:txBody>
      </p:sp>
      <p:sp>
        <p:nvSpPr>
          <p:cNvPr id="473" name="Google Shape;473;p13"/>
          <p:cNvSpPr txBox="1">
            <a:spLocks noGrp="1"/>
          </p:cNvSpPr>
          <p:nvPr>
            <p:ph type="subTitle" idx="1"/>
          </p:nvPr>
        </p:nvSpPr>
        <p:spPr>
          <a:xfrm>
            <a:off x="980408" y="4120896"/>
            <a:ext cx="2250400" cy="102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474" name="Google Shape;474;p13"/>
          <p:cNvSpPr txBox="1">
            <a:spLocks noGrp="1"/>
          </p:cNvSpPr>
          <p:nvPr>
            <p:ph type="subTitle" idx="2"/>
          </p:nvPr>
        </p:nvSpPr>
        <p:spPr>
          <a:xfrm>
            <a:off x="1191208" y="3479400"/>
            <a:ext cx="18288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475" name="Google Shape;475;p13"/>
          <p:cNvSpPr txBox="1">
            <a:spLocks noGrp="1"/>
          </p:cNvSpPr>
          <p:nvPr>
            <p:ph type="title" idx="3" hasCustomPrompt="1"/>
          </p:nvPr>
        </p:nvSpPr>
        <p:spPr>
          <a:xfrm>
            <a:off x="1685601" y="2528300"/>
            <a:ext cx="840000" cy="631600"/>
          </a:xfrm>
          <a:prstGeom prst="rect">
            <a:avLst/>
          </a:prstGeom>
        </p:spPr>
        <p:txBody>
          <a:bodyPr spcFirstLastPara="1" wrap="square" lIns="0" tIns="0" rIns="0" bIns="0" anchor="t" anchorCtr="0">
            <a:noAutofit/>
          </a:bodyPr>
          <a:lstStyle>
            <a:lvl1pPr lvl="0" algn="ctr" rtl="0">
              <a:spcBef>
                <a:spcPts val="0"/>
              </a:spcBef>
              <a:spcAft>
                <a:spcPts val="0"/>
              </a:spcAft>
              <a:buClr>
                <a:schemeClr val="dk1"/>
              </a:buClr>
              <a:buSzPts val="3000"/>
              <a:buNone/>
              <a:defRPr sz="3990" b="1">
                <a:solidFill>
                  <a:schemeClr val="lt1"/>
                </a:solidFill>
              </a:defRPr>
            </a:lvl1pPr>
            <a:lvl2pPr lvl="1" algn="ctr" rtl="0">
              <a:spcBef>
                <a:spcPts val="0"/>
              </a:spcBef>
              <a:spcAft>
                <a:spcPts val="0"/>
              </a:spcAft>
              <a:buSzPts val="3000"/>
              <a:buNone/>
              <a:defRPr sz="3990"/>
            </a:lvl2pPr>
            <a:lvl3pPr lvl="2" algn="ctr" rtl="0">
              <a:spcBef>
                <a:spcPts val="0"/>
              </a:spcBef>
              <a:spcAft>
                <a:spcPts val="0"/>
              </a:spcAft>
              <a:buSzPts val="3000"/>
              <a:buNone/>
              <a:defRPr sz="3990"/>
            </a:lvl3pPr>
            <a:lvl4pPr lvl="3" algn="ctr" rtl="0">
              <a:spcBef>
                <a:spcPts val="0"/>
              </a:spcBef>
              <a:spcAft>
                <a:spcPts val="0"/>
              </a:spcAft>
              <a:buSzPts val="3000"/>
              <a:buNone/>
              <a:defRPr sz="3990"/>
            </a:lvl4pPr>
            <a:lvl5pPr lvl="4" algn="ctr" rtl="0">
              <a:spcBef>
                <a:spcPts val="0"/>
              </a:spcBef>
              <a:spcAft>
                <a:spcPts val="0"/>
              </a:spcAft>
              <a:buSzPts val="3000"/>
              <a:buNone/>
              <a:defRPr sz="3990"/>
            </a:lvl5pPr>
            <a:lvl6pPr lvl="5" algn="ctr" rtl="0">
              <a:spcBef>
                <a:spcPts val="0"/>
              </a:spcBef>
              <a:spcAft>
                <a:spcPts val="0"/>
              </a:spcAft>
              <a:buSzPts val="3000"/>
              <a:buNone/>
              <a:defRPr sz="3990"/>
            </a:lvl6pPr>
            <a:lvl7pPr lvl="6" algn="ctr" rtl="0">
              <a:spcBef>
                <a:spcPts val="0"/>
              </a:spcBef>
              <a:spcAft>
                <a:spcPts val="0"/>
              </a:spcAft>
              <a:buSzPts val="3000"/>
              <a:buNone/>
              <a:defRPr sz="3990"/>
            </a:lvl7pPr>
            <a:lvl8pPr lvl="7" algn="ctr" rtl="0">
              <a:spcBef>
                <a:spcPts val="0"/>
              </a:spcBef>
              <a:spcAft>
                <a:spcPts val="0"/>
              </a:spcAft>
              <a:buSzPts val="3000"/>
              <a:buNone/>
              <a:defRPr sz="3990"/>
            </a:lvl8pPr>
            <a:lvl9pPr lvl="8" algn="ctr" rtl="0">
              <a:spcBef>
                <a:spcPts val="0"/>
              </a:spcBef>
              <a:spcAft>
                <a:spcPts val="0"/>
              </a:spcAft>
              <a:buSzPts val="3000"/>
              <a:buNone/>
              <a:defRPr sz="3990"/>
            </a:lvl9pPr>
          </a:lstStyle>
          <a:p>
            <a:r>
              <a:t>xx%</a:t>
            </a:r>
          </a:p>
        </p:txBody>
      </p:sp>
      <p:sp>
        <p:nvSpPr>
          <p:cNvPr id="476" name="Google Shape;476;p13"/>
          <p:cNvSpPr txBox="1">
            <a:spLocks noGrp="1"/>
          </p:cNvSpPr>
          <p:nvPr>
            <p:ph type="subTitle" idx="4"/>
          </p:nvPr>
        </p:nvSpPr>
        <p:spPr>
          <a:xfrm>
            <a:off x="3643422" y="4120896"/>
            <a:ext cx="2250400" cy="102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477" name="Google Shape;477;p13"/>
          <p:cNvSpPr txBox="1">
            <a:spLocks noGrp="1"/>
          </p:cNvSpPr>
          <p:nvPr>
            <p:ph type="subTitle" idx="5"/>
          </p:nvPr>
        </p:nvSpPr>
        <p:spPr>
          <a:xfrm>
            <a:off x="3854221" y="3479415"/>
            <a:ext cx="18288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478" name="Google Shape;478;p13"/>
          <p:cNvSpPr txBox="1">
            <a:spLocks noGrp="1"/>
          </p:cNvSpPr>
          <p:nvPr>
            <p:ph type="title" idx="6" hasCustomPrompt="1"/>
          </p:nvPr>
        </p:nvSpPr>
        <p:spPr>
          <a:xfrm>
            <a:off x="4348745" y="2528300"/>
            <a:ext cx="841200" cy="631600"/>
          </a:xfrm>
          <a:prstGeom prst="rect">
            <a:avLst/>
          </a:prstGeom>
        </p:spPr>
        <p:txBody>
          <a:bodyPr spcFirstLastPara="1" wrap="square" lIns="0" tIns="0" rIns="0" bIns="0" anchor="t" anchorCtr="0">
            <a:noAutofit/>
          </a:bodyPr>
          <a:lstStyle>
            <a:lvl1pPr lvl="0" algn="ctr" rtl="0">
              <a:spcBef>
                <a:spcPts val="0"/>
              </a:spcBef>
              <a:spcAft>
                <a:spcPts val="0"/>
              </a:spcAft>
              <a:buClr>
                <a:schemeClr val="dk1"/>
              </a:buClr>
              <a:buSzPts val="3000"/>
              <a:buNone/>
              <a:defRPr sz="3990" b="1">
                <a:solidFill>
                  <a:schemeClr val="lt1"/>
                </a:solidFill>
              </a:defRPr>
            </a:lvl1pPr>
            <a:lvl2pPr lvl="1" algn="ctr" rtl="0">
              <a:spcBef>
                <a:spcPts val="0"/>
              </a:spcBef>
              <a:spcAft>
                <a:spcPts val="0"/>
              </a:spcAft>
              <a:buSzPts val="3000"/>
              <a:buNone/>
              <a:defRPr sz="3990"/>
            </a:lvl2pPr>
            <a:lvl3pPr lvl="2" algn="ctr" rtl="0">
              <a:spcBef>
                <a:spcPts val="0"/>
              </a:spcBef>
              <a:spcAft>
                <a:spcPts val="0"/>
              </a:spcAft>
              <a:buSzPts val="3000"/>
              <a:buNone/>
              <a:defRPr sz="3990"/>
            </a:lvl3pPr>
            <a:lvl4pPr lvl="3" algn="ctr" rtl="0">
              <a:spcBef>
                <a:spcPts val="0"/>
              </a:spcBef>
              <a:spcAft>
                <a:spcPts val="0"/>
              </a:spcAft>
              <a:buSzPts val="3000"/>
              <a:buNone/>
              <a:defRPr sz="3990"/>
            </a:lvl4pPr>
            <a:lvl5pPr lvl="4" algn="ctr" rtl="0">
              <a:spcBef>
                <a:spcPts val="0"/>
              </a:spcBef>
              <a:spcAft>
                <a:spcPts val="0"/>
              </a:spcAft>
              <a:buSzPts val="3000"/>
              <a:buNone/>
              <a:defRPr sz="3990"/>
            </a:lvl5pPr>
            <a:lvl6pPr lvl="5" algn="ctr" rtl="0">
              <a:spcBef>
                <a:spcPts val="0"/>
              </a:spcBef>
              <a:spcAft>
                <a:spcPts val="0"/>
              </a:spcAft>
              <a:buSzPts val="3000"/>
              <a:buNone/>
              <a:defRPr sz="3990"/>
            </a:lvl6pPr>
            <a:lvl7pPr lvl="6" algn="ctr" rtl="0">
              <a:spcBef>
                <a:spcPts val="0"/>
              </a:spcBef>
              <a:spcAft>
                <a:spcPts val="0"/>
              </a:spcAft>
              <a:buSzPts val="3000"/>
              <a:buNone/>
              <a:defRPr sz="3990"/>
            </a:lvl7pPr>
            <a:lvl8pPr lvl="7" algn="ctr" rtl="0">
              <a:spcBef>
                <a:spcPts val="0"/>
              </a:spcBef>
              <a:spcAft>
                <a:spcPts val="0"/>
              </a:spcAft>
              <a:buSzPts val="3000"/>
              <a:buNone/>
              <a:defRPr sz="3990"/>
            </a:lvl8pPr>
            <a:lvl9pPr lvl="8" algn="ctr" rtl="0">
              <a:spcBef>
                <a:spcPts val="0"/>
              </a:spcBef>
              <a:spcAft>
                <a:spcPts val="0"/>
              </a:spcAft>
              <a:buSzPts val="3000"/>
              <a:buNone/>
              <a:defRPr sz="3990"/>
            </a:lvl9pPr>
          </a:lstStyle>
          <a:p>
            <a:r>
              <a:t>xx%</a:t>
            </a:r>
          </a:p>
        </p:txBody>
      </p:sp>
      <p:sp>
        <p:nvSpPr>
          <p:cNvPr id="479" name="Google Shape;479;p13"/>
          <p:cNvSpPr txBox="1">
            <a:spLocks noGrp="1"/>
          </p:cNvSpPr>
          <p:nvPr>
            <p:ph type="subTitle" idx="7"/>
          </p:nvPr>
        </p:nvSpPr>
        <p:spPr>
          <a:xfrm>
            <a:off x="6306436" y="4120896"/>
            <a:ext cx="2250400" cy="102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480" name="Google Shape;480;p13"/>
          <p:cNvSpPr txBox="1">
            <a:spLocks noGrp="1"/>
          </p:cNvSpPr>
          <p:nvPr>
            <p:ph type="subTitle" idx="8"/>
          </p:nvPr>
        </p:nvSpPr>
        <p:spPr>
          <a:xfrm>
            <a:off x="6516658" y="3479415"/>
            <a:ext cx="18288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481" name="Google Shape;481;p13"/>
          <p:cNvSpPr txBox="1">
            <a:spLocks noGrp="1"/>
          </p:cNvSpPr>
          <p:nvPr>
            <p:ph type="title" idx="9" hasCustomPrompt="1"/>
          </p:nvPr>
        </p:nvSpPr>
        <p:spPr>
          <a:xfrm>
            <a:off x="7011697" y="2528300"/>
            <a:ext cx="841200" cy="631600"/>
          </a:xfrm>
          <a:prstGeom prst="rect">
            <a:avLst/>
          </a:prstGeom>
        </p:spPr>
        <p:txBody>
          <a:bodyPr spcFirstLastPara="1" wrap="square" lIns="0" tIns="0" rIns="0" bIns="0" anchor="t" anchorCtr="0">
            <a:noAutofit/>
          </a:bodyPr>
          <a:lstStyle>
            <a:lvl1pPr lvl="0" algn="ctr" rtl="0">
              <a:spcBef>
                <a:spcPts val="0"/>
              </a:spcBef>
              <a:spcAft>
                <a:spcPts val="0"/>
              </a:spcAft>
              <a:buClr>
                <a:schemeClr val="dk1"/>
              </a:buClr>
              <a:buSzPts val="3000"/>
              <a:buNone/>
              <a:defRPr sz="3990" b="1">
                <a:solidFill>
                  <a:schemeClr val="lt1"/>
                </a:solidFill>
              </a:defRPr>
            </a:lvl1pPr>
            <a:lvl2pPr lvl="1" algn="ctr" rtl="0">
              <a:spcBef>
                <a:spcPts val="0"/>
              </a:spcBef>
              <a:spcAft>
                <a:spcPts val="0"/>
              </a:spcAft>
              <a:buSzPts val="3000"/>
              <a:buNone/>
              <a:defRPr sz="3990"/>
            </a:lvl2pPr>
            <a:lvl3pPr lvl="2" algn="ctr" rtl="0">
              <a:spcBef>
                <a:spcPts val="0"/>
              </a:spcBef>
              <a:spcAft>
                <a:spcPts val="0"/>
              </a:spcAft>
              <a:buSzPts val="3000"/>
              <a:buNone/>
              <a:defRPr sz="3990"/>
            </a:lvl3pPr>
            <a:lvl4pPr lvl="3" algn="ctr" rtl="0">
              <a:spcBef>
                <a:spcPts val="0"/>
              </a:spcBef>
              <a:spcAft>
                <a:spcPts val="0"/>
              </a:spcAft>
              <a:buSzPts val="3000"/>
              <a:buNone/>
              <a:defRPr sz="3990"/>
            </a:lvl4pPr>
            <a:lvl5pPr lvl="4" algn="ctr" rtl="0">
              <a:spcBef>
                <a:spcPts val="0"/>
              </a:spcBef>
              <a:spcAft>
                <a:spcPts val="0"/>
              </a:spcAft>
              <a:buSzPts val="3000"/>
              <a:buNone/>
              <a:defRPr sz="3990"/>
            </a:lvl5pPr>
            <a:lvl6pPr lvl="5" algn="ctr" rtl="0">
              <a:spcBef>
                <a:spcPts val="0"/>
              </a:spcBef>
              <a:spcAft>
                <a:spcPts val="0"/>
              </a:spcAft>
              <a:buSzPts val="3000"/>
              <a:buNone/>
              <a:defRPr sz="3990"/>
            </a:lvl6pPr>
            <a:lvl7pPr lvl="6" algn="ctr" rtl="0">
              <a:spcBef>
                <a:spcPts val="0"/>
              </a:spcBef>
              <a:spcAft>
                <a:spcPts val="0"/>
              </a:spcAft>
              <a:buSzPts val="3000"/>
              <a:buNone/>
              <a:defRPr sz="3990"/>
            </a:lvl7pPr>
            <a:lvl8pPr lvl="7" algn="ctr" rtl="0">
              <a:spcBef>
                <a:spcPts val="0"/>
              </a:spcBef>
              <a:spcAft>
                <a:spcPts val="0"/>
              </a:spcAft>
              <a:buSzPts val="3000"/>
              <a:buNone/>
              <a:defRPr sz="3990"/>
            </a:lvl8pPr>
            <a:lvl9pPr lvl="8" algn="ctr" rtl="0">
              <a:spcBef>
                <a:spcPts val="0"/>
              </a:spcBef>
              <a:spcAft>
                <a:spcPts val="0"/>
              </a:spcAft>
              <a:buSzPts val="3000"/>
              <a:buNone/>
              <a:defRPr sz="3990"/>
            </a:lvl9pPr>
          </a:lstStyle>
          <a:p>
            <a:r>
              <a:t>xx%</a:t>
            </a:r>
          </a:p>
        </p:txBody>
      </p:sp>
      <p:sp>
        <p:nvSpPr>
          <p:cNvPr id="482" name="Google Shape;482;p13"/>
          <p:cNvSpPr txBox="1">
            <a:spLocks noGrp="1"/>
          </p:cNvSpPr>
          <p:nvPr>
            <p:ph type="subTitle" idx="13"/>
          </p:nvPr>
        </p:nvSpPr>
        <p:spPr>
          <a:xfrm>
            <a:off x="8969450" y="4120896"/>
            <a:ext cx="2250400" cy="102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483" name="Google Shape;483;p13"/>
          <p:cNvSpPr txBox="1">
            <a:spLocks noGrp="1"/>
          </p:cNvSpPr>
          <p:nvPr>
            <p:ph type="subTitle" idx="14"/>
          </p:nvPr>
        </p:nvSpPr>
        <p:spPr>
          <a:xfrm>
            <a:off x="9180249" y="3479415"/>
            <a:ext cx="18288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484" name="Google Shape;484;p13"/>
          <p:cNvSpPr txBox="1">
            <a:spLocks noGrp="1"/>
          </p:cNvSpPr>
          <p:nvPr>
            <p:ph type="title" idx="15" hasCustomPrompt="1"/>
          </p:nvPr>
        </p:nvSpPr>
        <p:spPr>
          <a:xfrm>
            <a:off x="9676217" y="2528300"/>
            <a:ext cx="841200" cy="631600"/>
          </a:xfrm>
          <a:prstGeom prst="rect">
            <a:avLst/>
          </a:prstGeom>
        </p:spPr>
        <p:txBody>
          <a:bodyPr spcFirstLastPara="1" wrap="square" lIns="0" tIns="0" rIns="0" bIns="0" anchor="t" anchorCtr="0">
            <a:noAutofit/>
          </a:bodyPr>
          <a:lstStyle>
            <a:lvl1pPr lvl="0" algn="ctr" rtl="0">
              <a:spcBef>
                <a:spcPts val="0"/>
              </a:spcBef>
              <a:spcAft>
                <a:spcPts val="0"/>
              </a:spcAft>
              <a:buClr>
                <a:schemeClr val="dk1"/>
              </a:buClr>
              <a:buSzPts val="3000"/>
              <a:buNone/>
              <a:defRPr sz="3990" b="1">
                <a:solidFill>
                  <a:schemeClr val="lt1"/>
                </a:solidFill>
              </a:defRPr>
            </a:lvl1pPr>
            <a:lvl2pPr lvl="1" algn="ctr" rtl="0">
              <a:spcBef>
                <a:spcPts val="0"/>
              </a:spcBef>
              <a:spcAft>
                <a:spcPts val="0"/>
              </a:spcAft>
              <a:buSzPts val="3000"/>
              <a:buNone/>
              <a:defRPr sz="3990"/>
            </a:lvl2pPr>
            <a:lvl3pPr lvl="2" algn="ctr" rtl="0">
              <a:spcBef>
                <a:spcPts val="0"/>
              </a:spcBef>
              <a:spcAft>
                <a:spcPts val="0"/>
              </a:spcAft>
              <a:buSzPts val="3000"/>
              <a:buNone/>
              <a:defRPr sz="3990"/>
            </a:lvl3pPr>
            <a:lvl4pPr lvl="3" algn="ctr" rtl="0">
              <a:spcBef>
                <a:spcPts val="0"/>
              </a:spcBef>
              <a:spcAft>
                <a:spcPts val="0"/>
              </a:spcAft>
              <a:buSzPts val="3000"/>
              <a:buNone/>
              <a:defRPr sz="3990"/>
            </a:lvl4pPr>
            <a:lvl5pPr lvl="4" algn="ctr" rtl="0">
              <a:spcBef>
                <a:spcPts val="0"/>
              </a:spcBef>
              <a:spcAft>
                <a:spcPts val="0"/>
              </a:spcAft>
              <a:buSzPts val="3000"/>
              <a:buNone/>
              <a:defRPr sz="3990"/>
            </a:lvl5pPr>
            <a:lvl6pPr lvl="5" algn="ctr" rtl="0">
              <a:spcBef>
                <a:spcPts val="0"/>
              </a:spcBef>
              <a:spcAft>
                <a:spcPts val="0"/>
              </a:spcAft>
              <a:buSzPts val="3000"/>
              <a:buNone/>
              <a:defRPr sz="3990"/>
            </a:lvl6pPr>
            <a:lvl7pPr lvl="6" algn="ctr" rtl="0">
              <a:spcBef>
                <a:spcPts val="0"/>
              </a:spcBef>
              <a:spcAft>
                <a:spcPts val="0"/>
              </a:spcAft>
              <a:buSzPts val="3000"/>
              <a:buNone/>
              <a:defRPr sz="3990"/>
            </a:lvl7pPr>
            <a:lvl8pPr lvl="7" algn="ctr" rtl="0">
              <a:spcBef>
                <a:spcPts val="0"/>
              </a:spcBef>
              <a:spcAft>
                <a:spcPts val="0"/>
              </a:spcAft>
              <a:buSzPts val="3000"/>
              <a:buNone/>
              <a:defRPr sz="3990"/>
            </a:lvl8pPr>
            <a:lvl9pPr lvl="8" algn="ctr" rtl="0">
              <a:spcBef>
                <a:spcPts val="0"/>
              </a:spcBef>
              <a:spcAft>
                <a:spcPts val="0"/>
              </a:spcAft>
              <a:buSzPts val="3000"/>
              <a:buNone/>
              <a:defRPr sz="3990"/>
            </a:lvl9pPr>
          </a:lstStyle>
          <a:p>
            <a:r>
              <a:t>xx%</a:t>
            </a:r>
          </a:p>
        </p:txBody>
      </p:sp>
    </p:spTree>
    <p:extLst>
      <p:ext uri="{BB962C8B-B14F-4D97-AF65-F5344CB8AC3E}">
        <p14:creationId xmlns:p14="http://schemas.microsoft.com/office/powerpoint/2010/main" val="15272997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74"/>
        <p:cNvGrpSpPr/>
        <p:nvPr/>
      </p:nvGrpSpPr>
      <p:grpSpPr>
        <a:xfrm>
          <a:off x="0" y="0"/>
          <a:ext cx="0" cy="0"/>
          <a:chOff x="0" y="0"/>
          <a:chExt cx="0" cy="0"/>
        </a:xfrm>
      </p:grpSpPr>
      <p:grpSp>
        <p:nvGrpSpPr>
          <p:cNvPr id="675" name="Google Shape;675;p18"/>
          <p:cNvGrpSpPr/>
          <p:nvPr/>
        </p:nvGrpSpPr>
        <p:grpSpPr>
          <a:xfrm flipH="1">
            <a:off x="-200" y="18400"/>
            <a:ext cx="12192000" cy="6821200"/>
            <a:chOff x="-150" y="13800"/>
            <a:chExt cx="9144000" cy="5115900"/>
          </a:xfrm>
        </p:grpSpPr>
        <p:grpSp>
          <p:nvGrpSpPr>
            <p:cNvPr id="676" name="Google Shape;676;p18"/>
            <p:cNvGrpSpPr/>
            <p:nvPr/>
          </p:nvGrpSpPr>
          <p:grpSpPr>
            <a:xfrm>
              <a:off x="318911" y="13800"/>
              <a:ext cx="8506178" cy="5115900"/>
              <a:chOff x="318911" y="-66425"/>
              <a:chExt cx="8506178" cy="5115900"/>
            </a:xfrm>
          </p:grpSpPr>
          <p:cxnSp>
            <p:nvCxnSpPr>
              <p:cNvPr id="677" name="Google Shape;677;p18"/>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78" name="Google Shape;678;p18"/>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79" name="Google Shape;679;p18"/>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0" name="Google Shape;680;p18"/>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1" name="Google Shape;681;p18"/>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2" name="Google Shape;682;p18"/>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3" name="Google Shape;683;p18"/>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4" name="Google Shape;684;p18"/>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5" name="Google Shape;685;p18"/>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6" name="Google Shape;686;p18"/>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7" name="Google Shape;687;p18"/>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8" name="Google Shape;688;p18"/>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9" name="Google Shape;689;p18"/>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0" name="Google Shape;690;p18"/>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1" name="Google Shape;691;p18"/>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2" name="Google Shape;692;p18"/>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3" name="Google Shape;693;p18"/>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4" name="Google Shape;694;p18"/>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5" name="Google Shape;695;p18"/>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6" name="Google Shape;696;p18"/>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7" name="Google Shape;697;p18"/>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8" name="Google Shape;698;p18"/>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9" name="Google Shape;699;p18"/>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700" name="Google Shape;700;p18"/>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1" name="Google Shape;701;p18"/>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2" name="Google Shape;702;p18"/>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3" name="Google Shape;703;p18"/>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4" name="Google Shape;704;p18"/>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5" name="Google Shape;705;p18"/>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6" name="Google Shape;706;p18"/>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7" name="Google Shape;707;p18"/>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8" name="Google Shape;708;p18"/>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9" name="Google Shape;709;p18"/>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10" name="Google Shape;710;p18"/>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11" name="Google Shape;711;p18"/>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12" name="Google Shape;712;p18"/>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13" name="Google Shape;713;p18"/>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714" name="Google Shape;714;p18"/>
          <p:cNvSpPr/>
          <p:nvPr/>
        </p:nvSpPr>
        <p:spPr>
          <a:xfrm>
            <a:off x="434316"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15" name="Google Shape;715;p18"/>
          <p:cNvGrpSpPr/>
          <p:nvPr/>
        </p:nvGrpSpPr>
        <p:grpSpPr>
          <a:xfrm>
            <a:off x="415378" y="289310"/>
            <a:ext cx="11218568" cy="6022417"/>
            <a:chOff x="418241" y="216981"/>
            <a:chExt cx="8413926" cy="4516813"/>
          </a:xfrm>
        </p:grpSpPr>
        <p:sp>
          <p:nvSpPr>
            <p:cNvPr id="716" name="Google Shape;716;p18"/>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7" name="Google Shape;717;p18"/>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18" name="Google Shape;718;p18"/>
          <p:cNvSpPr txBox="1">
            <a:spLocks noGrp="1"/>
          </p:cNvSpPr>
          <p:nvPr>
            <p:ph type="title"/>
          </p:nvPr>
        </p:nvSpPr>
        <p:spPr>
          <a:xfrm>
            <a:off x="950967" y="963168"/>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20" b="1">
                <a:solidFill>
                  <a:schemeClr val="dk2"/>
                </a:solidFill>
              </a:defRPr>
            </a:lvl1pPr>
            <a:lvl2pPr lvl="1" rtl="0">
              <a:spcBef>
                <a:spcPts val="0"/>
              </a:spcBef>
              <a:spcAft>
                <a:spcPts val="0"/>
              </a:spcAft>
              <a:buClr>
                <a:schemeClr val="dk2"/>
              </a:buClr>
              <a:buSzPts val="2800"/>
              <a:buNone/>
              <a:defRPr sz="3724">
                <a:solidFill>
                  <a:schemeClr val="dk2"/>
                </a:solidFill>
              </a:defRPr>
            </a:lvl2pPr>
            <a:lvl3pPr lvl="2" rtl="0">
              <a:spcBef>
                <a:spcPts val="0"/>
              </a:spcBef>
              <a:spcAft>
                <a:spcPts val="0"/>
              </a:spcAft>
              <a:buClr>
                <a:schemeClr val="dk2"/>
              </a:buClr>
              <a:buSzPts val="2800"/>
              <a:buNone/>
              <a:defRPr sz="3724">
                <a:solidFill>
                  <a:schemeClr val="dk2"/>
                </a:solidFill>
              </a:defRPr>
            </a:lvl3pPr>
            <a:lvl4pPr lvl="3" rtl="0">
              <a:spcBef>
                <a:spcPts val="0"/>
              </a:spcBef>
              <a:spcAft>
                <a:spcPts val="0"/>
              </a:spcAft>
              <a:buClr>
                <a:schemeClr val="dk2"/>
              </a:buClr>
              <a:buSzPts val="2800"/>
              <a:buNone/>
              <a:defRPr sz="3724">
                <a:solidFill>
                  <a:schemeClr val="dk2"/>
                </a:solidFill>
              </a:defRPr>
            </a:lvl4pPr>
            <a:lvl5pPr lvl="4" rtl="0">
              <a:spcBef>
                <a:spcPts val="0"/>
              </a:spcBef>
              <a:spcAft>
                <a:spcPts val="0"/>
              </a:spcAft>
              <a:buClr>
                <a:schemeClr val="dk2"/>
              </a:buClr>
              <a:buSzPts val="2800"/>
              <a:buNone/>
              <a:defRPr sz="3724">
                <a:solidFill>
                  <a:schemeClr val="dk2"/>
                </a:solidFill>
              </a:defRPr>
            </a:lvl5pPr>
            <a:lvl6pPr lvl="5" rtl="0">
              <a:spcBef>
                <a:spcPts val="0"/>
              </a:spcBef>
              <a:spcAft>
                <a:spcPts val="0"/>
              </a:spcAft>
              <a:buClr>
                <a:schemeClr val="dk2"/>
              </a:buClr>
              <a:buSzPts val="2800"/>
              <a:buNone/>
              <a:defRPr sz="3724">
                <a:solidFill>
                  <a:schemeClr val="dk2"/>
                </a:solidFill>
              </a:defRPr>
            </a:lvl6pPr>
            <a:lvl7pPr lvl="6" rtl="0">
              <a:spcBef>
                <a:spcPts val="0"/>
              </a:spcBef>
              <a:spcAft>
                <a:spcPts val="0"/>
              </a:spcAft>
              <a:buClr>
                <a:schemeClr val="dk2"/>
              </a:buClr>
              <a:buSzPts val="2800"/>
              <a:buNone/>
              <a:defRPr sz="3724">
                <a:solidFill>
                  <a:schemeClr val="dk2"/>
                </a:solidFill>
              </a:defRPr>
            </a:lvl7pPr>
            <a:lvl8pPr lvl="7" rtl="0">
              <a:spcBef>
                <a:spcPts val="0"/>
              </a:spcBef>
              <a:spcAft>
                <a:spcPts val="0"/>
              </a:spcAft>
              <a:buClr>
                <a:schemeClr val="dk2"/>
              </a:buClr>
              <a:buSzPts val="2800"/>
              <a:buNone/>
              <a:defRPr sz="3724">
                <a:solidFill>
                  <a:schemeClr val="dk2"/>
                </a:solidFill>
              </a:defRPr>
            </a:lvl8pPr>
            <a:lvl9pPr lvl="8" rtl="0">
              <a:spcBef>
                <a:spcPts val="0"/>
              </a:spcBef>
              <a:spcAft>
                <a:spcPts val="0"/>
              </a:spcAft>
              <a:buClr>
                <a:schemeClr val="dk2"/>
              </a:buClr>
              <a:buSzPts val="2800"/>
              <a:buNone/>
              <a:defRPr sz="3724">
                <a:solidFill>
                  <a:schemeClr val="dk2"/>
                </a:solidFill>
              </a:defRPr>
            </a:lvl9pPr>
          </a:lstStyle>
          <a:p>
            <a:endParaRPr/>
          </a:p>
        </p:txBody>
      </p:sp>
      <p:sp>
        <p:nvSpPr>
          <p:cNvPr id="719" name="Google Shape;719;p18"/>
          <p:cNvSpPr txBox="1">
            <a:spLocks noGrp="1"/>
          </p:cNvSpPr>
          <p:nvPr>
            <p:ph type="subTitle" idx="1"/>
          </p:nvPr>
        </p:nvSpPr>
        <p:spPr>
          <a:xfrm>
            <a:off x="1249565" y="4259000"/>
            <a:ext cx="2854000" cy="110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720" name="Google Shape;720;p18"/>
          <p:cNvSpPr txBox="1">
            <a:spLocks noGrp="1"/>
          </p:cNvSpPr>
          <p:nvPr>
            <p:ph type="subTitle" idx="2"/>
          </p:nvPr>
        </p:nvSpPr>
        <p:spPr>
          <a:xfrm>
            <a:off x="1695164" y="3528800"/>
            <a:ext cx="1962800" cy="4744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721" name="Google Shape;721;p18"/>
          <p:cNvSpPr txBox="1">
            <a:spLocks noGrp="1"/>
          </p:cNvSpPr>
          <p:nvPr>
            <p:ph type="subTitle" idx="3"/>
          </p:nvPr>
        </p:nvSpPr>
        <p:spPr>
          <a:xfrm>
            <a:off x="4667766" y="4259000"/>
            <a:ext cx="2854000" cy="1107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722" name="Google Shape;722;p18"/>
          <p:cNvSpPr txBox="1">
            <a:spLocks noGrp="1"/>
          </p:cNvSpPr>
          <p:nvPr>
            <p:ph type="subTitle" idx="4"/>
          </p:nvPr>
        </p:nvSpPr>
        <p:spPr>
          <a:xfrm>
            <a:off x="5112965" y="3528800"/>
            <a:ext cx="1963600" cy="4744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723" name="Google Shape;723;p18"/>
          <p:cNvSpPr txBox="1">
            <a:spLocks noGrp="1"/>
          </p:cNvSpPr>
          <p:nvPr>
            <p:ph type="subTitle" idx="5"/>
          </p:nvPr>
        </p:nvSpPr>
        <p:spPr>
          <a:xfrm>
            <a:off x="8085266" y="4259000"/>
            <a:ext cx="2854000" cy="1107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724" name="Google Shape;724;p18"/>
          <p:cNvSpPr txBox="1">
            <a:spLocks noGrp="1"/>
          </p:cNvSpPr>
          <p:nvPr>
            <p:ph type="subTitle" idx="6"/>
          </p:nvPr>
        </p:nvSpPr>
        <p:spPr>
          <a:xfrm>
            <a:off x="8530866" y="3528800"/>
            <a:ext cx="1962800" cy="4744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Tree>
    <p:extLst>
      <p:ext uri="{BB962C8B-B14F-4D97-AF65-F5344CB8AC3E}">
        <p14:creationId xmlns:p14="http://schemas.microsoft.com/office/powerpoint/2010/main" val="17548300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1471"/>
        <p:cNvGrpSpPr/>
        <p:nvPr/>
      </p:nvGrpSpPr>
      <p:grpSpPr>
        <a:xfrm>
          <a:off x="0" y="0"/>
          <a:ext cx="0" cy="0"/>
          <a:chOff x="0" y="0"/>
          <a:chExt cx="0" cy="0"/>
        </a:xfrm>
      </p:grpSpPr>
      <p:grpSp>
        <p:nvGrpSpPr>
          <p:cNvPr id="1472" name="Google Shape;1472;p34"/>
          <p:cNvGrpSpPr/>
          <p:nvPr/>
        </p:nvGrpSpPr>
        <p:grpSpPr>
          <a:xfrm>
            <a:off x="-200" y="18400"/>
            <a:ext cx="12192000" cy="6821200"/>
            <a:chOff x="-150" y="13800"/>
            <a:chExt cx="9144000" cy="5115900"/>
          </a:xfrm>
        </p:grpSpPr>
        <p:grpSp>
          <p:nvGrpSpPr>
            <p:cNvPr id="1473" name="Google Shape;1473;p34"/>
            <p:cNvGrpSpPr/>
            <p:nvPr/>
          </p:nvGrpSpPr>
          <p:grpSpPr>
            <a:xfrm>
              <a:off x="318911" y="13800"/>
              <a:ext cx="8506178" cy="5115900"/>
              <a:chOff x="318911" y="-66425"/>
              <a:chExt cx="8506178" cy="5115900"/>
            </a:xfrm>
          </p:grpSpPr>
          <p:cxnSp>
            <p:nvCxnSpPr>
              <p:cNvPr id="1474" name="Google Shape;1474;p34"/>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5" name="Google Shape;1475;p34"/>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6" name="Google Shape;1476;p34"/>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7" name="Google Shape;1477;p34"/>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8" name="Google Shape;1478;p34"/>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9" name="Google Shape;1479;p34"/>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0" name="Google Shape;1480;p34"/>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1" name="Google Shape;1481;p34"/>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2" name="Google Shape;1482;p34"/>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3" name="Google Shape;1483;p34"/>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4" name="Google Shape;1484;p34"/>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5" name="Google Shape;1485;p34"/>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6" name="Google Shape;1486;p34"/>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7" name="Google Shape;1487;p34"/>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8" name="Google Shape;1488;p34"/>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9" name="Google Shape;1489;p34"/>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0" name="Google Shape;1490;p34"/>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1" name="Google Shape;1491;p34"/>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2" name="Google Shape;1492;p34"/>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3" name="Google Shape;1493;p34"/>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4" name="Google Shape;1494;p34"/>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5" name="Google Shape;1495;p34"/>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6" name="Google Shape;1496;p34"/>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497" name="Google Shape;1497;p34"/>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98" name="Google Shape;1498;p34"/>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99" name="Google Shape;1499;p34"/>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0" name="Google Shape;1500;p34"/>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1" name="Google Shape;1501;p34"/>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2" name="Google Shape;1502;p34"/>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3" name="Google Shape;1503;p34"/>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4" name="Google Shape;1504;p34"/>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5" name="Google Shape;1505;p34"/>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6" name="Google Shape;1506;p34"/>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7" name="Google Shape;1507;p34"/>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8" name="Google Shape;1508;p34"/>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9" name="Google Shape;1509;p34"/>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10" name="Google Shape;1510;p34"/>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1511" name="Google Shape;1511;p34"/>
          <p:cNvSpPr/>
          <p:nvPr/>
        </p:nvSpPr>
        <p:spPr>
          <a:xfrm flipH="1">
            <a:off x="766577" y="3182438"/>
            <a:ext cx="6040880" cy="555321"/>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512" name="Google Shape;1512;p34"/>
          <p:cNvGrpSpPr/>
          <p:nvPr/>
        </p:nvGrpSpPr>
        <p:grpSpPr>
          <a:xfrm flipH="1">
            <a:off x="678616" y="289315"/>
            <a:ext cx="6295860" cy="3379781"/>
            <a:chOff x="418241" y="216981"/>
            <a:chExt cx="8413926" cy="4516813"/>
          </a:xfrm>
        </p:grpSpPr>
        <p:sp>
          <p:nvSpPr>
            <p:cNvPr id="1513" name="Google Shape;1513;p34"/>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chemeClr val="accent5"/>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4" name="Google Shape;1514;p34"/>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solidFill>
              <a:schemeClr val="accent5"/>
            </a:solid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515" name="Google Shape;1515;p34"/>
          <p:cNvSpPr/>
          <p:nvPr/>
        </p:nvSpPr>
        <p:spPr>
          <a:xfrm flipH="1">
            <a:off x="5033143" y="5624971"/>
            <a:ext cx="6040880" cy="555321"/>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516" name="Google Shape;1516;p34"/>
          <p:cNvGrpSpPr/>
          <p:nvPr/>
        </p:nvGrpSpPr>
        <p:grpSpPr>
          <a:xfrm flipH="1">
            <a:off x="4945183" y="2731848"/>
            <a:ext cx="6295860" cy="3379781"/>
            <a:chOff x="418241" y="216981"/>
            <a:chExt cx="8413926" cy="4516813"/>
          </a:xfrm>
        </p:grpSpPr>
        <p:sp>
          <p:nvSpPr>
            <p:cNvPr id="1517" name="Google Shape;1517;p34"/>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chemeClr val="accent4"/>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8" name="Google Shape;1518;p34"/>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solidFill>
              <a:schemeClr val="accent4"/>
            </a:solid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15134344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519"/>
        <p:cNvGrpSpPr/>
        <p:nvPr/>
      </p:nvGrpSpPr>
      <p:grpSpPr>
        <a:xfrm>
          <a:off x="0" y="0"/>
          <a:ext cx="0" cy="0"/>
          <a:chOff x="0" y="0"/>
          <a:chExt cx="0" cy="0"/>
        </a:xfrm>
      </p:grpSpPr>
      <p:grpSp>
        <p:nvGrpSpPr>
          <p:cNvPr id="1520" name="Google Shape;1520;p35"/>
          <p:cNvGrpSpPr/>
          <p:nvPr/>
        </p:nvGrpSpPr>
        <p:grpSpPr>
          <a:xfrm>
            <a:off x="-200" y="18400"/>
            <a:ext cx="12192000" cy="6821200"/>
            <a:chOff x="-150" y="13800"/>
            <a:chExt cx="9144000" cy="5115900"/>
          </a:xfrm>
        </p:grpSpPr>
        <p:grpSp>
          <p:nvGrpSpPr>
            <p:cNvPr id="1521" name="Google Shape;1521;p35"/>
            <p:cNvGrpSpPr/>
            <p:nvPr/>
          </p:nvGrpSpPr>
          <p:grpSpPr>
            <a:xfrm>
              <a:off x="318911" y="13800"/>
              <a:ext cx="8506178" cy="5115900"/>
              <a:chOff x="318911" y="-66425"/>
              <a:chExt cx="8506178" cy="5115900"/>
            </a:xfrm>
          </p:grpSpPr>
          <p:cxnSp>
            <p:nvCxnSpPr>
              <p:cNvPr id="1522" name="Google Shape;1522;p35"/>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3" name="Google Shape;1523;p35"/>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4" name="Google Shape;1524;p35"/>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5" name="Google Shape;1525;p35"/>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6" name="Google Shape;1526;p35"/>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7" name="Google Shape;1527;p35"/>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8" name="Google Shape;1528;p35"/>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9" name="Google Shape;1529;p35"/>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0" name="Google Shape;1530;p35"/>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1" name="Google Shape;1531;p35"/>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2" name="Google Shape;1532;p35"/>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3" name="Google Shape;1533;p35"/>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4" name="Google Shape;1534;p35"/>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5" name="Google Shape;1535;p35"/>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6" name="Google Shape;1536;p35"/>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7" name="Google Shape;1537;p35"/>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8" name="Google Shape;1538;p35"/>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9" name="Google Shape;1539;p35"/>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0" name="Google Shape;1540;p35"/>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1" name="Google Shape;1541;p35"/>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2" name="Google Shape;1542;p35"/>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3" name="Google Shape;1543;p35"/>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4" name="Google Shape;1544;p35"/>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545" name="Google Shape;1545;p35"/>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46" name="Google Shape;1546;p35"/>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47" name="Google Shape;1547;p35"/>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48" name="Google Shape;1548;p35"/>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49" name="Google Shape;1549;p35"/>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0" name="Google Shape;1550;p35"/>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1" name="Google Shape;1551;p35"/>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2" name="Google Shape;1552;p35"/>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3" name="Google Shape;1553;p35"/>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4" name="Google Shape;1554;p35"/>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5" name="Google Shape;1555;p35"/>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6" name="Google Shape;1556;p35"/>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7" name="Google Shape;1557;p35"/>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8" name="Google Shape;1558;p35"/>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1559" name="Google Shape;1559;p35"/>
          <p:cNvSpPr/>
          <p:nvPr/>
        </p:nvSpPr>
        <p:spPr>
          <a:xfrm flipH="1">
            <a:off x="1120459" y="5520399"/>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560" name="Google Shape;1560;p35"/>
          <p:cNvGrpSpPr/>
          <p:nvPr/>
        </p:nvGrpSpPr>
        <p:grpSpPr>
          <a:xfrm>
            <a:off x="-200" y="18400"/>
            <a:ext cx="12192000" cy="6821200"/>
            <a:chOff x="-150" y="13800"/>
            <a:chExt cx="9144000" cy="5115900"/>
          </a:xfrm>
        </p:grpSpPr>
        <p:grpSp>
          <p:nvGrpSpPr>
            <p:cNvPr id="1561" name="Google Shape;1561;p35"/>
            <p:cNvGrpSpPr/>
            <p:nvPr/>
          </p:nvGrpSpPr>
          <p:grpSpPr>
            <a:xfrm>
              <a:off x="318911" y="13800"/>
              <a:ext cx="8506178" cy="5115900"/>
              <a:chOff x="318911" y="-66425"/>
              <a:chExt cx="8506178" cy="5115900"/>
            </a:xfrm>
          </p:grpSpPr>
          <p:cxnSp>
            <p:nvCxnSpPr>
              <p:cNvPr id="1562" name="Google Shape;1562;p35"/>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3" name="Google Shape;1563;p35"/>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4" name="Google Shape;1564;p35"/>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5" name="Google Shape;1565;p35"/>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6" name="Google Shape;1566;p35"/>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7" name="Google Shape;1567;p35"/>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8" name="Google Shape;1568;p35"/>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9" name="Google Shape;1569;p35"/>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0" name="Google Shape;1570;p35"/>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1" name="Google Shape;1571;p35"/>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2" name="Google Shape;1572;p35"/>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3" name="Google Shape;1573;p35"/>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4" name="Google Shape;1574;p35"/>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5" name="Google Shape;1575;p35"/>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6" name="Google Shape;1576;p35"/>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7" name="Google Shape;1577;p35"/>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8" name="Google Shape;1578;p35"/>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9" name="Google Shape;1579;p35"/>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0" name="Google Shape;1580;p35"/>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1" name="Google Shape;1581;p35"/>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2" name="Google Shape;1582;p35"/>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3" name="Google Shape;1583;p35"/>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4" name="Google Shape;1584;p35"/>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585" name="Google Shape;1585;p35"/>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86" name="Google Shape;1586;p35"/>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87" name="Google Shape;1587;p35"/>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88" name="Google Shape;1588;p35"/>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89" name="Google Shape;1589;p35"/>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0" name="Google Shape;1590;p35"/>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1" name="Google Shape;1591;p35"/>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2" name="Google Shape;1592;p35"/>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3" name="Google Shape;1593;p35"/>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4" name="Google Shape;1594;p35"/>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5" name="Google Shape;1595;p35"/>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6" name="Google Shape;1596;p35"/>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7" name="Google Shape;1597;p35"/>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8" name="Google Shape;1598;p35"/>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grpSp>
        <p:nvGrpSpPr>
          <p:cNvPr id="1599" name="Google Shape;1599;p35"/>
          <p:cNvGrpSpPr/>
          <p:nvPr/>
        </p:nvGrpSpPr>
        <p:grpSpPr>
          <a:xfrm flipH="1">
            <a:off x="557654" y="289310"/>
            <a:ext cx="11218568" cy="6022417"/>
            <a:chOff x="418241" y="216981"/>
            <a:chExt cx="8413926" cy="4516813"/>
          </a:xfrm>
        </p:grpSpPr>
        <p:sp>
          <p:nvSpPr>
            <p:cNvPr id="1600" name="Google Shape;1600;p35"/>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chemeClr val="accent5"/>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1" name="Google Shape;1601;p35"/>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solidFill>
              <a:schemeClr val="accent5"/>
            </a:solid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13154122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1" y="6356353"/>
            <a:ext cx="2844800" cy="365125"/>
          </a:xfrm>
          <a:prstGeom prst="rect">
            <a:avLst/>
          </a:prstGeom>
        </p:spPr>
        <p:txBody>
          <a:bodyPr/>
          <a:lstStyle/>
          <a:p>
            <a:pPr>
              <a:defRPr/>
            </a:pPr>
            <a:fld id="{E14CAFC4-799C-4CDE-B92B-8C262F06CF3E}" type="datetime1">
              <a:rPr lang="en-US" altLang="zh-CN" smtClean="0">
                <a:solidFill>
                  <a:prstClr val="black">
                    <a:tint val="75000"/>
                  </a:prstClr>
                </a:solidFill>
              </a:rPr>
              <a:pPr>
                <a:defRPr/>
              </a:pPr>
              <a:t>8/25/2022</a:t>
            </a:fld>
            <a:endParaRPr lang="en-US" dirty="0">
              <a:solidFill>
                <a:prstClr val="black">
                  <a:tint val="75000"/>
                </a:prstClr>
              </a:solidFill>
            </a:endParaRPr>
          </a:p>
        </p:txBody>
      </p:sp>
      <p:sp>
        <p:nvSpPr>
          <p:cNvPr id="4" name="Footer Placeholder 3"/>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77030641"/>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a:xfrm>
            <a:off x="609601" y="6356353"/>
            <a:ext cx="2844800" cy="365125"/>
          </a:xfrm>
          <a:prstGeom prst="rect">
            <a:avLst/>
          </a:prstGeom>
        </p:spPr>
        <p:txBody>
          <a:bodyPr/>
          <a:lstStyle/>
          <a:p>
            <a:pPr>
              <a:defRPr/>
            </a:pPr>
            <a:fld id="{3E729073-8FFE-4F18-B513-07581FC6638E}" type="datetime1">
              <a:rPr lang="en-US" altLang="zh-CN" smtClean="0">
                <a:solidFill>
                  <a:prstClr val="black">
                    <a:tint val="75000"/>
                  </a:prstClr>
                </a:solidFill>
              </a:rPr>
              <a:pPr>
                <a:defRPr/>
              </a:pPr>
              <a:t>8/25/2022</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26295290"/>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9116882"/>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8283713"/>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image" Target="../media/image3.jpg"/><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1.jp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image" Target="../media/image3.jpg"/><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9A63BB99-19CA-4490-A151-3D99C7EAA9C0}"/>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1779104" y="424070"/>
            <a:ext cx="1062360" cy="1062360"/>
          </a:xfrm>
          <a:prstGeom prst="rect">
            <a:avLst/>
          </a:prstGeom>
        </p:spPr>
      </p:pic>
    </p:spTree>
    <p:extLst>
      <p:ext uri="{BB962C8B-B14F-4D97-AF65-F5344CB8AC3E}">
        <p14:creationId xmlns:p14="http://schemas.microsoft.com/office/powerpoint/2010/main" val="5150935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126"/>
            <a:fld id="{F0C0A7CE-68B0-4D7E-9884-D7BE6EE8BC27}" type="datetimeFigureOut">
              <a:rPr lang="en-US" smtClean="0">
                <a:solidFill>
                  <a:prstClr val="black">
                    <a:tint val="75000"/>
                  </a:prstClr>
                </a:solidFill>
              </a:rPr>
              <a:pPr defTabSz="914126"/>
              <a:t>8/25/2022</a:t>
            </a:fld>
            <a:endParaRPr lang="en-US">
              <a:solidFill>
                <a:prstClr val="black">
                  <a:tint val="75000"/>
                </a:prstClr>
              </a:solidFill>
            </a:endParaRPr>
          </a:p>
        </p:txBody>
      </p:sp>
      <p:sp>
        <p:nvSpPr>
          <p:cNvPr id="5" name="Footer Placeholder 4"/>
          <p:cNvSpPr>
            <a:spLocks noGrp="1"/>
          </p:cNvSpPr>
          <p:nvPr>
            <p:ph type="ftr" sz="quarter" idx="3"/>
          </p:nvPr>
        </p:nvSpPr>
        <p:spPr>
          <a:xfrm>
            <a:off x="4165601"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126"/>
            <a:endParaRPr lang="en-US">
              <a:solidFill>
                <a:prstClr val="black">
                  <a:tint val="75000"/>
                </a:prstClr>
              </a:solidFill>
            </a:endParaRPr>
          </a:p>
        </p:txBody>
      </p:sp>
      <p:sp>
        <p:nvSpPr>
          <p:cNvPr id="6" name="Slide Number Placeholder 5"/>
          <p:cNvSpPr>
            <a:spLocks noGrp="1"/>
          </p:cNvSpPr>
          <p:nvPr>
            <p:ph type="sldNum" sz="quarter" idx="4"/>
          </p:nvPr>
        </p:nvSpPr>
        <p:spPr>
          <a:xfrm>
            <a:off x="8737601"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pic>
        <p:nvPicPr>
          <p:cNvPr id="7" name="Picture 6">
            <a:extLst>
              <a:ext uri="{FF2B5EF4-FFF2-40B4-BE49-F238E27FC236}">
                <a16:creationId xmlns:a16="http://schemas.microsoft.com/office/drawing/2014/main" id="{A66DBCC0-FBEF-47A8-9596-5EAB2D89B833}"/>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39610316" y="21338715"/>
            <a:ext cx="5351206" cy="5351206"/>
          </a:xfrm>
          <a:prstGeom prst="ellipse">
            <a:avLst/>
          </a:prstGeom>
          <a:ln>
            <a:noFill/>
          </a:ln>
          <a:effectLst>
            <a:softEdge rad="112500"/>
          </a:effectLst>
        </p:spPr>
      </p:pic>
      <p:pic>
        <p:nvPicPr>
          <p:cNvPr id="8" name="Picture 7">
            <a:extLst>
              <a:ext uri="{FF2B5EF4-FFF2-40B4-BE49-F238E27FC236}">
                <a16:creationId xmlns:a16="http://schemas.microsoft.com/office/drawing/2014/main" id="{C4EC7B27-34C6-4B3D-A547-1B435715295B}"/>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311007" y="-27430807"/>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id="{EBC2761E-B67A-4620-8EDD-D2420991892A}"/>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7118703" y="19908112"/>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44550653-224E-4ED7-820C-700FE3F25D15}"/>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6912298" y="28277389"/>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id="{BC000803-70AB-46D3-894B-5B75BEF72805}"/>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4494877" y="-984913"/>
            <a:ext cx="5351206" cy="5351206"/>
          </a:xfrm>
          <a:prstGeom prst="ellipse">
            <a:avLst/>
          </a:prstGeom>
          <a:ln>
            <a:noFill/>
          </a:ln>
          <a:effectLst>
            <a:softEdge rad="112500"/>
          </a:effectLst>
        </p:spPr>
      </p:pic>
      <p:pic>
        <p:nvPicPr>
          <p:cNvPr id="12" name="Picture 11">
            <a:extLst>
              <a:ext uri="{FF2B5EF4-FFF2-40B4-BE49-F238E27FC236}">
                <a16:creationId xmlns:a16="http://schemas.microsoft.com/office/drawing/2014/main" id="{256CEB39-D288-4E54-8528-92D72E5143C8}"/>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7082621" y="-27430806"/>
            <a:ext cx="5351206" cy="5351206"/>
          </a:xfrm>
          <a:prstGeom prst="ellipse">
            <a:avLst/>
          </a:prstGeom>
          <a:ln>
            <a:noFill/>
          </a:ln>
          <a:effectLst>
            <a:softEdge rad="112500"/>
          </a:effectLst>
        </p:spPr>
      </p:pic>
      <p:pic>
        <p:nvPicPr>
          <p:cNvPr id="13" name="Picture 12">
            <a:extLst>
              <a:ext uri="{FF2B5EF4-FFF2-40B4-BE49-F238E27FC236}">
                <a16:creationId xmlns:a16="http://schemas.microsoft.com/office/drawing/2014/main" id="{8860280E-06F1-4710-9084-45BBD605C111}"/>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3409800" y="-16100714"/>
            <a:ext cx="5351206" cy="5351206"/>
          </a:xfrm>
          <a:prstGeom prst="ellipse">
            <a:avLst/>
          </a:prstGeom>
          <a:ln>
            <a:noFill/>
          </a:ln>
          <a:effectLst>
            <a:softEdge rad="112500"/>
          </a:effectLst>
        </p:spPr>
      </p:pic>
      <p:pic>
        <p:nvPicPr>
          <p:cNvPr id="14" name="Picture 13">
            <a:extLst>
              <a:ext uri="{FF2B5EF4-FFF2-40B4-BE49-F238E27FC236}">
                <a16:creationId xmlns:a16="http://schemas.microsoft.com/office/drawing/2014/main" id="{9068DB3D-A97F-4DBB-A8E7-5E475A0CBB93}"/>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1446675" y="27869376"/>
            <a:ext cx="5351206" cy="5351206"/>
          </a:xfrm>
          <a:prstGeom prst="ellipse">
            <a:avLst/>
          </a:prstGeom>
          <a:ln>
            <a:noFill/>
          </a:ln>
          <a:effectLst>
            <a:softEdge rad="112500"/>
          </a:effectLst>
        </p:spPr>
      </p:pic>
    </p:spTree>
    <p:extLst>
      <p:ext uri="{BB962C8B-B14F-4D97-AF65-F5344CB8AC3E}">
        <p14:creationId xmlns:p14="http://schemas.microsoft.com/office/powerpoint/2010/main" val="393576793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Lst>
  <p:txStyles>
    <p:titleStyle>
      <a:lvl1pPr algn="ctr" defTabSz="914126" rtl="0" eaLnBrk="1" latinLnBrk="0" hangingPunct="1">
        <a:spcBef>
          <a:spcPct val="0"/>
        </a:spcBef>
        <a:buNone/>
        <a:defRPr sz="4399" b="0" i="0" u="none" kern="1200">
          <a:solidFill>
            <a:schemeClr val="tx1"/>
          </a:solidFill>
          <a:latin typeface="+mj-lt"/>
          <a:ea typeface="+mj-ea"/>
          <a:cs typeface="+mj-cs"/>
        </a:defRPr>
      </a:lvl1pPr>
    </p:titleStyle>
    <p:bodyStyle>
      <a:lvl1pPr marL="342797" indent="-342797" algn="l" defTabSz="914126" rtl="0" eaLnBrk="1" latinLnBrk="0" hangingPunct="1">
        <a:spcBef>
          <a:spcPct val="20000"/>
        </a:spcBef>
        <a:buFont typeface="Arial" pitchFamily="34" charset="0"/>
        <a:buChar char="•"/>
        <a:defRPr sz="3199" kern="1200">
          <a:solidFill>
            <a:schemeClr val="tx1"/>
          </a:solidFill>
          <a:latin typeface="+mn-lt"/>
          <a:ea typeface="+mn-ea"/>
          <a:cs typeface="+mn-cs"/>
        </a:defRPr>
      </a:lvl1pPr>
      <a:lvl2pPr marL="742727" indent="-285664" algn="l" defTabSz="914126" rtl="0" eaLnBrk="1" latinLnBrk="0" hangingPunct="1">
        <a:spcBef>
          <a:spcPct val="20000"/>
        </a:spcBef>
        <a:buFont typeface="Arial" pitchFamily="34" charset="0"/>
        <a:buChar char="–"/>
        <a:defRPr sz="2799" b="0" i="0" u="none" kern="1200">
          <a:solidFill>
            <a:schemeClr val="tx1"/>
          </a:solidFill>
          <a:latin typeface="+mn-lt"/>
          <a:ea typeface="+mn-ea"/>
          <a:cs typeface="+mn-cs"/>
        </a:defRPr>
      </a:lvl2pPr>
      <a:lvl3pPr marL="1142657" indent="-228531" algn="l" defTabSz="91412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720"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783"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846"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909"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971"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034"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26" rtl="0" eaLnBrk="1" latinLnBrk="0" hangingPunct="1">
        <a:defRPr sz="1800" kern="1200">
          <a:solidFill>
            <a:schemeClr val="tx1"/>
          </a:solidFill>
          <a:latin typeface="+mn-lt"/>
          <a:ea typeface="+mn-ea"/>
          <a:cs typeface="+mn-cs"/>
        </a:defRPr>
      </a:lvl1pPr>
      <a:lvl2pPr marL="457063" algn="l" defTabSz="914126" rtl="0" eaLnBrk="1" latinLnBrk="0" hangingPunct="1">
        <a:defRPr sz="1800" kern="1200">
          <a:solidFill>
            <a:schemeClr val="tx1"/>
          </a:solidFill>
          <a:latin typeface="+mn-lt"/>
          <a:ea typeface="+mn-ea"/>
          <a:cs typeface="+mn-cs"/>
        </a:defRPr>
      </a:lvl2pPr>
      <a:lvl3pPr marL="914126" algn="l" defTabSz="914126" rtl="0" eaLnBrk="1" latinLnBrk="0" hangingPunct="1">
        <a:defRPr sz="1800" kern="1200">
          <a:solidFill>
            <a:schemeClr val="tx1"/>
          </a:solidFill>
          <a:latin typeface="+mn-lt"/>
          <a:ea typeface="+mn-ea"/>
          <a:cs typeface="+mn-cs"/>
        </a:defRPr>
      </a:lvl3pPr>
      <a:lvl4pPr marL="1371189" algn="l" defTabSz="914126" rtl="0" eaLnBrk="1" latinLnBrk="0" hangingPunct="1">
        <a:defRPr sz="1800" kern="1200">
          <a:solidFill>
            <a:schemeClr val="tx1"/>
          </a:solidFill>
          <a:latin typeface="+mn-lt"/>
          <a:ea typeface="+mn-ea"/>
          <a:cs typeface="+mn-cs"/>
        </a:defRPr>
      </a:lvl4pPr>
      <a:lvl5pPr marL="1828251" algn="l" defTabSz="914126" rtl="0" eaLnBrk="1" latinLnBrk="0" hangingPunct="1">
        <a:defRPr sz="1800" kern="1200">
          <a:solidFill>
            <a:schemeClr val="tx1"/>
          </a:solidFill>
          <a:latin typeface="+mn-lt"/>
          <a:ea typeface="+mn-ea"/>
          <a:cs typeface="+mn-cs"/>
        </a:defRPr>
      </a:lvl5pPr>
      <a:lvl6pPr marL="2285314" algn="l" defTabSz="914126" rtl="0" eaLnBrk="1" latinLnBrk="0" hangingPunct="1">
        <a:defRPr sz="1800" kern="1200">
          <a:solidFill>
            <a:schemeClr val="tx1"/>
          </a:solidFill>
          <a:latin typeface="+mn-lt"/>
          <a:ea typeface="+mn-ea"/>
          <a:cs typeface="+mn-cs"/>
        </a:defRPr>
      </a:lvl6pPr>
      <a:lvl7pPr marL="2742377" algn="l" defTabSz="914126" rtl="0" eaLnBrk="1" latinLnBrk="0" hangingPunct="1">
        <a:defRPr sz="1800" kern="1200">
          <a:solidFill>
            <a:schemeClr val="tx1"/>
          </a:solidFill>
          <a:latin typeface="+mn-lt"/>
          <a:ea typeface="+mn-ea"/>
          <a:cs typeface="+mn-cs"/>
        </a:defRPr>
      </a:lvl7pPr>
      <a:lvl8pPr marL="3199440" algn="l" defTabSz="914126" rtl="0" eaLnBrk="1" latinLnBrk="0" hangingPunct="1">
        <a:defRPr sz="1800" kern="1200">
          <a:solidFill>
            <a:schemeClr val="tx1"/>
          </a:solidFill>
          <a:latin typeface="+mn-lt"/>
          <a:ea typeface="+mn-ea"/>
          <a:cs typeface="+mn-cs"/>
        </a:defRPr>
      </a:lvl8pPr>
      <a:lvl9pPr marL="3656503" algn="l" defTabSz="91412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063467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0" tIns="0" rIns="0" bIns="0" anchor="b" anchorCtr="0">
            <a:noAutofit/>
          </a:bodyPr>
          <a:lstStyle>
            <a:lvl1pPr lvl="0">
              <a:spcBef>
                <a:spcPts val="0"/>
              </a:spcBef>
              <a:spcAft>
                <a:spcPts val="0"/>
              </a:spcAft>
              <a:buClr>
                <a:schemeClr val="dk2"/>
              </a:buClr>
              <a:buSzPts val="2800"/>
              <a:buFont typeface="Annie Use Your Telescope"/>
              <a:buNone/>
              <a:defRPr sz="2800" b="1">
                <a:solidFill>
                  <a:schemeClr val="dk2"/>
                </a:solidFill>
                <a:latin typeface="Annie Use Your Telescope"/>
                <a:ea typeface="Annie Use Your Telescope"/>
                <a:cs typeface="Annie Use Your Telescope"/>
                <a:sym typeface="Annie Use Your Telescope"/>
              </a:defRPr>
            </a:lvl1pPr>
            <a:lvl2pPr lvl="1">
              <a:spcBef>
                <a:spcPts val="0"/>
              </a:spcBef>
              <a:spcAft>
                <a:spcPts val="0"/>
              </a:spcAft>
              <a:buClr>
                <a:schemeClr val="dk1"/>
              </a:buClr>
              <a:buSzPts val="2800"/>
              <a:buNone/>
              <a:defRPr sz="2800" b="1">
                <a:solidFill>
                  <a:schemeClr val="dk1"/>
                </a:solidFill>
              </a:defRPr>
            </a:lvl2pPr>
            <a:lvl3pPr lvl="2">
              <a:spcBef>
                <a:spcPts val="0"/>
              </a:spcBef>
              <a:spcAft>
                <a:spcPts val="0"/>
              </a:spcAft>
              <a:buClr>
                <a:schemeClr val="dk1"/>
              </a:buClr>
              <a:buSzPts val="2800"/>
              <a:buNone/>
              <a:defRPr sz="2800" b="1">
                <a:solidFill>
                  <a:schemeClr val="dk1"/>
                </a:solidFill>
              </a:defRPr>
            </a:lvl3pPr>
            <a:lvl4pPr lvl="3">
              <a:spcBef>
                <a:spcPts val="0"/>
              </a:spcBef>
              <a:spcAft>
                <a:spcPts val="0"/>
              </a:spcAft>
              <a:buClr>
                <a:schemeClr val="dk1"/>
              </a:buClr>
              <a:buSzPts val="2800"/>
              <a:buNone/>
              <a:defRPr sz="2800" b="1">
                <a:solidFill>
                  <a:schemeClr val="dk1"/>
                </a:solidFill>
              </a:defRPr>
            </a:lvl4pPr>
            <a:lvl5pPr lvl="4">
              <a:spcBef>
                <a:spcPts val="0"/>
              </a:spcBef>
              <a:spcAft>
                <a:spcPts val="0"/>
              </a:spcAft>
              <a:buClr>
                <a:schemeClr val="dk1"/>
              </a:buClr>
              <a:buSzPts val="2800"/>
              <a:buNone/>
              <a:defRPr sz="2800" b="1">
                <a:solidFill>
                  <a:schemeClr val="dk1"/>
                </a:solidFill>
              </a:defRPr>
            </a:lvl5pPr>
            <a:lvl6pPr lvl="5">
              <a:spcBef>
                <a:spcPts val="0"/>
              </a:spcBef>
              <a:spcAft>
                <a:spcPts val="0"/>
              </a:spcAft>
              <a:buClr>
                <a:schemeClr val="dk1"/>
              </a:buClr>
              <a:buSzPts val="2800"/>
              <a:buNone/>
              <a:defRPr sz="2800" b="1">
                <a:solidFill>
                  <a:schemeClr val="dk1"/>
                </a:solidFill>
              </a:defRPr>
            </a:lvl6pPr>
            <a:lvl7pPr lvl="6">
              <a:spcBef>
                <a:spcPts val="0"/>
              </a:spcBef>
              <a:spcAft>
                <a:spcPts val="0"/>
              </a:spcAft>
              <a:buClr>
                <a:schemeClr val="dk1"/>
              </a:buClr>
              <a:buSzPts val="2800"/>
              <a:buNone/>
              <a:defRPr sz="2800" b="1">
                <a:solidFill>
                  <a:schemeClr val="dk1"/>
                </a:solidFill>
              </a:defRPr>
            </a:lvl7pPr>
            <a:lvl8pPr lvl="7">
              <a:spcBef>
                <a:spcPts val="0"/>
              </a:spcBef>
              <a:spcAft>
                <a:spcPts val="0"/>
              </a:spcAft>
              <a:buClr>
                <a:schemeClr val="dk1"/>
              </a:buClr>
              <a:buSzPts val="2800"/>
              <a:buNone/>
              <a:defRPr sz="2800" b="1">
                <a:solidFill>
                  <a:schemeClr val="dk1"/>
                </a:solidFill>
              </a:defRPr>
            </a:lvl8pPr>
            <a:lvl9pPr lvl="8">
              <a:spcBef>
                <a:spcPts val="0"/>
              </a:spcBef>
              <a:spcAft>
                <a:spcPts val="0"/>
              </a:spcAft>
              <a:buClr>
                <a:schemeClr val="dk1"/>
              </a:buClr>
              <a:buSzPts val="2800"/>
              <a:buNone/>
              <a:defRPr sz="2800" b="1">
                <a:solidFill>
                  <a:schemeClr val="dk1"/>
                </a:solidFill>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0" tIns="0" rIns="0" bIns="0" anchor="t" anchorCtr="0">
            <a:noAutofit/>
          </a:bodyPr>
          <a:lstStyle>
            <a:lvl1pPr marL="457200" lvl="0" indent="-342900">
              <a:lnSpc>
                <a:spcPct val="100000"/>
              </a:lnSpc>
              <a:spcBef>
                <a:spcPts val="0"/>
              </a:spcBef>
              <a:spcAft>
                <a:spcPts val="0"/>
              </a:spcAft>
              <a:buClr>
                <a:schemeClr val="dk1"/>
              </a:buClr>
              <a:buSzPts val="1800"/>
              <a:buFont typeface="Lato"/>
              <a:buChar char="●"/>
              <a:defRPr sz="1800">
                <a:solidFill>
                  <a:schemeClr val="dk1"/>
                </a:solidFill>
                <a:latin typeface="Lato"/>
                <a:ea typeface="Lato"/>
                <a:cs typeface="Lato"/>
                <a:sym typeface="Lato"/>
              </a:defRPr>
            </a:lvl1pPr>
            <a:lvl2pPr marL="914400" lvl="1"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a:endParaRPr/>
          </a:p>
        </p:txBody>
      </p:sp>
      <p:pic>
        <p:nvPicPr>
          <p:cNvPr id="4" name="Picture 3">
            <a:extLst>
              <a:ext uri="{FF2B5EF4-FFF2-40B4-BE49-F238E27FC236}">
                <a16:creationId xmlns:a16="http://schemas.microsoft.com/office/drawing/2014/main" id="{5B658DDC-CEEE-428C-B1E7-0BA47C4C5B13}"/>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39605160" y="21343656"/>
            <a:ext cx="5350509" cy="5352445"/>
          </a:xfrm>
          <a:prstGeom prst="ellipse">
            <a:avLst/>
          </a:prstGeom>
          <a:ln>
            <a:noFill/>
          </a:ln>
          <a:effectLst>
            <a:softEdge rad="112500"/>
          </a:effectLst>
        </p:spPr>
      </p:pic>
      <p:pic>
        <p:nvPicPr>
          <p:cNvPr id="5" name="Picture 4">
            <a:extLst>
              <a:ext uri="{FF2B5EF4-FFF2-40B4-BE49-F238E27FC236}">
                <a16:creationId xmlns:a16="http://schemas.microsoft.com/office/drawing/2014/main" id="{58F6EB5E-7109-4C6F-9B13-53A115F0818D}"/>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309925" y="-27437159"/>
            <a:ext cx="5350509" cy="5352445"/>
          </a:xfrm>
          <a:prstGeom prst="ellipse">
            <a:avLst/>
          </a:prstGeom>
          <a:ln>
            <a:noFill/>
          </a:ln>
          <a:effectLst>
            <a:softEdge rad="112500"/>
          </a:effectLst>
        </p:spPr>
      </p:pic>
      <p:pic>
        <p:nvPicPr>
          <p:cNvPr id="8" name="Picture 7">
            <a:extLst>
              <a:ext uri="{FF2B5EF4-FFF2-40B4-BE49-F238E27FC236}">
                <a16:creationId xmlns:a16="http://schemas.microsoft.com/office/drawing/2014/main" id="{175A733B-ABF1-4E26-9BF7-C5C21D0A170A}"/>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7112569" y="19912721"/>
            <a:ext cx="5350509" cy="5352445"/>
          </a:xfrm>
          <a:prstGeom prst="ellipse">
            <a:avLst/>
          </a:prstGeom>
          <a:ln>
            <a:noFill/>
          </a:ln>
          <a:effectLst>
            <a:softEdge rad="112500"/>
          </a:effectLst>
        </p:spPr>
      </p:pic>
      <p:pic>
        <p:nvPicPr>
          <p:cNvPr id="9" name="Picture 8">
            <a:extLst>
              <a:ext uri="{FF2B5EF4-FFF2-40B4-BE49-F238E27FC236}">
                <a16:creationId xmlns:a16="http://schemas.microsoft.com/office/drawing/2014/main" id="{0675480C-5A8B-4DFC-AB1A-B4252C34D953}"/>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6910097" y="28283936"/>
            <a:ext cx="5350509" cy="5352445"/>
          </a:xfrm>
          <a:prstGeom prst="ellipse">
            <a:avLst/>
          </a:prstGeom>
          <a:ln>
            <a:noFill/>
          </a:ln>
          <a:effectLst>
            <a:softEdge rad="112500"/>
          </a:effectLst>
        </p:spPr>
      </p:pic>
      <p:pic>
        <p:nvPicPr>
          <p:cNvPr id="10" name="Picture 9">
            <a:extLst>
              <a:ext uri="{FF2B5EF4-FFF2-40B4-BE49-F238E27FC236}">
                <a16:creationId xmlns:a16="http://schemas.microsoft.com/office/drawing/2014/main" id="{2614998B-20F9-4935-BC17-9C25F5E60B48}"/>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4489085" y="-985142"/>
            <a:ext cx="5350509" cy="5352445"/>
          </a:xfrm>
          <a:prstGeom prst="ellipse">
            <a:avLst/>
          </a:prstGeom>
          <a:ln>
            <a:noFill/>
          </a:ln>
          <a:effectLst>
            <a:softEdge rad="112500"/>
          </a:effectLst>
        </p:spPr>
      </p:pic>
      <p:pic>
        <p:nvPicPr>
          <p:cNvPr id="11" name="Picture 10">
            <a:extLst>
              <a:ext uri="{FF2B5EF4-FFF2-40B4-BE49-F238E27FC236}">
                <a16:creationId xmlns:a16="http://schemas.microsoft.com/office/drawing/2014/main" id="{9CAFDF7D-5E58-48F9-A4A8-0EA6CC0FC9AE}"/>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7079096" y="-27437158"/>
            <a:ext cx="5350509" cy="5352445"/>
          </a:xfrm>
          <a:prstGeom prst="ellipse">
            <a:avLst/>
          </a:prstGeom>
          <a:ln>
            <a:noFill/>
          </a:ln>
          <a:effectLst>
            <a:softEdge rad="112500"/>
          </a:effectLst>
        </p:spPr>
      </p:pic>
      <p:pic>
        <p:nvPicPr>
          <p:cNvPr id="12" name="Picture 11">
            <a:extLst>
              <a:ext uri="{FF2B5EF4-FFF2-40B4-BE49-F238E27FC236}">
                <a16:creationId xmlns:a16="http://schemas.microsoft.com/office/drawing/2014/main" id="{5F6E37F5-D1E6-452D-B7CD-0B8C378758FF}"/>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3404149" y="-16104443"/>
            <a:ext cx="5350509" cy="5352445"/>
          </a:xfrm>
          <a:prstGeom prst="ellipse">
            <a:avLst/>
          </a:prstGeom>
          <a:ln>
            <a:noFill/>
          </a:ln>
          <a:effectLst>
            <a:softEdge rad="112500"/>
          </a:effectLst>
        </p:spPr>
      </p:pic>
      <p:pic>
        <p:nvPicPr>
          <p:cNvPr id="13" name="Picture 12">
            <a:extLst>
              <a:ext uri="{FF2B5EF4-FFF2-40B4-BE49-F238E27FC236}">
                <a16:creationId xmlns:a16="http://schemas.microsoft.com/office/drawing/2014/main" id="{C51A8F9F-FD98-4A0B-9881-D54897D41BD8}"/>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1443883" y="27875829"/>
            <a:ext cx="5350509" cy="5352445"/>
          </a:xfrm>
          <a:prstGeom prst="ellipse">
            <a:avLst/>
          </a:prstGeom>
          <a:ln>
            <a:noFill/>
          </a:ln>
          <a:effectLst>
            <a:softEdge rad="112500"/>
          </a:effectLst>
        </p:spPr>
      </p:pic>
    </p:spTree>
    <p:extLst>
      <p:ext uri="{BB962C8B-B14F-4D97-AF65-F5344CB8AC3E}">
        <p14:creationId xmlns:p14="http://schemas.microsoft.com/office/powerpoint/2010/main" val="3388575206"/>
      </p:ext>
    </p:extLst>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openxmlformats.org/officeDocument/2006/relationships/tags" Target="../tags/tag1.xml"/><Relationship Id="rId7" Type="http://schemas.openxmlformats.org/officeDocument/2006/relationships/image" Target="../media/image5.png"/><Relationship Id="rId12"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jpg"/><Relationship Id="rId11" Type="http://schemas.microsoft.com/office/2007/relationships/hdphoto" Target="../media/hdphoto2.wdp"/><Relationship Id="rId5" Type="http://schemas.openxmlformats.org/officeDocument/2006/relationships/notesSlide" Target="../notesSlides/notesSlide1.xml"/><Relationship Id="rId10" Type="http://schemas.openxmlformats.org/officeDocument/2006/relationships/image" Target="../media/image7.png"/><Relationship Id="rId4" Type="http://schemas.openxmlformats.org/officeDocument/2006/relationships/slideLayout" Target="../slideLayouts/slideLayout8.xml"/><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50.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slide" Target="slide18.xml"/></Relationships>
</file>

<file path=ppt/slides/_rels/slide18.xml.rels><?xml version="1.0" encoding="UTF-8" standalone="yes"?>
<Relationships xmlns="http://schemas.openxmlformats.org/package/2006/relationships"><Relationship Id="rId8" Type="http://schemas.openxmlformats.org/officeDocument/2006/relationships/slide" Target="slide23.xml"/><Relationship Id="rId13" Type="http://schemas.openxmlformats.org/officeDocument/2006/relationships/slide" Target="slide20.xml"/><Relationship Id="rId18" Type="http://schemas.microsoft.com/office/2007/relationships/hdphoto" Target="../media/hdphoto6.wdp"/><Relationship Id="rId3" Type="http://schemas.openxmlformats.org/officeDocument/2006/relationships/image" Target="../media/image30.png"/><Relationship Id="rId7" Type="http://schemas.openxmlformats.org/officeDocument/2006/relationships/image" Target="../media/image41.png"/><Relationship Id="rId12" Type="http://schemas.openxmlformats.org/officeDocument/2006/relationships/slide" Target="slide19.xml"/><Relationship Id="rId17" Type="http://schemas.openxmlformats.org/officeDocument/2006/relationships/image" Target="../media/image45.png"/><Relationship Id="rId2" Type="http://schemas.openxmlformats.org/officeDocument/2006/relationships/notesSlide" Target="../notesSlides/notesSlide16.xml"/><Relationship Id="rId16" Type="http://schemas.openxmlformats.org/officeDocument/2006/relationships/image" Target="../media/image35.png"/><Relationship Id="rId1" Type="http://schemas.openxmlformats.org/officeDocument/2006/relationships/slideLayout" Target="../slideLayouts/slideLayout50.xml"/><Relationship Id="rId6" Type="http://schemas.openxmlformats.org/officeDocument/2006/relationships/image" Target="../media/image32.png"/><Relationship Id="rId11" Type="http://schemas.openxmlformats.org/officeDocument/2006/relationships/image" Target="../media/image44.png"/><Relationship Id="rId5" Type="http://schemas.openxmlformats.org/officeDocument/2006/relationships/image" Target="../media/image31.png"/><Relationship Id="rId15" Type="http://schemas.openxmlformats.org/officeDocument/2006/relationships/slide" Target="slide22.xml"/><Relationship Id="rId10" Type="http://schemas.openxmlformats.org/officeDocument/2006/relationships/image" Target="../media/image43.png"/><Relationship Id="rId4" Type="http://schemas.openxmlformats.org/officeDocument/2006/relationships/image" Target="../media/image33.png"/><Relationship Id="rId9" Type="http://schemas.openxmlformats.org/officeDocument/2006/relationships/image" Target="../media/image42.png"/><Relationship Id="rId14" Type="http://schemas.openxmlformats.org/officeDocument/2006/relationships/slide" Target="slide21.xml"/></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media" Target="../media/media5.wav"/><Relationship Id="rId7" Type="http://schemas.openxmlformats.org/officeDocument/2006/relationships/image" Target="../media/image16.png"/><Relationship Id="rId12" Type="http://schemas.openxmlformats.org/officeDocument/2006/relationships/image" Target="../media/image48.jp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notesSlide" Target="../notesSlides/notesSlide17.xml"/><Relationship Id="rId11" Type="http://schemas.openxmlformats.org/officeDocument/2006/relationships/slide" Target="slide18.xml"/><Relationship Id="rId5" Type="http://schemas.openxmlformats.org/officeDocument/2006/relationships/slideLayout" Target="../slideLayouts/slideLayout50.xml"/><Relationship Id="rId10" Type="http://schemas.openxmlformats.org/officeDocument/2006/relationships/image" Target="../media/image47.png"/><Relationship Id="rId4" Type="http://schemas.openxmlformats.org/officeDocument/2006/relationships/audio" Target="../media/media5.wav"/><Relationship Id="rId9" Type="http://schemas.openxmlformats.org/officeDocument/2006/relationships/image" Target="../media/image46.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jp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46.png"/><Relationship Id="rId3" Type="http://schemas.microsoft.com/office/2007/relationships/media" Target="../media/media5.wav"/><Relationship Id="rId7" Type="http://schemas.openxmlformats.org/officeDocument/2006/relationships/image" Target="../media/image30.png"/><Relationship Id="rId12" Type="http://schemas.openxmlformats.org/officeDocument/2006/relationships/image" Target="../media/image48.jp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notesSlide" Target="../notesSlides/notesSlide18.xml"/><Relationship Id="rId11" Type="http://schemas.openxmlformats.org/officeDocument/2006/relationships/slide" Target="slide18.xml"/><Relationship Id="rId5" Type="http://schemas.openxmlformats.org/officeDocument/2006/relationships/slideLayout" Target="../slideLayouts/slideLayout50.xml"/><Relationship Id="rId10" Type="http://schemas.openxmlformats.org/officeDocument/2006/relationships/image" Target="../media/image16.png"/><Relationship Id="rId4" Type="http://schemas.openxmlformats.org/officeDocument/2006/relationships/audio" Target="../media/media5.wav"/><Relationship Id="rId9" Type="http://schemas.openxmlformats.org/officeDocument/2006/relationships/image" Target="../media/image47.png"/></Relationships>
</file>

<file path=ppt/slides/_rels/slide21.xml.rels><?xml version="1.0" encoding="UTF-8" standalone="yes"?>
<Relationships xmlns="http://schemas.openxmlformats.org/package/2006/relationships"><Relationship Id="rId8" Type="http://schemas.openxmlformats.org/officeDocument/2006/relationships/image" Target="../media/image46.png"/><Relationship Id="rId3" Type="http://schemas.microsoft.com/office/2007/relationships/media" Target="../media/media5.wav"/><Relationship Id="rId7" Type="http://schemas.openxmlformats.org/officeDocument/2006/relationships/image" Target="../media/image30.png"/><Relationship Id="rId12" Type="http://schemas.openxmlformats.org/officeDocument/2006/relationships/image" Target="../media/image48.jp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notesSlide" Target="../notesSlides/notesSlide19.xml"/><Relationship Id="rId11" Type="http://schemas.openxmlformats.org/officeDocument/2006/relationships/slide" Target="slide18.xml"/><Relationship Id="rId5" Type="http://schemas.openxmlformats.org/officeDocument/2006/relationships/slideLayout" Target="../slideLayouts/slideLayout50.xml"/><Relationship Id="rId10" Type="http://schemas.openxmlformats.org/officeDocument/2006/relationships/image" Target="../media/image16.png"/><Relationship Id="rId4" Type="http://schemas.openxmlformats.org/officeDocument/2006/relationships/audio" Target="../media/media5.wav"/><Relationship Id="rId9" Type="http://schemas.openxmlformats.org/officeDocument/2006/relationships/image" Target="../media/image47.png"/></Relationships>
</file>

<file path=ppt/slides/_rels/slide22.xml.rels><?xml version="1.0" encoding="UTF-8" standalone="yes"?>
<Relationships xmlns="http://schemas.openxmlformats.org/package/2006/relationships"><Relationship Id="rId8" Type="http://schemas.openxmlformats.org/officeDocument/2006/relationships/image" Target="../media/image46.png"/><Relationship Id="rId3" Type="http://schemas.microsoft.com/office/2007/relationships/media" Target="../media/media5.wav"/><Relationship Id="rId7" Type="http://schemas.openxmlformats.org/officeDocument/2006/relationships/image" Target="../media/image30.png"/><Relationship Id="rId12" Type="http://schemas.openxmlformats.org/officeDocument/2006/relationships/image" Target="../media/image48.jp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notesSlide" Target="../notesSlides/notesSlide20.xml"/><Relationship Id="rId11" Type="http://schemas.openxmlformats.org/officeDocument/2006/relationships/slide" Target="slide18.xml"/><Relationship Id="rId5" Type="http://schemas.openxmlformats.org/officeDocument/2006/relationships/slideLayout" Target="../slideLayouts/slideLayout50.xml"/><Relationship Id="rId10" Type="http://schemas.openxmlformats.org/officeDocument/2006/relationships/image" Target="../media/image16.png"/><Relationship Id="rId4" Type="http://schemas.openxmlformats.org/officeDocument/2006/relationships/audio" Target="../media/media5.wav"/><Relationship Id="rId9"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13.png"/><Relationship Id="rId3" Type="http://schemas.openxmlformats.org/officeDocument/2006/relationships/audio" Target="../media/audio1.wav"/><Relationship Id="rId7" Type="http://schemas.microsoft.com/office/2007/relationships/hdphoto" Target="../media/hdphoto3.wdp"/><Relationship Id="rId12" Type="http://schemas.openxmlformats.org/officeDocument/2006/relationships/image" Target="../media/image5.png"/><Relationship Id="rId2" Type="http://schemas.openxmlformats.org/officeDocument/2006/relationships/notesSlide" Target="../notesSlides/notesSlide3.xml"/><Relationship Id="rId16" Type="http://schemas.microsoft.com/office/2007/relationships/hdphoto" Target="../media/hdphoto5.wdp"/><Relationship Id="rId1" Type="http://schemas.openxmlformats.org/officeDocument/2006/relationships/slideLayout" Target="../slideLayouts/slideLayout24.xml"/><Relationship Id="rId6" Type="http://schemas.openxmlformats.org/officeDocument/2006/relationships/image" Target="../media/image11.png"/><Relationship Id="rId11" Type="http://schemas.openxmlformats.org/officeDocument/2006/relationships/slide" Target="slide7.xml"/><Relationship Id="rId5" Type="http://schemas.openxmlformats.org/officeDocument/2006/relationships/slide" Target="slide6.xml"/><Relationship Id="rId15" Type="http://schemas.openxmlformats.org/officeDocument/2006/relationships/image" Target="../media/image14.png"/><Relationship Id="rId10" Type="http://schemas.openxmlformats.org/officeDocument/2006/relationships/image" Target="../media/image12.png"/><Relationship Id="rId4" Type="http://schemas.openxmlformats.org/officeDocument/2006/relationships/image" Target="../media/image10.png"/><Relationship Id="rId9" Type="http://schemas.openxmlformats.org/officeDocument/2006/relationships/slide" Target="slide4.xml"/><Relationship Id="rId14" Type="http://schemas.microsoft.com/office/2007/relationships/hdphoto" Target="../media/hdphoto4.wdp"/></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4.xml"/><Relationship Id="rId1" Type="http://schemas.openxmlformats.org/officeDocument/2006/relationships/slideLayout" Target="../slideLayouts/slideLayout37.xml"/><Relationship Id="rId5" Type="http://schemas.microsoft.com/office/2007/relationships/hdphoto" Target="../media/hdphoto3.wdp"/><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5.xml"/><Relationship Id="rId1" Type="http://schemas.openxmlformats.org/officeDocument/2006/relationships/slideLayout" Target="../slideLayouts/slideLayout37.xml"/><Relationship Id="rId5" Type="http://schemas.microsoft.com/office/2007/relationships/hdphoto" Target="../media/hdphoto3.wdp"/><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6.xml"/><Relationship Id="rId1" Type="http://schemas.openxmlformats.org/officeDocument/2006/relationships/slideLayout" Target="../slideLayouts/slideLayout37.xml"/><Relationship Id="rId5" Type="http://schemas.microsoft.com/office/2007/relationships/hdphoto" Target="../media/hdphoto3.wdp"/><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audio" Target="NULL" TargetMode="External"/><Relationship Id="rId7" Type="http://schemas.openxmlformats.org/officeDocument/2006/relationships/image" Target="../media/image1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7.xml"/><Relationship Id="rId5" Type="http://schemas.openxmlformats.org/officeDocument/2006/relationships/slideLayout" Target="../slideLayouts/slideLayout24.xml"/><Relationship Id="rId10" Type="http://schemas.openxmlformats.org/officeDocument/2006/relationships/image" Target="../media/image16.png"/><Relationship Id="rId4" Type="http://schemas.microsoft.com/office/2007/relationships/media" Target="../media/media3.mp3"/><Relationship Id="rId9"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42288" y="5428047"/>
            <a:ext cx="1759944" cy="1429954"/>
          </a:xfrm>
          <a:prstGeom prst="rect">
            <a:avLst/>
          </a:prstGeom>
        </p:spPr>
      </p:pic>
      <p:pic>
        <p:nvPicPr>
          <p:cNvPr id="11" name="Picture 2" descr="Disposable Face Mask 3ply | Yebi Health"/>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113504">
            <a:off x="5143102" y="5883796"/>
            <a:ext cx="602557" cy="3159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isposable Face Mask 3ply | Yebi Health"/>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383368">
            <a:off x="5926883" y="5939916"/>
            <a:ext cx="600702" cy="30757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36194" y="1676012"/>
            <a:ext cx="9416116" cy="2361464"/>
          </a:xfrm>
          <a:prstGeom prst="rect">
            <a:avLst/>
          </a:prstGeom>
        </p:spPr>
      </p:pic>
      <p:pic>
        <p:nvPicPr>
          <p:cNvPr id="14" name="PA_MakeIt Last.mp3">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3" cstate="print"/>
          <a:stretch>
            <a:fillRect/>
          </a:stretch>
        </p:blipFill>
        <p:spPr>
          <a:xfrm>
            <a:off x="-1831975" y="0"/>
            <a:ext cx="609459" cy="609459"/>
          </a:xfrm>
          <a:prstGeom prst="rect">
            <a:avLst/>
          </a:prstGeom>
        </p:spPr>
      </p:pic>
    </p:spTree>
    <p:extLst>
      <p:ext uri="{BB962C8B-B14F-4D97-AF65-F5344CB8AC3E}">
        <p14:creationId xmlns:p14="http://schemas.microsoft.com/office/powerpoint/2010/main" val="1252722963"/>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750"/>
                                        <p:tgtEl>
                                          <p:spTgt spid="8"/>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0"/>
                                        </p:tgtEl>
                                        <p:attrNameLst>
                                          <p:attrName>r</p:attrName>
                                        </p:attrNameLst>
                                      </p:cBhvr>
                                    </p:animRot>
                                    <p:animRot by="-240000">
                                      <p:cBhvr>
                                        <p:cTn id="10" dur="200" fill="hold">
                                          <p:stCondLst>
                                            <p:cond delay="200"/>
                                          </p:stCondLst>
                                        </p:cTn>
                                        <p:tgtEl>
                                          <p:spTgt spid="10"/>
                                        </p:tgtEl>
                                        <p:attrNameLst>
                                          <p:attrName>r</p:attrName>
                                        </p:attrNameLst>
                                      </p:cBhvr>
                                    </p:animRot>
                                    <p:animRot by="240000">
                                      <p:cBhvr>
                                        <p:cTn id="11" dur="200" fill="hold">
                                          <p:stCondLst>
                                            <p:cond delay="400"/>
                                          </p:stCondLst>
                                        </p:cTn>
                                        <p:tgtEl>
                                          <p:spTgt spid="10"/>
                                        </p:tgtEl>
                                        <p:attrNameLst>
                                          <p:attrName>r</p:attrName>
                                        </p:attrNameLst>
                                      </p:cBhvr>
                                    </p:animRot>
                                    <p:animRot by="-240000">
                                      <p:cBhvr>
                                        <p:cTn id="12" dur="200" fill="hold">
                                          <p:stCondLst>
                                            <p:cond delay="600"/>
                                          </p:stCondLst>
                                        </p:cTn>
                                        <p:tgtEl>
                                          <p:spTgt spid="10"/>
                                        </p:tgtEl>
                                        <p:attrNameLst>
                                          <p:attrName>r</p:attrName>
                                        </p:attrNameLst>
                                      </p:cBhvr>
                                    </p:animRot>
                                    <p:animRot by="120000">
                                      <p:cBhvr>
                                        <p:cTn id="13" dur="200" fill="hold">
                                          <p:stCondLst>
                                            <p:cond delay="800"/>
                                          </p:stCondLst>
                                        </p:cTn>
                                        <p:tgtEl>
                                          <p:spTgt spid="10"/>
                                        </p:tgtEl>
                                        <p:attrNameLst>
                                          <p:attrName>r</p:attrName>
                                        </p:attrNameLst>
                                      </p:cBhvr>
                                    </p:animRot>
                                  </p:childTnLst>
                                </p:cTn>
                              </p:par>
                              <p:par>
                                <p:cTn id="14" presetID="1" presetClass="mediacall" presetSubtype="0" fill="hold" nodeType="withEffect">
                                  <p:stCondLst>
                                    <p:cond delay="0"/>
                                  </p:stCondLst>
                                  <p:childTnLst>
                                    <p:cmd type="call" cmd="playFrom(0.0)">
                                      <p:cBhvr>
                                        <p:cTn id="15" dur="18223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6"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355817F-7235-4221-A1C8-1C6B2CF16C59}"/>
              </a:ext>
            </a:extLst>
          </p:cNvPr>
          <p:cNvSpPr/>
          <p:nvPr/>
        </p:nvSpPr>
        <p:spPr>
          <a:xfrm>
            <a:off x="234177" y="490654"/>
            <a:ext cx="11686478" cy="6240413"/>
          </a:xfrm>
          <a:prstGeom prst="roundRect">
            <a:avLst/>
          </a:prstGeom>
          <a:solidFill>
            <a:schemeClr val="bg1"/>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3A02F06-C944-49F4-8FD3-95D7231E4925}"/>
              </a:ext>
            </a:extLst>
          </p:cNvPr>
          <p:cNvSpPr txBox="1"/>
          <p:nvPr/>
        </p:nvSpPr>
        <p:spPr>
          <a:xfrm>
            <a:off x="1805891" y="126933"/>
            <a:ext cx="1279311" cy="715089"/>
          </a:xfrm>
          <a:prstGeom prst="roundRect">
            <a:avLst/>
          </a:prstGeom>
          <a:solidFill>
            <a:schemeClr val="bg1"/>
          </a:solidFill>
          <a:ln w="19050">
            <a:solidFill>
              <a:srgbClr val="FFC000"/>
            </a:solidFill>
          </a:ln>
          <a:effectLst>
            <a:outerShdw blurRad="50800" dist="38100" dir="2700000" algn="tl" rotWithShape="0">
              <a:prstClr val="black">
                <a:alpha val="40000"/>
              </a:prstClr>
            </a:outerShdw>
          </a:effectLst>
        </p:spPr>
        <p:txBody>
          <a:bodyPr wrap="square" rtlCol="0">
            <a:spAutoFit/>
          </a:bodyPr>
          <a:lstStyle/>
          <a:p>
            <a:pPr algn="ctr" defTabSz="914217">
              <a:defRPr/>
            </a:pPr>
            <a:r>
              <a:rPr lang="en-US" sz="3600" b="1" dirty="0" err="1">
                <a:solidFill>
                  <a:srgbClr val="FF0000"/>
                </a:solidFill>
                <a:latin typeface="Arial" panose="020B0604020202020204" pitchFamily="34" charset="0"/>
                <a:cs typeface="Arial" panose="020B0604020202020204" pitchFamily="34" charset="0"/>
              </a:rPr>
              <a:t>Số</a:t>
            </a:r>
            <a:endParaRPr lang="en-US" sz="3600" b="1" dirty="0">
              <a:solidFill>
                <a:srgbClr val="FF0000"/>
              </a:solidFill>
              <a:latin typeface="Arial" panose="020B0604020202020204" pitchFamily="34" charset="0"/>
              <a:cs typeface="Arial" panose="020B0604020202020204" pitchFamily="34" charset="0"/>
            </a:endParaRPr>
          </a:p>
        </p:txBody>
      </p:sp>
      <p:sp>
        <p:nvSpPr>
          <p:cNvPr id="10" name="Isosceles Triangle 9">
            <a:extLst>
              <a:ext uri="{FF2B5EF4-FFF2-40B4-BE49-F238E27FC236}">
                <a16:creationId xmlns:a16="http://schemas.microsoft.com/office/drawing/2014/main" id="{0852B4EE-C163-45FA-9B1B-592689466EFC}"/>
              </a:ext>
            </a:extLst>
          </p:cNvPr>
          <p:cNvSpPr/>
          <p:nvPr/>
        </p:nvSpPr>
        <p:spPr>
          <a:xfrm>
            <a:off x="868696" y="-53021"/>
            <a:ext cx="942332" cy="842021"/>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799" b="1" dirty="0">
                <a:solidFill>
                  <a:srgbClr val="FFFFFF"/>
                </a:solidFill>
                <a:latin typeface="Calibri"/>
              </a:rPr>
              <a:t>1</a:t>
            </a:r>
          </a:p>
        </p:txBody>
      </p:sp>
      <p:pic>
        <p:nvPicPr>
          <p:cNvPr id="11" name="Picture 10">
            <a:extLst>
              <a:ext uri="{FF2B5EF4-FFF2-40B4-BE49-F238E27FC236}">
                <a16:creationId xmlns:a16="http://schemas.microsoft.com/office/drawing/2014/main" id="{84A7DF32-77CB-4E0F-A8E9-42B747FE3354}"/>
              </a:ext>
            </a:extLst>
          </p:cNvPr>
          <p:cNvPicPr>
            <a:picLocks noChangeAspect="1"/>
          </p:cNvPicPr>
          <p:nvPr/>
        </p:nvPicPr>
        <p:blipFill>
          <a:blip r:embed="rId3"/>
          <a:stretch>
            <a:fillRect/>
          </a:stretch>
        </p:blipFill>
        <p:spPr>
          <a:xfrm>
            <a:off x="644215" y="1151110"/>
            <a:ext cx="4630312" cy="2250487"/>
          </a:xfrm>
          <a:prstGeom prst="rect">
            <a:avLst/>
          </a:prstGeom>
        </p:spPr>
      </p:pic>
      <p:pic>
        <p:nvPicPr>
          <p:cNvPr id="12" name="Picture 11">
            <a:extLst>
              <a:ext uri="{FF2B5EF4-FFF2-40B4-BE49-F238E27FC236}">
                <a16:creationId xmlns:a16="http://schemas.microsoft.com/office/drawing/2014/main" id="{7FC88266-5FD7-419E-936E-B53309BBEFC8}"/>
              </a:ext>
            </a:extLst>
          </p:cNvPr>
          <p:cNvPicPr>
            <a:picLocks noChangeAspect="1"/>
          </p:cNvPicPr>
          <p:nvPr/>
        </p:nvPicPr>
        <p:blipFill>
          <a:blip r:embed="rId4"/>
          <a:stretch>
            <a:fillRect/>
          </a:stretch>
        </p:blipFill>
        <p:spPr>
          <a:xfrm>
            <a:off x="6295235" y="920243"/>
            <a:ext cx="4769005" cy="2508757"/>
          </a:xfrm>
          <a:prstGeom prst="rect">
            <a:avLst/>
          </a:prstGeom>
        </p:spPr>
      </p:pic>
      <p:pic>
        <p:nvPicPr>
          <p:cNvPr id="15" name="Picture 14">
            <a:extLst>
              <a:ext uri="{FF2B5EF4-FFF2-40B4-BE49-F238E27FC236}">
                <a16:creationId xmlns:a16="http://schemas.microsoft.com/office/drawing/2014/main" id="{A87D75DB-15E3-415F-ADCB-13164466D522}"/>
              </a:ext>
            </a:extLst>
          </p:cNvPr>
          <p:cNvPicPr>
            <a:picLocks noChangeAspect="1"/>
          </p:cNvPicPr>
          <p:nvPr/>
        </p:nvPicPr>
        <p:blipFill>
          <a:blip r:embed="rId5"/>
          <a:stretch>
            <a:fillRect/>
          </a:stretch>
        </p:blipFill>
        <p:spPr>
          <a:xfrm>
            <a:off x="6295234" y="3960320"/>
            <a:ext cx="4686969" cy="2239072"/>
          </a:xfrm>
          <a:prstGeom prst="rect">
            <a:avLst/>
          </a:prstGeom>
        </p:spPr>
      </p:pic>
      <p:sp>
        <p:nvSpPr>
          <p:cNvPr id="3" name="TextBox 2">
            <a:extLst>
              <a:ext uri="{FF2B5EF4-FFF2-40B4-BE49-F238E27FC236}">
                <a16:creationId xmlns:a16="http://schemas.microsoft.com/office/drawing/2014/main" id="{CE0458FF-1485-4AC6-81AE-C9DA29221ED1}"/>
              </a:ext>
            </a:extLst>
          </p:cNvPr>
          <p:cNvSpPr txBox="1"/>
          <p:nvPr/>
        </p:nvSpPr>
        <p:spPr>
          <a:xfrm>
            <a:off x="1215483" y="3401597"/>
            <a:ext cx="3311912" cy="543675"/>
          </a:xfrm>
          <a:prstGeom prst="rect">
            <a:avLst/>
          </a:prstGeom>
          <a:noFill/>
        </p:spPr>
        <p:txBody>
          <a:bodyPr wrap="square" rtlCol="0">
            <a:spAutoFit/>
          </a:bodyPr>
          <a:lstStyle/>
          <a:p>
            <a:endParaRPr lang="en-US"/>
          </a:p>
        </p:txBody>
      </p:sp>
      <p:sp>
        <p:nvSpPr>
          <p:cNvPr id="4" name="TextBox 3">
            <a:extLst>
              <a:ext uri="{FF2B5EF4-FFF2-40B4-BE49-F238E27FC236}">
                <a16:creationId xmlns:a16="http://schemas.microsoft.com/office/drawing/2014/main" id="{CFB6EEAF-15A6-45C9-B5D8-3D69B33FCC95}"/>
              </a:ext>
            </a:extLst>
          </p:cNvPr>
          <p:cNvSpPr txBox="1"/>
          <p:nvPr/>
        </p:nvSpPr>
        <p:spPr>
          <a:xfrm>
            <a:off x="1127760" y="3429000"/>
            <a:ext cx="3616960" cy="646331"/>
          </a:xfrm>
          <a:prstGeom prst="rect">
            <a:avLst/>
          </a:prstGeom>
          <a:noFill/>
        </p:spPr>
        <p:txBody>
          <a:bodyPr wrap="square" rtlCol="0">
            <a:spAutoFit/>
          </a:bodyPr>
          <a:lstStyle/>
          <a:p>
            <a:r>
              <a:rPr lang="en-US" sz="3600" dirty="0">
                <a:latin typeface="Nunito black" pitchFamily="2" charset="0"/>
              </a:rPr>
              <a:t>100 + 20 = 120</a:t>
            </a:r>
          </a:p>
        </p:txBody>
      </p:sp>
      <p:sp>
        <p:nvSpPr>
          <p:cNvPr id="5" name="Rectangle: Rounded Corners 4">
            <a:extLst>
              <a:ext uri="{FF2B5EF4-FFF2-40B4-BE49-F238E27FC236}">
                <a16:creationId xmlns:a16="http://schemas.microsoft.com/office/drawing/2014/main" id="{EE7BCA2C-1FF1-4C84-823A-677E91839442}"/>
              </a:ext>
            </a:extLst>
          </p:cNvPr>
          <p:cNvSpPr/>
          <p:nvPr/>
        </p:nvSpPr>
        <p:spPr>
          <a:xfrm>
            <a:off x="4527394" y="1940560"/>
            <a:ext cx="826925"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Nunito black" pitchFamily="2" charset="0"/>
              </a:rPr>
              <a:t>120</a:t>
            </a:r>
          </a:p>
        </p:txBody>
      </p:sp>
      <p:sp>
        <p:nvSpPr>
          <p:cNvPr id="20" name="TextBox 19">
            <a:extLst>
              <a:ext uri="{FF2B5EF4-FFF2-40B4-BE49-F238E27FC236}">
                <a16:creationId xmlns:a16="http://schemas.microsoft.com/office/drawing/2014/main" id="{26D54144-BE5A-4435-BADE-E3F53C9735D3}"/>
              </a:ext>
            </a:extLst>
          </p:cNvPr>
          <p:cNvSpPr txBox="1"/>
          <p:nvPr/>
        </p:nvSpPr>
        <p:spPr>
          <a:xfrm>
            <a:off x="6521559" y="3397304"/>
            <a:ext cx="3616960" cy="646331"/>
          </a:xfrm>
          <a:prstGeom prst="rect">
            <a:avLst/>
          </a:prstGeom>
          <a:noFill/>
        </p:spPr>
        <p:txBody>
          <a:bodyPr wrap="square" rtlCol="0">
            <a:spAutoFit/>
          </a:bodyPr>
          <a:lstStyle/>
          <a:p>
            <a:r>
              <a:rPr lang="en-US" sz="3600" dirty="0">
                <a:latin typeface="Nunito black" pitchFamily="2" charset="0"/>
              </a:rPr>
              <a:t>200 + 40 = 240</a:t>
            </a:r>
          </a:p>
        </p:txBody>
      </p:sp>
      <p:sp>
        <p:nvSpPr>
          <p:cNvPr id="21" name="Rectangle: Rounded Corners 20">
            <a:extLst>
              <a:ext uri="{FF2B5EF4-FFF2-40B4-BE49-F238E27FC236}">
                <a16:creationId xmlns:a16="http://schemas.microsoft.com/office/drawing/2014/main" id="{0B7FD26F-7729-4F54-94FD-756DAB643335}"/>
              </a:ext>
            </a:extLst>
          </p:cNvPr>
          <p:cNvSpPr/>
          <p:nvPr/>
        </p:nvSpPr>
        <p:spPr>
          <a:xfrm>
            <a:off x="10427705" y="1910467"/>
            <a:ext cx="826925"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Nunito black" pitchFamily="2" charset="0"/>
              </a:rPr>
              <a:t>240</a:t>
            </a:r>
          </a:p>
        </p:txBody>
      </p:sp>
      <p:sp>
        <p:nvSpPr>
          <p:cNvPr id="22" name="TextBox 21">
            <a:extLst>
              <a:ext uri="{FF2B5EF4-FFF2-40B4-BE49-F238E27FC236}">
                <a16:creationId xmlns:a16="http://schemas.microsoft.com/office/drawing/2014/main" id="{52791C5C-9B25-4E7B-899A-AC577E3D2504}"/>
              </a:ext>
            </a:extLst>
          </p:cNvPr>
          <p:cNvSpPr txBox="1"/>
          <p:nvPr/>
        </p:nvSpPr>
        <p:spPr>
          <a:xfrm>
            <a:off x="367540" y="5829076"/>
            <a:ext cx="4531360" cy="646331"/>
          </a:xfrm>
          <a:prstGeom prst="rect">
            <a:avLst/>
          </a:prstGeom>
          <a:noFill/>
        </p:spPr>
        <p:txBody>
          <a:bodyPr wrap="square" rtlCol="0">
            <a:spAutoFit/>
          </a:bodyPr>
          <a:lstStyle/>
          <a:p>
            <a:r>
              <a:rPr lang="en-US" sz="3600" dirty="0">
                <a:latin typeface="Nunito black" pitchFamily="2" charset="0"/>
              </a:rPr>
              <a:t>200 + 30 + 8 = 238</a:t>
            </a:r>
          </a:p>
        </p:txBody>
      </p:sp>
      <p:sp>
        <p:nvSpPr>
          <p:cNvPr id="24" name="TextBox 23">
            <a:extLst>
              <a:ext uri="{FF2B5EF4-FFF2-40B4-BE49-F238E27FC236}">
                <a16:creationId xmlns:a16="http://schemas.microsoft.com/office/drawing/2014/main" id="{B813A790-1422-405A-AE4B-07F46B7C6534}"/>
              </a:ext>
            </a:extLst>
          </p:cNvPr>
          <p:cNvSpPr txBox="1"/>
          <p:nvPr/>
        </p:nvSpPr>
        <p:spPr>
          <a:xfrm>
            <a:off x="6416705" y="6027585"/>
            <a:ext cx="4531360" cy="646331"/>
          </a:xfrm>
          <a:prstGeom prst="rect">
            <a:avLst/>
          </a:prstGeom>
          <a:noFill/>
        </p:spPr>
        <p:txBody>
          <a:bodyPr wrap="square" rtlCol="0">
            <a:spAutoFit/>
          </a:bodyPr>
          <a:lstStyle/>
          <a:p>
            <a:r>
              <a:rPr lang="en-US" sz="3600" dirty="0">
                <a:latin typeface="Nunito black" pitchFamily="2" charset="0"/>
              </a:rPr>
              <a:t>500 + 30 + 4 = 534</a:t>
            </a:r>
          </a:p>
        </p:txBody>
      </p:sp>
      <p:sp>
        <p:nvSpPr>
          <p:cNvPr id="25" name="Rectangle: Rounded Corners 24">
            <a:extLst>
              <a:ext uri="{FF2B5EF4-FFF2-40B4-BE49-F238E27FC236}">
                <a16:creationId xmlns:a16="http://schemas.microsoft.com/office/drawing/2014/main" id="{DAE07204-5751-4901-8AA3-47273153FB20}"/>
              </a:ext>
            </a:extLst>
          </p:cNvPr>
          <p:cNvSpPr/>
          <p:nvPr/>
        </p:nvSpPr>
        <p:spPr>
          <a:xfrm>
            <a:off x="10315945" y="4693606"/>
            <a:ext cx="826925"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Nunito black" pitchFamily="2" charset="0"/>
              </a:rPr>
              <a:t>534</a:t>
            </a:r>
          </a:p>
        </p:txBody>
      </p:sp>
      <p:pic>
        <p:nvPicPr>
          <p:cNvPr id="7" name="Picture 6">
            <a:extLst>
              <a:ext uri="{FF2B5EF4-FFF2-40B4-BE49-F238E27FC236}">
                <a16:creationId xmlns:a16="http://schemas.microsoft.com/office/drawing/2014/main" id="{CDB7A2AD-D267-4746-9CE5-E5BBF655D876}"/>
              </a:ext>
            </a:extLst>
          </p:cNvPr>
          <p:cNvPicPr>
            <a:picLocks noChangeAspect="1"/>
          </p:cNvPicPr>
          <p:nvPr/>
        </p:nvPicPr>
        <p:blipFill>
          <a:blip r:embed="rId6"/>
          <a:stretch>
            <a:fillRect/>
          </a:stretch>
        </p:blipFill>
        <p:spPr>
          <a:xfrm>
            <a:off x="662172" y="3933017"/>
            <a:ext cx="4772436" cy="1950587"/>
          </a:xfrm>
          <a:prstGeom prst="rect">
            <a:avLst/>
          </a:prstGeom>
        </p:spPr>
      </p:pic>
      <p:sp>
        <p:nvSpPr>
          <p:cNvPr id="26" name="Rectangle: Rounded Corners 25">
            <a:extLst>
              <a:ext uri="{FF2B5EF4-FFF2-40B4-BE49-F238E27FC236}">
                <a16:creationId xmlns:a16="http://schemas.microsoft.com/office/drawing/2014/main" id="{4D1BBC00-1336-4F8E-9472-D50B308E1257}"/>
              </a:ext>
            </a:extLst>
          </p:cNvPr>
          <p:cNvSpPr/>
          <p:nvPr/>
        </p:nvSpPr>
        <p:spPr>
          <a:xfrm>
            <a:off x="4562683" y="4562714"/>
            <a:ext cx="826925"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Nunito black" pitchFamily="2" charset="0"/>
              </a:rPr>
              <a:t>238</a:t>
            </a:r>
          </a:p>
        </p:txBody>
      </p:sp>
      <p:grpSp>
        <p:nvGrpSpPr>
          <p:cNvPr id="27" name="Group 26">
            <a:extLst>
              <a:ext uri="{FF2B5EF4-FFF2-40B4-BE49-F238E27FC236}">
                <a16:creationId xmlns:a16="http://schemas.microsoft.com/office/drawing/2014/main" id="{589AB97B-B215-4AD8-9243-E5FFA23BEF23}"/>
              </a:ext>
            </a:extLst>
          </p:cNvPr>
          <p:cNvGrpSpPr/>
          <p:nvPr/>
        </p:nvGrpSpPr>
        <p:grpSpPr>
          <a:xfrm>
            <a:off x="4423574" y="4383033"/>
            <a:ext cx="2846669" cy="2361736"/>
            <a:chOff x="8619134" y="7041365"/>
            <a:chExt cx="3074541" cy="2440364"/>
          </a:xfrm>
          <a:effectLst>
            <a:outerShdw blurRad="50800" dist="38100" dir="2700000" algn="tl" rotWithShape="0">
              <a:prstClr val="black">
                <a:alpha val="40000"/>
              </a:prstClr>
            </a:outerShdw>
          </a:effectLst>
        </p:grpSpPr>
        <p:sp>
          <p:nvSpPr>
            <p:cNvPr id="28" name="Cloud 27">
              <a:extLst>
                <a:ext uri="{FF2B5EF4-FFF2-40B4-BE49-F238E27FC236}">
                  <a16:creationId xmlns:a16="http://schemas.microsoft.com/office/drawing/2014/main" id="{104FFAD8-FC41-44CB-8EAB-407D89C1D3D7}"/>
                </a:ext>
              </a:extLst>
            </p:cNvPr>
            <p:cNvSpPr/>
            <p:nvPr/>
          </p:nvSpPr>
          <p:spPr>
            <a:xfrm rot="554997">
              <a:off x="8684817" y="7041365"/>
              <a:ext cx="2943177" cy="2440364"/>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2 Noi dung dai"/>
              </a:endParaRPr>
            </a:p>
          </p:txBody>
        </p:sp>
        <p:grpSp>
          <p:nvGrpSpPr>
            <p:cNvPr id="29" name="Group 28">
              <a:extLst>
                <a:ext uri="{FF2B5EF4-FFF2-40B4-BE49-F238E27FC236}">
                  <a16:creationId xmlns:a16="http://schemas.microsoft.com/office/drawing/2014/main" id="{4F9858B7-2ED6-45B7-A036-40E8E0CCB808}"/>
                </a:ext>
              </a:extLst>
            </p:cNvPr>
            <p:cNvGrpSpPr/>
            <p:nvPr/>
          </p:nvGrpSpPr>
          <p:grpSpPr>
            <a:xfrm>
              <a:off x="8619134" y="7086600"/>
              <a:ext cx="3074541" cy="2033609"/>
              <a:chOff x="8583275" y="7098813"/>
              <a:chExt cx="3074541" cy="2033609"/>
            </a:xfrm>
          </p:grpSpPr>
          <p:pic>
            <p:nvPicPr>
              <p:cNvPr id="30" name="Picture 29">
                <a:extLst>
                  <a:ext uri="{FF2B5EF4-FFF2-40B4-BE49-F238E27FC236}">
                    <a16:creationId xmlns:a16="http://schemas.microsoft.com/office/drawing/2014/main" id="{28CDB388-6C01-4344-A7E1-9697E6DE1304}"/>
                  </a:ext>
                </a:extLst>
              </p:cNvPr>
              <p:cNvPicPr>
                <a:picLocks noChangeAspect="1"/>
              </p:cNvPicPr>
              <p:nvPr/>
            </p:nvPicPr>
            <p:blipFill rotWithShape="1">
              <a:blip r:embed="rId7">
                <a:extLst>
                  <a:ext uri="{28A0092B-C50C-407E-A947-70E740481C1C}">
                    <a14:useLocalDpi xmlns:a14="http://schemas.microsoft.com/office/drawing/2010/main" val="0"/>
                  </a:ext>
                </a:extLst>
              </a:blip>
              <a:srcRect b="28597"/>
              <a:stretch/>
            </p:blipFill>
            <p:spPr>
              <a:xfrm>
                <a:off x="9225795" y="7098813"/>
                <a:ext cx="1939746" cy="1174947"/>
              </a:xfrm>
              <a:prstGeom prst="rect">
                <a:avLst/>
              </a:prstGeom>
            </p:spPr>
          </p:pic>
          <p:sp>
            <p:nvSpPr>
              <p:cNvPr id="31" name="TextBox 30">
                <a:extLst>
                  <a:ext uri="{FF2B5EF4-FFF2-40B4-BE49-F238E27FC236}">
                    <a16:creationId xmlns:a16="http://schemas.microsoft.com/office/drawing/2014/main" id="{FCCB6DE7-EBB9-464D-9E33-F10894AAA54B}"/>
                  </a:ext>
                </a:extLst>
              </p:cNvPr>
              <p:cNvSpPr txBox="1"/>
              <p:nvPr/>
            </p:nvSpPr>
            <p:spPr>
              <a:xfrm>
                <a:off x="8583275" y="8273759"/>
                <a:ext cx="3074541" cy="858663"/>
              </a:xfrm>
              <a:prstGeom prst="rect">
                <a:avLst/>
              </a:prstGeom>
              <a:noFill/>
            </p:spPr>
            <p:txBody>
              <a:bodyPr wrap="square" rtlCol="0">
                <a:spAutoFit/>
              </a:bodyPr>
              <a:lstStyle/>
              <a:p>
                <a:pPr algn="ctr" defTabSz="685800">
                  <a:buClrTx/>
                </a:pPr>
                <a:r>
                  <a:rPr lang="en-US" sz="2400" kern="1200" dirty="0">
                    <a:solidFill>
                      <a:srgbClr val="DB9231"/>
                    </a:solidFill>
                    <a:latin typeface="Nunito black" pitchFamily="2" charset="0"/>
                  </a:rPr>
                  <a:t>THẢO LUẬN</a:t>
                </a:r>
                <a:br>
                  <a:rPr lang="en-US" sz="2400" kern="1200" dirty="0">
                    <a:solidFill>
                      <a:srgbClr val="DB9231"/>
                    </a:solidFill>
                    <a:latin typeface="Nunito black" pitchFamily="2" charset="0"/>
                  </a:rPr>
                </a:br>
                <a:r>
                  <a:rPr lang="en-US" sz="2400" kern="1200" dirty="0">
                    <a:solidFill>
                      <a:srgbClr val="DB9231"/>
                    </a:solidFill>
                    <a:latin typeface="Nunito black" pitchFamily="2" charset="0"/>
                  </a:rPr>
                  <a:t>NHÓM ĐÔI</a:t>
                </a:r>
              </a:p>
            </p:txBody>
          </p:sp>
        </p:grpSp>
      </p:grpSp>
    </p:spTree>
    <p:extLst>
      <p:ext uri="{BB962C8B-B14F-4D97-AF65-F5344CB8AC3E}">
        <p14:creationId xmlns:p14="http://schemas.microsoft.com/office/powerpoint/2010/main" val="23188251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1000"/>
                                        <p:tgtEl>
                                          <p:spTgt spid="27"/>
                                        </p:tgtEl>
                                      </p:cBhvr>
                                    </p:animEffect>
                                    <p:anim calcmode="lin" valueType="num">
                                      <p:cBhvr>
                                        <p:cTn id="30" dur="1000" fill="hold"/>
                                        <p:tgtEl>
                                          <p:spTgt spid="27"/>
                                        </p:tgtEl>
                                        <p:attrNameLst>
                                          <p:attrName>ppt_x</p:attrName>
                                        </p:attrNameLst>
                                      </p:cBhvr>
                                      <p:tavLst>
                                        <p:tav tm="0">
                                          <p:val>
                                            <p:strVal val="#ppt_x"/>
                                          </p:val>
                                        </p:tav>
                                        <p:tav tm="100000">
                                          <p:val>
                                            <p:strVal val="#ppt_x"/>
                                          </p:val>
                                        </p:tav>
                                      </p:tavLst>
                                    </p:anim>
                                    <p:anim calcmode="lin" valueType="num">
                                      <p:cBhvr>
                                        <p:cTn id="3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27"/>
                                        </p:tgtEl>
                                      </p:cBhvr>
                                    </p:animEffect>
                                    <p:set>
                                      <p:cBhvr>
                                        <p:cTn id="36" dur="1" fill="hold">
                                          <p:stCondLst>
                                            <p:cond delay="499"/>
                                          </p:stCondLst>
                                        </p:cTn>
                                        <p:tgtEl>
                                          <p:spTgt spid="27"/>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4">
                                            <p:txEl>
                                              <p:pRg st="0" end="0"/>
                                            </p:txEl>
                                          </p:spTgt>
                                        </p:tgtEl>
                                        <p:attrNameLst>
                                          <p:attrName>style.visibility</p:attrName>
                                        </p:attrNameLst>
                                      </p:cBhvr>
                                      <p:to>
                                        <p:strVal val="visible"/>
                                      </p:to>
                                    </p:set>
                                    <p:animEffect transition="in" filter="barn(inVertical)">
                                      <p:cBhvr>
                                        <p:cTn id="41" dur="500"/>
                                        <p:tgtEl>
                                          <p:spTgt spid="4">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down)">
                                      <p:cBhvr>
                                        <p:cTn id="46" dur="500"/>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0">
                                            <p:txEl>
                                              <p:pRg st="0" end="0"/>
                                            </p:txEl>
                                          </p:spTgt>
                                        </p:tgtEl>
                                        <p:attrNameLst>
                                          <p:attrName>style.visibility</p:attrName>
                                        </p:attrNameLst>
                                      </p:cBhvr>
                                      <p:to>
                                        <p:strVal val="visible"/>
                                      </p:to>
                                    </p:set>
                                    <p:animEffect transition="in" filter="barn(inVertical)">
                                      <p:cBhvr>
                                        <p:cTn id="51" dur="500"/>
                                        <p:tgtEl>
                                          <p:spTgt spid="20">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wipe(down)">
                                      <p:cBhvr>
                                        <p:cTn id="56" dur="5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22">
                                            <p:txEl>
                                              <p:pRg st="0" end="0"/>
                                            </p:txEl>
                                          </p:spTgt>
                                        </p:tgtEl>
                                        <p:attrNameLst>
                                          <p:attrName>style.visibility</p:attrName>
                                        </p:attrNameLst>
                                      </p:cBhvr>
                                      <p:to>
                                        <p:strVal val="visible"/>
                                      </p:to>
                                    </p:set>
                                    <p:animEffect transition="in" filter="barn(inVertical)">
                                      <p:cBhvr>
                                        <p:cTn id="61" dur="500"/>
                                        <p:tgtEl>
                                          <p:spTgt spid="22">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wipe(down)">
                                      <p:cBhvr>
                                        <p:cTn id="66" dur="500"/>
                                        <p:tgtEl>
                                          <p:spTgt spid="26"/>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24">
                                            <p:txEl>
                                              <p:pRg st="0" end="0"/>
                                            </p:txEl>
                                          </p:spTgt>
                                        </p:tgtEl>
                                        <p:attrNameLst>
                                          <p:attrName>style.visibility</p:attrName>
                                        </p:attrNameLst>
                                      </p:cBhvr>
                                      <p:to>
                                        <p:strVal val="visible"/>
                                      </p:to>
                                    </p:set>
                                    <p:animEffect transition="in" filter="barn(inVertical)">
                                      <p:cBhvr>
                                        <p:cTn id="71" dur="500"/>
                                        <p:tgtEl>
                                          <p:spTgt spid="24">
                                            <p:txEl>
                                              <p:pRg st="0" end="0"/>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grpId="0" nodeType="click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wipe(down)">
                                      <p:cBhvr>
                                        <p:cTn id="7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1" grpId="0" animBg="1"/>
      <p:bldP spid="25" grpId="0" animBg="1"/>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355817F-7235-4221-A1C8-1C6B2CF16C59}"/>
              </a:ext>
            </a:extLst>
          </p:cNvPr>
          <p:cNvSpPr/>
          <p:nvPr/>
        </p:nvSpPr>
        <p:spPr>
          <a:xfrm>
            <a:off x="234177" y="789001"/>
            <a:ext cx="11686478" cy="5500040"/>
          </a:xfrm>
          <a:prstGeom prst="roundRect">
            <a:avLst/>
          </a:prstGeom>
          <a:solidFill>
            <a:schemeClr val="bg1"/>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9" name="TextBox 8">
            <a:extLst>
              <a:ext uri="{FF2B5EF4-FFF2-40B4-BE49-F238E27FC236}">
                <a16:creationId xmlns:a16="http://schemas.microsoft.com/office/drawing/2014/main" id="{83A02F06-C944-49F4-8FD3-95D7231E4925}"/>
              </a:ext>
            </a:extLst>
          </p:cNvPr>
          <p:cNvSpPr txBox="1"/>
          <p:nvPr/>
        </p:nvSpPr>
        <p:spPr>
          <a:xfrm>
            <a:off x="1805891" y="126933"/>
            <a:ext cx="1279311" cy="715089"/>
          </a:xfrm>
          <a:prstGeom prst="roundRect">
            <a:avLst/>
          </a:prstGeom>
          <a:solidFill>
            <a:schemeClr val="bg1"/>
          </a:solidFill>
          <a:ln w="19050">
            <a:solidFill>
              <a:srgbClr val="FFC000"/>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Số</a:t>
            </a:r>
            <a:endPar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0" name="Isosceles Triangle 9">
            <a:extLst>
              <a:ext uri="{FF2B5EF4-FFF2-40B4-BE49-F238E27FC236}">
                <a16:creationId xmlns:a16="http://schemas.microsoft.com/office/drawing/2014/main" id="{0852B4EE-C163-45FA-9B1B-592689466EFC}"/>
              </a:ext>
            </a:extLst>
          </p:cNvPr>
          <p:cNvSpPr/>
          <p:nvPr/>
        </p:nvSpPr>
        <p:spPr>
          <a:xfrm>
            <a:off x="868696" y="-53021"/>
            <a:ext cx="942332" cy="842021"/>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4799" b="1" i="0" u="none" strike="noStrike" kern="1200" cap="none" spc="0" normalizeH="0" baseline="0" noProof="0" dirty="0">
                <a:ln>
                  <a:noFill/>
                </a:ln>
                <a:solidFill>
                  <a:srgbClr val="FFFFFF"/>
                </a:solidFill>
                <a:effectLst/>
                <a:uLnTx/>
                <a:uFillTx/>
                <a:latin typeface="Calibri"/>
                <a:ea typeface="+mn-ea"/>
                <a:cs typeface="+mn-cs"/>
              </a:rPr>
              <a:t>1</a:t>
            </a:r>
          </a:p>
        </p:txBody>
      </p:sp>
      <p:sp>
        <p:nvSpPr>
          <p:cNvPr id="6" name="TextBox 5">
            <a:extLst>
              <a:ext uri="{FF2B5EF4-FFF2-40B4-BE49-F238E27FC236}">
                <a16:creationId xmlns:a16="http://schemas.microsoft.com/office/drawing/2014/main" id="{835E290E-8873-4070-BD0B-1D93D289A1AE}"/>
              </a:ext>
            </a:extLst>
          </p:cNvPr>
          <p:cNvSpPr txBox="1"/>
          <p:nvPr/>
        </p:nvSpPr>
        <p:spPr>
          <a:xfrm>
            <a:off x="628184" y="1018894"/>
            <a:ext cx="863600" cy="707886"/>
          </a:xfrm>
          <a:prstGeom prst="rect">
            <a:avLst/>
          </a:prstGeom>
          <a:noFill/>
        </p:spPr>
        <p:txBody>
          <a:bodyPr wrap="square" rtlCol="0">
            <a:spAutoFit/>
          </a:bodyPr>
          <a:lstStyle/>
          <a:p>
            <a:r>
              <a:rPr lang="en-US" sz="4000" dirty="0">
                <a:latin typeface="Nunito black" pitchFamily="2" charset="0"/>
              </a:rPr>
              <a:t>b)</a:t>
            </a:r>
          </a:p>
        </p:txBody>
      </p:sp>
      <p:pic>
        <p:nvPicPr>
          <p:cNvPr id="13" name="Picture 12">
            <a:extLst>
              <a:ext uri="{FF2B5EF4-FFF2-40B4-BE49-F238E27FC236}">
                <a16:creationId xmlns:a16="http://schemas.microsoft.com/office/drawing/2014/main" id="{E0066838-DEEA-4C1D-A164-F0D70A46AAE5}"/>
              </a:ext>
            </a:extLst>
          </p:cNvPr>
          <p:cNvPicPr>
            <a:picLocks noChangeAspect="1"/>
          </p:cNvPicPr>
          <p:nvPr/>
        </p:nvPicPr>
        <p:blipFill>
          <a:blip r:embed="rId3"/>
          <a:stretch>
            <a:fillRect/>
          </a:stretch>
        </p:blipFill>
        <p:spPr>
          <a:xfrm>
            <a:off x="742632" y="1879957"/>
            <a:ext cx="10544175" cy="1428750"/>
          </a:xfrm>
          <a:prstGeom prst="rect">
            <a:avLst/>
          </a:prstGeom>
        </p:spPr>
      </p:pic>
      <p:sp>
        <p:nvSpPr>
          <p:cNvPr id="32" name="Rectangle: Rounded Corners 31">
            <a:extLst>
              <a:ext uri="{FF2B5EF4-FFF2-40B4-BE49-F238E27FC236}">
                <a16:creationId xmlns:a16="http://schemas.microsoft.com/office/drawing/2014/main" id="{954661EF-E9FF-4053-BDC1-1702B0EF2D76}"/>
              </a:ext>
            </a:extLst>
          </p:cNvPr>
          <p:cNvSpPr/>
          <p:nvPr/>
        </p:nvSpPr>
        <p:spPr>
          <a:xfrm>
            <a:off x="1046862" y="2616812"/>
            <a:ext cx="748496"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solidFill>
                  <a:srgbClr val="FF0000"/>
                </a:solidFill>
                <a:latin typeface="Nunito black" pitchFamily="2" charset="0"/>
              </a:rPr>
              <a:t>461</a:t>
            </a:r>
          </a:p>
        </p:txBody>
      </p:sp>
      <p:sp>
        <p:nvSpPr>
          <p:cNvPr id="33" name="Rectangle: Rounded Corners 32">
            <a:extLst>
              <a:ext uri="{FF2B5EF4-FFF2-40B4-BE49-F238E27FC236}">
                <a16:creationId xmlns:a16="http://schemas.microsoft.com/office/drawing/2014/main" id="{721C3AB6-8F8F-4132-A728-0B93FF2511B8}"/>
              </a:ext>
            </a:extLst>
          </p:cNvPr>
          <p:cNvSpPr/>
          <p:nvPr/>
        </p:nvSpPr>
        <p:spPr>
          <a:xfrm>
            <a:off x="4260385" y="2639293"/>
            <a:ext cx="748496"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solidFill>
                  <a:srgbClr val="FF0000"/>
                </a:solidFill>
                <a:latin typeface="Nunito black" pitchFamily="2" charset="0"/>
              </a:rPr>
              <a:t>465</a:t>
            </a:r>
          </a:p>
        </p:txBody>
      </p:sp>
      <p:sp>
        <p:nvSpPr>
          <p:cNvPr id="36" name="Rectangle: Rounded Corners 35">
            <a:extLst>
              <a:ext uri="{FF2B5EF4-FFF2-40B4-BE49-F238E27FC236}">
                <a16:creationId xmlns:a16="http://schemas.microsoft.com/office/drawing/2014/main" id="{3EEDB19A-DCE6-475D-8F1B-E832B179A641}"/>
              </a:ext>
            </a:extLst>
          </p:cNvPr>
          <p:cNvSpPr/>
          <p:nvPr/>
        </p:nvSpPr>
        <p:spPr>
          <a:xfrm>
            <a:off x="5875825" y="2632280"/>
            <a:ext cx="748496"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solidFill>
                  <a:srgbClr val="FF0000"/>
                </a:solidFill>
                <a:latin typeface="Nunito black" pitchFamily="2" charset="0"/>
              </a:rPr>
              <a:t>482</a:t>
            </a:r>
          </a:p>
        </p:txBody>
      </p:sp>
      <p:sp>
        <p:nvSpPr>
          <p:cNvPr id="37" name="Rectangle: Rounded Corners 36">
            <a:extLst>
              <a:ext uri="{FF2B5EF4-FFF2-40B4-BE49-F238E27FC236}">
                <a16:creationId xmlns:a16="http://schemas.microsoft.com/office/drawing/2014/main" id="{EFFD8070-14A3-4F16-A575-3091A3758FC6}"/>
              </a:ext>
            </a:extLst>
          </p:cNvPr>
          <p:cNvSpPr/>
          <p:nvPr/>
        </p:nvSpPr>
        <p:spPr>
          <a:xfrm>
            <a:off x="8893345" y="2632279"/>
            <a:ext cx="748496"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solidFill>
                  <a:srgbClr val="FF0000"/>
                </a:solidFill>
                <a:latin typeface="Nunito black" pitchFamily="2" charset="0"/>
              </a:rPr>
              <a:t>495</a:t>
            </a:r>
          </a:p>
        </p:txBody>
      </p:sp>
      <p:sp>
        <p:nvSpPr>
          <p:cNvPr id="38" name="TextBox 37">
            <a:extLst>
              <a:ext uri="{FF2B5EF4-FFF2-40B4-BE49-F238E27FC236}">
                <a16:creationId xmlns:a16="http://schemas.microsoft.com/office/drawing/2014/main" id="{B1404343-F4CF-4EFE-B09D-D47E51E240EC}"/>
              </a:ext>
            </a:extLst>
          </p:cNvPr>
          <p:cNvSpPr txBox="1"/>
          <p:nvPr/>
        </p:nvSpPr>
        <p:spPr>
          <a:xfrm>
            <a:off x="742632" y="3429000"/>
            <a:ext cx="863600" cy="707886"/>
          </a:xfrm>
          <a:prstGeom prst="rect">
            <a:avLst/>
          </a:prstGeom>
          <a:noFill/>
        </p:spPr>
        <p:txBody>
          <a:bodyPr wrap="square" rtlCol="0">
            <a:spAutoFit/>
          </a:bodyPr>
          <a:lstStyle/>
          <a:p>
            <a:r>
              <a:rPr lang="en-US" sz="4000" dirty="0">
                <a:latin typeface="Nunito black" pitchFamily="2" charset="0"/>
              </a:rPr>
              <a:t>c)</a:t>
            </a:r>
          </a:p>
        </p:txBody>
      </p:sp>
      <p:grpSp>
        <p:nvGrpSpPr>
          <p:cNvPr id="18" name="Group 17">
            <a:extLst>
              <a:ext uri="{FF2B5EF4-FFF2-40B4-BE49-F238E27FC236}">
                <a16:creationId xmlns:a16="http://schemas.microsoft.com/office/drawing/2014/main" id="{E6BA8F26-53FC-4054-9318-F0B74A45EE20}"/>
              </a:ext>
            </a:extLst>
          </p:cNvPr>
          <p:cNvGrpSpPr/>
          <p:nvPr/>
        </p:nvGrpSpPr>
        <p:grpSpPr>
          <a:xfrm>
            <a:off x="271345" y="3977220"/>
            <a:ext cx="11015462" cy="682886"/>
            <a:chOff x="271345" y="3977220"/>
            <a:chExt cx="11015462" cy="682886"/>
          </a:xfrm>
        </p:grpSpPr>
        <p:sp>
          <p:nvSpPr>
            <p:cNvPr id="17" name="TextBox 16">
              <a:extLst>
                <a:ext uri="{FF2B5EF4-FFF2-40B4-BE49-F238E27FC236}">
                  <a16:creationId xmlns:a16="http://schemas.microsoft.com/office/drawing/2014/main" id="{78F142FD-07DC-406A-8C42-75DE72D9F5AB}"/>
                </a:ext>
              </a:extLst>
            </p:cNvPr>
            <p:cNvSpPr txBox="1"/>
            <p:nvPr/>
          </p:nvSpPr>
          <p:spPr>
            <a:xfrm>
              <a:off x="271345" y="4136886"/>
              <a:ext cx="11015462" cy="523220"/>
            </a:xfrm>
            <a:prstGeom prst="rect">
              <a:avLst/>
            </a:prstGeom>
            <a:noFill/>
          </p:spPr>
          <p:txBody>
            <a:bodyPr wrap="square" rtlCol="0">
              <a:spAutoFit/>
            </a:bodyPr>
            <a:lstStyle/>
            <a:p>
              <a:r>
                <a:rPr lang="nl-NL" sz="2800" dirty="0">
                  <a:effectLst/>
                  <a:latin typeface="Nunito black" pitchFamily="2" charset="0"/>
                  <a:ea typeface="Calibri" panose="020F0502020204030204" pitchFamily="34" charset="0"/>
                </a:rPr>
                <a:t>Số liền trước của số 470 là        . Số liền sau của số 489 là         .</a:t>
              </a:r>
              <a:endParaRPr lang="en-US" sz="2800" dirty="0">
                <a:latin typeface="Nunito black" pitchFamily="2" charset="0"/>
              </a:endParaRPr>
            </a:p>
          </p:txBody>
        </p:sp>
        <p:sp>
          <p:nvSpPr>
            <p:cNvPr id="39" name="Rectangle: Rounded Corners 38">
              <a:extLst>
                <a:ext uri="{FF2B5EF4-FFF2-40B4-BE49-F238E27FC236}">
                  <a16:creationId xmlns:a16="http://schemas.microsoft.com/office/drawing/2014/main" id="{7E44A1A9-6CA1-4BDC-844D-6C426C16F803}"/>
                </a:ext>
              </a:extLst>
            </p:cNvPr>
            <p:cNvSpPr/>
            <p:nvPr/>
          </p:nvSpPr>
          <p:spPr>
            <a:xfrm>
              <a:off x="4959980" y="4030065"/>
              <a:ext cx="748496"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solidFill>
                    <a:srgbClr val="FF0000"/>
                  </a:solidFill>
                  <a:latin typeface="Nunito black" pitchFamily="2" charset="0"/>
                </a:rPr>
                <a:t>?</a:t>
              </a:r>
            </a:p>
          </p:txBody>
        </p:sp>
        <p:sp>
          <p:nvSpPr>
            <p:cNvPr id="40" name="Rectangle: Rounded Corners 39">
              <a:extLst>
                <a:ext uri="{FF2B5EF4-FFF2-40B4-BE49-F238E27FC236}">
                  <a16:creationId xmlns:a16="http://schemas.microsoft.com/office/drawing/2014/main" id="{F8944E35-04A0-4B6D-90AA-DFCAF2AE0EDF}"/>
                </a:ext>
              </a:extLst>
            </p:cNvPr>
            <p:cNvSpPr/>
            <p:nvPr/>
          </p:nvSpPr>
          <p:spPr>
            <a:xfrm>
              <a:off x="10227463" y="3977220"/>
              <a:ext cx="748496"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solidFill>
                    <a:srgbClr val="FF0000"/>
                  </a:solidFill>
                  <a:latin typeface="Nunito black" pitchFamily="2" charset="0"/>
                </a:rPr>
                <a:t>?</a:t>
              </a:r>
            </a:p>
          </p:txBody>
        </p:sp>
      </p:grpSp>
      <p:sp>
        <p:nvSpPr>
          <p:cNvPr id="46" name="Rectangle: Rounded Corners 45">
            <a:extLst>
              <a:ext uri="{FF2B5EF4-FFF2-40B4-BE49-F238E27FC236}">
                <a16:creationId xmlns:a16="http://schemas.microsoft.com/office/drawing/2014/main" id="{546A6158-084E-4DE3-B51E-1F9D40E7C043}"/>
              </a:ext>
            </a:extLst>
          </p:cNvPr>
          <p:cNvSpPr/>
          <p:nvPr/>
        </p:nvSpPr>
        <p:spPr>
          <a:xfrm>
            <a:off x="4948376" y="4030065"/>
            <a:ext cx="760100"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dirty="0">
                <a:solidFill>
                  <a:srgbClr val="FF0000"/>
                </a:solidFill>
                <a:latin typeface="Nunito black" pitchFamily="2" charset="0"/>
              </a:rPr>
              <a:t>469</a:t>
            </a:r>
          </a:p>
        </p:txBody>
      </p:sp>
      <p:sp>
        <p:nvSpPr>
          <p:cNvPr id="47" name="Rectangle: Rounded Corners 46">
            <a:extLst>
              <a:ext uri="{FF2B5EF4-FFF2-40B4-BE49-F238E27FC236}">
                <a16:creationId xmlns:a16="http://schemas.microsoft.com/office/drawing/2014/main" id="{9EABEB92-910F-4938-A056-C4741618F03D}"/>
              </a:ext>
            </a:extLst>
          </p:cNvPr>
          <p:cNvSpPr/>
          <p:nvPr/>
        </p:nvSpPr>
        <p:spPr>
          <a:xfrm>
            <a:off x="10215859" y="3977221"/>
            <a:ext cx="760100" cy="640836"/>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dirty="0">
                <a:solidFill>
                  <a:srgbClr val="FF0000"/>
                </a:solidFill>
                <a:latin typeface="Nunito black" pitchFamily="2" charset="0"/>
              </a:rPr>
              <a:t>490</a:t>
            </a:r>
          </a:p>
        </p:txBody>
      </p:sp>
    </p:spTree>
    <p:extLst>
      <p:ext uri="{BB962C8B-B14F-4D97-AF65-F5344CB8AC3E}">
        <p14:creationId xmlns:p14="http://schemas.microsoft.com/office/powerpoint/2010/main" val="4750817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ipe(down)">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wipe(down)">
                                      <p:cBhvr>
                                        <p:cTn id="20" dur="500"/>
                                        <p:tgtEl>
                                          <p:spTgt spid="3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wipe(down)">
                                      <p:cBhvr>
                                        <p:cTn id="25" dur="500"/>
                                        <p:tgtEl>
                                          <p:spTgt spid="3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wipe(down)">
                                      <p:cBhvr>
                                        <p:cTn id="30" dur="500"/>
                                        <p:tgtEl>
                                          <p:spTgt spid="3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fade">
                                      <p:cBhvr>
                                        <p:cTn id="33" dur="500"/>
                                        <p:tgtEl>
                                          <p:spTgt spid="3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down)">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wipe(down)">
                                      <p:cBhvr>
                                        <p:cTn id="43" dur="500"/>
                                        <p:tgtEl>
                                          <p:spTgt spid="4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47"/>
                                        </p:tgtEl>
                                        <p:attrNameLst>
                                          <p:attrName>style.visibility</p:attrName>
                                        </p:attrNameLst>
                                      </p:cBhvr>
                                      <p:to>
                                        <p:strVal val="visible"/>
                                      </p:to>
                                    </p:set>
                                    <p:animEffect transition="in" filter="wipe(down)">
                                      <p:cBhvr>
                                        <p:cTn id="48"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2" grpId="0" animBg="1"/>
      <p:bldP spid="33" grpId="0" animBg="1"/>
      <p:bldP spid="36" grpId="0" animBg="1"/>
      <p:bldP spid="37" grpId="0" animBg="1"/>
      <p:bldP spid="38" grpId="0"/>
      <p:bldP spid="46" grpId="0" animBg="1"/>
      <p:bldP spid="4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355817F-7235-4221-A1C8-1C6B2CF16C59}"/>
              </a:ext>
            </a:extLst>
          </p:cNvPr>
          <p:cNvSpPr/>
          <p:nvPr/>
        </p:nvSpPr>
        <p:spPr>
          <a:xfrm>
            <a:off x="162560" y="789001"/>
            <a:ext cx="11866880" cy="5500040"/>
          </a:xfrm>
          <a:prstGeom prst="roundRect">
            <a:avLst/>
          </a:prstGeom>
          <a:solidFill>
            <a:schemeClr val="bg1"/>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9" name="TextBox 8">
            <a:extLst>
              <a:ext uri="{FF2B5EF4-FFF2-40B4-BE49-F238E27FC236}">
                <a16:creationId xmlns:a16="http://schemas.microsoft.com/office/drawing/2014/main" id="{83A02F06-C944-49F4-8FD3-95D7231E4925}"/>
              </a:ext>
            </a:extLst>
          </p:cNvPr>
          <p:cNvSpPr txBox="1"/>
          <p:nvPr/>
        </p:nvSpPr>
        <p:spPr>
          <a:xfrm>
            <a:off x="1805891" y="126933"/>
            <a:ext cx="1279311" cy="715089"/>
          </a:xfrm>
          <a:prstGeom prst="roundRect">
            <a:avLst/>
          </a:prstGeom>
          <a:solidFill>
            <a:schemeClr val="bg1"/>
          </a:solidFill>
          <a:ln w="19050">
            <a:solidFill>
              <a:srgbClr val="FFC000"/>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Số</a:t>
            </a:r>
            <a:endPar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0" name="Isosceles Triangle 9">
            <a:extLst>
              <a:ext uri="{FF2B5EF4-FFF2-40B4-BE49-F238E27FC236}">
                <a16:creationId xmlns:a16="http://schemas.microsoft.com/office/drawing/2014/main" id="{0852B4EE-C163-45FA-9B1B-592689466EFC}"/>
              </a:ext>
            </a:extLst>
          </p:cNvPr>
          <p:cNvSpPr/>
          <p:nvPr/>
        </p:nvSpPr>
        <p:spPr>
          <a:xfrm>
            <a:off x="868696" y="-53021"/>
            <a:ext cx="942332" cy="842021"/>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4799" b="1" i="0" u="none" strike="noStrike" kern="1200" cap="none" spc="0" normalizeH="0" baseline="0" noProof="0" dirty="0">
                <a:ln>
                  <a:noFill/>
                </a:ln>
                <a:solidFill>
                  <a:srgbClr val="FFFFFF"/>
                </a:solidFill>
                <a:effectLst/>
                <a:uLnTx/>
                <a:uFillTx/>
                <a:latin typeface="Calibri"/>
                <a:ea typeface="+mn-ea"/>
                <a:cs typeface="+mn-cs"/>
              </a:rPr>
              <a:t>1</a:t>
            </a:r>
          </a:p>
        </p:txBody>
      </p:sp>
      <p:sp>
        <p:nvSpPr>
          <p:cNvPr id="38" name="TextBox 37">
            <a:extLst>
              <a:ext uri="{FF2B5EF4-FFF2-40B4-BE49-F238E27FC236}">
                <a16:creationId xmlns:a16="http://schemas.microsoft.com/office/drawing/2014/main" id="{B1404343-F4CF-4EFE-B09D-D47E51E240EC}"/>
              </a:ext>
            </a:extLst>
          </p:cNvPr>
          <p:cNvSpPr txBox="1"/>
          <p:nvPr/>
        </p:nvSpPr>
        <p:spPr>
          <a:xfrm>
            <a:off x="633847" y="1767007"/>
            <a:ext cx="8636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unito black" pitchFamily="2" charset="0"/>
                <a:ea typeface="+mn-ea"/>
                <a:cs typeface="+mn-cs"/>
              </a:rPr>
              <a:t>d)</a:t>
            </a:r>
          </a:p>
        </p:txBody>
      </p:sp>
      <p:grpSp>
        <p:nvGrpSpPr>
          <p:cNvPr id="18" name="Group 17">
            <a:extLst>
              <a:ext uri="{FF2B5EF4-FFF2-40B4-BE49-F238E27FC236}">
                <a16:creationId xmlns:a16="http://schemas.microsoft.com/office/drawing/2014/main" id="{E6BA8F26-53FC-4054-9318-F0B74A45EE20}"/>
              </a:ext>
            </a:extLst>
          </p:cNvPr>
          <p:cNvGrpSpPr/>
          <p:nvPr/>
        </p:nvGrpSpPr>
        <p:grpSpPr>
          <a:xfrm>
            <a:off x="162560" y="2364100"/>
            <a:ext cx="11866880" cy="1064900"/>
            <a:chOff x="271345" y="4026093"/>
            <a:chExt cx="11015462" cy="1064900"/>
          </a:xfrm>
        </p:grpSpPr>
        <p:sp>
          <p:nvSpPr>
            <p:cNvPr id="17" name="TextBox 16">
              <a:extLst>
                <a:ext uri="{FF2B5EF4-FFF2-40B4-BE49-F238E27FC236}">
                  <a16:creationId xmlns:a16="http://schemas.microsoft.com/office/drawing/2014/main" id="{78F142FD-07DC-406A-8C42-75DE72D9F5AB}"/>
                </a:ext>
              </a:extLst>
            </p:cNvPr>
            <p:cNvSpPr txBox="1"/>
            <p:nvPr/>
          </p:nvSpPr>
          <p:spPr>
            <a:xfrm>
              <a:off x="271345" y="4136886"/>
              <a:ext cx="1101546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srgbClr val="000000"/>
                  </a:solidFill>
                  <a:effectLst/>
                  <a:uLnTx/>
                  <a:uFillTx/>
                  <a:latin typeface="Nunito black" pitchFamily="2" charset="0"/>
                  <a:ea typeface="Calibri" panose="020F0502020204030204" pitchFamily="34" charset="0"/>
                  <a:cs typeface="+mn-cs"/>
                </a:rPr>
                <a:t>715 gồm         trăm        chục       đơn vị, ta viết 715 =         +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Nunito black" pitchFamily="2" charset="0"/>
                <a:ea typeface="+mn-ea"/>
                <a:cs typeface="+mn-cs"/>
              </a:endParaRPr>
            </a:p>
          </p:txBody>
        </p:sp>
        <p:sp>
          <p:nvSpPr>
            <p:cNvPr id="39" name="Rectangle: Rounded Corners 38">
              <a:extLst>
                <a:ext uri="{FF2B5EF4-FFF2-40B4-BE49-F238E27FC236}">
                  <a16:creationId xmlns:a16="http://schemas.microsoft.com/office/drawing/2014/main" id="{7E44A1A9-6CA1-4BDC-844D-6C426C16F803}"/>
                </a:ext>
              </a:extLst>
            </p:cNvPr>
            <p:cNvSpPr/>
            <p:nvPr/>
          </p:nvSpPr>
          <p:spPr>
            <a:xfrm>
              <a:off x="1802972" y="4026095"/>
              <a:ext cx="748496"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Nunito black" pitchFamily="2" charset="0"/>
                  <a:ea typeface="+mn-ea"/>
                  <a:cs typeface="+mn-cs"/>
                </a:rPr>
                <a:t>?</a:t>
              </a:r>
            </a:p>
          </p:txBody>
        </p:sp>
        <p:sp>
          <p:nvSpPr>
            <p:cNvPr id="40" name="Rectangle: Rounded Corners 39">
              <a:extLst>
                <a:ext uri="{FF2B5EF4-FFF2-40B4-BE49-F238E27FC236}">
                  <a16:creationId xmlns:a16="http://schemas.microsoft.com/office/drawing/2014/main" id="{F8944E35-04A0-4B6D-90AA-DFCAF2AE0EDF}"/>
                </a:ext>
              </a:extLst>
            </p:cNvPr>
            <p:cNvSpPr/>
            <p:nvPr/>
          </p:nvSpPr>
          <p:spPr>
            <a:xfrm>
              <a:off x="3433580" y="4026094"/>
              <a:ext cx="606528"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Nunito black" pitchFamily="2" charset="0"/>
                  <a:ea typeface="+mn-ea"/>
                  <a:cs typeface="+mn-cs"/>
                </a:rPr>
                <a:t>?</a:t>
              </a:r>
            </a:p>
          </p:txBody>
        </p:sp>
        <p:sp>
          <p:nvSpPr>
            <p:cNvPr id="19" name="Rectangle: Rounded Corners 18">
              <a:extLst>
                <a:ext uri="{FF2B5EF4-FFF2-40B4-BE49-F238E27FC236}">
                  <a16:creationId xmlns:a16="http://schemas.microsoft.com/office/drawing/2014/main" id="{6B5CF64A-6E92-4898-9423-6A7A4720524B}"/>
                </a:ext>
              </a:extLst>
            </p:cNvPr>
            <p:cNvSpPr/>
            <p:nvPr/>
          </p:nvSpPr>
          <p:spPr>
            <a:xfrm>
              <a:off x="4933137" y="4026093"/>
              <a:ext cx="533711"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Nunito black" pitchFamily="2" charset="0"/>
                  <a:ea typeface="+mn-ea"/>
                  <a:cs typeface="+mn-cs"/>
                </a:rPr>
                <a:t>?</a:t>
              </a:r>
            </a:p>
          </p:txBody>
        </p:sp>
        <p:sp>
          <p:nvSpPr>
            <p:cNvPr id="20" name="Rectangle: Rounded Corners 19">
              <a:extLst>
                <a:ext uri="{FF2B5EF4-FFF2-40B4-BE49-F238E27FC236}">
                  <a16:creationId xmlns:a16="http://schemas.microsoft.com/office/drawing/2014/main" id="{429D408E-B879-4C80-BC12-D25AE91E1F31}"/>
                </a:ext>
              </a:extLst>
            </p:cNvPr>
            <p:cNvSpPr/>
            <p:nvPr/>
          </p:nvSpPr>
          <p:spPr>
            <a:xfrm>
              <a:off x="8673653" y="4026093"/>
              <a:ext cx="748496"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Nunito black" pitchFamily="2" charset="0"/>
                  <a:ea typeface="+mn-ea"/>
                  <a:cs typeface="+mn-cs"/>
                </a:rPr>
                <a:t>?</a:t>
              </a:r>
            </a:p>
          </p:txBody>
        </p:sp>
        <p:sp>
          <p:nvSpPr>
            <p:cNvPr id="24" name="Rectangle: Rounded Corners 23">
              <a:extLst>
                <a:ext uri="{FF2B5EF4-FFF2-40B4-BE49-F238E27FC236}">
                  <a16:creationId xmlns:a16="http://schemas.microsoft.com/office/drawing/2014/main" id="{0F7AD723-C681-4E1F-8B1D-C85197B6E887}"/>
                </a:ext>
              </a:extLst>
            </p:cNvPr>
            <p:cNvSpPr/>
            <p:nvPr/>
          </p:nvSpPr>
          <p:spPr>
            <a:xfrm>
              <a:off x="9755180" y="4026093"/>
              <a:ext cx="626247"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Nunito black" pitchFamily="2" charset="0"/>
                  <a:ea typeface="+mn-ea"/>
                  <a:cs typeface="+mn-cs"/>
                </a:rPr>
                <a:t>?</a:t>
              </a:r>
            </a:p>
          </p:txBody>
        </p:sp>
        <p:sp>
          <p:nvSpPr>
            <p:cNvPr id="25" name="Rectangle: Rounded Corners 24">
              <a:extLst>
                <a:ext uri="{FF2B5EF4-FFF2-40B4-BE49-F238E27FC236}">
                  <a16:creationId xmlns:a16="http://schemas.microsoft.com/office/drawing/2014/main" id="{45E921A3-8E2B-483B-9602-5F358F1E5C3B}"/>
                </a:ext>
              </a:extLst>
            </p:cNvPr>
            <p:cNvSpPr/>
            <p:nvPr/>
          </p:nvSpPr>
          <p:spPr>
            <a:xfrm>
              <a:off x="10660560" y="4026093"/>
              <a:ext cx="626247"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Nunito black" pitchFamily="2" charset="0"/>
                  <a:ea typeface="+mn-ea"/>
                  <a:cs typeface="+mn-cs"/>
                </a:rPr>
                <a:t>?</a:t>
              </a:r>
            </a:p>
          </p:txBody>
        </p:sp>
      </p:grpSp>
      <p:sp>
        <p:nvSpPr>
          <p:cNvPr id="26" name="Rectangle: Rounded Corners 25">
            <a:extLst>
              <a:ext uri="{FF2B5EF4-FFF2-40B4-BE49-F238E27FC236}">
                <a16:creationId xmlns:a16="http://schemas.microsoft.com/office/drawing/2014/main" id="{7BFC098E-4F30-4AC2-B181-C356EFFB431C}"/>
              </a:ext>
            </a:extLst>
          </p:cNvPr>
          <p:cNvSpPr/>
          <p:nvPr/>
        </p:nvSpPr>
        <p:spPr>
          <a:xfrm>
            <a:off x="1812570" y="2364099"/>
            <a:ext cx="806349"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dirty="0">
                <a:solidFill>
                  <a:srgbClr val="FF0000"/>
                </a:solidFill>
                <a:latin typeface="Nunito black" pitchFamily="2" charset="0"/>
              </a:rPr>
              <a:t>700</a:t>
            </a:r>
          </a:p>
        </p:txBody>
      </p:sp>
      <p:sp>
        <p:nvSpPr>
          <p:cNvPr id="27" name="Rectangle: Rounded Corners 26">
            <a:extLst>
              <a:ext uri="{FF2B5EF4-FFF2-40B4-BE49-F238E27FC236}">
                <a16:creationId xmlns:a16="http://schemas.microsoft.com/office/drawing/2014/main" id="{A5071E38-0C83-4508-8ECF-89514EA33AC5}"/>
              </a:ext>
            </a:extLst>
          </p:cNvPr>
          <p:cNvSpPr/>
          <p:nvPr/>
        </p:nvSpPr>
        <p:spPr>
          <a:xfrm>
            <a:off x="3562401" y="2364099"/>
            <a:ext cx="660222"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Nunito black" pitchFamily="2" charset="0"/>
              </a:rPr>
              <a:t>1</a:t>
            </a:r>
          </a:p>
        </p:txBody>
      </p:sp>
      <p:sp>
        <p:nvSpPr>
          <p:cNvPr id="28" name="Rectangle: Rounded Corners 27">
            <a:extLst>
              <a:ext uri="{FF2B5EF4-FFF2-40B4-BE49-F238E27FC236}">
                <a16:creationId xmlns:a16="http://schemas.microsoft.com/office/drawing/2014/main" id="{E59B211A-BC4B-4EBA-91EA-1F31B81654B5}"/>
              </a:ext>
            </a:extLst>
          </p:cNvPr>
          <p:cNvSpPr/>
          <p:nvPr/>
        </p:nvSpPr>
        <p:spPr>
          <a:xfrm>
            <a:off x="5165307" y="2364099"/>
            <a:ext cx="594332"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Nunito black" pitchFamily="2" charset="0"/>
              </a:rPr>
              <a:t>5</a:t>
            </a:r>
          </a:p>
        </p:txBody>
      </p:sp>
      <p:sp>
        <p:nvSpPr>
          <p:cNvPr id="29" name="Rectangle: Rounded Corners 28">
            <a:extLst>
              <a:ext uri="{FF2B5EF4-FFF2-40B4-BE49-F238E27FC236}">
                <a16:creationId xmlns:a16="http://schemas.microsoft.com/office/drawing/2014/main" id="{7D229BFE-E5AE-4A81-A2CB-C7A2366D83CB}"/>
              </a:ext>
            </a:extLst>
          </p:cNvPr>
          <p:cNvSpPr/>
          <p:nvPr/>
        </p:nvSpPr>
        <p:spPr>
          <a:xfrm>
            <a:off x="9214307" y="2371078"/>
            <a:ext cx="806349"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dirty="0">
                <a:solidFill>
                  <a:srgbClr val="FF0000"/>
                </a:solidFill>
                <a:latin typeface="Nunito black" pitchFamily="2" charset="0"/>
              </a:rPr>
              <a:t>700</a:t>
            </a:r>
          </a:p>
        </p:txBody>
      </p:sp>
      <p:sp>
        <p:nvSpPr>
          <p:cNvPr id="30" name="Rectangle: Rounded Corners 29">
            <a:extLst>
              <a:ext uri="{FF2B5EF4-FFF2-40B4-BE49-F238E27FC236}">
                <a16:creationId xmlns:a16="http://schemas.microsoft.com/office/drawing/2014/main" id="{14AFB241-92B0-4E0A-9866-B79C5E7D8D28}"/>
              </a:ext>
            </a:extLst>
          </p:cNvPr>
          <p:cNvSpPr/>
          <p:nvPr/>
        </p:nvSpPr>
        <p:spPr>
          <a:xfrm>
            <a:off x="10379428" y="2364098"/>
            <a:ext cx="705132"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Nunito black" pitchFamily="2" charset="0"/>
              </a:rPr>
              <a:t>10</a:t>
            </a:r>
          </a:p>
        </p:txBody>
      </p:sp>
      <p:sp>
        <p:nvSpPr>
          <p:cNvPr id="31" name="Rectangle: Rounded Corners 30">
            <a:extLst>
              <a:ext uri="{FF2B5EF4-FFF2-40B4-BE49-F238E27FC236}">
                <a16:creationId xmlns:a16="http://schemas.microsoft.com/office/drawing/2014/main" id="{2C985304-53D7-4B5E-837C-64F5055E1282}"/>
              </a:ext>
            </a:extLst>
          </p:cNvPr>
          <p:cNvSpPr/>
          <p:nvPr/>
        </p:nvSpPr>
        <p:spPr>
          <a:xfrm>
            <a:off x="11355007" y="2364098"/>
            <a:ext cx="705132"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Nunito black" pitchFamily="2" charset="0"/>
              </a:rPr>
              <a:t>5</a:t>
            </a:r>
          </a:p>
        </p:txBody>
      </p:sp>
    </p:spTree>
    <p:extLst>
      <p:ext uri="{BB962C8B-B14F-4D97-AF65-F5344CB8AC3E}">
        <p14:creationId xmlns:p14="http://schemas.microsoft.com/office/powerpoint/2010/main" val="11735892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down)">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down)">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wipe(down)">
                                      <p:cBhvr>
                                        <p:cTn id="4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26" grpId="0" animBg="1"/>
      <p:bldP spid="27" grpId="0" animBg="1"/>
      <p:bldP spid="28" grpId="0" animBg="1"/>
      <p:bldP spid="29" grpId="0" animBg="1"/>
      <p:bldP spid="30" grpId="0" animBg="1"/>
      <p:bldP spid="3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355817F-7235-4221-A1C8-1C6B2CF16C59}"/>
              </a:ext>
            </a:extLst>
          </p:cNvPr>
          <p:cNvSpPr/>
          <p:nvPr/>
        </p:nvSpPr>
        <p:spPr>
          <a:xfrm>
            <a:off x="234177" y="490654"/>
            <a:ext cx="11686478" cy="6240413"/>
          </a:xfrm>
          <a:prstGeom prst="roundRect">
            <a:avLst/>
          </a:prstGeom>
          <a:solidFill>
            <a:schemeClr val="bg1"/>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9" name="TextBox 8">
            <a:extLst>
              <a:ext uri="{FF2B5EF4-FFF2-40B4-BE49-F238E27FC236}">
                <a16:creationId xmlns:a16="http://schemas.microsoft.com/office/drawing/2014/main" id="{83A02F06-C944-49F4-8FD3-95D7231E4925}"/>
              </a:ext>
            </a:extLst>
          </p:cNvPr>
          <p:cNvSpPr txBox="1"/>
          <p:nvPr/>
        </p:nvSpPr>
        <p:spPr>
          <a:xfrm>
            <a:off x="1714451" y="164714"/>
            <a:ext cx="8994189" cy="715089"/>
          </a:xfrm>
          <a:prstGeom prst="roundRect">
            <a:avLst/>
          </a:prstGeom>
          <a:solidFill>
            <a:schemeClr val="bg1"/>
          </a:solidFill>
          <a:ln w="19050">
            <a:solidFill>
              <a:srgbClr val="FFC000"/>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Quan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sát</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tranh</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thực</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hiện</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yêu</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cầu</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sau</a:t>
            </a:r>
            <a:endPar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0" name="Isosceles Triangle 9">
            <a:extLst>
              <a:ext uri="{FF2B5EF4-FFF2-40B4-BE49-F238E27FC236}">
                <a16:creationId xmlns:a16="http://schemas.microsoft.com/office/drawing/2014/main" id="{0852B4EE-C163-45FA-9B1B-592689466EFC}"/>
              </a:ext>
            </a:extLst>
          </p:cNvPr>
          <p:cNvSpPr/>
          <p:nvPr/>
        </p:nvSpPr>
        <p:spPr>
          <a:xfrm>
            <a:off x="777256" y="-15240"/>
            <a:ext cx="942332" cy="842021"/>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4799" b="1" i="0" u="none" strike="noStrike" kern="1200" cap="none" spc="0" normalizeH="0" baseline="0" noProof="0" dirty="0">
                <a:ln>
                  <a:noFill/>
                </a:ln>
                <a:solidFill>
                  <a:srgbClr val="FFFFFF"/>
                </a:solidFill>
                <a:effectLst/>
                <a:uLnTx/>
                <a:uFillTx/>
                <a:latin typeface="Calibri"/>
                <a:ea typeface="+mn-ea"/>
                <a:cs typeface="+mn-cs"/>
              </a:rPr>
              <a:t>2</a:t>
            </a:r>
          </a:p>
        </p:txBody>
      </p:sp>
      <p:pic>
        <p:nvPicPr>
          <p:cNvPr id="8" name="Picture 7">
            <a:extLst>
              <a:ext uri="{FF2B5EF4-FFF2-40B4-BE49-F238E27FC236}">
                <a16:creationId xmlns:a16="http://schemas.microsoft.com/office/drawing/2014/main" id="{7830913F-89B7-4943-B6F6-642F5CBF1B5B}"/>
              </a:ext>
            </a:extLst>
          </p:cNvPr>
          <p:cNvPicPr>
            <a:picLocks noChangeAspect="1"/>
          </p:cNvPicPr>
          <p:nvPr/>
        </p:nvPicPr>
        <p:blipFill>
          <a:blip r:embed="rId3"/>
          <a:stretch>
            <a:fillRect/>
          </a:stretch>
        </p:blipFill>
        <p:spPr>
          <a:xfrm>
            <a:off x="571984" y="1152721"/>
            <a:ext cx="11048031" cy="3508186"/>
          </a:xfrm>
          <a:prstGeom prst="rect">
            <a:avLst/>
          </a:prstGeom>
        </p:spPr>
      </p:pic>
      <p:sp>
        <p:nvSpPr>
          <p:cNvPr id="13" name="TextBox 12">
            <a:extLst>
              <a:ext uri="{FF2B5EF4-FFF2-40B4-BE49-F238E27FC236}">
                <a16:creationId xmlns:a16="http://schemas.microsoft.com/office/drawing/2014/main" id="{F40ADF9C-DB47-4F25-8F09-6E28D1772163}"/>
              </a:ext>
            </a:extLst>
          </p:cNvPr>
          <p:cNvSpPr txBox="1"/>
          <p:nvPr/>
        </p:nvSpPr>
        <p:spPr>
          <a:xfrm>
            <a:off x="571984" y="4907280"/>
            <a:ext cx="10786896" cy="1384995"/>
          </a:xfrm>
          <a:prstGeom prst="rect">
            <a:avLst/>
          </a:prstGeom>
          <a:noFill/>
        </p:spPr>
        <p:txBody>
          <a:bodyPr wrap="square" rtlCol="0">
            <a:spAutoFit/>
          </a:bodyPr>
          <a:lstStyle/>
          <a:p>
            <a:pPr algn="just"/>
            <a:r>
              <a:rPr lang="vi-VN" sz="2800" dirty="0">
                <a:latin typeface="Nunito black" pitchFamily="2" charset="0"/>
              </a:rPr>
              <a:t>a) Nêu tên bạn thu gom được nhiều vỏ chai nhựa nhất.</a:t>
            </a:r>
          </a:p>
          <a:p>
            <a:pPr algn="just"/>
            <a:r>
              <a:rPr lang="vi-VN" sz="2800" dirty="0">
                <a:latin typeface="Nunito black" pitchFamily="2" charset="0"/>
              </a:rPr>
              <a:t>b) Nêu tên các bạn thu gom số lượng vỏ chai nhựa theo thứ tự từ nhiều đến ít.</a:t>
            </a:r>
          </a:p>
        </p:txBody>
      </p:sp>
      <p:sp>
        <p:nvSpPr>
          <p:cNvPr id="14" name="TextBox 13">
            <a:extLst>
              <a:ext uri="{FF2B5EF4-FFF2-40B4-BE49-F238E27FC236}">
                <a16:creationId xmlns:a16="http://schemas.microsoft.com/office/drawing/2014/main" id="{CC2ADFF4-A190-4557-B71F-1C758D7172EE}"/>
              </a:ext>
            </a:extLst>
          </p:cNvPr>
          <p:cNvSpPr txBox="1"/>
          <p:nvPr/>
        </p:nvSpPr>
        <p:spPr>
          <a:xfrm>
            <a:off x="500864" y="4903345"/>
            <a:ext cx="10929135" cy="523220"/>
          </a:xfrm>
          <a:prstGeom prst="rect">
            <a:avLst/>
          </a:prstGeom>
          <a:noFill/>
        </p:spPr>
        <p:txBody>
          <a:bodyPr wrap="square" rtlCol="0">
            <a:spAutoFit/>
          </a:bodyPr>
          <a:lstStyle/>
          <a:p>
            <a:r>
              <a:rPr lang="en-US" sz="2800" dirty="0">
                <a:latin typeface="Nunito black" pitchFamily="2" charset="0"/>
              </a:rPr>
              <a:t>a. B</a:t>
            </a:r>
            <a:r>
              <a:rPr lang="vi-VN" sz="2800" dirty="0">
                <a:latin typeface="Nunito black" pitchFamily="2" charset="0"/>
              </a:rPr>
              <a:t>ạn thu gom được nhiều vỏ chai nhựa nhất là bạn</a:t>
            </a:r>
            <a:r>
              <a:rPr lang="en-US" sz="2800" dirty="0">
                <a:latin typeface="Nunito black" pitchFamily="2" charset="0"/>
              </a:rPr>
              <a:t>: </a:t>
            </a:r>
            <a:r>
              <a:rPr lang="en-US" sz="2800" dirty="0" err="1">
                <a:latin typeface="Nunito black" pitchFamily="2" charset="0"/>
              </a:rPr>
              <a:t>Hương</a:t>
            </a:r>
            <a:endParaRPr lang="en-US" sz="2800" dirty="0">
              <a:latin typeface="Nunito black" pitchFamily="2" charset="0"/>
            </a:endParaRPr>
          </a:p>
        </p:txBody>
      </p:sp>
      <p:sp>
        <p:nvSpPr>
          <p:cNvPr id="16" name="Oval 15">
            <a:extLst>
              <a:ext uri="{FF2B5EF4-FFF2-40B4-BE49-F238E27FC236}">
                <a16:creationId xmlns:a16="http://schemas.microsoft.com/office/drawing/2014/main" id="{4A18D5A6-C01A-4355-9B96-9E57E2013CBA}"/>
              </a:ext>
            </a:extLst>
          </p:cNvPr>
          <p:cNvSpPr/>
          <p:nvPr/>
        </p:nvSpPr>
        <p:spPr>
          <a:xfrm>
            <a:off x="8290560" y="1059757"/>
            <a:ext cx="3630095" cy="3601150"/>
          </a:xfrm>
          <a:prstGeom prst="ellipse">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2" name="TextBox 31">
            <a:extLst>
              <a:ext uri="{FF2B5EF4-FFF2-40B4-BE49-F238E27FC236}">
                <a16:creationId xmlns:a16="http://schemas.microsoft.com/office/drawing/2014/main" id="{FAE56A53-2E2B-488F-891E-A5E6190EE2FA}"/>
              </a:ext>
            </a:extLst>
          </p:cNvPr>
          <p:cNvSpPr txBox="1"/>
          <p:nvPr/>
        </p:nvSpPr>
        <p:spPr>
          <a:xfrm>
            <a:off x="571984" y="5407393"/>
            <a:ext cx="10929135" cy="523220"/>
          </a:xfrm>
          <a:prstGeom prst="rect">
            <a:avLst/>
          </a:prstGeom>
          <a:noFill/>
        </p:spPr>
        <p:txBody>
          <a:bodyPr wrap="square" rtlCol="0">
            <a:spAutoFit/>
          </a:bodyPr>
          <a:lstStyle/>
          <a:p>
            <a:r>
              <a:rPr lang="vi-VN" sz="2800" dirty="0">
                <a:latin typeface="Nunito black" pitchFamily="2" charset="0"/>
              </a:rPr>
              <a:t>Các bạn thu gom số lượng vỏ chai nhựa từ nhiều đến ít là:</a:t>
            </a:r>
            <a:endParaRPr lang="en-US" sz="2800" dirty="0">
              <a:latin typeface="Nunito black" pitchFamily="2" charset="0"/>
            </a:endParaRPr>
          </a:p>
        </p:txBody>
      </p:sp>
      <p:sp>
        <p:nvSpPr>
          <p:cNvPr id="33" name="TextBox 32">
            <a:extLst>
              <a:ext uri="{FF2B5EF4-FFF2-40B4-BE49-F238E27FC236}">
                <a16:creationId xmlns:a16="http://schemas.microsoft.com/office/drawing/2014/main" id="{79413F9F-49A3-489B-BDCE-92CB8856F901}"/>
              </a:ext>
            </a:extLst>
          </p:cNvPr>
          <p:cNvSpPr txBox="1"/>
          <p:nvPr/>
        </p:nvSpPr>
        <p:spPr>
          <a:xfrm>
            <a:off x="612848" y="5925455"/>
            <a:ext cx="10929135" cy="523220"/>
          </a:xfrm>
          <a:prstGeom prst="rect">
            <a:avLst/>
          </a:prstGeom>
          <a:noFill/>
        </p:spPr>
        <p:txBody>
          <a:bodyPr wrap="square" rtlCol="0">
            <a:spAutoFit/>
          </a:bodyPr>
          <a:lstStyle/>
          <a:p>
            <a:pPr algn="ctr"/>
            <a:r>
              <a:rPr lang="vi-VN" sz="2800" dirty="0">
                <a:solidFill>
                  <a:srgbClr val="FF0000"/>
                </a:solidFill>
                <a:latin typeface="Nunito black" pitchFamily="2" charset="0"/>
              </a:rPr>
              <a:t>Hương (165) -&gt; Hải (148) -&gt; Xuân (112) -&gt; Mạnh (95).</a:t>
            </a:r>
          </a:p>
        </p:txBody>
      </p:sp>
    </p:spTree>
    <p:extLst>
      <p:ext uri="{BB962C8B-B14F-4D97-AF65-F5344CB8AC3E}">
        <p14:creationId xmlns:p14="http://schemas.microsoft.com/office/powerpoint/2010/main" val="14696834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barn(inVertical)">
                                      <p:cBhvr>
                                        <p:cTn id="12" dur="500"/>
                                        <p:tgtEl>
                                          <p:spTgt spid="13">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animEffect transition="in" filter="barn(inVertical)">
                                      <p:cBhvr>
                                        <p:cTn id="15" dur="500"/>
                                        <p:tgtEl>
                                          <p:spTgt spid="1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13">
                                            <p:txEl>
                                              <p:pRg st="0" end="0"/>
                                            </p:txEl>
                                          </p:spTgt>
                                        </p:tgtEl>
                                      </p:cBhvr>
                                    </p:animEffect>
                                    <p:set>
                                      <p:cBhvr>
                                        <p:cTn id="20" dur="1" fill="hold">
                                          <p:stCondLst>
                                            <p:cond delay="499"/>
                                          </p:stCondLst>
                                        </p:cTn>
                                        <p:tgtEl>
                                          <p:spTgt spid="13">
                                            <p:txEl>
                                              <p:pRg st="0" end="0"/>
                                            </p:txEl>
                                          </p:spTgt>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500"/>
                                        <p:tgtEl>
                                          <p:spTgt spid="13">
                                            <p:txEl>
                                              <p:pRg st="1" end="1"/>
                                            </p:txEl>
                                          </p:spTgt>
                                        </p:tgtEl>
                                      </p:cBhvr>
                                    </p:animEffect>
                                    <p:set>
                                      <p:cBhvr>
                                        <p:cTn id="23" dur="1" fill="hold">
                                          <p:stCondLst>
                                            <p:cond delay="499"/>
                                          </p:stCondLst>
                                        </p:cTn>
                                        <p:tgtEl>
                                          <p:spTgt spid="13">
                                            <p:txEl>
                                              <p:pRg st="1" end="1"/>
                                            </p:txEl>
                                          </p:spTgt>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anim calcmode="lin" valueType="num">
                                      <p:cBhvr>
                                        <p:cTn id="34" dur="1000" fill="hold"/>
                                        <p:tgtEl>
                                          <p:spTgt spid="16"/>
                                        </p:tgtEl>
                                        <p:attrNameLst>
                                          <p:attrName>ppt_x</p:attrName>
                                        </p:attrNameLst>
                                      </p:cBhvr>
                                      <p:tavLst>
                                        <p:tav tm="0">
                                          <p:val>
                                            <p:strVal val="#ppt_x"/>
                                          </p:val>
                                        </p:tav>
                                        <p:tav tm="100000">
                                          <p:val>
                                            <p:strVal val="#ppt_x"/>
                                          </p:val>
                                        </p:tav>
                                      </p:tavLst>
                                    </p:anim>
                                    <p:anim calcmode="lin" valueType="num">
                                      <p:cBhvr>
                                        <p:cTn id="3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barn(inVertical)">
                                      <p:cBhvr>
                                        <p:cTn id="40" dur="500"/>
                                        <p:tgtEl>
                                          <p:spTgt spid="3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wipe(down)">
                                      <p:cBhvr>
                                        <p:cTn id="4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p:bldP spid="14" grpId="0"/>
      <p:bldP spid="16" grpId="0" animBg="1"/>
      <p:bldP spid="32" grpId="0"/>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355817F-7235-4221-A1C8-1C6B2CF16C59}"/>
              </a:ext>
            </a:extLst>
          </p:cNvPr>
          <p:cNvSpPr/>
          <p:nvPr/>
        </p:nvSpPr>
        <p:spPr>
          <a:xfrm>
            <a:off x="234177" y="490654"/>
            <a:ext cx="11686478" cy="6240413"/>
          </a:xfrm>
          <a:prstGeom prst="roundRect">
            <a:avLst/>
          </a:prstGeom>
          <a:solidFill>
            <a:schemeClr val="bg1"/>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9" name="TextBox 8">
            <a:extLst>
              <a:ext uri="{FF2B5EF4-FFF2-40B4-BE49-F238E27FC236}">
                <a16:creationId xmlns:a16="http://schemas.microsoft.com/office/drawing/2014/main" id="{83A02F06-C944-49F4-8FD3-95D7231E4925}"/>
              </a:ext>
            </a:extLst>
          </p:cNvPr>
          <p:cNvSpPr txBox="1"/>
          <p:nvPr/>
        </p:nvSpPr>
        <p:spPr>
          <a:xfrm>
            <a:off x="1714451" y="164714"/>
            <a:ext cx="8994189" cy="715089"/>
          </a:xfrm>
          <a:prstGeom prst="roundRect">
            <a:avLst/>
          </a:prstGeom>
          <a:solidFill>
            <a:schemeClr val="bg1"/>
          </a:solidFill>
          <a:ln w="19050">
            <a:solidFill>
              <a:srgbClr val="FFC000"/>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Quan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sát</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tranh</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thực</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hiện</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yêu</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cầu</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sau</a:t>
            </a:r>
            <a:endPar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0" name="Isosceles Triangle 9">
            <a:extLst>
              <a:ext uri="{FF2B5EF4-FFF2-40B4-BE49-F238E27FC236}">
                <a16:creationId xmlns:a16="http://schemas.microsoft.com/office/drawing/2014/main" id="{0852B4EE-C163-45FA-9B1B-592689466EFC}"/>
              </a:ext>
            </a:extLst>
          </p:cNvPr>
          <p:cNvSpPr/>
          <p:nvPr/>
        </p:nvSpPr>
        <p:spPr>
          <a:xfrm>
            <a:off x="777256" y="-15240"/>
            <a:ext cx="942332" cy="842021"/>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4799" b="1" i="0" u="none" strike="noStrike" kern="1200" cap="none" spc="0" normalizeH="0" baseline="0" noProof="0" dirty="0">
                <a:ln>
                  <a:noFill/>
                </a:ln>
                <a:solidFill>
                  <a:srgbClr val="FFFFFF"/>
                </a:solidFill>
                <a:effectLst/>
                <a:uLnTx/>
                <a:uFillTx/>
                <a:latin typeface="Calibri"/>
                <a:ea typeface="+mn-ea"/>
                <a:cs typeface="+mn-cs"/>
              </a:rPr>
              <a:t>2</a:t>
            </a:r>
          </a:p>
        </p:txBody>
      </p:sp>
      <p:sp>
        <p:nvSpPr>
          <p:cNvPr id="3" name="TextBox 2">
            <a:extLst>
              <a:ext uri="{FF2B5EF4-FFF2-40B4-BE49-F238E27FC236}">
                <a16:creationId xmlns:a16="http://schemas.microsoft.com/office/drawing/2014/main" id="{D6F5ED53-00BF-478D-9B75-1BBF80EBFC5F}"/>
              </a:ext>
            </a:extLst>
          </p:cNvPr>
          <p:cNvSpPr txBox="1"/>
          <p:nvPr/>
        </p:nvSpPr>
        <p:spPr>
          <a:xfrm>
            <a:off x="965200" y="1047668"/>
            <a:ext cx="10759440" cy="523220"/>
          </a:xfrm>
          <a:prstGeom prst="rect">
            <a:avLst/>
          </a:prstGeom>
          <a:noFill/>
        </p:spPr>
        <p:txBody>
          <a:bodyPr wrap="square" rtlCol="0">
            <a:spAutoFit/>
          </a:bodyPr>
          <a:lstStyle/>
          <a:p>
            <a:r>
              <a:rPr lang="vi-VN" sz="2800" dirty="0">
                <a:latin typeface="Nunito black" pitchFamily="2" charset="0"/>
              </a:rPr>
              <a:t>a) Em hãy ước lượng số con ong, số bông hoa trong hình sau:</a:t>
            </a:r>
          </a:p>
        </p:txBody>
      </p:sp>
      <p:pic>
        <p:nvPicPr>
          <p:cNvPr id="5" name="Picture 4">
            <a:extLst>
              <a:ext uri="{FF2B5EF4-FFF2-40B4-BE49-F238E27FC236}">
                <a16:creationId xmlns:a16="http://schemas.microsoft.com/office/drawing/2014/main" id="{763994CC-2EC5-449C-AE6F-38D0101F209D}"/>
              </a:ext>
            </a:extLst>
          </p:cNvPr>
          <p:cNvPicPr>
            <a:picLocks noChangeAspect="1"/>
          </p:cNvPicPr>
          <p:nvPr/>
        </p:nvPicPr>
        <p:blipFill>
          <a:blip r:embed="rId3"/>
          <a:stretch>
            <a:fillRect/>
          </a:stretch>
        </p:blipFill>
        <p:spPr>
          <a:xfrm>
            <a:off x="2109390" y="1675886"/>
            <a:ext cx="7973219" cy="3869948"/>
          </a:xfrm>
          <a:prstGeom prst="rect">
            <a:avLst/>
          </a:prstGeom>
        </p:spPr>
      </p:pic>
      <p:sp>
        <p:nvSpPr>
          <p:cNvPr id="6" name="TextBox 5">
            <a:extLst>
              <a:ext uri="{FF2B5EF4-FFF2-40B4-BE49-F238E27FC236}">
                <a16:creationId xmlns:a16="http://schemas.microsoft.com/office/drawing/2014/main" id="{BE71A409-CBA1-49F0-AA50-41F3830149A2}"/>
              </a:ext>
            </a:extLst>
          </p:cNvPr>
          <p:cNvSpPr txBox="1"/>
          <p:nvPr/>
        </p:nvSpPr>
        <p:spPr>
          <a:xfrm>
            <a:off x="2346960" y="5648960"/>
            <a:ext cx="7792720" cy="584775"/>
          </a:xfrm>
          <a:prstGeom prst="rect">
            <a:avLst/>
          </a:prstGeom>
          <a:noFill/>
        </p:spPr>
        <p:txBody>
          <a:bodyPr wrap="square" rtlCol="0">
            <a:spAutoFit/>
          </a:bodyPr>
          <a:lstStyle/>
          <a:p>
            <a:pPr algn="ctr"/>
            <a:r>
              <a:rPr lang="en-US" sz="3200" dirty="0" err="1">
                <a:latin typeface="Nunito black" pitchFamily="2" charset="0"/>
              </a:rPr>
              <a:t>Có</a:t>
            </a:r>
            <a:r>
              <a:rPr lang="en-US" sz="3200" dirty="0">
                <a:latin typeface="Nunito black" pitchFamily="2" charset="0"/>
              </a:rPr>
              <a:t> </a:t>
            </a:r>
            <a:r>
              <a:rPr lang="en-US" sz="3200" dirty="0" err="1">
                <a:latin typeface="Nunito black" pitchFamily="2" charset="0"/>
              </a:rPr>
              <a:t>khoảng</a:t>
            </a:r>
            <a:r>
              <a:rPr lang="en-US" sz="3200" dirty="0">
                <a:latin typeface="Nunito black" pitchFamily="2" charset="0"/>
              </a:rPr>
              <a:t> 30 con </a:t>
            </a:r>
            <a:r>
              <a:rPr lang="en-US" sz="3200" dirty="0" err="1">
                <a:latin typeface="Nunito black" pitchFamily="2" charset="0"/>
              </a:rPr>
              <a:t>ong</a:t>
            </a:r>
            <a:r>
              <a:rPr lang="en-US" sz="3200" dirty="0">
                <a:latin typeface="Nunito black" pitchFamily="2" charset="0"/>
              </a:rPr>
              <a:t>.</a:t>
            </a:r>
          </a:p>
        </p:txBody>
      </p:sp>
      <p:sp>
        <p:nvSpPr>
          <p:cNvPr id="15" name="TextBox 14">
            <a:extLst>
              <a:ext uri="{FF2B5EF4-FFF2-40B4-BE49-F238E27FC236}">
                <a16:creationId xmlns:a16="http://schemas.microsoft.com/office/drawing/2014/main" id="{9939BA2F-864E-4324-B51B-3B2C96779E87}"/>
              </a:ext>
            </a:extLst>
          </p:cNvPr>
          <p:cNvSpPr txBox="1"/>
          <p:nvPr/>
        </p:nvSpPr>
        <p:spPr>
          <a:xfrm>
            <a:off x="2346960" y="6143211"/>
            <a:ext cx="7792720" cy="584775"/>
          </a:xfrm>
          <a:prstGeom prst="rect">
            <a:avLst/>
          </a:prstGeom>
          <a:noFill/>
        </p:spPr>
        <p:txBody>
          <a:bodyPr wrap="square" rtlCol="0">
            <a:spAutoFit/>
          </a:bodyPr>
          <a:lstStyle/>
          <a:p>
            <a:pPr algn="ctr"/>
            <a:r>
              <a:rPr lang="en-US" sz="3200" dirty="0" err="1">
                <a:latin typeface="Nunito black" pitchFamily="2" charset="0"/>
              </a:rPr>
              <a:t>Có</a:t>
            </a:r>
            <a:r>
              <a:rPr lang="en-US" sz="3200" dirty="0">
                <a:latin typeface="Nunito black" pitchFamily="2" charset="0"/>
              </a:rPr>
              <a:t> </a:t>
            </a:r>
            <a:r>
              <a:rPr lang="en-US" sz="3200" dirty="0" err="1">
                <a:latin typeface="Nunito black" pitchFamily="2" charset="0"/>
              </a:rPr>
              <a:t>khoảng</a:t>
            </a:r>
            <a:r>
              <a:rPr lang="en-US" sz="3200" dirty="0">
                <a:latin typeface="Nunito black" pitchFamily="2" charset="0"/>
              </a:rPr>
              <a:t> 23 </a:t>
            </a:r>
            <a:r>
              <a:rPr lang="en-US" sz="3200" dirty="0" err="1">
                <a:latin typeface="Nunito black" pitchFamily="2" charset="0"/>
              </a:rPr>
              <a:t>bông</a:t>
            </a:r>
            <a:r>
              <a:rPr lang="en-US" sz="3200" dirty="0">
                <a:latin typeface="Nunito black" pitchFamily="2" charset="0"/>
              </a:rPr>
              <a:t> </a:t>
            </a:r>
            <a:r>
              <a:rPr lang="en-US" sz="3200" dirty="0" err="1">
                <a:latin typeface="Nunito black" pitchFamily="2" charset="0"/>
              </a:rPr>
              <a:t>hoa</a:t>
            </a:r>
            <a:endParaRPr lang="en-US" sz="3200" dirty="0">
              <a:latin typeface="Nunito black" pitchFamily="2" charset="0"/>
            </a:endParaRPr>
          </a:p>
        </p:txBody>
      </p:sp>
      <p:sp>
        <p:nvSpPr>
          <p:cNvPr id="17" name="TextBox 16">
            <a:extLst>
              <a:ext uri="{FF2B5EF4-FFF2-40B4-BE49-F238E27FC236}">
                <a16:creationId xmlns:a16="http://schemas.microsoft.com/office/drawing/2014/main" id="{4D2E6315-A084-4325-BA9D-7126746478D8}"/>
              </a:ext>
            </a:extLst>
          </p:cNvPr>
          <p:cNvSpPr txBox="1"/>
          <p:nvPr/>
        </p:nvSpPr>
        <p:spPr>
          <a:xfrm>
            <a:off x="406400" y="5710515"/>
            <a:ext cx="11785600" cy="523220"/>
          </a:xfrm>
          <a:prstGeom prst="rect">
            <a:avLst/>
          </a:prstGeom>
          <a:noFill/>
        </p:spPr>
        <p:txBody>
          <a:bodyPr wrap="square" rtlCol="0">
            <a:spAutoFit/>
          </a:bodyPr>
          <a:lstStyle/>
          <a:p>
            <a:r>
              <a:rPr lang="vi-VN" sz="2800" dirty="0">
                <a:latin typeface="Nunito black" pitchFamily="2" charset="0"/>
              </a:rPr>
              <a:t>b) Em hãy đếm số con ong, số bông hoa ở hình trên để kiểm tra lại.</a:t>
            </a:r>
          </a:p>
        </p:txBody>
      </p:sp>
      <p:sp>
        <p:nvSpPr>
          <p:cNvPr id="18" name="TextBox 17">
            <a:extLst>
              <a:ext uri="{FF2B5EF4-FFF2-40B4-BE49-F238E27FC236}">
                <a16:creationId xmlns:a16="http://schemas.microsoft.com/office/drawing/2014/main" id="{CAA7EF6B-B94C-42AC-A2E5-52E5B76A0C8E}"/>
              </a:ext>
            </a:extLst>
          </p:cNvPr>
          <p:cNvSpPr txBox="1"/>
          <p:nvPr/>
        </p:nvSpPr>
        <p:spPr>
          <a:xfrm>
            <a:off x="1828800" y="6170066"/>
            <a:ext cx="11785600" cy="523220"/>
          </a:xfrm>
          <a:prstGeom prst="rect">
            <a:avLst/>
          </a:prstGeom>
          <a:noFill/>
        </p:spPr>
        <p:txBody>
          <a:bodyPr wrap="square" rtlCol="0">
            <a:spAutoFit/>
          </a:bodyPr>
          <a:lstStyle/>
          <a:p>
            <a:r>
              <a:rPr lang="vi-VN" sz="2800" dirty="0">
                <a:solidFill>
                  <a:srgbClr val="FF0000"/>
                </a:solidFill>
                <a:latin typeface="Nunito black" pitchFamily="2" charset="0"/>
              </a:rPr>
              <a:t>Trong hình có 32 con ong và 23 bông hoa.</a:t>
            </a:r>
          </a:p>
        </p:txBody>
      </p:sp>
    </p:spTree>
    <p:extLst>
      <p:ext uri="{BB962C8B-B14F-4D97-AF65-F5344CB8AC3E}">
        <p14:creationId xmlns:p14="http://schemas.microsoft.com/office/powerpoint/2010/main" val="16222791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Effect transition="in" filter="barn(inVertical)">
                                      <p:cBhvr>
                                        <p:cTn id="22" dur="500"/>
                                        <p:tgtEl>
                                          <p:spTgt spid="1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6">
                                            <p:txEl>
                                              <p:pRg st="0" end="0"/>
                                            </p:txEl>
                                          </p:spTgt>
                                        </p:tgtEl>
                                      </p:cBhvr>
                                    </p:animEffect>
                                    <p:set>
                                      <p:cBhvr>
                                        <p:cTn id="27" dur="1" fill="hold">
                                          <p:stCondLst>
                                            <p:cond delay="499"/>
                                          </p:stCondLst>
                                        </p:cTn>
                                        <p:tgtEl>
                                          <p:spTgt spid="6">
                                            <p:txEl>
                                              <p:pRg st="0" end="0"/>
                                            </p:txEl>
                                          </p:spTgt>
                                        </p:tgtEl>
                                        <p:attrNameLst>
                                          <p:attrName>style.visibility</p:attrName>
                                        </p:attrNameLst>
                                      </p:cBhvr>
                                      <p:to>
                                        <p:strVal val="hidden"/>
                                      </p:to>
                                    </p:set>
                                  </p:childTnLst>
                                </p:cTn>
                              </p:par>
                              <p:par>
                                <p:cTn id="28" presetID="10" presetClass="exit" presetSubtype="0" fill="hold" grpId="0" nodeType="withEffect">
                                  <p:stCondLst>
                                    <p:cond delay="0"/>
                                  </p:stCondLst>
                                  <p:childTnLst>
                                    <p:animEffect transition="out" filter="fade">
                                      <p:cBhvr>
                                        <p:cTn id="29" dur="500"/>
                                        <p:tgtEl>
                                          <p:spTgt spid="15">
                                            <p:txEl>
                                              <p:pRg st="0" end="0"/>
                                            </p:txEl>
                                          </p:spTgt>
                                        </p:tgtEl>
                                      </p:cBhvr>
                                    </p:animEffect>
                                    <p:set>
                                      <p:cBhvr>
                                        <p:cTn id="30" dur="1" fill="hold">
                                          <p:stCondLst>
                                            <p:cond delay="499"/>
                                          </p:stCondLst>
                                        </p:cTn>
                                        <p:tgtEl>
                                          <p:spTgt spid="15">
                                            <p:txEl>
                                              <p:pRg st="0" end="0"/>
                                            </p:txEl>
                                          </p:spTgt>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inVertical)">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arn(inVertical)">
                                      <p:cBhvr>
                                        <p:cTn id="4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allAtOnce"/>
      <p:bldP spid="15" grpId="0" build="allAtOnce"/>
      <p:bldP spid="17"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355817F-7235-4221-A1C8-1C6B2CF16C59}"/>
              </a:ext>
            </a:extLst>
          </p:cNvPr>
          <p:cNvSpPr/>
          <p:nvPr/>
        </p:nvSpPr>
        <p:spPr>
          <a:xfrm>
            <a:off x="162560" y="789001"/>
            <a:ext cx="11866880" cy="5500040"/>
          </a:xfrm>
          <a:prstGeom prst="roundRect">
            <a:avLst/>
          </a:prstGeom>
          <a:solidFill>
            <a:schemeClr val="bg1"/>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9" name="TextBox 8">
            <a:extLst>
              <a:ext uri="{FF2B5EF4-FFF2-40B4-BE49-F238E27FC236}">
                <a16:creationId xmlns:a16="http://schemas.microsoft.com/office/drawing/2014/main" id="{83A02F06-C944-49F4-8FD3-95D7231E4925}"/>
              </a:ext>
            </a:extLst>
          </p:cNvPr>
          <p:cNvSpPr txBox="1"/>
          <p:nvPr/>
        </p:nvSpPr>
        <p:spPr>
          <a:xfrm>
            <a:off x="1805891" y="126933"/>
            <a:ext cx="9517413" cy="1532334"/>
          </a:xfrm>
          <a:prstGeom prst="roundRect">
            <a:avLst/>
          </a:prstGeom>
          <a:solidFill>
            <a:schemeClr val="bg1"/>
          </a:solidFill>
          <a:ln w="19050">
            <a:solidFill>
              <a:srgbClr val="FFC000"/>
            </a:solidFill>
          </a:ln>
          <a:effectLst>
            <a:outerShdw blurRad="50800" dist="38100" dir="2700000" algn="tl" rotWithShape="0">
              <a:prstClr val="black">
                <a:alpha val="40000"/>
              </a:prstClr>
            </a:outerShdw>
          </a:effectLst>
        </p:spPr>
        <p:txBody>
          <a:bodyPr wrap="square" rtlCol="0">
            <a:spAutoFit/>
          </a:bodyPr>
          <a:lstStyle/>
          <a:p>
            <a:pPr marL="0" marR="0" lvl="0" indent="0" algn="just" defTabSz="914217"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Nunito black" pitchFamily="2" charset="0"/>
                <a:cs typeface="Arial" panose="020B0604020202020204" pitchFamily="34" charset="0"/>
              </a:rPr>
              <a:t>Số ghế ghi trên vé xem biểu diễn ca nhạc của bố và Ngọc là 231 và 232. Em hãy chỉ dẫn giúp hai bố con Ngọc tìm được ghế của mình.</a:t>
            </a:r>
          </a:p>
        </p:txBody>
      </p:sp>
      <p:sp>
        <p:nvSpPr>
          <p:cNvPr id="10" name="Isosceles Triangle 9">
            <a:extLst>
              <a:ext uri="{FF2B5EF4-FFF2-40B4-BE49-F238E27FC236}">
                <a16:creationId xmlns:a16="http://schemas.microsoft.com/office/drawing/2014/main" id="{0852B4EE-C163-45FA-9B1B-592689466EFC}"/>
              </a:ext>
            </a:extLst>
          </p:cNvPr>
          <p:cNvSpPr/>
          <p:nvPr/>
        </p:nvSpPr>
        <p:spPr>
          <a:xfrm>
            <a:off x="868696" y="367990"/>
            <a:ext cx="942332" cy="842021"/>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4799" b="1" i="0" u="none" strike="noStrike" kern="1200" cap="none" spc="0" normalizeH="0" baseline="0" noProof="0" dirty="0">
                <a:ln>
                  <a:noFill/>
                </a:ln>
                <a:solidFill>
                  <a:srgbClr val="FFFFFF"/>
                </a:solidFill>
                <a:effectLst/>
                <a:uLnTx/>
                <a:uFillTx/>
                <a:latin typeface="Calibri"/>
                <a:ea typeface="+mn-ea"/>
                <a:cs typeface="+mn-cs"/>
              </a:rPr>
              <a:t>3</a:t>
            </a:r>
          </a:p>
        </p:txBody>
      </p:sp>
      <p:pic>
        <p:nvPicPr>
          <p:cNvPr id="4" name="Picture 3">
            <a:extLst>
              <a:ext uri="{FF2B5EF4-FFF2-40B4-BE49-F238E27FC236}">
                <a16:creationId xmlns:a16="http://schemas.microsoft.com/office/drawing/2014/main" id="{31B10CA9-A140-4052-80BF-8CA0DF6FEC8D}"/>
              </a:ext>
            </a:extLst>
          </p:cNvPr>
          <p:cNvPicPr>
            <a:picLocks noChangeAspect="1"/>
          </p:cNvPicPr>
          <p:nvPr/>
        </p:nvPicPr>
        <p:blipFill>
          <a:blip r:embed="rId3"/>
          <a:stretch>
            <a:fillRect/>
          </a:stretch>
        </p:blipFill>
        <p:spPr>
          <a:xfrm>
            <a:off x="162560" y="2080278"/>
            <a:ext cx="6459765" cy="3463099"/>
          </a:xfrm>
          <a:prstGeom prst="rect">
            <a:avLst/>
          </a:prstGeom>
        </p:spPr>
      </p:pic>
      <p:sp>
        <p:nvSpPr>
          <p:cNvPr id="5" name="TextBox 4">
            <a:extLst>
              <a:ext uri="{FF2B5EF4-FFF2-40B4-BE49-F238E27FC236}">
                <a16:creationId xmlns:a16="http://schemas.microsoft.com/office/drawing/2014/main" id="{FE5A04DD-0DD7-4B06-AE6E-EB9E41D27EFD}"/>
              </a:ext>
            </a:extLst>
          </p:cNvPr>
          <p:cNvSpPr txBox="1"/>
          <p:nvPr/>
        </p:nvSpPr>
        <p:spPr>
          <a:xfrm>
            <a:off x="6400801" y="2242604"/>
            <a:ext cx="5059680" cy="954107"/>
          </a:xfrm>
          <a:prstGeom prst="rect">
            <a:avLst/>
          </a:prstGeom>
          <a:noFill/>
        </p:spPr>
        <p:txBody>
          <a:bodyPr wrap="square" rtlCol="0">
            <a:spAutoFit/>
          </a:bodyPr>
          <a:lstStyle/>
          <a:p>
            <a:pPr algn="just"/>
            <a:r>
              <a:rPr lang="en-US" sz="2800" dirty="0" err="1">
                <a:solidFill>
                  <a:srgbClr val="002060"/>
                </a:solidFill>
                <a:latin typeface="Nunito black" pitchFamily="2" charset="0"/>
              </a:rPr>
              <a:t>Bước</a:t>
            </a:r>
            <a:r>
              <a:rPr lang="en-US" sz="2800" dirty="0">
                <a:solidFill>
                  <a:srgbClr val="002060"/>
                </a:solidFill>
                <a:latin typeface="Nunito black" pitchFamily="2" charset="0"/>
              </a:rPr>
              <a:t> 1. </a:t>
            </a:r>
            <a:r>
              <a:rPr lang="en-US" sz="2800" dirty="0" err="1">
                <a:solidFill>
                  <a:srgbClr val="002060"/>
                </a:solidFill>
                <a:latin typeface="Nunito black" pitchFamily="2" charset="0"/>
              </a:rPr>
              <a:t>Bố</a:t>
            </a:r>
            <a:r>
              <a:rPr lang="en-US" sz="2800" dirty="0">
                <a:solidFill>
                  <a:srgbClr val="002060"/>
                </a:solidFill>
                <a:latin typeface="Nunito black" pitchFamily="2" charset="0"/>
              </a:rPr>
              <a:t> </a:t>
            </a:r>
            <a:r>
              <a:rPr lang="en-US" sz="2800" dirty="0" err="1">
                <a:solidFill>
                  <a:srgbClr val="002060"/>
                </a:solidFill>
                <a:latin typeface="Nunito black" pitchFamily="2" charset="0"/>
              </a:rPr>
              <a:t>và</a:t>
            </a:r>
            <a:r>
              <a:rPr lang="en-US" sz="2800" dirty="0">
                <a:solidFill>
                  <a:srgbClr val="002060"/>
                </a:solidFill>
                <a:latin typeface="Nunito black" pitchFamily="2" charset="0"/>
              </a:rPr>
              <a:t> </a:t>
            </a:r>
            <a:r>
              <a:rPr lang="en-US" sz="2800" dirty="0" err="1">
                <a:solidFill>
                  <a:srgbClr val="002060"/>
                </a:solidFill>
                <a:latin typeface="Nunito black" pitchFamily="2" charset="0"/>
              </a:rPr>
              <a:t>Ngọc</a:t>
            </a:r>
            <a:r>
              <a:rPr lang="en-US" sz="2800" dirty="0">
                <a:solidFill>
                  <a:srgbClr val="002060"/>
                </a:solidFill>
                <a:latin typeface="Nunito black" pitchFamily="2" charset="0"/>
              </a:rPr>
              <a:t> </a:t>
            </a:r>
            <a:r>
              <a:rPr lang="en-US" sz="2800" dirty="0" err="1">
                <a:solidFill>
                  <a:srgbClr val="002060"/>
                </a:solidFill>
                <a:latin typeface="Nunito black" pitchFamily="2" charset="0"/>
              </a:rPr>
              <a:t>kiểm</a:t>
            </a:r>
            <a:r>
              <a:rPr lang="en-US" sz="2800" dirty="0">
                <a:solidFill>
                  <a:srgbClr val="002060"/>
                </a:solidFill>
                <a:latin typeface="Nunito black" pitchFamily="2" charset="0"/>
              </a:rPr>
              <a:t> </a:t>
            </a:r>
            <a:r>
              <a:rPr lang="en-US" sz="2800" dirty="0" err="1">
                <a:solidFill>
                  <a:srgbClr val="002060"/>
                </a:solidFill>
                <a:latin typeface="Nunito black" pitchFamily="2" charset="0"/>
              </a:rPr>
              <a:t>tra</a:t>
            </a:r>
            <a:r>
              <a:rPr lang="en-US" sz="2800" dirty="0">
                <a:solidFill>
                  <a:srgbClr val="002060"/>
                </a:solidFill>
                <a:latin typeface="Nunito black" pitchFamily="2" charset="0"/>
              </a:rPr>
              <a:t> </a:t>
            </a:r>
            <a:r>
              <a:rPr lang="en-US" sz="2800" dirty="0" err="1">
                <a:solidFill>
                  <a:srgbClr val="002060"/>
                </a:solidFill>
                <a:latin typeface="Nunito black" pitchFamily="2" charset="0"/>
              </a:rPr>
              <a:t>lại</a:t>
            </a:r>
            <a:r>
              <a:rPr lang="en-US" sz="2800" dirty="0">
                <a:solidFill>
                  <a:srgbClr val="002060"/>
                </a:solidFill>
                <a:latin typeface="Nunito black" pitchFamily="2" charset="0"/>
              </a:rPr>
              <a:t> </a:t>
            </a:r>
            <a:r>
              <a:rPr lang="en-US" sz="2800" dirty="0" err="1">
                <a:solidFill>
                  <a:srgbClr val="002060"/>
                </a:solidFill>
                <a:latin typeface="Nunito black" pitchFamily="2" charset="0"/>
              </a:rPr>
              <a:t>số</a:t>
            </a:r>
            <a:r>
              <a:rPr lang="en-US" sz="2800" dirty="0">
                <a:solidFill>
                  <a:srgbClr val="002060"/>
                </a:solidFill>
                <a:latin typeface="Nunito black" pitchFamily="2" charset="0"/>
              </a:rPr>
              <a:t> </a:t>
            </a:r>
            <a:r>
              <a:rPr lang="en-US" sz="2800" dirty="0" err="1">
                <a:solidFill>
                  <a:srgbClr val="002060"/>
                </a:solidFill>
                <a:latin typeface="Nunito black" pitchFamily="2" charset="0"/>
              </a:rPr>
              <a:t>ghế</a:t>
            </a:r>
            <a:r>
              <a:rPr lang="en-US" sz="2800" dirty="0">
                <a:solidFill>
                  <a:srgbClr val="002060"/>
                </a:solidFill>
                <a:latin typeface="Nunito black" pitchFamily="2" charset="0"/>
              </a:rPr>
              <a:t> </a:t>
            </a:r>
            <a:r>
              <a:rPr lang="en-US" sz="2800" dirty="0" err="1">
                <a:solidFill>
                  <a:srgbClr val="002060"/>
                </a:solidFill>
                <a:latin typeface="Nunito black" pitchFamily="2" charset="0"/>
              </a:rPr>
              <a:t>ngồi</a:t>
            </a:r>
            <a:r>
              <a:rPr lang="en-US" sz="2800" dirty="0">
                <a:solidFill>
                  <a:srgbClr val="002060"/>
                </a:solidFill>
                <a:latin typeface="Nunito black" pitchFamily="2" charset="0"/>
              </a:rPr>
              <a:t> </a:t>
            </a:r>
            <a:r>
              <a:rPr lang="en-US" sz="2800" dirty="0" err="1">
                <a:solidFill>
                  <a:srgbClr val="002060"/>
                </a:solidFill>
                <a:latin typeface="Nunito black" pitchFamily="2" charset="0"/>
              </a:rPr>
              <a:t>của</a:t>
            </a:r>
            <a:r>
              <a:rPr lang="en-US" sz="2800" dirty="0">
                <a:solidFill>
                  <a:srgbClr val="002060"/>
                </a:solidFill>
                <a:latin typeface="Nunito black" pitchFamily="2" charset="0"/>
              </a:rPr>
              <a:t> </a:t>
            </a:r>
            <a:r>
              <a:rPr lang="en-US" sz="2800" dirty="0" err="1">
                <a:solidFill>
                  <a:srgbClr val="002060"/>
                </a:solidFill>
                <a:latin typeface="Nunito black" pitchFamily="2" charset="0"/>
              </a:rPr>
              <a:t>mình</a:t>
            </a:r>
            <a:r>
              <a:rPr lang="en-US" sz="2800" dirty="0">
                <a:solidFill>
                  <a:srgbClr val="002060"/>
                </a:solidFill>
                <a:latin typeface="Nunito black" pitchFamily="2" charset="0"/>
              </a:rPr>
              <a:t>.</a:t>
            </a:r>
          </a:p>
        </p:txBody>
      </p:sp>
      <p:sp>
        <p:nvSpPr>
          <p:cNvPr id="23" name="TextBox 22">
            <a:extLst>
              <a:ext uri="{FF2B5EF4-FFF2-40B4-BE49-F238E27FC236}">
                <a16:creationId xmlns:a16="http://schemas.microsoft.com/office/drawing/2014/main" id="{BE527770-DDB2-4E6A-91ED-4362A061EC5B}"/>
              </a:ext>
            </a:extLst>
          </p:cNvPr>
          <p:cNvSpPr txBox="1"/>
          <p:nvPr/>
        </p:nvSpPr>
        <p:spPr>
          <a:xfrm>
            <a:off x="6400800" y="3196711"/>
            <a:ext cx="5506719" cy="1815882"/>
          </a:xfrm>
          <a:prstGeom prst="rect">
            <a:avLst/>
          </a:prstGeom>
          <a:noFill/>
        </p:spPr>
        <p:txBody>
          <a:bodyPr wrap="square" rtlCol="0">
            <a:spAutoFit/>
          </a:bodyPr>
          <a:lstStyle/>
          <a:p>
            <a:pPr algn="just"/>
            <a:r>
              <a:rPr lang="vi-VN" sz="2800" dirty="0">
                <a:solidFill>
                  <a:srgbClr val="002060"/>
                </a:solidFill>
                <a:latin typeface="Nunito black" pitchFamily="2" charset="0"/>
              </a:rPr>
              <a:t>B</a:t>
            </a:r>
            <a:r>
              <a:rPr lang="en-US" sz="2800" dirty="0" err="1">
                <a:solidFill>
                  <a:srgbClr val="002060"/>
                </a:solidFill>
                <a:latin typeface="Nunito black" pitchFamily="2" charset="0"/>
              </a:rPr>
              <a:t>ước</a:t>
            </a:r>
            <a:r>
              <a:rPr lang="en-US" sz="2800" dirty="0">
                <a:solidFill>
                  <a:srgbClr val="002060"/>
                </a:solidFill>
                <a:latin typeface="Nunito black" pitchFamily="2" charset="0"/>
              </a:rPr>
              <a:t> </a:t>
            </a:r>
            <a:r>
              <a:rPr lang="vi-VN" sz="2800" dirty="0">
                <a:solidFill>
                  <a:srgbClr val="002060"/>
                </a:solidFill>
                <a:latin typeface="Nunito black" pitchFamily="2" charset="0"/>
              </a:rPr>
              <a:t>2. Tiến tới ghế đầu tiên của dãy đầu tiên, kiểm tra số của chiếc ghế đó, số 231 -&gt; Tìm được ghế của bố.</a:t>
            </a:r>
            <a:endParaRPr lang="en-US" sz="2800" dirty="0">
              <a:solidFill>
                <a:srgbClr val="002060"/>
              </a:solidFill>
              <a:latin typeface="Nunito black" pitchFamily="2" charset="0"/>
            </a:endParaRPr>
          </a:p>
        </p:txBody>
      </p:sp>
      <p:sp>
        <p:nvSpPr>
          <p:cNvPr id="32" name="TextBox 31">
            <a:extLst>
              <a:ext uri="{FF2B5EF4-FFF2-40B4-BE49-F238E27FC236}">
                <a16:creationId xmlns:a16="http://schemas.microsoft.com/office/drawing/2014/main" id="{387C1299-3104-4246-ABD0-EE72B1BC1BA9}"/>
              </a:ext>
            </a:extLst>
          </p:cNvPr>
          <p:cNvSpPr txBox="1"/>
          <p:nvPr/>
        </p:nvSpPr>
        <p:spPr>
          <a:xfrm>
            <a:off x="6400799" y="5042118"/>
            <a:ext cx="5506719" cy="1384995"/>
          </a:xfrm>
          <a:prstGeom prst="rect">
            <a:avLst/>
          </a:prstGeom>
          <a:noFill/>
        </p:spPr>
        <p:txBody>
          <a:bodyPr wrap="square" rtlCol="0">
            <a:spAutoFit/>
          </a:bodyPr>
          <a:lstStyle/>
          <a:p>
            <a:pPr algn="just"/>
            <a:r>
              <a:rPr lang="vi-VN" sz="2800" dirty="0">
                <a:solidFill>
                  <a:srgbClr val="002060"/>
                </a:solidFill>
                <a:latin typeface="Nunito black" pitchFamily="2" charset="0"/>
              </a:rPr>
              <a:t>B</a:t>
            </a:r>
            <a:r>
              <a:rPr lang="en-US" sz="2800" dirty="0" err="1">
                <a:solidFill>
                  <a:srgbClr val="002060"/>
                </a:solidFill>
                <a:latin typeface="Nunito black" pitchFamily="2" charset="0"/>
              </a:rPr>
              <a:t>ước</a:t>
            </a:r>
            <a:r>
              <a:rPr lang="en-US" sz="2800" dirty="0">
                <a:solidFill>
                  <a:srgbClr val="002060"/>
                </a:solidFill>
                <a:latin typeface="Nunito black" pitchFamily="2" charset="0"/>
              </a:rPr>
              <a:t> </a:t>
            </a:r>
            <a:r>
              <a:rPr lang="vi-VN" sz="2800" dirty="0">
                <a:solidFill>
                  <a:srgbClr val="002060"/>
                </a:solidFill>
                <a:latin typeface="Nunito black" pitchFamily="2" charset="0"/>
              </a:rPr>
              <a:t>3. Đọc số ghế bên cạnh của bố là số 232 -&gt; Tìm được ghế của Ngọc.</a:t>
            </a:r>
            <a:endParaRPr lang="en-US" sz="2800" dirty="0">
              <a:solidFill>
                <a:srgbClr val="002060"/>
              </a:solidFill>
              <a:latin typeface="Nunito black" pitchFamily="2" charset="0"/>
            </a:endParaRPr>
          </a:p>
        </p:txBody>
      </p:sp>
    </p:spTree>
    <p:extLst>
      <p:ext uri="{BB962C8B-B14F-4D97-AF65-F5344CB8AC3E}">
        <p14:creationId xmlns:p14="http://schemas.microsoft.com/office/powerpoint/2010/main" val="34371888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wipe(down)">
                                      <p:cBhvr>
                                        <p:cTn id="13" dur="5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3">
                                            <p:txEl>
                                              <p:pRg st="0" end="0"/>
                                            </p:txEl>
                                          </p:spTgt>
                                        </p:tgtEl>
                                        <p:attrNameLst>
                                          <p:attrName>style.visibility</p:attrName>
                                        </p:attrNameLst>
                                      </p:cBhvr>
                                      <p:to>
                                        <p:strVal val="visible"/>
                                      </p:to>
                                    </p:set>
                                    <p:animEffect transition="in" filter="wipe(down)">
                                      <p:cBhvr>
                                        <p:cTn id="18" dur="500"/>
                                        <p:tgtEl>
                                          <p:spTgt spid="2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wipe(down)">
                                      <p:cBhvr>
                                        <p:cTn id="23"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6">
            <a:extLst>
              <a:ext uri="{FF2B5EF4-FFF2-40B4-BE49-F238E27FC236}">
                <a16:creationId xmlns:a16="http://schemas.microsoft.com/office/drawing/2014/main" id="{9C740855-488F-455D-9A30-8DFAE7889D8B}"/>
              </a:ext>
            </a:extLst>
          </p:cNvPr>
          <p:cNvPicPr>
            <a:picLocks noChangeAspect="1"/>
          </p:cNvPicPr>
          <p:nvPr/>
        </p:nvPicPr>
        <p:blipFill>
          <a:blip r:embed="rId2">
            <a:biLevel thresh="50000"/>
            <a:extLst>
              <a:ext uri="{28A0092B-C50C-407E-A947-70E740481C1C}">
                <a14:useLocalDpi xmlns:a14="http://schemas.microsoft.com/office/drawing/2010/main" val="0"/>
              </a:ext>
            </a:extLst>
          </a:blip>
          <a:stretch>
            <a:fillRect/>
          </a:stretch>
        </p:blipFill>
        <p:spPr>
          <a:xfrm>
            <a:off x="1080727" y="435191"/>
            <a:ext cx="9732047" cy="6422810"/>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r="18274"/>
          <a:stretch/>
        </p:blipFill>
        <p:spPr>
          <a:xfrm>
            <a:off x="2365403" y="2237533"/>
            <a:ext cx="7461194" cy="2135939"/>
          </a:xfrm>
          <a:prstGeom prst="rect">
            <a:avLst/>
          </a:prstGeom>
        </p:spPr>
      </p:pic>
    </p:spTree>
    <p:extLst>
      <p:ext uri="{BB962C8B-B14F-4D97-AF65-F5344CB8AC3E}">
        <p14:creationId xmlns:p14="http://schemas.microsoft.com/office/powerpoint/2010/main" val="2855279403"/>
      </p:ext>
    </p:extLst>
  </p:cSld>
  <p:clrMapOvr>
    <a:masterClrMapping/>
  </p:clrMapOvr>
  <mc:AlternateContent xmlns:mc="http://schemas.openxmlformats.org/markup-compatibility/2006" xmlns:p14="http://schemas.microsoft.com/office/powerpoint/2010/main">
    <mc:Choice Requires="p14">
      <p:transition spd="slow" p14:dur="12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spham0936082789"/>
          <p:cNvPicPr>
            <a:picLocks noChangeAspect="1"/>
          </p:cNvPicPr>
          <p:nvPr/>
        </p:nvPicPr>
        <p:blipFill rotWithShape="1">
          <a:blip r:embed="rId3"/>
          <a:srcRect l="9013" t="9358" r="484"/>
          <a:stretch/>
        </p:blipFill>
        <p:spPr>
          <a:xfrm>
            <a:off x="-321542" y="-366144"/>
            <a:ext cx="12835083" cy="7215661"/>
          </a:xfrm>
          <a:prstGeom prst="rect">
            <a:avLst/>
          </a:prstGeom>
        </p:spPr>
      </p:pic>
      <p:grpSp>
        <p:nvGrpSpPr>
          <p:cNvPr id="15" name="Group 14">
            <a:extLst>
              <a:ext uri="{FF2B5EF4-FFF2-40B4-BE49-F238E27FC236}">
                <a16:creationId xmlns:a16="http://schemas.microsoft.com/office/drawing/2014/main" id="{0A47D789-11C5-41ED-A352-5BA0D4BCBE1F}"/>
              </a:ext>
            </a:extLst>
          </p:cNvPr>
          <p:cNvGrpSpPr/>
          <p:nvPr/>
        </p:nvGrpSpPr>
        <p:grpSpPr>
          <a:xfrm>
            <a:off x="2539471" y="595777"/>
            <a:ext cx="3849182" cy="2362647"/>
            <a:chOff x="2685118" y="1138818"/>
            <a:chExt cx="4069752" cy="2498035"/>
          </a:xfrm>
        </p:grpSpPr>
        <p:pic>
          <p:nvPicPr>
            <p:cNvPr id="16" name="Picture 15">
              <a:extLst>
                <a:ext uri="{FF2B5EF4-FFF2-40B4-BE49-F238E27FC236}">
                  <a16:creationId xmlns:a16="http://schemas.microsoft.com/office/drawing/2014/main" id="{9C75324C-978F-42E6-8F86-CBC1D2BEA3EB}"/>
                </a:ext>
              </a:extLst>
            </p:cNvPr>
            <p:cNvPicPr>
              <a:picLocks noChangeAspect="1"/>
            </p:cNvPicPr>
            <p:nvPr/>
          </p:nvPicPr>
          <p:blipFill rotWithShape="1">
            <a:blip r:embed="rId4">
              <a:extLst>
                <a:ext uri="{28A0092B-C50C-407E-A947-70E740481C1C}">
                  <a14:useLocalDpi xmlns:a14="http://schemas.microsoft.com/office/drawing/2010/main" val="0"/>
                </a:ext>
              </a:extLst>
            </a:blip>
            <a:srcRect l="1" r="31916" b="-418"/>
            <a:stretch/>
          </p:blipFill>
          <p:spPr>
            <a:xfrm>
              <a:off x="2685118" y="1138818"/>
              <a:ext cx="2039091" cy="2498035"/>
            </a:xfrm>
            <a:prstGeom prst="rect">
              <a:avLst/>
            </a:prstGeom>
          </p:spPr>
        </p:pic>
        <p:pic>
          <p:nvPicPr>
            <p:cNvPr id="17" name="Picture 16">
              <a:extLst>
                <a:ext uri="{FF2B5EF4-FFF2-40B4-BE49-F238E27FC236}">
                  <a16:creationId xmlns:a16="http://schemas.microsoft.com/office/drawing/2014/main" id="{67DE44D7-825E-4525-9D93-4D7378113AFA}"/>
                </a:ext>
              </a:extLst>
            </p:cNvPr>
            <p:cNvPicPr>
              <a:picLocks noChangeAspect="1"/>
            </p:cNvPicPr>
            <p:nvPr/>
          </p:nvPicPr>
          <p:blipFill rotWithShape="1">
            <a:blip r:embed="rId5">
              <a:extLst>
                <a:ext uri="{28A0092B-C50C-407E-A947-70E740481C1C}">
                  <a14:useLocalDpi xmlns:a14="http://schemas.microsoft.com/office/drawing/2010/main" val="0"/>
                </a:ext>
              </a:extLst>
            </a:blip>
            <a:srcRect l="42915" t="32734" b="60866"/>
            <a:stretch/>
          </p:blipFill>
          <p:spPr>
            <a:xfrm rot="19659835">
              <a:off x="3835001" y="1746864"/>
              <a:ext cx="2919869" cy="352486"/>
            </a:xfrm>
            <a:prstGeom prst="rect">
              <a:avLst/>
            </a:prstGeom>
          </p:spPr>
        </p:pic>
      </p:grpSp>
      <p:pic>
        <p:nvPicPr>
          <p:cNvPr id="23" name="Picture 22">
            <a:extLst>
              <a:ext uri="{FF2B5EF4-FFF2-40B4-BE49-F238E27FC236}">
                <a16:creationId xmlns:a16="http://schemas.microsoft.com/office/drawing/2014/main" id="{B303021B-57B6-44FC-ADDF-782B784EECCB}"/>
              </a:ext>
            </a:extLst>
          </p:cNvPr>
          <p:cNvPicPr>
            <a:picLocks noChangeAspect="1"/>
          </p:cNvPicPr>
          <p:nvPr/>
        </p:nvPicPr>
        <p:blipFill rotWithShape="1">
          <a:blip r:embed="rId6">
            <a:extLst>
              <a:ext uri="{28A0092B-C50C-407E-A947-70E740481C1C}">
                <a14:useLocalDpi xmlns:a14="http://schemas.microsoft.com/office/drawing/2010/main" val="0"/>
              </a:ext>
            </a:extLst>
          </a:blip>
          <a:srcRect l="87109" t="33432" r="5613" b="50000"/>
          <a:stretch/>
        </p:blipFill>
        <p:spPr>
          <a:xfrm>
            <a:off x="5715268" y="2832591"/>
            <a:ext cx="382197" cy="940654"/>
          </a:xfrm>
          <a:prstGeom prst="rect">
            <a:avLst/>
          </a:prstGeom>
        </p:spPr>
      </p:pic>
      <p:pic>
        <p:nvPicPr>
          <p:cNvPr id="24" name="Picture 23">
            <a:extLst>
              <a:ext uri="{FF2B5EF4-FFF2-40B4-BE49-F238E27FC236}">
                <a16:creationId xmlns:a16="http://schemas.microsoft.com/office/drawing/2014/main" id="{809B25DC-C07F-419F-A8BD-42253732491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3357" r="10543" b="25104"/>
          <a:stretch/>
        </p:blipFill>
        <p:spPr>
          <a:xfrm flipH="1">
            <a:off x="1743440" y="2112227"/>
            <a:ext cx="1478696" cy="1099700"/>
          </a:xfrm>
          <a:prstGeom prst="rect">
            <a:avLst/>
          </a:prstGeom>
        </p:spPr>
      </p:pic>
      <p:pic>
        <p:nvPicPr>
          <p:cNvPr id="25" name="Picture 24">
            <a:extLst>
              <a:ext uri="{FF2B5EF4-FFF2-40B4-BE49-F238E27FC236}">
                <a16:creationId xmlns:a16="http://schemas.microsoft.com/office/drawing/2014/main" id="{E27A20C1-2414-457A-8A77-AE6969708F09}"/>
              </a:ext>
            </a:extLst>
          </p:cNvPr>
          <p:cNvPicPr>
            <a:picLocks noChangeAspect="1"/>
          </p:cNvPicPr>
          <p:nvPr/>
        </p:nvPicPr>
        <p:blipFill rotWithShape="1">
          <a:blip r:embed="rId8">
            <a:extLst>
              <a:ext uri="{28A0092B-C50C-407E-A947-70E740481C1C}">
                <a14:useLocalDpi xmlns:a14="http://schemas.microsoft.com/office/drawing/2010/main" val="0"/>
              </a:ext>
            </a:extLst>
          </a:blip>
          <a:srcRect l="60549" t="43266" r="21565" b="18575"/>
          <a:stretch/>
        </p:blipFill>
        <p:spPr>
          <a:xfrm>
            <a:off x="658775" y="3185399"/>
            <a:ext cx="763354" cy="1271750"/>
          </a:xfrm>
          <a:prstGeom prst="rect">
            <a:avLst/>
          </a:prstGeom>
        </p:spPr>
      </p:pic>
      <p:pic>
        <p:nvPicPr>
          <p:cNvPr id="26" name="Picture 25">
            <a:extLst>
              <a:ext uri="{FF2B5EF4-FFF2-40B4-BE49-F238E27FC236}">
                <a16:creationId xmlns:a16="http://schemas.microsoft.com/office/drawing/2014/main" id="{0C5A3D89-6FB0-47B6-BAEE-B84B9CFD01AC}"/>
              </a:ext>
            </a:extLst>
          </p:cNvPr>
          <p:cNvPicPr>
            <a:picLocks noChangeAspect="1"/>
          </p:cNvPicPr>
          <p:nvPr/>
        </p:nvPicPr>
        <p:blipFill rotWithShape="1">
          <a:blip r:embed="rId8">
            <a:extLst>
              <a:ext uri="{28A0092B-C50C-407E-A947-70E740481C1C}">
                <a14:useLocalDpi xmlns:a14="http://schemas.microsoft.com/office/drawing/2010/main" val="0"/>
              </a:ext>
            </a:extLst>
          </a:blip>
          <a:srcRect l="40960" t="49571" r="39324" b="19548"/>
          <a:stretch/>
        </p:blipFill>
        <p:spPr>
          <a:xfrm>
            <a:off x="11299492" y="3369060"/>
            <a:ext cx="581329" cy="711036"/>
          </a:xfrm>
          <a:prstGeom prst="rect">
            <a:avLst/>
          </a:prstGeom>
        </p:spPr>
      </p:pic>
      <p:cxnSp>
        <p:nvCxnSpPr>
          <p:cNvPr id="27" name="Straight Connector 26">
            <a:extLst>
              <a:ext uri="{FF2B5EF4-FFF2-40B4-BE49-F238E27FC236}">
                <a16:creationId xmlns:a16="http://schemas.microsoft.com/office/drawing/2014/main" id="{95345FFA-EE0F-4D7D-8220-415DF1DB57F4}"/>
              </a:ext>
            </a:extLst>
          </p:cNvPr>
          <p:cNvCxnSpPr>
            <a:cxnSpLocks/>
          </p:cNvCxnSpPr>
          <p:nvPr/>
        </p:nvCxnSpPr>
        <p:spPr>
          <a:xfrm flipH="1">
            <a:off x="5905633" y="1169804"/>
            <a:ext cx="13962" cy="1729683"/>
          </a:xfrm>
          <a:prstGeom prst="line">
            <a:avLst/>
          </a:prstGeom>
          <a:ln w="38100">
            <a:solidFill>
              <a:srgbClr val="796F77"/>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AB55849-49D3-4AAD-B00F-6546ADF9D734}"/>
              </a:ext>
            </a:extLst>
          </p:cNvPr>
          <p:cNvCxnSpPr>
            <a:cxnSpLocks/>
          </p:cNvCxnSpPr>
          <p:nvPr/>
        </p:nvCxnSpPr>
        <p:spPr>
          <a:xfrm>
            <a:off x="5919595" y="664643"/>
            <a:ext cx="0" cy="553123"/>
          </a:xfrm>
          <a:prstGeom prst="line">
            <a:avLst/>
          </a:prstGeom>
          <a:ln w="38100">
            <a:solidFill>
              <a:srgbClr val="796F77"/>
            </a:solidFill>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B3C01DD0-C721-41F7-B40B-9DB7841D8841}"/>
              </a:ext>
            </a:extLst>
          </p:cNvPr>
          <p:cNvPicPr>
            <a:picLocks noChangeAspect="1"/>
          </p:cNvPicPr>
          <p:nvPr/>
        </p:nvPicPr>
        <p:blipFill rotWithShape="1">
          <a:blip r:embed="rId9">
            <a:extLst>
              <a:ext uri="{28A0092B-C50C-407E-A947-70E740481C1C}">
                <a14:useLocalDpi xmlns:a14="http://schemas.microsoft.com/office/drawing/2010/main" val="0"/>
              </a:ext>
            </a:extLst>
          </a:blip>
          <a:srcRect l="68287" t="11249" r="696" b="69074"/>
          <a:stretch/>
        </p:blipFill>
        <p:spPr>
          <a:xfrm>
            <a:off x="4268592" y="4951879"/>
            <a:ext cx="875097" cy="600159"/>
          </a:xfrm>
          <a:prstGeom prst="rect">
            <a:avLst/>
          </a:prstGeom>
        </p:spPr>
      </p:pic>
      <p:pic>
        <p:nvPicPr>
          <p:cNvPr id="30" name="Picture 29">
            <a:extLst>
              <a:ext uri="{FF2B5EF4-FFF2-40B4-BE49-F238E27FC236}">
                <a16:creationId xmlns:a16="http://schemas.microsoft.com/office/drawing/2014/main" id="{4233A9D2-EA69-491A-841F-182C9168A758}"/>
              </a:ext>
            </a:extLst>
          </p:cNvPr>
          <p:cNvPicPr>
            <a:picLocks noChangeAspect="1"/>
          </p:cNvPicPr>
          <p:nvPr/>
        </p:nvPicPr>
        <p:blipFill rotWithShape="1">
          <a:blip r:embed="rId10">
            <a:extLst>
              <a:ext uri="{28A0092B-C50C-407E-A947-70E740481C1C}">
                <a14:useLocalDpi xmlns:a14="http://schemas.microsoft.com/office/drawing/2010/main" val="0"/>
              </a:ext>
            </a:extLst>
          </a:blip>
          <a:srcRect l="67133" t="37339" r="864" b="43905"/>
          <a:stretch/>
        </p:blipFill>
        <p:spPr>
          <a:xfrm>
            <a:off x="2342627" y="3841716"/>
            <a:ext cx="875097" cy="554446"/>
          </a:xfrm>
          <a:prstGeom prst="rect">
            <a:avLst/>
          </a:prstGeom>
        </p:spPr>
      </p:pic>
      <p:pic>
        <p:nvPicPr>
          <p:cNvPr id="31" name="Picture 30">
            <a:extLst>
              <a:ext uri="{FF2B5EF4-FFF2-40B4-BE49-F238E27FC236}">
                <a16:creationId xmlns:a16="http://schemas.microsoft.com/office/drawing/2014/main" id="{86EBA830-607B-4F7F-8DCA-B4B549F1743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rot="19633127">
            <a:off x="5014337" y="3424498"/>
            <a:ext cx="954352" cy="600160"/>
          </a:xfrm>
          <a:prstGeom prst="rect">
            <a:avLst/>
          </a:prstGeom>
        </p:spPr>
      </p:pic>
      <p:pic>
        <p:nvPicPr>
          <p:cNvPr id="32" name="Picture 31">
            <a:extLst>
              <a:ext uri="{FF2B5EF4-FFF2-40B4-BE49-F238E27FC236}">
                <a16:creationId xmlns:a16="http://schemas.microsoft.com/office/drawing/2014/main" id="{AC07EFCB-C7C0-4850-8180-BF5F98DA0EB6}"/>
              </a:ext>
            </a:extLst>
          </p:cNvPr>
          <p:cNvPicPr>
            <a:picLocks noChangeAspect="1"/>
          </p:cNvPicPr>
          <p:nvPr/>
        </p:nvPicPr>
        <p:blipFill rotWithShape="1">
          <a:blip r:embed="rId9">
            <a:extLst>
              <a:ext uri="{28A0092B-C50C-407E-A947-70E740481C1C}">
                <a14:useLocalDpi xmlns:a14="http://schemas.microsoft.com/office/drawing/2010/main" val="0"/>
              </a:ext>
            </a:extLst>
          </a:blip>
          <a:srcRect l="2764" t="11676" r="66219" b="68647"/>
          <a:stretch/>
        </p:blipFill>
        <p:spPr>
          <a:xfrm>
            <a:off x="8911021" y="3379756"/>
            <a:ext cx="875097" cy="600159"/>
          </a:xfrm>
          <a:prstGeom prst="rect">
            <a:avLst/>
          </a:prstGeom>
        </p:spPr>
      </p:pic>
      <p:pic>
        <p:nvPicPr>
          <p:cNvPr id="33" name="Picture 32">
            <a:extLst>
              <a:ext uri="{FF2B5EF4-FFF2-40B4-BE49-F238E27FC236}">
                <a16:creationId xmlns:a16="http://schemas.microsoft.com/office/drawing/2014/main" id="{4349D3A2-4F51-465C-8361-849F24991BA0}"/>
              </a:ext>
            </a:extLst>
          </p:cNvPr>
          <p:cNvPicPr>
            <a:picLocks noChangeAspect="1"/>
          </p:cNvPicPr>
          <p:nvPr/>
        </p:nvPicPr>
        <p:blipFill rotWithShape="1">
          <a:blip r:embed="rId9">
            <a:extLst>
              <a:ext uri="{28A0092B-C50C-407E-A947-70E740481C1C}">
                <a14:useLocalDpi xmlns:a14="http://schemas.microsoft.com/office/drawing/2010/main" val="0"/>
              </a:ext>
            </a:extLst>
          </a:blip>
          <a:srcRect l="1538" t="36382" r="64853" b="43119"/>
          <a:stretch/>
        </p:blipFill>
        <p:spPr>
          <a:xfrm>
            <a:off x="8589467" y="6173032"/>
            <a:ext cx="948215" cy="625225"/>
          </a:xfrm>
          <a:prstGeom prst="rect">
            <a:avLst/>
          </a:prstGeom>
        </p:spPr>
      </p:pic>
      <p:pic>
        <p:nvPicPr>
          <p:cNvPr id="35" name="Picture 34">
            <a:extLst>
              <a:ext uri="{FF2B5EF4-FFF2-40B4-BE49-F238E27FC236}">
                <a16:creationId xmlns:a16="http://schemas.microsoft.com/office/drawing/2014/main" id="{38B54FFC-4767-4F1F-871F-6EA60D76B4AE}"/>
              </a:ext>
            </a:extLst>
          </p:cNvPr>
          <p:cNvPicPr>
            <a:picLocks noChangeAspect="1"/>
          </p:cNvPicPr>
          <p:nvPr/>
        </p:nvPicPr>
        <p:blipFill rotWithShape="1">
          <a:blip r:embed="rId12">
            <a:extLst>
              <a:ext uri="{28A0092B-C50C-407E-A947-70E740481C1C}">
                <a14:useLocalDpi xmlns:a14="http://schemas.microsoft.com/office/drawing/2010/main" val="0"/>
              </a:ext>
            </a:extLst>
          </a:blip>
          <a:srcRect r="65365" b="69539"/>
          <a:stretch/>
        </p:blipFill>
        <p:spPr>
          <a:xfrm>
            <a:off x="1040452" y="5251957"/>
            <a:ext cx="862131" cy="716929"/>
          </a:xfrm>
          <a:prstGeom prst="rect">
            <a:avLst/>
          </a:prstGeom>
        </p:spPr>
      </p:pic>
      <p:pic>
        <p:nvPicPr>
          <p:cNvPr id="36" name="Picture 35">
            <a:extLst>
              <a:ext uri="{FF2B5EF4-FFF2-40B4-BE49-F238E27FC236}">
                <a16:creationId xmlns:a16="http://schemas.microsoft.com/office/drawing/2014/main" id="{75B5EB5F-7CD2-418A-B174-6D76F94F8147}"/>
              </a:ext>
            </a:extLst>
          </p:cNvPr>
          <p:cNvPicPr>
            <a:picLocks noChangeAspect="1"/>
          </p:cNvPicPr>
          <p:nvPr/>
        </p:nvPicPr>
        <p:blipFill rotWithShape="1">
          <a:blip r:embed="rId12">
            <a:extLst>
              <a:ext uri="{28A0092B-C50C-407E-A947-70E740481C1C}">
                <a14:useLocalDpi xmlns:a14="http://schemas.microsoft.com/office/drawing/2010/main" val="0"/>
              </a:ext>
            </a:extLst>
          </a:blip>
          <a:srcRect l="66069" t="59904" r="-704" b="9635"/>
          <a:stretch/>
        </p:blipFill>
        <p:spPr>
          <a:xfrm>
            <a:off x="7131583" y="4393052"/>
            <a:ext cx="862131" cy="716929"/>
          </a:xfrm>
          <a:prstGeom prst="rect">
            <a:avLst/>
          </a:prstGeom>
        </p:spPr>
      </p:pic>
      <p:pic>
        <p:nvPicPr>
          <p:cNvPr id="40" name="Picture 39">
            <a:extLst>
              <a:ext uri="{FF2B5EF4-FFF2-40B4-BE49-F238E27FC236}">
                <a16:creationId xmlns:a16="http://schemas.microsoft.com/office/drawing/2014/main" id="{BC1DAB0E-0928-487A-9B31-9A715C567337}"/>
              </a:ext>
            </a:extLst>
          </p:cNvPr>
          <p:cNvPicPr>
            <a:picLocks noChangeAspect="1"/>
          </p:cNvPicPr>
          <p:nvPr/>
        </p:nvPicPr>
        <p:blipFill rotWithShape="1">
          <a:blip r:embed="rId13">
            <a:extLst>
              <a:ext uri="{28A0092B-C50C-407E-A947-70E740481C1C}">
                <a14:useLocalDpi xmlns:a14="http://schemas.microsoft.com/office/drawing/2010/main" val="0"/>
              </a:ext>
            </a:extLst>
          </a:blip>
          <a:srcRect l="34402" t="1721" r="32394" b="78989"/>
          <a:stretch/>
        </p:blipFill>
        <p:spPr>
          <a:xfrm rot="19670681">
            <a:off x="6241840" y="5733322"/>
            <a:ext cx="990570" cy="622114"/>
          </a:xfrm>
          <a:prstGeom prst="rect">
            <a:avLst/>
          </a:prstGeom>
        </p:spPr>
      </p:pic>
      <p:pic>
        <p:nvPicPr>
          <p:cNvPr id="41" name="Picture 40">
            <a:extLst>
              <a:ext uri="{FF2B5EF4-FFF2-40B4-BE49-F238E27FC236}">
                <a16:creationId xmlns:a16="http://schemas.microsoft.com/office/drawing/2014/main" id="{C7534545-C091-414C-9357-DA11032E985F}"/>
              </a:ext>
            </a:extLst>
          </p:cNvPr>
          <p:cNvPicPr>
            <a:picLocks noChangeAspect="1"/>
          </p:cNvPicPr>
          <p:nvPr/>
        </p:nvPicPr>
        <p:blipFill rotWithShape="1">
          <a:blip r:embed="rId13">
            <a:extLst>
              <a:ext uri="{28A0092B-C50C-407E-A947-70E740481C1C}">
                <a14:useLocalDpi xmlns:a14="http://schemas.microsoft.com/office/drawing/2010/main" val="0"/>
              </a:ext>
            </a:extLst>
          </a:blip>
          <a:srcRect l="66810" t="230" r="-14" b="80480"/>
          <a:stretch/>
        </p:blipFill>
        <p:spPr>
          <a:xfrm>
            <a:off x="6888745" y="2744350"/>
            <a:ext cx="857155" cy="538325"/>
          </a:xfrm>
          <a:prstGeom prst="rect">
            <a:avLst/>
          </a:prstGeom>
        </p:spPr>
      </p:pic>
      <p:pic>
        <p:nvPicPr>
          <p:cNvPr id="42" name="Picture 41">
            <a:extLst>
              <a:ext uri="{FF2B5EF4-FFF2-40B4-BE49-F238E27FC236}">
                <a16:creationId xmlns:a16="http://schemas.microsoft.com/office/drawing/2014/main" id="{0CE8C420-17A3-46B9-8B5D-CDB4D288A40B}"/>
              </a:ext>
            </a:extLst>
          </p:cNvPr>
          <p:cNvPicPr>
            <a:picLocks noChangeAspect="1"/>
          </p:cNvPicPr>
          <p:nvPr/>
        </p:nvPicPr>
        <p:blipFill rotWithShape="1">
          <a:blip r:embed="rId13">
            <a:extLst>
              <a:ext uri="{28A0092B-C50C-407E-A947-70E740481C1C}">
                <a14:useLocalDpi xmlns:a14="http://schemas.microsoft.com/office/drawing/2010/main" val="0"/>
              </a:ext>
            </a:extLst>
          </a:blip>
          <a:srcRect l="65755" t="19735" r="1041" b="60975"/>
          <a:stretch/>
        </p:blipFill>
        <p:spPr>
          <a:xfrm>
            <a:off x="2536783" y="6173032"/>
            <a:ext cx="857155" cy="538325"/>
          </a:xfrm>
          <a:prstGeom prst="rect">
            <a:avLst/>
          </a:prstGeom>
        </p:spPr>
      </p:pic>
      <p:sp>
        <p:nvSpPr>
          <p:cNvPr id="69" name="Moicauca">
            <a:extLst>
              <a:ext uri="{FF2B5EF4-FFF2-40B4-BE49-F238E27FC236}">
                <a16:creationId xmlns:a16="http://schemas.microsoft.com/office/drawing/2014/main" id="{D0A5CA1C-2D7C-4665-98D5-4855AFAD7CA0}"/>
              </a:ext>
            </a:extLst>
          </p:cNvPr>
          <p:cNvSpPr/>
          <p:nvPr/>
        </p:nvSpPr>
        <p:spPr>
          <a:xfrm>
            <a:off x="1772847" y="3611147"/>
            <a:ext cx="8646307" cy="2908638"/>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Up">
              <a:avLst>
                <a:gd name="adj" fmla="val 9826952"/>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sz="9079" b="1" i="0" u="none" strike="noStrike" kern="1200" cap="none" spc="0" normalizeH="0" baseline="0" noProof="0">
                <a:ln w="13462">
                  <a:solidFill>
                    <a:prstClr val="white"/>
                  </a:solidFill>
                  <a:prstDash val="solid"/>
                </a:ln>
                <a:solidFill>
                  <a:srgbClr val="FF0000"/>
                </a:solidFill>
                <a:effectLst>
                  <a:outerShdw dist="38100" dir="2700000" algn="bl" rotWithShape="0">
                    <a:srgbClr val="5B9BD5"/>
                  </a:outerShdw>
                </a:effectLst>
                <a:uLnTx/>
                <a:uFillTx/>
                <a:latin typeface="Algerian" panose="04020705040A02060702" pitchFamily="82" charset="0"/>
                <a:ea typeface="+mn-ea"/>
                <a:cs typeface="+mn-cs"/>
                <a:sym typeface="Arial"/>
              </a:rPr>
              <a:t>GAME CÂU CÁ</a:t>
            </a:r>
            <a:endParaRPr kumimoji="0" lang="en-US" sz="9079" b="1" i="0" u="none" strike="noStrike" kern="1200" cap="none" spc="0" normalizeH="0" baseline="0" noProof="0" dirty="0">
              <a:ln w="13462">
                <a:solidFill>
                  <a:prstClr val="white"/>
                </a:solidFill>
                <a:prstDash val="solid"/>
              </a:ln>
              <a:solidFill>
                <a:srgbClr val="FF0000"/>
              </a:solidFill>
              <a:effectLst>
                <a:outerShdw dist="38100" dir="2700000" algn="bl" rotWithShape="0">
                  <a:srgbClr val="5B9BD5"/>
                </a:outerShdw>
              </a:effectLst>
              <a:uLnTx/>
              <a:uFillTx/>
              <a:latin typeface="Algerian" panose="04020705040A02060702" pitchFamily="82" charset="0"/>
              <a:ea typeface="+mn-ea"/>
              <a:cs typeface="+mn-cs"/>
              <a:sym typeface="Arial"/>
            </a:endParaRPr>
          </a:p>
        </p:txBody>
      </p:sp>
      <p:sp>
        <p:nvSpPr>
          <p:cNvPr id="70" name="Rectangle: Rounded Corners 69">
            <a:hlinkClick r:id="rId14" action="ppaction://hlinksldjump"/>
            <a:extLst>
              <a:ext uri="{FF2B5EF4-FFF2-40B4-BE49-F238E27FC236}">
                <a16:creationId xmlns:a16="http://schemas.microsoft.com/office/drawing/2014/main" id="{DD0B7ECF-DC8B-4EDD-AA5A-0CDDEB876C4C}"/>
              </a:ext>
            </a:extLst>
          </p:cNvPr>
          <p:cNvSpPr/>
          <p:nvPr/>
        </p:nvSpPr>
        <p:spPr>
          <a:xfrm>
            <a:off x="5403957" y="5849058"/>
            <a:ext cx="1003352" cy="364855"/>
          </a:xfrm>
          <a:prstGeom prst="roundRect">
            <a:avLst>
              <a:gd name="adj" fmla="val 50000"/>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sz="1891" b="1" i="0" u="none" strike="noStrike" kern="1200" cap="none" spc="0" normalizeH="0" baseline="0" noProof="0">
                <a:ln>
                  <a:noFill/>
                </a:ln>
                <a:solidFill>
                  <a:prstClr val="black"/>
                </a:solidFill>
                <a:effectLst/>
                <a:uLnTx/>
                <a:uFillTx/>
                <a:latin typeface="Calibri" panose="020F0502020204030204"/>
                <a:ea typeface="+mn-ea"/>
                <a:cs typeface="+mn-cs"/>
                <a:sym typeface="Arial"/>
              </a:rPr>
              <a:t>PLAY</a:t>
            </a:r>
          </a:p>
        </p:txBody>
      </p:sp>
      <p:sp>
        <p:nvSpPr>
          <p:cNvPr id="73" name="Moicauca">
            <a:extLst>
              <a:ext uri="{FF2B5EF4-FFF2-40B4-BE49-F238E27FC236}">
                <a16:creationId xmlns:a16="http://schemas.microsoft.com/office/drawing/2014/main" id="{16B2E4F9-0EF2-4B56-B299-4FFDE702725E}"/>
              </a:ext>
            </a:extLst>
          </p:cNvPr>
          <p:cNvSpPr/>
          <p:nvPr/>
        </p:nvSpPr>
        <p:spPr>
          <a:xfrm flipH="1">
            <a:off x="3551604" y="4080100"/>
            <a:ext cx="5088791" cy="180332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1200" cap="none" spc="0" normalizeH="0" baseline="0" noProof="0">
                <a:ln w="19050">
                  <a:solidFill>
                    <a:srgbClr val="FFC000">
                      <a:lumMod val="50000"/>
                    </a:srgbClr>
                  </a:solidFill>
                  <a:prstDash val="solid"/>
                </a:ln>
                <a:solidFill>
                  <a:srgbClr val="FFFF00"/>
                </a:solidFill>
                <a:effectLst>
                  <a:outerShdw dist="38100" dir="2700000" algn="bl" rotWithShape="0">
                    <a:srgbClr val="5B9BD5"/>
                  </a:outerShdw>
                </a:effectLst>
                <a:uLnTx/>
                <a:uFillTx/>
                <a:latin typeface="Arial"/>
                <a:ea typeface="+mn-ea"/>
                <a:cs typeface="+mn-cs"/>
                <a:sym typeface="Arial"/>
              </a:rPr>
              <a:t>KHỞI ĐỘNG</a:t>
            </a:r>
            <a:endParaRPr kumimoji="0" lang="en-US" sz="6600" b="1" i="0" u="none" strike="noStrike" kern="1200" cap="none" spc="0" normalizeH="0" baseline="0" noProof="0" dirty="0">
              <a:ln w="19050">
                <a:solidFill>
                  <a:srgbClr val="FFC000">
                    <a:lumMod val="50000"/>
                  </a:srgbClr>
                </a:solidFill>
                <a:prstDash val="solid"/>
              </a:ln>
              <a:solidFill>
                <a:srgbClr val="FFFF00"/>
              </a:solidFill>
              <a:effectLst>
                <a:outerShdw dist="38100" dir="2700000" algn="bl" rotWithShape="0">
                  <a:srgbClr val="5B9BD5"/>
                </a:outerShdw>
              </a:effectLst>
              <a:uLnTx/>
              <a:uFillTx/>
              <a:latin typeface="Arial"/>
              <a:ea typeface="+mn-ea"/>
              <a:cs typeface="+mn-cs"/>
              <a:sym typeface="Arial"/>
            </a:endParaRPr>
          </a:p>
        </p:txBody>
      </p:sp>
    </p:spTree>
    <p:extLst>
      <p:ext uri="{BB962C8B-B14F-4D97-AF65-F5344CB8AC3E}">
        <p14:creationId xmlns:p14="http://schemas.microsoft.com/office/powerpoint/2010/main" val="36437096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indefinite" fill="hold" grpId="0" nodeType="withEffect">
                                  <p:stCondLst>
                                    <p:cond delay="0"/>
                                  </p:stCondLst>
                                  <p:childTnLst>
                                    <p:animClr clrSpc="rgb" dir="cw">
                                      <p:cBhvr override="childStyle">
                                        <p:cTn id="6" dur="1750" fill="hold"/>
                                        <p:tgtEl>
                                          <p:spTgt spid="69"/>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Mspham0936082789"/>
          <p:cNvPicPr>
            <a:picLocks noChangeAspect="1"/>
          </p:cNvPicPr>
          <p:nvPr/>
        </p:nvPicPr>
        <p:blipFill rotWithShape="1">
          <a:blip r:embed="rId3"/>
          <a:srcRect l="9013" t="9358" r="484"/>
          <a:stretch/>
        </p:blipFill>
        <p:spPr>
          <a:xfrm>
            <a:off x="-17680" y="8485"/>
            <a:ext cx="12835083" cy="7215661"/>
          </a:xfrm>
          <a:prstGeom prst="rect">
            <a:avLst/>
          </a:prstGeom>
        </p:spPr>
      </p:pic>
      <p:pic>
        <p:nvPicPr>
          <p:cNvPr id="133" name="len">
            <a:extLst>
              <a:ext uri="{FF2B5EF4-FFF2-40B4-BE49-F238E27FC236}">
                <a16:creationId xmlns:a16="http://schemas.microsoft.com/office/drawing/2014/main" id="{E707ED89-11D7-427E-BBFD-6150CBC8D272}"/>
              </a:ext>
            </a:extLst>
          </p:cNvPr>
          <p:cNvPicPr>
            <a:picLocks noChangeAspect="1"/>
          </p:cNvPicPr>
          <p:nvPr/>
        </p:nvPicPr>
        <p:blipFill rotWithShape="1">
          <a:blip r:embed="rId4">
            <a:extLst>
              <a:ext uri="{28A0092B-C50C-407E-A947-70E740481C1C}">
                <a14:useLocalDpi xmlns:a14="http://schemas.microsoft.com/office/drawing/2010/main" val="0"/>
              </a:ext>
            </a:extLst>
          </a:blip>
          <a:srcRect l="87109" t="33432" r="5613" b="50000"/>
          <a:stretch/>
        </p:blipFill>
        <p:spPr>
          <a:xfrm>
            <a:off x="5727842" y="1103131"/>
            <a:ext cx="382197" cy="940654"/>
          </a:xfrm>
          <a:prstGeom prst="rect">
            <a:avLst/>
          </a:prstGeom>
        </p:spPr>
      </p:pic>
      <p:grpSp>
        <p:nvGrpSpPr>
          <p:cNvPr id="123" name="Group 122">
            <a:extLst>
              <a:ext uri="{FF2B5EF4-FFF2-40B4-BE49-F238E27FC236}">
                <a16:creationId xmlns:a16="http://schemas.microsoft.com/office/drawing/2014/main" id="{0A47D789-11C5-41ED-A352-5BA0D4BCBE1F}"/>
              </a:ext>
            </a:extLst>
          </p:cNvPr>
          <p:cNvGrpSpPr/>
          <p:nvPr/>
        </p:nvGrpSpPr>
        <p:grpSpPr>
          <a:xfrm>
            <a:off x="2539471" y="595777"/>
            <a:ext cx="3849182" cy="2362648"/>
            <a:chOff x="2685119" y="1138818"/>
            <a:chExt cx="4069751" cy="2498035"/>
          </a:xfrm>
        </p:grpSpPr>
        <p:pic>
          <p:nvPicPr>
            <p:cNvPr id="125" name="Picture 124">
              <a:extLst>
                <a:ext uri="{FF2B5EF4-FFF2-40B4-BE49-F238E27FC236}">
                  <a16:creationId xmlns:a16="http://schemas.microsoft.com/office/drawing/2014/main" id="{9C75324C-978F-42E6-8F86-CBC1D2BEA3EB}"/>
                </a:ext>
              </a:extLst>
            </p:cNvPr>
            <p:cNvPicPr>
              <a:picLocks noChangeAspect="1"/>
            </p:cNvPicPr>
            <p:nvPr/>
          </p:nvPicPr>
          <p:blipFill rotWithShape="1">
            <a:blip r:embed="rId5">
              <a:extLst>
                <a:ext uri="{28A0092B-C50C-407E-A947-70E740481C1C}">
                  <a14:useLocalDpi xmlns:a14="http://schemas.microsoft.com/office/drawing/2010/main" val="0"/>
                </a:ext>
              </a:extLst>
            </a:blip>
            <a:srcRect l="1" r="31916" b="-418"/>
            <a:stretch/>
          </p:blipFill>
          <p:spPr>
            <a:xfrm>
              <a:off x="2685119" y="1138818"/>
              <a:ext cx="2039091" cy="2498035"/>
            </a:xfrm>
            <a:prstGeom prst="rect">
              <a:avLst/>
            </a:prstGeom>
          </p:spPr>
        </p:pic>
        <p:pic>
          <p:nvPicPr>
            <p:cNvPr id="126" name="Picture 125">
              <a:extLst>
                <a:ext uri="{FF2B5EF4-FFF2-40B4-BE49-F238E27FC236}">
                  <a16:creationId xmlns:a16="http://schemas.microsoft.com/office/drawing/2014/main" id="{67DE44D7-825E-4525-9D93-4D7378113AFA}"/>
                </a:ext>
              </a:extLst>
            </p:cNvPr>
            <p:cNvPicPr>
              <a:picLocks noChangeAspect="1"/>
            </p:cNvPicPr>
            <p:nvPr/>
          </p:nvPicPr>
          <p:blipFill rotWithShape="1">
            <a:blip r:embed="rId6">
              <a:extLst>
                <a:ext uri="{28A0092B-C50C-407E-A947-70E740481C1C}">
                  <a14:useLocalDpi xmlns:a14="http://schemas.microsoft.com/office/drawing/2010/main" val="0"/>
                </a:ext>
              </a:extLst>
            </a:blip>
            <a:srcRect l="42915" t="32734" b="60866"/>
            <a:stretch/>
          </p:blipFill>
          <p:spPr>
            <a:xfrm rot="19659835">
              <a:off x="3835001" y="1746864"/>
              <a:ext cx="2919869" cy="352486"/>
            </a:xfrm>
            <a:prstGeom prst="rect">
              <a:avLst/>
            </a:prstGeom>
          </p:spPr>
        </p:pic>
      </p:grpSp>
      <p:grpSp>
        <p:nvGrpSpPr>
          <p:cNvPr id="136" name="cau"/>
          <p:cNvGrpSpPr/>
          <p:nvPr/>
        </p:nvGrpSpPr>
        <p:grpSpPr>
          <a:xfrm>
            <a:off x="5730045" y="644847"/>
            <a:ext cx="382197" cy="3144257"/>
            <a:chOff x="5713587" y="657784"/>
            <a:chExt cx="383145" cy="3152055"/>
          </a:xfrm>
        </p:grpSpPr>
        <p:pic>
          <p:nvPicPr>
            <p:cNvPr id="129" name="Picture 128">
              <a:extLst>
                <a:ext uri="{FF2B5EF4-FFF2-40B4-BE49-F238E27FC236}">
                  <a16:creationId xmlns:a16="http://schemas.microsoft.com/office/drawing/2014/main" id="{E707ED89-11D7-427E-BBFD-6150CBC8D272}"/>
                </a:ext>
              </a:extLst>
            </p:cNvPr>
            <p:cNvPicPr>
              <a:picLocks noChangeAspect="1"/>
            </p:cNvPicPr>
            <p:nvPr/>
          </p:nvPicPr>
          <p:blipFill rotWithShape="1">
            <a:blip r:embed="rId4">
              <a:extLst>
                <a:ext uri="{28A0092B-C50C-407E-A947-70E740481C1C}">
                  <a14:useLocalDpi xmlns:a14="http://schemas.microsoft.com/office/drawing/2010/main" val="0"/>
                </a:ext>
              </a:extLst>
            </a:blip>
            <a:srcRect l="87109" t="33432" r="5613" b="50000"/>
            <a:stretch/>
          </p:blipFill>
          <p:spPr>
            <a:xfrm>
              <a:off x="5713587" y="2866852"/>
              <a:ext cx="383145" cy="942987"/>
            </a:xfrm>
            <a:prstGeom prst="rect">
              <a:avLst/>
            </a:prstGeom>
          </p:spPr>
        </p:pic>
        <p:cxnSp>
          <p:nvCxnSpPr>
            <p:cNvPr id="130" name="Straight Connector 129">
              <a:extLst>
                <a:ext uri="{FF2B5EF4-FFF2-40B4-BE49-F238E27FC236}">
                  <a16:creationId xmlns:a16="http://schemas.microsoft.com/office/drawing/2014/main" id="{22C1609F-B44F-4096-9638-31E2FCAD4B8D}"/>
                </a:ext>
              </a:extLst>
            </p:cNvPr>
            <p:cNvCxnSpPr>
              <a:cxnSpLocks/>
            </p:cNvCxnSpPr>
            <p:nvPr/>
          </p:nvCxnSpPr>
          <p:spPr>
            <a:xfrm flipH="1">
              <a:off x="5905161" y="657784"/>
              <a:ext cx="13996" cy="2240387"/>
            </a:xfrm>
            <a:prstGeom prst="line">
              <a:avLst/>
            </a:prstGeom>
            <a:ln w="38100">
              <a:solidFill>
                <a:srgbClr val="36363B"/>
              </a:solidFill>
            </a:ln>
          </p:spPr>
          <p:style>
            <a:lnRef idx="1">
              <a:schemeClr val="accent1"/>
            </a:lnRef>
            <a:fillRef idx="0">
              <a:schemeClr val="accent1"/>
            </a:fillRef>
            <a:effectRef idx="0">
              <a:schemeClr val="accent1"/>
            </a:effectRef>
            <a:fontRef idx="minor">
              <a:schemeClr val="tx1"/>
            </a:fontRef>
          </p:style>
        </p:cxnSp>
      </p:grpSp>
      <p:cxnSp>
        <p:nvCxnSpPr>
          <p:cNvPr id="131" name="Straight Connector 130">
            <a:extLst>
              <a:ext uri="{FF2B5EF4-FFF2-40B4-BE49-F238E27FC236}">
                <a16:creationId xmlns:a16="http://schemas.microsoft.com/office/drawing/2014/main" id="{99F25E73-5CBD-4C9C-9C71-B6395FF43793}"/>
              </a:ext>
            </a:extLst>
          </p:cNvPr>
          <p:cNvCxnSpPr>
            <a:cxnSpLocks/>
          </p:cNvCxnSpPr>
          <p:nvPr/>
        </p:nvCxnSpPr>
        <p:spPr>
          <a:xfrm>
            <a:off x="5919595" y="664643"/>
            <a:ext cx="0" cy="553123"/>
          </a:xfrm>
          <a:prstGeom prst="line">
            <a:avLst/>
          </a:prstGeom>
          <a:ln w="38100">
            <a:solidFill>
              <a:srgbClr val="36363B"/>
            </a:solidFill>
          </a:ln>
        </p:spPr>
        <p:style>
          <a:lnRef idx="1">
            <a:schemeClr val="accent1"/>
          </a:lnRef>
          <a:fillRef idx="0">
            <a:schemeClr val="accent1"/>
          </a:fillRef>
          <a:effectRef idx="0">
            <a:schemeClr val="accent1"/>
          </a:effectRef>
          <a:fontRef idx="minor">
            <a:schemeClr val="tx1"/>
          </a:fontRef>
        </p:style>
      </p:cxnSp>
      <p:pic>
        <p:nvPicPr>
          <p:cNvPr id="50" name="+12">
            <a:hlinkClick r:id="" action="ppaction://macro?name=congA"/>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72691" y="1668331"/>
            <a:ext cx="787023" cy="548644"/>
          </a:xfrm>
          <a:prstGeom prst="rect">
            <a:avLst/>
          </a:prstGeom>
        </p:spPr>
      </p:pic>
      <p:sp>
        <p:nvSpPr>
          <p:cNvPr id="147" name="Rectangle: Rounded Corners 70">
            <a:hlinkClick r:id="rId8" action="ppaction://hlinksldjump"/>
            <a:extLst>
              <a:ext uri="{FF2B5EF4-FFF2-40B4-BE49-F238E27FC236}">
                <a16:creationId xmlns:a16="http://schemas.microsoft.com/office/drawing/2014/main" id="{AE51B5B9-8B5B-4907-8F61-C693DDA92590}"/>
              </a:ext>
            </a:extLst>
          </p:cNvPr>
          <p:cNvSpPr/>
          <p:nvPr/>
        </p:nvSpPr>
        <p:spPr>
          <a:xfrm>
            <a:off x="11765000" y="181470"/>
            <a:ext cx="853999" cy="414307"/>
          </a:xfrm>
          <a:prstGeom prst="roundRect">
            <a:avLst>
              <a:gd name="adj" fmla="val 50000"/>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sz="1891" b="1" i="0" u="none" strike="noStrike" kern="1200" cap="none" spc="0" normalizeH="0" baseline="0" noProof="0">
                <a:ln>
                  <a:noFill/>
                </a:ln>
                <a:solidFill>
                  <a:prstClr val="black"/>
                </a:solidFill>
                <a:effectLst/>
                <a:uLnTx/>
                <a:uFillTx/>
                <a:latin typeface="Calibri" panose="020F0502020204030204"/>
                <a:ea typeface="+mn-ea"/>
                <a:cs typeface="+mn-cs"/>
                <a:sym typeface="Arial"/>
              </a:rPr>
              <a:t>EXIT</a:t>
            </a:r>
          </a:p>
        </p:txBody>
      </p:sp>
      <p:grpSp>
        <p:nvGrpSpPr>
          <p:cNvPr id="5" name="Group 4"/>
          <p:cNvGrpSpPr/>
          <p:nvPr/>
        </p:nvGrpSpPr>
        <p:grpSpPr>
          <a:xfrm>
            <a:off x="2376365" y="3651446"/>
            <a:ext cx="1492848" cy="1181156"/>
            <a:chOff x="2367140" y="3651997"/>
            <a:chExt cx="1496550" cy="1184085"/>
          </a:xfrm>
        </p:grpSpPr>
        <p:pic>
          <p:nvPicPr>
            <p:cNvPr id="49" name="ca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776811" flipH="1">
              <a:off x="2367140" y="3651997"/>
              <a:ext cx="1496550" cy="1184085"/>
            </a:xfrm>
            <a:prstGeom prst="rect">
              <a:avLst/>
            </a:prstGeom>
          </p:spPr>
        </p:pic>
        <p:sp>
          <p:nvSpPr>
            <p:cNvPr id="3" name="TextBox 2">
              <a:hlinkClick r:id="" action="ppaction://noaction"/>
            </p:cNvPr>
            <p:cNvSpPr txBox="1"/>
            <p:nvPr/>
          </p:nvSpPr>
          <p:spPr>
            <a:xfrm>
              <a:off x="2979824" y="3920873"/>
              <a:ext cx="489711" cy="646331"/>
            </a:xfrm>
            <a:prstGeom prst="rect">
              <a:avLst/>
            </a:prstGeom>
            <a:noFill/>
          </p:spPr>
          <p:txBody>
            <a:bodyPr wrap="square" rtlCol="0">
              <a:spAutoFit/>
            </a:bodyPr>
            <a:lstStyle/>
            <a:p>
              <a:pPr marL="0" marR="0" lvl="0" indent="0" algn="l" defTabSz="912114" rtl="0" eaLnBrk="1" fontAlgn="auto" latinLnBrk="0" hangingPunct="1">
                <a:lnSpc>
                  <a:spcPct val="100000"/>
                </a:lnSpc>
                <a:spcBef>
                  <a:spcPts val="0"/>
                </a:spcBef>
                <a:spcAft>
                  <a:spcPts val="0"/>
                </a:spcAft>
                <a:buClrTx/>
                <a:buSzTx/>
                <a:buFont typeface="Arial"/>
                <a:buNone/>
                <a:tabLst/>
                <a:defRPr/>
              </a:pPr>
              <a:r>
                <a:rPr kumimoji="0" lang="en-US" sz="3591"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1</a:t>
              </a:r>
            </a:p>
          </p:txBody>
        </p:sp>
      </p:grpSp>
      <p:grpSp>
        <p:nvGrpSpPr>
          <p:cNvPr id="6" name="Group 5"/>
          <p:cNvGrpSpPr/>
          <p:nvPr/>
        </p:nvGrpSpPr>
        <p:grpSpPr>
          <a:xfrm>
            <a:off x="4412966" y="5704245"/>
            <a:ext cx="1799440" cy="1145272"/>
            <a:chOff x="5361721" y="5313286"/>
            <a:chExt cx="1803903" cy="1148112"/>
          </a:xfrm>
        </p:grpSpPr>
        <p:pic>
          <p:nvPicPr>
            <p:cNvPr id="69" name="c1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956612">
              <a:off x="5361721" y="5313286"/>
              <a:ext cx="1803903" cy="1148112"/>
            </a:xfrm>
            <a:prstGeom prst="rect">
              <a:avLst/>
            </a:prstGeom>
          </p:spPr>
        </p:pic>
        <p:sp>
          <p:nvSpPr>
            <p:cNvPr id="78" name="TextBox 77">
              <a:hlinkClick r:id="" action="ppaction://noaction"/>
            </p:cNvPr>
            <p:cNvSpPr txBox="1"/>
            <p:nvPr/>
          </p:nvSpPr>
          <p:spPr>
            <a:xfrm>
              <a:off x="6197532" y="5669496"/>
              <a:ext cx="489711" cy="646331"/>
            </a:xfrm>
            <a:prstGeom prst="rect">
              <a:avLst/>
            </a:prstGeom>
            <a:noFill/>
          </p:spPr>
          <p:txBody>
            <a:bodyPr wrap="square" rtlCol="0">
              <a:spAutoFit/>
            </a:bodyPr>
            <a:lstStyle/>
            <a:p>
              <a:pPr marL="0" marR="0" lvl="0" indent="0" algn="l" defTabSz="912114" rtl="0" eaLnBrk="1" fontAlgn="auto" latinLnBrk="0" hangingPunct="1">
                <a:lnSpc>
                  <a:spcPct val="100000"/>
                </a:lnSpc>
                <a:spcBef>
                  <a:spcPts val="0"/>
                </a:spcBef>
                <a:spcAft>
                  <a:spcPts val="0"/>
                </a:spcAft>
                <a:buClrTx/>
                <a:buSzTx/>
                <a:buFont typeface="Arial"/>
                <a:buNone/>
                <a:tabLst/>
                <a:defRPr/>
              </a:pPr>
              <a:r>
                <a:rPr kumimoji="0" lang="en-US" sz="3591"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2</a:t>
              </a:r>
            </a:p>
          </p:txBody>
        </p:sp>
      </p:grpSp>
      <p:grpSp>
        <p:nvGrpSpPr>
          <p:cNvPr id="8" name="Group 7"/>
          <p:cNvGrpSpPr/>
          <p:nvPr/>
        </p:nvGrpSpPr>
        <p:grpSpPr>
          <a:xfrm>
            <a:off x="10115501" y="4689647"/>
            <a:ext cx="1888976" cy="1114484"/>
            <a:chOff x="10159361" y="4275964"/>
            <a:chExt cx="1893661" cy="1117248"/>
          </a:xfrm>
        </p:grpSpPr>
        <p:pic>
          <p:nvPicPr>
            <p:cNvPr id="51" name="ca3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371933">
              <a:off x="10159361" y="4275964"/>
              <a:ext cx="1893661" cy="1117248"/>
            </a:xfrm>
            <a:prstGeom prst="rect">
              <a:avLst/>
            </a:prstGeom>
          </p:spPr>
        </p:pic>
        <p:sp>
          <p:nvSpPr>
            <p:cNvPr id="79" name="TextBox 78">
              <a:hlinkClick r:id="" action="ppaction://noaction"/>
            </p:cNvPr>
            <p:cNvSpPr txBox="1"/>
            <p:nvPr/>
          </p:nvSpPr>
          <p:spPr>
            <a:xfrm>
              <a:off x="10616480" y="4441280"/>
              <a:ext cx="489711" cy="646331"/>
            </a:xfrm>
            <a:prstGeom prst="rect">
              <a:avLst/>
            </a:prstGeom>
            <a:noFill/>
          </p:spPr>
          <p:txBody>
            <a:bodyPr wrap="square" rtlCol="0">
              <a:spAutoFit/>
            </a:bodyPr>
            <a:lstStyle/>
            <a:p>
              <a:pPr marL="0" marR="0" lvl="0" indent="0" algn="l" defTabSz="912114" rtl="0" eaLnBrk="1" fontAlgn="auto" latinLnBrk="0" hangingPunct="1">
                <a:lnSpc>
                  <a:spcPct val="100000"/>
                </a:lnSpc>
                <a:spcBef>
                  <a:spcPts val="0"/>
                </a:spcBef>
                <a:spcAft>
                  <a:spcPts val="0"/>
                </a:spcAft>
                <a:buClrTx/>
                <a:buSzTx/>
                <a:buFont typeface="Arial"/>
                <a:buNone/>
                <a:tabLst/>
                <a:defRPr/>
              </a:pPr>
              <a:r>
                <a:rPr kumimoji="0" lang="en-US" sz="3591"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3</a:t>
              </a:r>
            </a:p>
          </p:txBody>
        </p:sp>
      </p:grpSp>
      <p:grpSp>
        <p:nvGrpSpPr>
          <p:cNvPr id="82" name="Group 81"/>
          <p:cNvGrpSpPr/>
          <p:nvPr/>
        </p:nvGrpSpPr>
        <p:grpSpPr>
          <a:xfrm rot="18129147">
            <a:off x="5120813" y="1872369"/>
            <a:ext cx="1192545" cy="945896"/>
            <a:chOff x="2367140" y="3651997"/>
            <a:chExt cx="1496550" cy="1184085"/>
          </a:xfrm>
        </p:grpSpPr>
        <p:pic>
          <p:nvPicPr>
            <p:cNvPr id="83" name="ca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776811" flipH="1">
              <a:off x="2367140" y="3651997"/>
              <a:ext cx="1496550" cy="1184085"/>
            </a:xfrm>
            <a:prstGeom prst="rect">
              <a:avLst/>
            </a:prstGeom>
          </p:spPr>
        </p:pic>
        <p:sp>
          <p:nvSpPr>
            <p:cNvPr id="84" name="TextBox 83">
              <a:hlinkClick r:id="" action="ppaction://noaction"/>
            </p:cNvPr>
            <p:cNvSpPr txBox="1"/>
            <p:nvPr/>
          </p:nvSpPr>
          <p:spPr>
            <a:xfrm>
              <a:off x="2979824" y="3841377"/>
              <a:ext cx="489710" cy="805322"/>
            </a:xfrm>
            <a:prstGeom prst="rect">
              <a:avLst/>
            </a:prstGeom>
            <a:noFill/>
          </p:spPr>
          <p:txBody>
            <a:bodyPr wrap="square" rtlCol="0">
              <a:spAutoFit/>
            </a:bodyPr>
            <a:lstStyle/>
            <a:p>
              <a:pPr marL="0" marR="0" lvl="0" indent="0" algn="l" defTabSz="912114" rtl="0" eaLnBrk="1" fontAlgn="auto" latinLnBrk="0" hangingPunct="1">
                <a:lnSpc>
                  <a:spcPct val="100000"/>
                </a:lnSpc>
                <a:spcBef>
                  <a:spcPts val="0"/>
                </a:spcBef>
                <a:spcAft>
                  <a:spcPts val="0"/>
                </a:spcAft>
                <a:buClrTx/>
                <a:buSzTx/>
                <a:buFont typeface="Arial"/>
                <a:buNone/>
                <a:tabLst/>
                <a:defRPr/>
              </a:pPr>
              <a:r>
                <a:rPr kumimoji="0" lang="en-US" sz="3591"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1</a:t>
              </a:r>
            </a:p>
          </p:txBody>
        </p:sp>
      </p:grpSp>
      <p:pic>
        <p:nvPicPr>
          <p:cNvPr id="85" name="+12">
            <a:hlinkClick r:id="" action="ppaction://macro?name=congA"/>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59872" y="1668331"/>
            <a:ext cx="787023" cy="548644"/>
          </a:xfrm>
          <a:prstGeom prst="rect">
            <a:avLst/>
          </a:prstGeom>
        </p:spPr>
      </p:pic>
      <p:sp>
        <p:nvSpPr>
          <p:cNvPr id="9" name="Oval 8">
            <a:hlinkClick r:id="rId12" action="ppaction://hlinksldjump"/>
          </p:cNvPr>
          <p:cNvSpPr/>
          <p:nvPr/>
        </p:nvSpPr>
        <p:spPr>
          <a:xfrm>
            <a:off x="4290277" y="74944"/>
            <a:ext cx="383200" cy="383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 typeface="Arial"/>
              <a:buNone/>
              <a:tabLst/>
              <a:defRPr/>
            </a:pPr>
            <a:r>
              <a:rPr kumimoji="0" lang="en-US" sz="1795"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1</a:t>
            </a:r>
          </a:p>
        </p:txBody>
      </p:sp>
      <p:sp>
        <p:nvSpPr>
          <p:cNvPr id="90" name="Oval 89">
            <a:hlinkClick r:id="rId13" action="ppaction://hlinksldjump"/>
          </p:cNvPr>
          <p:cNvSpPr/>
          <p:nvPr/>
        </p:nvSpPr>
        <p:spPr>
          <a:xfrm>
            <a:off x="4796524" y="90498"/>
            <a:ext cx="383200" cy="383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 typeface="Arial"/>
              <a:buNone/>
              <a:tabLst/>
              <a:defRPr/>
            </a:pPr>
            <a:r>
              <a:rPr kumimoji="0" lang="en-US" sz="1795"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2</a:t>
            </a:r>
          </a:p>
        </p:txBody>
      </p:sp>
      <p:sp>
        <p:nvSpPr>
          <p:cNvPr id="91" name="Oval 90">
            <a:hlinkClick r:id="rId14" action="ppaction://hlinksldjump"/>
          </p:cNvPr>
          <p:cNvSpPr/>
          <p:nvPr/>
        </p:nvSpPr>
        <p:spPr>
          <a:xfrm>
            <a:off x="5302770" y="106051"/>
            <a:ext cx="383200" cy="383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 typeface="Arial"/>
              <a:buNone/>
              <a:tabLst/>
              <a:defRPr/>
            </a:pPr>
            <a:r>
              <a:rPr kumimoji="0" lang="en-US" sz="1795"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3</a:t>
            </a:r>
          </a:p>
        </p:txBody>
      </p:sp>
      <p:sp>
        <p:nvSpPr>
          <p:cNvPr id="92" name="Oval 91">
            <a:hlinkClick r:id="rId15" action="ppaction://hlinksldjump"/>
          </p:cNvPr>
          <p:cNvSpPr/>
          <p:nvPr/>
        </p:nvSpPr>
        <p:spPr>
          <a:xfrm>
            <a:off x="5809017" y="108936"/>
            <a:ext cx="383200" cy="383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 typeface="Arial"/>
              <a:buNone/>
              <a:tabLst/>
              <a:defRPr/>
            </a:pPr>
            <a:r>
              <a:rPr kumimoji="0" lang="en-US" sz="1795"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4</a:t>
            </a:r>
          </a:p>
        </p:txBody>
      </p:sp>
      <p:grpSp>
        <p:nvGrpSpPr>
          <p:cNvPr id="94" name="Group 93"/>
          <p:cNvGrpSpPr/>
          <p:nvPr/>
        </p:nvGrpSpPr>
        <p:grpSpPr>
          <a:xfrm rot="5196589">
            <a:off x="4564989" y="5856268"/>
            <a:ext cx="1799440" cy="1145272"/>
            <a:chOff x="5361721" y="5313286"/>
            <a:chExt cx="1803903" cy="1148112"/>
          </a:xfrm>
        </p:grpSpPr>
        <p:pic>
          <p:nvPicPr>
            <p:cNvPr id="95" name="c1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956612">
              <a:off x="5361721" y="5313286"/>
              <a:ext cx="1803903" cy="1148112"/>
            </a:xfrm>
            <a:prstGeom prst="rect">
              <a:avLst/>
            </a:prstGeom>
          </p:spPr>
        </p:pic>
        <p:sp>
          <p:nvSpPr>
            <p:cNvPr id="96" name="TextBox 95">
              <a:hlinkClick r:id="" action="ppaction://noaction"/>
            </p:cNvPr>
            <p:cNvSpPr txBox="1"/>
            <p:nvPr/>
          </p:nvSpPr>
          <p:spPr>
            <a:xfrm rot="17440238">
              <a:off x="6197532" y="5669496"/>
              <a:ext cx="489711" cy="646331"/>
            </a:xfrm>
            <a:prstGeom prst="rect">
              <a:avLst/>
            </a:prstGeom>
            <a:noFill/>
          </p:spPr>
          <p:txBody>
            <a:bodyPr wrap="square" rtlCol="0">
              <a:spAutoFit/>
            </a:bodyPr>
            <a:lstStyle/>
            <a:p>
              <a:pPr marL="0" marR="0" lvl="0" indent="0" algn="l" defTabSz="912114" rtl="0" eaLnBrk="1" fontAlgn="auto" latinLnBrk="0" hangingPunct="1">
                <a:lnSpc>
                  <a:spcPct val="100000"/>
                </a:lnSpc>
                <a:spcBef>
                  <a:spcPts val="0"/>
                </a:spcBef>
                <a:spcAft>
                  <a:spcPts val="0"/>
                </a:spcAft>
                <a:buClrTx/>
                <a:buSzTx/>
                <a:buFont typeface="Arial"/>
                <a:buNone/>
                <a:tabLst/>
                <a:defRPr/>
              </a:pPr>
              <a:r>
                <a:rPr kumimoji="0" lang="en-US" sz="3591"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2</a:t>
              </a:r>
            </a:p>
          </p:txBody>
        </p:sp>
      </p:grpSp>
      <p:pic>
        <p:nvPicPr>
          <p:cNvPr id="97" name="+12">
            <a:hlinkClick r:id="" action="ppaction://macro?name=congA"/>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85511" y="1668331"/>
            <a:ext cx="787023" cy="548644"/>
          </a:xfrm>
          <a:prstGeom prst="rect">
            <a:avLst/>
          </a:prstGeom>
        </p:spPr>
      </p:pic>
      <p:grpSp>
        <p:nvGrpSpPr>
          <p:cNvPr id="98" name="Group 97"/>
          <p:cNvGrpSpPr/>
          <p:nvPr/>
        </p:nvGrpSpPr>
        <p:grpSpPr>
          <a:xfrm rot="4722554">
            <a:off x="5033597" y="2051523"/>
            <a:ext cx="1888976" cy="1114484"/>
            <a:chOff x="10159361" y="4275964"/>
            <a:chExt cx="1893661" cy="1117248"/>
          </a:xfrm>
        </p:grpSpPr>
        <p:pic>
          <p:nvPicPr>
            <p:cNvPr id="99" name="ca3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371933">
              <a:off x="10159361" y="4275964"/>
              <a:ext cx="1893661" cy="1117248"/>
            </a:xfrm>
            <a:prstGeom prst="rect">
              <a:avLst/>
            </a:prstGeom>
          </p:spPr>
        </p:pic>
        <p:sp>
          <p:nvSpPr>
            <p:cNvPr id="100" name="TextBox 99">
              <a:hlinkClick r:id="" action="ppaction://noaction"/>
            </p:cNvPr>
            <p:cNvSpPr txBox="1"/>
            <p:nvPr/>
          </p:nvSpPr>
          <p:spPr>
            <a:xfrm rot="16720321">
              <a:off x="10616480" y="4441280"/>
              <a:ext cx="489711" cy="646331"/>
            </a:xfrm>
            <a:prstGeom prst="rect">
              <a:avLst/>
            </a:prstGeom>
            <a:noFill/>
          </p:spPr>
          <p:txBody>
            <a:bodyPr wrap="square" rtlCol="0">
              <a:spAutoFit/>
            </a:bodyPr>
            <a:lstStyle/>
            <a:p>
              <a:pPr marL="0" marR="0" lvl="0" indent="0" algn="l" defTabSz="912114" rtl="0" eaLnBrk="1" fontAlgn="auto" latinLnBrk="0" hangingPunct="1">
                <a:lnSpc>
                  <a:spcPct val="100000"/>
                </a:lnSpc>
                <a:spcBef>
                  <a:spcPts val="0"/>
                </a:spcBef>
                <a:spcAft>
                  <a:spcPts val="0"/>
                </a:spcAft>
                <a:buClrTx/>
                <a:buSzTx/>
                <a:buFont typeface="Arial"/>
                <a:buNone/>
                <a:tabLst/>
                <a:defRPr/>
              </a:pPr>
              <a:r>
                <a:rPr kumimoji="0" lang="en-US" sz="3591"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3</a:t>
              </a:r>
            </a:p>
          </p:txBody>
        </p:sp>
      </p:grpSp>
      <p:pic>
        <p:nvPicPr>
          <p:cNvPr id="101" name="+12">
            <a:hlinkClick r:id="" action="ppaction://macro?name=congA"/>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48068" y="1734753"/>
            <a:ext cx="787023" cy="548644"/>
          </a:xfrm>
          <a:prstGeom prst="rect">
            <a:avLst/>
          </a:prstGeom>
        </p:spPr>
      </p:pic>
      <p:pic>
        <p:nvPicPr>
          <p:cNvPr id="110" name="+12">
            <a:hlinkClick r:id="" action="ppaction://macro?name=congA"/>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80578" y="1707745"/>
            <a:ext cx="787023" cy="548644"/>
          </a:xfrm>
          <a:prstGeom prst="rect">
            <a:avLst/>
          </a:prstGeom>
        </p:spPr>
      </p:pic>
      <p:grpSp>
        <p:nvGrpSpPr>
          <p:cNvPr id="7" name="Group 6"/>
          <p:cNvGrpSpPr/>
          <p:nvPr/>
        </p:nvGrpSpPr>
        <p:grpSpPr>
          <a:xfrm rot="21119308">
            <a:off x="6735608" y="2955270"/>
            <a:ext cx="1222719" cy="2037055"/>
            <a:chOff x="7538928" y="2707940"/>
            <a:chExt cx="1225751" cy="2042107"/>
          </a:xfrm>
        </p:grpSpPr>
        <p:pic>
          <p:nvPicPr>
            <p:cNvPr id="74" name="c141">
              <a:extLst>
                <a:ext uri="{FF2B5EF4-FFF2-40B4-BE49-F238E27FC236}">
                  <a16:creationId xmlns:a16="http://schemas.microsoft.com/office/drawing/2014/main" id="{33848A06-B22E-4ED9-B70A-85D6EF7627EF}"/>
                </a:ext>
              </a:extLst>
            </p:cNvPr>
            <p:cNvPicPr>
              <a:picLocks noChangeAspect="1"/>
            </p:cNvPicPr>
            <p:nvPr/>
          </p:nvPicPr>
          <p:blipFill rotWithShape="1">
            <a:blip r:embed="rId16">
              <a:extLst>
                <a:ext uri="{28A0092B-C50C-407E-A947-70E740481C1C}">
                  <a14:useLocalDpi xmlns:a14="http://schemas.microsoft.com/office/drawing/2010/main" val="0"/>
                </a:ext>
              </a:extLst>
            </a:blip>
            <a:srcRect l="60549" t="43266" r="21565" b="18575"/>
            <a:stretch/>
          </p:blipFill>
          <p:spPr>
            <a:xfrm>
              <a:off x="7538928" y="2707940"/>
              <a:ext cx="1225751" cy="2042107"/>
            </a:xfrm>
            <a:prstGeom prst="rect">
              <a:avLst/>
            </a:prstGeom>
          </p:spPr>
        </p:pic>
        <p:sp>
          <p:nvSpPr>
            <p:cNvPr id="80" name="TextBox 79">
              <a:hlinkClick r:id="" action="ppaction://noaction"/>
            </p:cNvPr>
            <p:cNvSpPr txBox="1"/>
            <p:nvPr/>
          </p:nvSpPr>
          <p:spPr>
            <a:xfrm>
              <a:off x="7918906" y="2970447"/>
              <a:ext cx="489711" cy="646331"/>
            </a:xfrm>
            <a:prstGeom prst="rect">
              <a:avLst/>
            </a:prstGeom>
            <a:noFill/>
          </p:spPr>
          <p:txBody>
            <a:bodyPr wrap="square" rtlCol="0">
              <a:spAutoFit/>
            </a:bodyPr>
            <a:lstStyle/>
            <a:p>
              <a:pPr marL="0" marR="0" lvl="0" indent="0" algn="l" defTabSz="912114" rtl="0" eaLnBrk="1" fontAlgn="auto" latinLnBrk="0" hangingPunct="1">
                <a:lnSpc>
                  <a:spcPct val="100000"/>
                </a:lnSpc>
                <a:spcBef>
                  <a:spcPts val="0"/>
                </a:spcBef>
                <a:spcAft>
                  <a:spcPts val="0"/>
                </a:spcAft>
                <a:buClrTx/>
                <a:buSzTx/>
                <a:buFont typeface="Arial"/>
                <a:buNone/>
                <a:tabLst/>
                <a:defRPr/>
              </a:pPr>
              <a:r>
                <a:rPr kumimoji="0" lang="en-US" sz="3591"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4</a:t>
              </a:r>
            </a:p>
          </p:txBody>
        </p:sp>
      </p:grpSp>
      <p:pic>
        <p:nvPicPr>
          <p:cNvPr id="10" name="Picture 9">
            <a:extLst>
              <a:ext uri="{FF2B5EF4-FFF2-40B4-BE49-F238E27FC236}">
                <a16:creationId xmlns:a16="http://schemas.microsoft.com/office/drawing/2014/main" id="{52A512A5-3174-424F-8EF4-AD585C439493}"/>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0" b="94167" l="6571" r="97714"/>
                    </a14:imgEffect>
                  </a14:imgLayer>
                </a14:imgProps>
              </a:ext>
            </a:extLst>
          </a:blip>
          <a:stretch>
            <a:fillRect/>
          </a:stretch>
        </p:blipFill>
        <p:spPr>
          <a:xfrm>
            <a:off x="1700465" y="1851662"/>
            <a:ext cx="791473" cy="1221130"/>
          </a:xfrm>
          <a:prstGeom prst="rect">
            <a:avLst/>
          </a:prstGeom>
        </p:spPr>
      </p:pic>
    </p:spTree>
    <p:extLst>
      <p:ext uri="{BB962C8B-B14F-4D97-AF65-F5344CB8AC3E}">
        <p14:creationId xmlns:p14="http://schemas.microsoft.com/office/powerpoint/2010/main" val="32592720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path" presetSubtype="0" accel="50000" decel="50000" fill="hold" nodeType="withEffect">
                                  <p:stCondLst>
                                    <p:cond delay="0"/>
                                  </p:stCondLst>
                                  <p:childTnLst>
                                    <p:animMotion origin="layout" path="M 3.125E-6 -3.7037E-6 C 0.00195 -0.00301 0.01198 -0.03402 0.03698 -0.03194 C 0.075 -0.02893 0.08997 -0.00694 0.125 -0.02893 C 0.147 -0.04189 0.17304 -0.075 0.19205 -0.07407 C 0.23502 -0.07291 0.24401 -0.03889 0.24401 -0.0081 C 0.24505 0.03611 0.18906 0.07292 0.12096 0.07709 C 0.05195 0.0801 -0.00495 0.03311 3.125E-6 -3.7037E-6 Z " pathEditMode="relative" rAng="0" ptsTypes="AAAAAAA">
                                      <p:cBhvr>
                                        <p:cTn id="6" dur="15000" fill="hold"/>
                                        <p:tgtEl>
                                          <p:spTgt spid="6"/>
                                        </p:tgtEl>
                                        <p:attrNameLst>
                                          <p:attrName>ppt_x</p:attrName>
                                          <p:attrName>ppt_y</p:attrName>
                                        </p:attrNameLst>
                                      </p:cBhvr>
                                      <p:rCtr x="12174" y="139"/>
                                    </p:animMotion>
                                  </p:childTnLst>
                                </p:cTn>
                              </p:par>
                              <p:par>
                                <p:cTn id="7" presetID="31" presetClass="path" presetSubtype="0" accel="50000" decel="50000" fill="hold" nodeType="withEffect">
                                  <p:stCondLst>
                                    <p:cond delay="0"/>
                                  </p:stCondLst>
                                  <p:childTnLst>
                                    <p:animMotion origin="layout" path="M 0 0 C 0.002 -0.003 0.012 -0.034 0.037 -0.032 C 0.075 -0.029 0.09 -0.007 0.125 -0.029 C 0.147 -0.042 0.173 -0.075 0.192 -0.074 C 0.235 -0.073 0.244 -0.039 0.244 -0.008 C 0.245 0.036 0.189 0.073 0.121 0.077 C 0.052 0.08 -0.005 0.033 0 0 Z" pathEditMode="relative" ptsTypes="">
                                      <p:cBhvr>
                                        <p:cTn id="8" dur="15000" fill="hold"/>
                                        <p:tgtEl>
                                          <p:spTgt spid="5"/>
                                        </p:tgtEl>
                                        <p:attrNameLst>
                                          <p:attrName>ppt_x</p:attrName>
                                          <p:attrName>ppt_y</p:attrName>
                                        </p:attrNameLst>
                                      </p:cBhvr>
                                    </p:animMotion>
                                  </p:childTnLst>
                                </p:cTn>
                              </p:par>
                              <p:par>
                                <p:cTn id="9" presetID="31" presetClass="path" presetSubtype="0" accel="50000" decel="50000" fill="hold" nodeType="withEffect">
                                  <p:stCondLst>
                                    <p:cond delay="0"/>
                                  </p:stCondLst>
                                  <p:childTnLst>
                                    <p:animMotion origin="layout" path="M -0.07005 0.00694 C -0.06914 0.00231 -0.06432 -0.04398 -0.05234 -0.04074 C -0.03411 -0.03634 -0.02682 -0.00347 -0.01002 -0.03634 C 0.00053 -0.05579 0.01303 -0.10509 0.02214 -0.1037 C 0.04271 -0.10208 0.04714 -0.05116 0.04714 -0.00532 C 0.04753 0.06065 0.02071 0.11574 -0.01197 0.12199 C -0.04518 0.12639 -0.07239 0.05625 -0.07005 0.00694 Z " pathEditMode="relative" rAng="0" ptsTypes="AAAAAAA">
                                      <p:cBhvr>
                                        <p:cTn id="10" dur="15000" fill="hold"/>
                                        <p:tgtEl>
                                          <p:spTgt spid="7"/>
                                        </p:tgtEl>
                                        <p:attrNameLst>
                                          <p:attrName>ppt_x</p:attrName>
                                          <p:attrName>ppt_y</p:attrName>
                                        </p:attrNameLst>
                                      </p:cBhvr>
                                      <p:rCtr x="5846" y="208"/>
                                    </p:animMotion>
                                  </p:childTnLst>
                                </p:cTn>
                              </p:par>
                              <p:par>
                                <p:cTn id="11" presetID="31" presetClass="path" presetSubtype="0" accel="50000" decel="50000" fill="hold" nodeType="withEffect">
                                  <p:stCondLst>
                                    <p:cond delay="0"/>
                                  </p:stCondLst>
                                  <p:childTnLst>
                                    <p:animMotion origin="layout" path="M -2.91667E-6 -7.40741E-7 C -0.00091 -0.00532 -0.00534 -0.05856 -0.01666 -0.05509 C -0.03359 -0.04977 -0.04036 -0.01204 -0.05612 -0.04977 C -0.06601 -0.07222 -0.0776 -0.12917 -0.08619 -0.12755 C -0.10547 -0.12546 -0.1095 -0.0669 -0.1095 -0.01412 C -0.11002 0.06204 -0.08489 0.12546 -0.05429 0.13264 C -0.0233 0.13773 0.00222 0.05695 -2.91667E-6 -7.40741E-7 Z " pathEditMode="relative" rAng="0" ptsTypes="AAAAAAA">
                                      <p:cBhvr>
                                        <p:cTn id="12" dur="15000" fill="hold"/>
                                        <p:tgtEl>
                                          <p:spTgt spid="8"/>
                                        </p:tgtEl>
                                        <p:attrNameLst>
                                          <p:attrName>ppt_x</p:attrName>
                                          <p:attrName>ppt_y</p:attrName>
                                        </p:attrNameLst>
                                      </p:cBhvr>
                                      <p:rCtr x="-5482" y="231"/>
                                    </p:animMotion>
                                  </p:childTnLst>
                                </p:cTn>
                              </p:par>
                              <p:par>
                                <p:cTn id="13" presetID="1" presetClass="entr" presetSubtype="0" fill="hold" nodeType="withEffect">
                                  <p:stCondLst>
                                    <p:cond delay="0"/>
                                  </p:stCondLst>
                                  <p:childTnLst>
                                    <p:set>
                                      <p:cBhvr>
                                        <p:cTn id="14" dur="1" fill="hold">
                                          <p:stCondLst>
                                            <p:cond delay="0"/>
                                          </p:stCondLst>
                                        </p:cTn>
                                        <p:tgtEl>
                                          <p:spTgt spid="136"/>
                                        </p:tgtEl>
                                        <p:attrNameLst>
                                          <p:attrName>style.visibility</p:attrName>
                                        </p:attrNameLst>
                                      </p:cBhvr>
                                      <p:to>
                                        <p:strVal val="visible"/>
                                      </p:to>
                                    </p:set>
                                  </p:childTnLst>
                                </p:cTn>
                              </p:par>
                            </p:childTnLst>
                          </p:cTn>
                        </p:par>
                        <p:par>
                          <p:cTn id="15" fill="hold">
                            <p:stCondLst>
                              <p:cond delay="15000"/>
                            </p:stCondLst>
                            <p:childTnLst>
                              <p:par>
                                <p:cTn id="16" presetID="42" presetClass="entr" presetSubtype="0" fill="hold" nodeType="afterEffect">
                                  <p:stCondLst>
                                    <p:cond delay="0"/>
                                  </p:stCondLst>
                                  <p:childTnLst>
                                    <p:set>
                                      <p:cBhvr>
                                        <p:cTn id="17" dur="1" fill="hold">
                                          <p:stCondLst>
                                            <p:cond delay="0"/>
                                          </p:stCondLst>
                                        </p:cTn>
                                        <p:tgtEl>
                                          <p:spTgt spid="110"/>
                                        </p:tgtEl>
                                        <p:attrNameLst>
                                          <p:attrName>style.visibility</p:attrName>
                                        </p:attrNameLst>
                                      </p:cBhvr>
                                      <p:to>
                                        <p:strVal val="visible"/>
                                      </p:to>
                                    </p:set>
                                    <p:animEffect transition="in" filter="fade">
                                      <p:cBhvr>
                                        <p:cTn id="18" dur="1000"/>
                                        <p:tgtEl>
                                          <p:spTgt spid="110"/>
                                        </p:tgtEl>
                                      </p:cBhvr>
                                    </p:animEffect>
                                    <p:anim calcmode="lin" valueType="num">
                                      <p:cBhvr>
                                        <p:cTn id="19" dur="1000" fill="hold"/>
                                        <p:tgtEl>
                                          <p:spTgt spid="110"/>
                                        </p:tgtEl>
                                        <p:attrNameLst>
                                          <p:attrName>ppt_x</p:attrName>
                                        </p:attrNameLst>
                                      </p:cBhvr>
                                      <p:tavLst>
                                        <p:tav tm="0">
                                          <p:val>
                                            <p:strVal val="#ppt_x"/>
                                          </p:val>
                                        </p:tav>
                                        <p:tav tm="100000">
                                          <p:val>
                                            <p:strVal val="#ppt_x"/>
                                          </p:val>
                                        </p:tav>
                                      </p:tavLst>
                                    </p:anim>
                                    <p:anim calcmode="lin" valueType="num">
                                      <p:cBhvr>
                                        <p:cTn id="20" dur="1000" fill="hold"/>
                                        <p:tgtEl>
                                          <p:spTgt spid="1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56" presetClass="path" presetSubtype="0" accel="50000" decel="50000" fill="hold" nodeType="clickEffect">
                                  <p:stCondLst>
                                    <p:cond delay="0"/>
                                  </p:stCondLst>
                                  <p:childTnLst>
                                    <p:animMotion origin="layout" path="M 1.25E-6 1.11022E-16 L 0.21549 -0.12963 " pathEditMode="relative" rAng="0" ptsTypes="AA">
                                      <p:cBhvr>
                                        <p:cTn id="25" dur="2000" fill="hold"/>
                                        <p:tgtEl>
                                          <p:spTgt spid="5"/>
                                        </p:tgtEl>
                                        <p:attrNameLst>
                                          <p:attrName>ppt_x</p:attrName>
                                          <p:attrName>ppt_y</p:attrName>
                                        </p:attrNameLst>
                                      </p:cBhvr>
                                      <p:rCtr x="10768" y="-6481"/>
                                    </p:animMotion>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50"/>
                                        </p:tgtEl>
                                        <p:attrNameLst>
                                          <p:attrName>style.visibility</p:attrName>
                                        </p:attrNameLst>
                                      </p:cBhvr>
                                      <p:to>
                                        <p:strVal val="visible"/>
                                      </p:to>
                                    </p:set>
                                    <p:animEffect transition="in" filter="fade">
                                      <p:cBhvr>
                                        <p:cTn id="29" dur="1000"/>
                                        <p:tgtEl>
                                          <p:spTgt spid="50"/>
                                        </p:tgtEl>
                                      </p:cBhvr>
                                    </p:animEffect>
                                    <p:anim calcmode="lin" valueType="num">
                                      <p:cBhvr>
                                        <p:cTn id="30" dur="1000" fill="hold"/>
                                        <p:tgtEl>
                                          <p:spTgt spid="50"/>
                                        </p:tgtEl>
                                        <p:attrNameLst>
                                          <p:attrName>ppt_x</p:attrName>
                                        </p:attrNameLst>
                                      </p:cBhvr>
                                      <p:tavLst>
                                        <p:tav tm="0">
                                          <p:val>
                                            <p:strVal val="#ppt_x"/>
                                          </p:val>
                                        </p:tav>
                                        <p:tav tm="100000">
                                          <p:val>
                                            <p:strVal val="#ppt_x"/>
                                          </p:val>
                                        </p:tav>
                                      </p:tavLst>
                                    </p:anim>
                                    <p:anim calcmode="lin" valueType="num">
                                      <p:cBhvr>
                                        <p:cTn id="31" dur="1000" fill="hold"/>
                                        <p:tgtEl>
                                          <p:spTgt spid="50"/>
                                        </p:tgtEl>
                                        <p:attrNameLst>
                                          <p:attrName>ppt_y</p:attrName>
                                        </p:attrNameLst>
                                      </p:cBhvr>
                                      <p:tavLst>
                                        <p:tav tm="0">
                                          <p:val>
                                            <p:strVal val="#ppt_y+.1"/>
                                          </p:val>
                                        </p:tav>
                                        <p:tav tm="100000">
                                          <p:val>
                                            <p:strVal val="#ppt_y"/>
                                          </p:val>
                                        </p:tav>
                                      </p:tavLst>
                                    </p:anim>
                                  </p:childTnLst>
                                </p:cTn>
                              </p:par>
                            </p:childTnLst>
                          </p:cTn>
                        </p:par>
                        <p:par>
                          <p:cTn id="32" fill="hold">
                            <p:stCondLst>
                              <p:cond delay="3000"/>
                            </p:stCondLst>
                            <p:childTnLst>
                              <p:par>
                                <p:cTn id="33" presetID="1" presetClass="exit" presetSubtype="0" fill="hold" nodeType="afterEffect">
                                  <p:stCondLst>
                                    <p:cond delay="0"/>
                                  </p:stCondLst>
                                  <p:childTnLst>
                                    <p:set>
                                      <p:cBhvr>
                                        <p:cTn id="34" dur="1" fill="hold">
                                          <p:stCondLst>
                                            <p:cond delay="0"/>
                                          </p:stCondLst>
                                        </p:cTn>
                                        <p:tgtEl>
                                          <p:spTgt spid="5"/>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13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2"/>
                                        </p:tgtEl>
                                        <p:attrNameLst>
                                          <p:attrName>style.visibility</p:attrName>
                                        </p:attrNameLst>
                                      </p:cBhvr>
                                      <p:to>
                                        <p:strVal val="visible"/>
                                      </p:to>
                                    </p:set>
                                  </p:childTnLst>
                                </p:cTn>
                              </p:par>
                              <p:par>
                                <p:cTn id="39" presetID="1" presetClass="exit" presetSubtype="0" fill="hold" nodeType="withEffect">
                                  <p:stCondLst>
                                    <p:cond delay="0"/>
                                  </p:stCondLst>
                                  <p:childTnLst>
                                    <p:set>
                                      <p:cBhvr>
                                        <p:cTn id="40" dur="1" fill="hold">
                                          <p:stCondLst>
                                            <p:cond delay="0"/>
                                          </p:stCondLst>
                                        </p:cTn>
                                        <p:tgtEl>
                                          <p:spTgt spid="136"/>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500"/>
                                        <p:tgtEl>
                                          <p:spTgt spid="9"/>
                                        </p:tgtEl>
                                      </p:cBhvr>
                                    </p:animEffect>
                                    <p:set>
                                      <p:cBhvr>
                                        <p:cTn id="43" dur="1" fill="hold">
                                          <p:stCondLst>
                                            <p:cond delay="499"/>
                                          </p:stCondLst>
                                        </p:cTn>
                                        <p:tgtEl>
                                          <p:spTgt spid="9"/>
                                        </p:tgtEl>
                                        <p:attrNameLst>
                                          <p:attrName>style.visibility</p:attrName>
                                        </p:attrNameLst>
                                      </p:cBhvr>
                                      <p:to>
                                        <p:strVal val="hidden"/>
                                      </p:to>
                                    </p:set>
                                  </p:childTnLst>
                                </p:cTn>
                              </p:par>
                            </p:childTnLst>
                          </p:cTn>
                        </p:par>
                        <p:par>
                          <p:cTn id="44" fill="hold">
                            <p:stCondLst>
                              <p:cond delay="3500"/>
                            </p:stCondLst>
                            <p:childTnLst>
                              <p:par>
                                <p:cTn id="45" presetID="10" presetClass="exit" presetSubtype="0" fill="hold" nodeType="afterEffect">
                                  <p:stCondLst>
                                    <p:cond delay="0"/>
                                  </p:stCondLst>
                                  <p:childTnLst>
                                    <p:animEffect transition="out" filter="fade">
                                      <p:cBhvr>
                                        <p:cTn id="46" dur="500"/>
                                        <p:tgtEl>
                                          <p:spTgt spid="82"/>
                                        </p:tgtEl>
                                      </p:cBhvr>
                                    </p:animEffect>
                                    <p:set>
                                      <p:cBhvr>
                                        <p:cTn id="47" dur="1" fill="hold">
                                          <p:stCondLst>
                                            <p:cond delay="4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8" restart="whenNotActive" fill="hold" evtFilter="cancelBubble" nodeType="interactiveSeq">
                <p:stCondLst>
                  <p:cond evt="onClick" delay="0">
                    <p:tgtEl>
                      <p:spTgt spid="92"/>
                    </p:tgtEl>
                  </p:cond>
                </p:stCondLst>
                <p:endSync evt="end" delay="0">
                  <p:rtn val="all"/>
                </p:endSync>
                <p:childTnLst>
                  <p:par>
                    <p:cTn id="49" fill="hold">
                      <p:stCondLst>
                        <p:cond delay="0"/>
                      </p:stCondLst>
                      <p:childTnLst>
                        <p:par>
                          <p:cTn id="50" fill="hold">
                            <p:stCondLst>
                              <p:cond delay="0"/>
                            </p:stCondLst>
                            <p:childTnLst>
                              <p:par>
                                <p:cTn id="51" presetID="56" presetClass="path" presetSubtype="0" accel="50000" decel="50000" fill="hold" nodeType="clickEffect">
                                  <p:stCondLst>
                                    <p:cond delay="0"/>
                                  </p:stCondLst>
                                  <p:childTnLst>
                                    <p:animMotion origin="layout" path="M -4.58333E-6 3.7037E-7 L -0.1177 -0.22153 " pathEditMode="relative" rAng="0" ptsTypes="AA">
                                      <p:cBhvr>
                                        <p:cTn id="52" dur="2000" fill="hold"/>
                                        <p:tgtEl>
                                          <p:spTgt spid="7"/>
                                        </p:tgtEl>
                                        <p:attrNameLst>
                                          <p:attrName>ppt_x</p:attrName>
                                          <p:attrName>ppt_y</p:attrName>
                                        </p:attrNameLst>
                                      </p:cBhvr>
                                      <p:rCtr x="-5885" y="-11088"/>
                                    </p:animMotion>
                                  </p:childTnLst>
                                </p:cTn>
                              </p:par>
                            </p:childTnLst>
                          </p:cTn>
                        </p:par>
                        <p:par>
                          <p:cTn id="53" fill="hold">
                            <p:stCondLst>
                              <p:cond delay="2000"/>
                            </p:stCondLst>
                            <p:childTnLst>
                              <p:par>
                                <p:cTn id="54" presetID="42" presetClass="entr" presetSubtype="0" fill="hold" nodeType="afterEffect">
                                  <p:stCondLst>
                                    <p:cond delay="0"/>
                                  </p:stCondLst>
                                  <p:childTnLst>
                                    <p:set>
                                      <p:cBhvr>
                                        <p:cTn id="55" dur="1" fill="hold">
                                          <p:stCondLst>
                                            <p:cond delay="0"/>
                                          </p:stCondLst>
                                        </p:cTn>
                                        <p:tgtEl>
                                          <p:spTgt spid="85"/>
                                        </p:tgtEl>
                                        <p:attrNameLst>
                                          <p:attrName>style.visibility</p:attrName>
                                        </p:attrNameLst>
                                      </p:cBhvr>
                                      <p:to>
                                        <p:strVal val="visible"/>
                                      </p:to>
                                    </p:set>
                                    <p:animEffect transition="in" filter="fade">
                                      <p:cBhvr>
                                        <p:cTn id="56" dur="1000"/>
                                        <p:tgtEl>
                                          <p:spTgt spid="85"/>
                                        </p:tgtEl>
                                      </p:cBhvr>
                                    </p:animEffect>
                                    <p:anim calcmode="lin" valueType="num">
                                      <p:cBhvr>
                                        <p:cTn id="57" dur="1000" fill="hold"/>
                                        <p:tgtEl>
                                          <p:spTgt spid="85"/>
                                        </p:tgtEl>
                                        <p:attrNameLst>
                                          <p:attrName>ppt_x</p:attrName>
                                        </p:attrNameLst>
                                      </p:cBhvr>
                                      <p:tavLst>
                                        <p:tav tm="0">
                                          <p:val>
                                            <p:strVal val="#ppt_x"/>
                                          </p:val>
                                        </p:tav>
                                        <p:tav tm="100000">
                                          <p:val>
                                            <p:strVal val="#ppt_x"/>
                                          </p:val>
                                        </p:tav>
                                      </p:tavLst>
                                    </p:anim>
                                    <p:anim calcmode="lin" valueType="num">
                                      <p:cBhvr>
                                        <p:cTn id="58" dur="1000" fill="hold"/>
                                        <p:tgtEl>
                                          <p:spTgt spid="85"/>
                                        </p:tgtEl>
                                        <p:attrNameLst>
                                          <p:attrName>ppt_y</p:attrName>
                                        </p:attrNameLst>
                                      </p:cBhvr>
                                      <p:tavLst>
                                        <p:tav tm="0">
                                          <p:val>
                                            <p:strVal val="#ppt_y+.1"/>
                                          </p:val>
                                        </p:tav>
                                        <p:tav tm="100000">
                                          <p:val>
                                            <p:strVal val="#ppt_y"/>
                                          </p:val>
                                        </p:tav>
                                      </p:tavLst>
                                    </p:anim>
                                  </p:childTnLst>
                                </p:cTn>
                              </p:par>
                            </p:childTnLst>
                          </p:cTn>
                        </p:par>
                        <p:par>
                          <p:cTn id="59" fill="hold">
                            <p:stCondLst>
                              <p:cond delay="3000"/>
                            </p:stCondLst>
                            <p:childTnLst>
                              <p:par>
                                <p:cTn id="60" presetID="10" presetClass="exit" presetSubtype="0" fill="hold" nodeType="afterEffect">
                                  <p:stCondLst>
                                    <p:cond delay="0"/>
                                  </p:stCondLst>
                                  <p:childTnLst>
                                    <p:animEffect transition="out" filter="fade">
                                      <p:cBhvr>
                                        <p:cTn id="61" dur="500"/>
                                        <p:tgtEl>
                                          <p:spTgt spid="7"/>
                                        </p:tgtEl>
                                      </p:cBhvr>
                                    </p:animEffect>
                                    <p:set>
                                      <p:cBhvr>
                                        <p:cTn id="62" dur="1" fill="hold">
                                          <p:stCondLst>
                                            <p:cond delay="499"/>
                                          </p:stCondLst>
                                        </p:cTn>
                                        <p:tgtEl>
                                          <p:spTgt spid="7"/>
                                        </p:tgtEl>
                                        <p:attrNameLst>
                                          <p:attrName>style.visibility</p:attrName>
                                        </p:attrNameLst>
                                      </p:cBhvr>
                                      <p:to>
                                        <p:strVal val="hidden"/>
                                      </p:to>
                                    </p:set>
                                  </p:childTnLst>
                                </p:cTn>
                              </p:par>
                              <p:par>
                                <p:cTn id="63" presetID="10" presetClass="exit" presetSubtype="0" fill="hold" grpId="0" nodeType="withEffect">
                                  <p:stCondLst>
                                    <p:cond delay="0"/>
                                  </p:stCondLst>
                                  <p:childTnLst>
                                    <p:animEffect transition="out" filter="fade">
                                      <p:cBhvr>
                                        <p:cTn id="64" dur="500"/>
                                        <p:tgtEl>
                                          <p:spTgt spid="92"/>
                                        </p:tgtEl>
                                      </p:cBhvr>
                                    </p:animEffect>
                                    <p:set>
                                      <p:cBhvr>
                                        <p:cTn id="65" dur="1" fill="hold">
                                          <p:stCondLst>
                                            <p:cond delay="499"/>
                                          </p:stCondLst>
                                        </p:cTn>
                                        <p:tgtEl>
                                          <p:spTgt spid="92"/>
                                        </p:tgtEl>
                                        <p:attrNameLst>
                                          <p:attrName>style.visibility</p:attrName>
                                        </p:attrNameLst>
                                      </p:cBhvr>
                                      <p:to>
                                        <p:strVal val="hidden"/>
                                      </p:to>
                                    </p:set>
                                  </p:childTnLst>
                                </p:cTn>
                              </p:par>
                            </p:childTnLst>
                          </p:cTn>
                        </p:par>
                      </p:childTnLst>
                    </p:cTn>
                  </p:par>
                </p:childTnLst>
              </p:cTn>
              <p:nextCondLst>
                <p:cond evt="onClick" delay="0">
                  <p:tgtEl>
                    <p:spTgt spid="92"/>
                  </p:tgtEl>
                </p:cond>
              </p:nextCondLst>
            </p:seq>
            <p:seq concurrent="1" nextAc="seek">
              <p:cTn id="66" restart="whenNotActive" fill="hold" evtFilter="cancelBubble" nodeType="interactiveSeq">
                <p:stCondLst>
                  <p:cond evt="onClick" delay="0">
                    <p:tgtEl>
                      <p:spTgt spid="90"/>
                    </p:tgtEl>
                  </p:cond>
                </p:stCondLst>
                <p:endSync evt="end" delay="0">
                  <p:rtn val="all"/>
                </p:endSync>
                <p:childTnLst>
                  <p:par>
                    <p:cTn id="67" fill="hold">
                      <p:stCondLst>
                        <p:cond delay="0"/>
                      </p:stCondLst>
                      <p:childTnLst>
                        <p:par>
                          <p:cTn id="68" fill="hold">
                            <p:stCondLst>
                              <p:cond delay="0"/>
                            </p:stCondLst>
                            <p:childTnLst>
                              <p:par>
                                <p:cTn id="69" presetID="64" presetClass="path" presetSubtype="0" accel="50000" decel="50000" fill="hold" nodeType="clickEffect">
                                  <p:stCondLst>
                                    <p:cond delay="0"/>
                                  </p:stCondLst>
                                  <p:childTnLst>
                                    <p:animMotion origin="layout" path="M 3.125E-6 4.07407E-6 L 0.04271 -0.57315 " pathEditMode="relative" rAng="0" ptsTypes="AA">
                                      <p:cBhvr>
                                        <p:cTn id="70" dur="2000" fill="hold"/>
                                        <p:tgtEl>
                                          <p:spTgt spid="94"/>
                                        </p:tgtEl>
                                        <p:attrNameLst>
                                          <p:attrName>ppt_x</p:attrName>
                                          <p:attrName>ppt_y</p:attrName>
                                        </p:attrNameLst>
                                      </p:cBhvr>
                                      <p:rCtr x="2135" y="-28657"/>
                                    </p:animMotion>
                                  </p:childTnLst>
                                </p:cTn>
                              </p:par>
                              <p:par>
                                <p:cTn id="71" presetID="1" presetClass="entr" presetSubtype="0" fill="hold" nodeType="withEffect">
                                  <p:stCondLst>
                                    <p:cond delay="0"/>
                                  </p:stCondLst>
                                  <p:childTnLst>
                                    <p:set>
                                      <p:cBhvr>
                                        <p:cTn id="72" dur="1" fill="hold">
                                          <p:stCondLst>
                                            <p:cond delay="0"/>
                                          </p:stCondLst>
                                        </p:cTn>
                                        <p:tgtEl>
                                          <p:spTgt spid="94"/>
                                        </p:tgtEl>
                                        <p:attrNameLst>
                                          <p:attrName>style.visibility</p:attrName>
                                        </p:attrNameLst>
                                      </p:cBhvr>
                                      <p:to>
                                        <p:strVal val="visible"/>
                                      </p:to>
                                    </p:set>
                                  </p:childTnLst>
                                </p:cTn>
                              </p:par>
                              <p:par>
                                <p:cTn id="73" presetID="1" presetClass="exit" presetSubtype="0" fill="hold" nodeType="withEffect">
                                  <p:stCondLst>
                                    <p:cond delay="0"/>
                                  </p:stCondLst>
                                  <p:childTnLst>
                                    <p:set>
                                      <p:cBhvr>
                                        <p:cTn id="74" dur="1" fill="hold">
                                          <p:stCondLst>
                                            <p:cond delay="0"/>
                                          </p:stCondLst>
                                        </p:cTn>
                                        <p:tgtEl>
                                          <p:spTgt spid="6"/>
                                        </p:tgtEl>
                                        <p:attrNameLst>
                                          <p:attrName>style.visibility</p:attrName>
                                        </p:attrNameLst>
                                      </p:cBhvr>
                                      <p:to>
                                        <p:strVal val="hidden"/>
                                      </p:to>
                                    </p:set>
                                  </p:childTnLst>
                                </p:cTn>
                              </p:par>
                              <p:par>
                                <p:cTn id="75" presetID="1" presetClass="entr" presetSubtype="0" fill="hold" nodeType="withEffect">
                                  <p:stCondLst>
                                    <p:cond delay="0"/>
                                  </p:stCondLst>
                                  <p:childTnLst>
                                    <p:set>
                                      <p:cBhvr>
                                        <p:cTn id="76" dur="1" fill="hold">
                                          <p:stCondLst>
                                            <p:cond delay="0"/>
                                          </p:stCondLst>
                                        </p:cTn>
                                        <p:tgtEl>
                                          <p:spTgt spid="94"/>
                                        </p:tgtEl>
                                        <p:attrNameLst>
                                          <p:attrName>style.visibility</p:attrName>
                                        </p:attrNameLst>
                                      </p:cBhvr>
                                      <p:to>
                                        <p:strVal val="visible"/>
                                      </p:to>
                                    </p:set>
                                  </p:childTnLst>
                                </p:cTn>
                              </p:par>
                            </p:childTnLst>
                          </p:cTn>
                        </p:par>
                        <p:par>
                          <p:cTn id="77" fill="hold">
                            <p:stCondLst>
                              <p:cond delay="2000"/>
                            </p:stCondLst>
                            <p:childTnLst>
                              <p:par>
                                <p:cTn id="78" presetID="42" presetClass="entr" presetSubtype="0" fill="hold" nodeType="afterEffect">
                                  <p:stCondLst>
                                    <p:cond delay="0"/>
                                  </p:stCondLst>
                                  <p:childTnLst>
                                    <p:set>
                                      <p:cBhvr>
                                        <p:cTn id="79" dur="1" fill="hold">
                                          <p:stCondLst>
                                            <p:cond delay="0"/>
                                          </p:stCondLst>
                                        </p:cTn>
                                        <p:tgtEl>
                                          <p:spTgt spid="97"/>
                                        </p:tgtEl>
                                        <p:attrNameLst>
                                          <p:attrName>style.visibility</p:attrName>
                                        </p:attrNameLst>
                                      </p:cBhvr>
                                      <p:to>
                                        <p:strVal val="visible"/>
                                      </p:to>
                                    </p:set>
                                    <p:animEffect transition="in" filter="fade">
                                      <p:cBhvr>
                                        <p:cTn id="80" dur="1000"/>
                                        <p:tgtEl>
                                          <p:spTgt spid="97"/>
                                        </p:tgtEl>
                                      </p:cBhvr>
                                    </p:animEffect>
                                    <p:anim calcmode="lin" valueType="num">
                                      <p:cBhvr>
                                        <p:cTn id="81" dur="1000" fill="hold"/>
                                        <p:tgtEl>
                                          <p:spTgt spid="97"/>
                                        </p:tgtEl>
                                        <p:attrNameLst>
                                          <p:attrName>ppt_x</p:attrName>
                                        </p:attrNameLst>
                                      </p:cBhvr>
                                      <p:tavLst>
                                        <p:tav tm="0">
                                          <p:val>
                                            <p:strVal val="#ppt_x"/>
                                          </p:val>
                                        </p:tav>
                                        <p:tav tm="100000">
                                          <p:val>
                                            <p:strVal val="#ppt_x"/>
                                          </p:val>
                                        </p:tav>
                                      </p:tavLst>
                                    </p:anim>
                                    <p:anim calcmode="lin" valueType="num">
                                      <p:cBhvr>
                                        <p:cTn id="82" dur="1000" fill="hold"/>
                                        <p:tgtEl>
                                          <p:spTgt spid="97"/>
                                        </p:tgtEl>
                                        <p:attrNameLst>
                                          <p:attrName>ppt_y</p:attrName>
                                        </p:attrNameLst>
                                      </p:cBhvr>
                                      <p:tavLst>
                                        <p:tav tm="0">
                                          <p:val>
                                            <p:strVal val="#ppt_y+.1"/>
                                          </p:val>
                                        </p:tav>
                                        <p:tav tm="100000">
                                          <p:val>
                                            <p:strVal val="#ppt_y"/>
                                          </p:val>
                                        </p:tav>
                                      </p:tavLst>
                                    </p:anim>
                                  </p:childTnLst>
                                </p:cTn>
                              </p:par>
                              <p:par>
                                <p:cTn id="83" presetID="10" presetClass="exit" presetSubtype="0" fill="hold" grpId="0" nodeType="withEffect">
                                  <p:stCondLst>
                                    <p:cond delay="0"/>
                                  </p:stCondLst>
                                  <p:childTnLst>
                                    <p:animEffect transition="out" filter="fade">
                                      <p:cBhvr>
                                        <p:cTn id="84" dur="500"/>
                                        <p:tgtEl>
                                          <p:spTgt spid="90"/>
                                        </p:tgtEl>
                                      </p:cBhvr>
                                    </p:animEffect>
                                    <p:set>
                                      <p:cBhvr>
                                        <p:cTn id="85" dur="1" fill="hold">
                                          <p:stCondLst>
                                            <p:cond delay="499"/>
                                          </p:stCondLst>
                                        </p:cTn>
                                        <p:tgtEl>
                                          <p:spTgt spid="90"/>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94"/>
                                        </p:tgtEl>
                                      </p:cBhvr>
                                    </p:animEffect>
                                    <p:set>
                                      <p:cBhvr>
                                        <p:cTn id="88" dur="1" fill="hold">
                                          <p:stCondLst>
                                            <p:cond delay="499"/>
                                          </p:stCondLst>
                                        </p:cTn>
                                        <p:tgtEl>
                                          <p:spTgt spid="94"/>
                                        </p:tgtEl>
                                        <p:attrNameLst>
                                          <p:attrName>style.visibility</p:attrName>
                                        </p:attrNameLst>
                                      </p:cBhvr>
                                      <p:to>
                                        <p:strVal val="hidden"/>
                                      </p:to>
                                    </p:set>
                                  </p:childTnLst>
                                </p:cTn>
                              </p:par>
                            </p:childTnLst>
                          </p:cTn>
                        </p:par>
                      </p:childTnLst>
                    </p:cTn>
                  </p:par>
                </p:childTnLst>
              </p:cTn>
              <p:nextCondLst>
                <p:cond evt="onClick" delay="0">
                  <p:tgtEl>
                    <p:spTgt spid="90"/>
                  </p:tgtEl>
                </p:cond>
              </p:nextCondLst>
            </p:seq>
            <p:seq concurrent="1" nextAc="seek">
              <p:cTn id="89" restart="whenNotActive" fill="hold" evtFilter="cancelBubble" nodeType="interactiveSeq">
                <p:stCondLst>
                  <p:cond evt="onClick" delay="0">
                    <p:tgtEl>
                      <p:spTgt spid="91"/>
                    </p:tgtEl>
                  </p:cond>
                </p:stCondLst>
                <p:endSync evt="end" delay="0">
                  <p:rtn val="all"/>
                </p:endSync>
                <p:childTnLst>
                  <p:par>
                    <p:cTn id="90" fill="hold">
                      <p:stCondLst>
                        <p:cond delay="0"/>
                      </p:stCondLst>
                      <p:childTnLst>
                        <p:par>
                          <p:cTn id="91" fill="hold">
                            <p:stCondLst>
                              <p:cond delay="0"/>
                            </p:stCondLst>
                            <p:childTnLst>
                              <p:par>
                                <p:cTn id="92" presetID="64" presetClass="path" presetSubtype="0" accel="50000" decel="50000" fill="hold" nodeType="clickEffect">
                                  <p:stCondLst>
                                    <p:cond delay="0"/>
                                  </p:stCondLst>
                                  <p:childTnLst>
                                    <p:animMotion origin="layout" path="M -2.91667E-6 -7.40741E-7 L -0.39427 -0.3919 " pathEditMode="relative" rAng="0" ptsTypes="AA">
                                      <p:cBhvr>
                                        <p:cTn id="93" dur="2000" fill="hold"/>
                                        <p:tgtEl>
                                          <p:spTgt spid="8"/>
                                        </p:tgtEl>
                                        <p:attrNameLst>
                                          <p:attrName>ppt_x</p:attrName>
                                          <p:attrName>ppt_y</p:attrName>
                                        </p:attrNameLst>
                                      </p:cBhvr>
                                      <p:rCtr x="-19714" y="-19606"/>
                                    </p:animMotion>
                                  </p:childTnLst>
                                </p:cTn>
                              </p:par>
                            </p:childTnLst>
                          </p:cTn>
                        </p:par>
                        <p:par>
                          <p:cTn id="94" fill="hold">
                            <p:stCondLst>
                              <p:cond delay="2000"/>
                            </p:stCondLst>
                            <p:childTnLst>
                              <p:par>
                                <p:cTn id="95" presetID="1" presetClass="exit" presetSubtype="0" fill="hold" nodeType="afterEffect">
                                  <p:stCondLst>
                                    <p:cond delay="0"/>
                                  </p:stCondLst>
                                  <p:childTnLst>
                                    <p:set>
                                      <p:cBhvr>
                                        <p:cTn id="96" dur="1" fill="hold">
                                          <p:stCondLst>
                                            <p:cond delay="0"/>
                                          </p:stCondLst>
                                        </p:cTn>
                                        <p:tgtEl>
                                          <p:spTgt spid="8"/>
                                        </p:tgtEl>
                                        <p:attrNameLst>
                                          <p:attrName>style.visibility</p:attrName>
                                        </p:attrNameLst>
                                      </p:cBhvr>
                                      <p:to>
                                        <p:strVal val="hidden"/>
                                      </p:to>
                                    </p:set>
                                  </p:childTnLst>
                                </p:cTn>
                              </p:par>
                              <p:par>
                                <p:cTn id="97" presetID="1" presetClass="entr" presetSubtype="0" fill="hold" nodeType="withEffect">
                                  <p:stCondLst>
                                    <p:cond delay="0"/>
                                  </p:stCondLst>
                                  <p:childTnLst>
                                    <p:set>
                                      <p:cBhvr>
                                        <p:cTn id="98" dur="1" fill="hold">
                                          <p:stCondLst>
                                            <p:cond delay="0"/>
                                          </p:stCondLst>
                                        </p:cTn>
                                        <p:tgtEl>
                                          <p:spTgt spid="98"/>
                                        </p:tgtEl>
                                        <p:attrNameLst>
                                          <p:attrName>style.visibility</p:attrName>
                                        </p:attrNameLst>
                                      </p:cBhvr>
                                      <p:to>
                                        <p:strVal val="visible"/>
                                      </p:to>
                                    </p:set>
                                  </p:childTnLst>
                                </p:cTn>
                              </p:par>
                            </p:childTnLst>
                          </p:cTn>
                        </p:par>
                        <p:par>
                          <p:cTn id="99" fill="hold">
                            <p:stCondLst>
                              <p:cond delay="2000"/>
                            </p:stCondLst>
                            <p:childTnLst>
                              <p:par>
                                <p:cTn id="100" presetID="42" presetClass="entr" presetSubtype="0" fill="hold" nodeType="afterEffect">
                                  <p:stCondLst>
                                    <p:cond delay="0"/>
                                  </p:stCondLst>
                                  <p:childTnLst>
                                    <p:set>
                                      <p:cBhvr>
                                        <p:cTn id="101" dur="1" fill="hold">
                                          <p:stCondLst>
                                            <p:cond delay="0"/>
                                          </p:stCondLst>
                                        </p:cTn>
                                        <p:tgtEl>
                                          <p:spTgt spid="101"/>
                                        </p:tgtEl>
                                        <p:attrNameLst>
                                          <p:attrName>style.visibility</p:attrName>
                                        </p:attrNameLst>
                                      </p:cBhvr>
                                      <p:to>
                                        <p:strVal val="visible"/>
                                      </p:to>
                                    </p:set>
                                    <p:animEffect transition="in" filter="fade">
                                      <p:cBhvr>
                                        <p:cTn id="102" dur="1000"/>
                                        <p:tgtEl>
                                          <p:spTgt spid="101"/>
                                        </p:tgtEl>
                                      </p:cBhvr>
                                    </p:animEffect>
                                    <p:anim calcmode="lin" valueType="num">
                                      <p:cBhvr>
                                        <p:cTn id="103" dur="1000" fill="hold"/>
                                        <p:tgtEl>
                                          <p:spTgt spid="101"/>
                                        </p:tgtEl>
                                        <p:attrNameLst>
                                          <p:attrName>ppt_x</p:attrName>
                                        </p:attrNameLst>
                                      </p:cBhvr>
                                      <p:tavLst>
                                        <p:tav tm="0">
                                          <p:val>
                                            <p:strVal val="#ppt_x"/>
                                          </p:val>
                                        </p:tav>
                                        <p:tav tm="100000">
                                          <p:val>
                                            <p:strVal val="#ppt_x"/>
                                          </p:val>
                                        </p:tav>
                                      </p:tavLst>
                                    </p:anim>
                                    <p:anim calcmode="lin" valueType="num">
                                      <p:cBhvr>
                                        <p:cTn id="104" dur="1000" fill="hold"/>
                                        <p:tgtEl>
                                          <p:spTgt spid="101"/>
                                        </p:tgtEl>
                                        <p:attrNameLst>
                                          <p:attrName>ppt_y</p:attrName>
                                        </p:attrNameLst>
                                      </p:cBhvr>
                                      <p:tavLst>
                                        <p:tav tm="0">
                                          <p:val>
                                            <p:strVal val="#ppt_y+.1"/>
                                          </p:val>
                                        </p:tav>
                                        <p:tav tm="100000">
                                          <p:val>
                                            <p:strVal val="#ppt_y"/>
                                          </p:val>
                                        </p:tav>
                                      </p:tavLst>
                                    </p:anim>
                                  </p:childTnLst>
                                </p:cTn>
                              </p:par>
                              <p:par>
                                <p:cTn id="105" presetID="10" presetClass="exit" presetSubtype="0" fill="hold" grpId="0" nodeType="withEffect">
                                  <p:stCondLst>
                                    <p:cond delay="0"/>
                                  </p:stCondLst>
                                  <p:childTnLst>
                                    <p:animEffect transition="out" filter="fade">
                                      <p:cBhvr>
                                        <p:cTn id="106" dur="500"/>
                                        <p:tgtEl>
                                          <p:spTgt spid="91"/>
                                        </p:tgtEl>
                                      </p:cBhvr>
                                    </p:animEffect>
                                    <p:set>
                                      <p:cBhvr>
                                        <p:cTn id="107" dur="1" fill="hold">
                                          <p:stCondLst>
                                            <p:cond delay="499"/>
                                          </p:stCondLst>
                                        </p:cTn>
                                        <p:tgtEl>
                                          <p:spTgt spid="91"/>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500"/>
                                        <p:tgtEl>
                                          <p:spTgt spid="98"/>
                                        </p:tgtEl>
                                      </p:cBhvr>
                                    </p:animEffect>
                                    <p:set>
                                      <p:cBhvr>
                                        <p:cTn id="110" dur="1" fill="hold">
                                          <p:stCondLst>
                                            <p:cond delay="499"/>
                                          </p:stCondLst>
                                        </p:cTn>
                                        <p:tgtEl>
                                          <p:spTgt spid="98"/>
                                        </p:tgtEl>
                                        <p:attrNameLst>
                                          <p:attrName>style.visibility</p:attrName>
                                        </p:attrNameLst>
                                      </p:cBhvr>
                                      <p:to>
                                        <p:strVal val="hidden"/>
                                      </p:to>
                                    </p:set>
                                  </p:childTnLst>
                                </p:cTn>
                              </p:par>
                            </p:childTnLst>
                          </p:cTn>
                        </p:par>
                      </p:childTnLst>
                    </p:cTn>
                  </p:par>
                </p:childTnLst>
              </p:cTn>
              <p:nextCondLst>
                <p:cond evt="onClick" delay="0">
                  <p:tgtEl>
                    <p:spTgt spid="91"/>
                  </p:tgtEl>
                </p:cond>
              </p:nextCondLst>
            </p:seq>
          </p:childTnLst>
        </p:cTn>
      </p:par>
    </p:tnLst>
    <p:bldLst>
      <p:bldP spid="9" grpId="0" animBg="1"/>
      <p:bldP spid="90" grpId="0" animBg="1"/>
      <p:bldP spid="91" grpId="0" animBg="1"/>
      <p:bldP spid="9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263" y="106665"/>
            <a:ext cx="608092" cy="608092"/>
          </a:xfrm>
          <a:prstGeom prst="rect">
            <a:avLst/>
          </a:prstGeom>
        </p:spPr>
      </p:pic>
      <p:pic>
        <p:nvPicPr>
          <p:cNvPr id="3"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211445" y="204847"/>
            <a:ext cx="608092" cy="608092"/>
          </a:xfrm>
          <a:prstGeom prst="rect">
            <a:avLst/>
          </a:prstGeom>
        </p:spPr>
      </p:pic>
      <p:pic>
        <p:nvPicPr>
          <p:cNvPr id="24" name="Mspham0936082789"/>
          <p:cNvPicPr>
            <a:picLocks noChangeAspect="1"/>
          </p:cNvPicPr>
          <p:nvPr/>
        </p:nvPicPr>
        <p:blipFill rotWithShape="1">
          <a:blip r:embed="rId8"/>
          <a:srcRect l="9013" t="9358" r="484"/>
          <a:stretch/>
        </p:blipFill>
        <p:spPr>
          <a:xfrm>
            <a:off x="-321542" y="-366144"/>
            <a:ext cx="12835083" cy="7215661"/>
          </a:xfrm>
          <a:prstGeom prst="rect">
            <a:avLst/>
          </a:prstGeom>
        </p:spPr>
      </p:pic>
      <p:pic>
        <p:nvPicPr>
          <p:cNvPr id="23" name="kingofsea">
            <a:extLst>
              <a:ext uri="{FF2B5EF4-FFF2-40B4-BE49-F238E27FC236}">
                <a16:creationId xmlns:a16="http://schemas.microsoft.com/office/drawing/2014/main" id="{B1A79657-8EC1-43A5-8BBC-A6768ED2B7B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45413" y="76234"/>
            <a:ext cx="2432598" cy="2698902"/>
          </a:xfrm>
          <a:prstGeom prst="rect">
            <a:avLst/>
          </a:prstGeom>
        </p:spPr>
      </p:pic>
      <p:grpSp>
        <p:nvGrpSpPr>
          <p:cNvPr id="82" name="B">
            <a:extLst>
              <a:ext uri="{FF2B5EF4-FFF2-40B4-BE49-F238E27FC236}">
                <a16:creationId xmlns:a16="http://schemas.microsoft.com/office/drawing/2014/main" id="{F9202B67-ECCF-432C-B475-F51ED6AFDBB5}"/>
              </a:ext>
            </a:extLst>
          </p:cNvPr>
          <p:cNvGrpSpPr/>
          <p:nvPr/>
        </p:nvGrpSpPr>
        <p:grpSpPr>
          <a:xfrm>
            <a:off x="7137706" y="3409943"/>
            <a:ext cx="4776170" cy="998387"/>
            <a:chOff x="6752507" y="4712225"/>
            <a:chExt cx="5049860" cy="1055598"/>
          </a:xfrm>
        </p:grpSpPr>
        <p:sp>
          <p:nvSpPr>
            <p:cNvPr id="75" name="22">
              <a:extLst>
                <a:ext uri="{FF2B5EF4-FFF2-40B4-BE49-F238E27FC236}">
                  <a16:creationId xmlns:a16="http://schemas.microsoft.com/office/drawing/2014/main"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4389"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rPr>
                <a:t>6</a:t>
              </a:r>
              <a:endParaRPr kumimoji="0" lang="zh-CN" altLang="zh-CN" sz="4389"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sp>
          <p:nvSpPr>
            <p:cNvPr id="70" name="2">
              <a:extLst>
                <a:ext uri="{FF2B5EF4-FFF2-40B4-BE49-F238E27FC236}">
                  <a16:creationId xmlns:a16="http://schemas.microsoft.com/office/drawing/2014/main"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Arial"/>
                  <a:ea typeface="印品黑体" panose="00000500000000000000" pitchFamily="2" charset="-122"/>
                  <a:cs typeface="+mn-cs"/>
                  <a:sym typeface="Arial" panose="020B0604020202020204" pitchFamily="34" charset="0"/>
                </a:rPr>
                <a:t>B</a:t>
              </a:r>
              <a:endParaRPr kumimoji="0" lang="zh-CN" altLang="zh-CN" sz="3311"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grpSp>
      <p:grpSp>
        <p:nvGrpSpPr>
          <p:cNvPr id="83" name="C">
            <a:extLst>
              <a:ext uri="{FF2B5EF4-FFF2-40B4-BE49-F238E27FC236}">
                <a16:creationId xmlns:a16="http://schemas.microsoft.com/office/drawing/2014/main" id="{12E43A79-D971-4923-8F3E-49B613A4FA11}"/>
              </a:ext>
            </a:extLst>
          </p:cNvPr>
          <p:cNvGrpSpPr/>
          <p:nvPr/>
        </p:nvGrpSpPr>
        <p:grpSpPr>
          <a:xfrm>
            <a:off x="7137706" y="4567032"/>
            <a:ext cx="4776170" cy="995981"/>
            <a:chOff x="6752507" y="5944150"/>
            <a:chExt cx="5049860" cy="1053053"/>
          </a:xfrm>
          <a:solidFill>
            <a:srgbClr val="00B050"/>
          </a:solidFill>
        </p:grpSpPr>
        <p:sp>
          <p:nvSpPr>
            <p:cNvPr id="77" name="33">
              <a:extLst>
                <a:ext uri="{FF2B5EF4-FFF2-40B4-BE49-F238E27FC236}">
                  <a16:creationId xmlns:a16="http://schemas.microsoft.com/office/drawing/2014/main"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4389"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rPr>
                <a:t>5</a:t>
              </a:r>
              <a:endParaRPr kumimoji="0" lang="zh-CN" altLang="zh-CN" sz="4389"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sp>
          <p:nvSpPr>
            <p:cNvPr id="74" name="3">
              <a:extLst>
                <a:ext uri="{FF2B5EF4-FFF2-40B4-BE49-F238E27FC236}">
                  <a16:creationId xmlns:a16="http://schemas.microsoft.com/office/drawing/2014/main"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Arial"/>
                  <a:ea typeface="印品黑体" panose="00000500000000000000" pitchFamily="2" charset="-122"/>
                  <a:cs typeface="+mn-cs"/>
                  <a:sym typeface="Arial" panose="020B0604020202020204" pitchFamily="34" charset="0"/>
                </a:rPr>
                <a:t>C</a:t>
              </a:r>
              <a:endParaRPr kumimoji="0" lang="zh-CN" altLang="zh-CN" sz="3311"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grpSp>
      <p:grpSp>
        <p:nvGrpSpPr>
          <p:cNvPr id="84" name="D" hidden="1">
            <a:extLst>
              <a:ext uri="{FF2B5EF4-FFF2-40B4-BE49-F238E27FC236}">
                <a16:creationId xmlns:a16="http://schemas.microsoft.com/office/drawing/2014/main" id="{529A75E3-9CA2-4FD0-9753-FE443E453104}"/>
              </a:ext>
            </a:extLst>
          </p:cNvPr>
          <p:cNvGrpSpPr/>
          <p:nvPr/>
        </p:nvGrpSpPr>
        <p:grpSpPr>
          <a:xfrm>
            <a:off x="6814656" y="5056617"/>
            <a:ext cx="4776170" cy="995981"/>
            <a:chOff x="6752507" y="5944150"/>
            <a:chExt cx="5049860" cy="1053053"/>
          </a:xfrm>
          <a:solidFill>
            <a:srgbClr val="7030A0"/>
          </a:solidFill>
        </p:grpSpPr>
        <p:sp>
          <p:nvSpPr>
            <p:cNvPr id="85" name="44">
              <a:extLst>
                <a:ext uri="{FF2B5EF4-FFF2-40B4-BE49-F238E27FC236}">
                  <a16:creationId xmlns:a16="http://schemas.microsoft.com/office/drawing/2014/main"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dirty="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rPr>
                <a:t>STOVE</a:t>
              </a:r>
              <a:endParaRPr kumimoji="0" lang="zh-CN" altLang="zh-CN" sz="3311" b="1" i="0" u="none" strike="noStrike" kern="1200" cap="none" spc="0" normalizeH="0" baseline="0" noProof="0" dirty="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endParaRPr>
            </a:p>
          </p:txBody>
        </p:sp>
        <p:sp>
          <p:nvSpPr>
            <p:cNvPr id="86" name="4">
              <a:extLst>
                <a:ext uri="{FF2B5EF4-FFF2-40B4-BE49-F238E27FC236}">
                  <a16:creationId xmlns:a16="http://schemas.microsoft.com/office/drawing/2014/main"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rPr>
                <a:t>D</a:t>
              </a:r>
              <a:endParaRPr kumimoji="0" lang="zh-CN" altLang="zh-CN" sz="3311" b="1" i="0" u="none" strike="noStrike" kern="1200" cap="none" spc="0" normalizeH="0" baseline="0" noProof="0" dirty="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endParaRPr>
            </a:p>
          </p:txBody>
        </p:sp>
      </p:grpSp>
      <p:pic>
        <p:nvPicPr>
          <p:cNvPr id="101" name="tryagain1">
            <a:extLst>
              <a:ext uri="{FF2B5EF4-FFF2-40B4-BE49-F238E27FC236}">
                <a16:creationId xmlns:a16="http://schemas.microsoft.com/office/drawing/2014/main" id="{48E08CDE-4F38-40EC-9A6B-EA10179FD7D6}"/>
              </a:ext>
            </a:extLst>
          </p:cNvPr>
          <p:cNvPicPr>
            <a:picLocks noChangeAspect="1"/>
          </p:cNvPicPr>
          <p:nvPr/>
        </p:nvPicPr>
        <p:blipFill rotWithShape="1">
          <a:blip r:embed="rId10">
            <a:extLst>
              <a:ext uri="{28A0092B-C50C-407E-A947-70E740481C1C}">
                <a14:useLocalDpi xmlns:a14="http://schemas.microsoft.com/office/drawing/2010/main" val="0"/>
              </a:ext>
            </a:extLst>
          </a:blip>
          <a:srcRect t="45577" b="6785"/>
          <a:stretch/>
        </p:blipFill>
        <p:spPr>
          <a:xfrm>
            <a:off x="6440663" y="3463993"/>
            <a:ext cx="1825388" cy="1236908"/>
          </a:xfrm>
          <a:prstGeom prst="rect">
            <a:avLst/>
          </a:prstGeom>
        </p:spPr>
      </p:pic>
      <p:pic>
        <p:nvPicPr>
          <p:cNvPr id="107" name="tryagain2">
            <a:extLst>
              <a:ext uri="{FF2B5EF4-FFF2-40B4-BE49-F238E27FC236}">
                <a16:creationId xmlns:a16="http://schemas.microsoft.com/office/drawing/2014/main" id="{237D1E49-A132-4011-96F2-2B6DB3F5074A}"/>
              </a:ext>
            </a:extLst>
          </p:cNvPr>
          <p:cNvPicPr>
            <a:picLocks noChangeAspect="1"/>
          </p:cNvPicPr>
          <p:nvPr/>
        </p:nvPicPr>
        <p:blipFill rotWithShape="1">
          <a:blip r:embed="rId10">
            <a:extLst>
              <a:ext uri="{28A0092B-C50C-407E-A947-70E740481C1C}">
                <a14:useLocalDpi xmlns:a14="http://schemas.microsoft.com/office/drawing/2010/main" val="0"/>
              </a:ext>
            </a:extLst>
          </a:blip>
          <a:srcRect t="45577" b="6785"/>
          <a:stretch/>
        </p:blipFill>
        <p:spPr>
          <a:xfrm>
            <a:off x="6460788" y="4613099"/>
            <a:ext cx="1825388" cy="1236908"/>
          </a:xfrm>
          <a:prstGeom prst="rect">
            <a:avLst/>
          </a:prstGeom>
        </p:spPr>
      </p:pic>
      <p:pic>
        <p:nvPicPr>
          <p:cNvPr id="108" name="tryagain3" hidden="1">
            <a:extLst>
              <a:ext uri="{FF2B5EF4-FFF2-40B4-BE49-F238E27FC236}">
                <a16:creationId xmlns:a16="http://schemas.microsoft.com/office/drawing/2014/main" id="{4940E826-008B-411A-916A-533F63220CB0}"/>
              </a:ext>
            </a:extLst>
          </p:cNvPr>
          <p:cNvPicPr>
            <a:picLocks noChangeAspect="1"/>
          </p:cNvPicPr>
          <p:nvPr/>
        </p:nvPicPr>
        <p:blipFill rotWithShape="1">
          <a:blip r:embed="rId10">
            <a:extLst>
              <a:ext uri="{28A0092B-C50C-407E-A947-70E740481C1C}">
                <a14:useLocalDpi xmlns:a14="http://schemas.microsoft.com/office/drawing/2010/main" val="0"/>
              </a:ext>
            </a:extLst>
          </a:blip>
          <a:srcRect t="45577" b="6785"/>
          <a:stretch/>
        </p:blipFill>
        <p:spPr>
          <a:xfrm>
            <a:off x="6157863" y="5074791"/>
            <a:ext cx="1825388" cy="1236908"/>
          </a:xfrm>
          <a:prstGeom prst="rect">
            <a:avLst/>
          </a:prstGeom>
        </p:spPr>
      </p:pic>
      <p:grpSp>
        <p:nvGrpSpPr>
          <p:cNvPr id="66" name="A">
            <a:extLst>
              <a:ext uri="{FF2B5EF4-FFF2-40B4-BE49-F238E27FC236}">
                <a16:creationId xmlns:a16="http://schemas.microsoft.com/office/drawing/2014/main" id="{ACB017BA-37CD-4C59-9EBA-8DF464832DAE}"/>
              </a:ext>
            </a:extLst>
          </p:cNvPr>
          <p:cNvGrpSpPr/>
          <p:nvPr/>
        </p:nvGrpSpPr>
        <p:grpSpPr>
          <a:xfrm>
            <a:off x="7137706" y="2264658"/>
            <a:ext cx="4776170" cy="995981"/>
            <a:chOff x="6752507" y="3481573"/>
            <a:chExt cx="5049860" cy="1053053"/>
          </a:xfrm>
          <a:solidFill>
            <a:srgbClr val="FFC000"/>
          </a:solidFill>
        </p:grpSpPr>
        <p:sp>
          <p:nvSpPr>
            <p:cNvPr id="67" name="11">
              <a:extLst>
                <a:ext uri="{FF2B5EF4-FFF2-40B4-BE49-F238E27FC236}">
                  <a16:creationId xmlns:a16="http://schemas.microsoft.com/office/drawing/2014/main"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4389"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rPr>
                <a:t>4</a:t>
              </a:r>
              <a:endParaRPr kumimoji="0" lang="zh-CN" altLang="zh-CN" sz="4389"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sp>
          <p:nvSpPr>
            <p:cNvPr id="68" name="1">
              <a:extLst>
                <a:ext uri="{FF2B5EF4-FFF2-40B4-BE49-F238E27FC236}">
                  <a16:creationId xmlns:a16="http://schemas.microsoft.com/office/drawing/2014/main"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Arial"/>
                  <a:ea typeface="印品黑体" panose="00000500000000000000" pitchFamily="2" charset="-122"/>
                  <a:cs typeface="+mn-cs"/>
                  <a:sym typeface="Arial" panose="020B0604020202020204" pitchFamily="34" charset="0"/>
                </a:rPr>
                <a:t>A</a:t>
              </a:r>
              <a:endParaRPr kumimoji="0" lang="zh-CN" altLang="zh-CN" sz="3311"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grpSp>
      <p:pic>
        <p:nvPicPr>
          <p:cNvPr id="102" name="welldone">
            <a:extLst>
              <a:ext uri="{FF2B5EF4-FFF2-40B4-BE49-F238E27FC236}">
                <a16:creationId xmlns:a16="http://schemas.microsoft.com/office/drawing/2014/main" id="{460C1D92-3BF7-4A89-B3A7-5EA64FB2F4B4}"/>
              </a:ext>
            </a:extLst>
          </p:cNvPr>
          <p:cNvPicPr>
            <a:picLocks noChangeAspect="1"/>
          </p:cNvPicPr>
          <p:nvPr/>
        </p:nvPicPr>
        <p:blipFill rotWithShape="1">
          <a:blip r:embed="rId10">
            <a:extLst>
              <a:ext uri="{28A0092B-C50C-407E-A947-70E740481C1C}">
                <a14:useLocalDpi xmlns:a14="http://schemas.microsoft.com/office/drawing/2010/main" val="0"/>
              </a:ext>
            </a:extLst>
          </a:blip>
          <a:srcRect b="54423"/>
          <a:stretch/>
        </p:blipFill>
        <p:spPr>
          <a:xfrm>
            <a:off x="6220249" y="2205154"/>
            <a:ext cx="2161624" cy="1401388"/>
          </a:xfrm>
          <a:prstGeom prst="rect">
            <a:avLst/>
          </a:prstGeom>
        </p:spPr>
      </p:pic>
      <p:pic>
        <p:nvPicPr>
          <p:cNvPr id="78" name="back">
            <a:hlinkClick r:id="rId11" action="ppaction://hlinksldjump"/>
            <a:extLst>
              <a:ext uri="{FF2B5EF4-FFF2-40B4-BE49-F238E27FC236}">
                <a16:creationId xmlns:a16="http://schemas.microsoft.com/office/drawing/2014/main" id="{D6816683-E2E8-40D9-A903-93B6EB9BC277}"/>
              </a:ext>
            </a:extLst>
          </p:cNvPr>
          <p:cNvPicPr>
            <a:picLocks noChangeAspect="1"/>
          </p:cNvPicPr>
          <p:nvPr/>
        </p:nvPicPr>
        <p:blipFill rotWithShape="1">
          <a:blip r:embed="rId12">
            <a:extLst>
              <a:ext uri="{28A0092B-C50C-407E-A947-70E740481C1C}">
                <a14:useLocalDpi xmlns:a14="http://schemas.microsoft.com/office/drawing/2010/main" val="0"/>
              </a:ext>
            </a:extLst>
          </a:blip>
          <a:srcRect l="10475" t="28188" r="74091" b="57781"/>
          <a:stretch/>
        </p:blipFill>
        <p:spPr>
          <a:xfrm flipH="1">
            <a:off x="10171367" y="406035"/>
            <a:ext cx="789405" cy="775849"/>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4" name="cauhoi">
            <a:extLst>
              <a:ext uri="{FF2B5EF4-FFF2-40B4-BE49-F238E27FC236}">
                <a16:creationId xmlns:a16="http://schemas.microsoft.com/office/drawing/2014/main" id="{22221B68-CE44-4A00-855F-BAFC678DBD91}"/>
              </a:ext>
            </a:extLst>
          </p:cNvPr>
          <p:cNvSpPr/>
          <p:nvPr/>
        </p:nvSpPr>
        <p:spPr>
          <a:xfrm>
            <a:off x="411953" y="1975701"/>
            <a:ext cx="6164311" cy="4214154"/>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endParaRPr kumimoji="0" lang="en-US" sz="4389" b="1" i="0" u="none" strike="noStrike" kern="1200" cap="none" spc="0" normalizeH="0" baseline="0" noProof="0" dirty="0">
              <a:ln>
                <a:noFill/>
              </a:ln>
              <a:solidFill>
                <a:prstClr val="black"/>
              </a:solidFill>
              <a:effectLst/>
              <a:uLnTx/>
              <a:uFillTx/>
              <a:latin typeface="Arial"/>
              <a:ea typeface="+mn-ea"/>
              <a:cs typeface="+mn-cs"/>
              <a:sym typeface="Arial"/>
            </a:endParaRPr>
          </a:p>
        </p:txBody>
      </p:sp>
      <p:sp>
        <p:nvSpPr>
          <p:cNvPr id="5" name="Rectangle 4"/>
          <p:cNvSpPr/>
          <p:nvPr/>
        </p:nvSpPr>
        <p:spPr>
          <a:xfrm>
            <a:off x="685001" y="2689477"/>
            <a:ext cx="5278046" cy="2585323"/>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1200" cap="none" spc="0" normalizeH="0" baseline="0" noProof="0" dirty="0">
                <a:ln>
                  <a:noFill/>
                </a:ln>
                <a:solidFill>
                  <a:srgbClr val="002060"/>
                </a:solidFill>
                <a:effectLst/>
                <a:uLnTx/>
                <a:uFillTx/>
                <a:latin typeface="Nunito black" pitchFamily="2" charset="0"/>
                <a:sym typeface="Arial"/>
              </a:rPr>
              <a:t>1. </a:t>
            </a:r>
            <a:r>
              <a:rPr kumimoji="0" lang="en-US" sz="5400" b="1" i="0" u="none" strike="noStrike" kern="1200" cap="none" spc="0" normalizeH="0" baseline="0" noProof="0" dirty="0" err="1">
                <a:ln>
                  <a:noFill/>
                </a:ln>
                <a:solidFill>
                  <a:srgbClr val="002060"/>
                </a:solidFill>
                <a:effectLst/>
                <a:uLnTx/>
                <a:uFillTx/>
                <a:latin typeface="Nunito black" pitchFamily="2" charset="0"/>
                <a:sym typeface="Arial"/>
              </a:rPr>
              <a:t>Số</a:t>
            </a:r>
            <a:r>
              <a:rPr kumimoji="0" lang="en-US" sz="5400" b="1" i="0" u="none" strike="noStrike" kern="1200" cap="none" spc="0" normalizeH="0" baseline="0" noProof="0" dirty="0">
                <a:ln>
                  <a:noFill/>
                </a:ln>
                <a:solidFill>
                  <a:srgbClr val="002060"/>
                </a:solidFill>
                <a:effectLst/>
                <a:uLnTx/>
                <a:uFillTx/>
                <a:latin typeface="Nunito black" pitchFamily="2" charset="0"/>
                <a:sym typeface="Arial"/>
              </a:rPr>
              <a:t> 564 </a:t>
            </a:r>
            <a:r>
              <a:rPr kumimoji="0" lang="en-US" sz="5400" b="1" i="0" u="none" strike="noStrike" kern="1200" cap="none" spc="0" normalizeH="0" baseline="0" noProof="0" dirty="0" err="1">
                <a:ln>
                  <a:noFill/>
                </a:ln>
                <a:solidFill>
                  <a:srgbClr val="002060"/>
                </a:solidFill>
                <a:effectLst/>
                <a:uLnTx/>
                <a:uFillTx/>
                <a:latin typeface="Nunito black" pitchFamily="2" charset="0"/>
                <a:sym typeface="Arial"/>
              </a:rPr>
              <a:t>gồm</a:t>
            </a:r>
            <a:r>
              <a:rPr kumimoji="0" lang="en-US" sz="5400" b="1" i="0" u="none" strike="noStrike" kern="1200" cap="none" spc="0" normalizeH="0" baseline="0" noProof="0" dirty="0">
                <a:ln>
                  <a:noFill/>
                </a:ln>
                <a:solidFill>
                  <a:srgbClr val="002060"/>
                </a:solidFill>
                <a:effectLst/>
                <a:uLnTx/>
                <a:uFillTx/>
                <a:latin typeface="Nunito black" pitchFamily="2" charset="0"/>
                <a:sym typeface="Arial"/>
              </a:rPr>
              <a:t> 5 </a:t>
            </a:r>
            <a:r>
              <a:rPr kumimoji="0" lang="en-US" sz="5400" b="1" i="0" u="none" strike="noStrike" kern="1200" cap="none" spc="0" normalizeH="0" baseline="0" noProof="0" dirty="0" err="1">
                <a:ln>
                  <a:noFill/>
                </a:ln>
                <a:solidFill>
                  <a:srgbClr val="002060"/>
                </a:solidFill>
                <a:effectLst/>
                <a:uLnTx/>
                <a:uFillTx/>
                <a:latin typeface="Nunito black" pitchFamily="2" charset="0"/>
                <a:sym typeface="Arial"/>
              </a:rPr>
              <a:t>trăm</a:t>
            </a:r>
            <a:r>
              <a:rPr kumimoji="0" lang="en-US" sz="5400" b="1" i="0" u="none" strike="noStrike" kern="1200" cap="none" spc="0" normalizeH="0" baseline="0" noProof="0" dirty="0">
                <a:ln>
                  <a:noFill/>
                </a:ln>
                <a:solidFill>
                  <a:srgbClr val="002060"/>
                </a:solidFill>
                <a:effectLst/>
                <a:uLnTx/>
                <a:uFillTx/>
                <a:latin typeface="Nunito black" pitchFamily="2" charset="0"/>
                <a:sym typeface="Arial"/>
              </a:rPr>
              <a:t>, 6 </a:t>
            </a:r>
            <a:r>
              <a:rPr kumimoji="0" lang="en-US" sz="5400" b="1" i="0" u="none" strike="noStrike" kern="1200" cap="none" spc="0" normalizeH="0" baseline="0" noProof="0" dirty="0" err="1">
                <a:ln>
                  <a:noFill/>
                </a:ln>
                <a:solidFill>
                  <a:srgbClr val="002060"/>
                </a:solidFill>
                <a:effectLst/>
                <a:uLnTx/>
                <a:uFillTx/>
                <a:latin typeface="Nunito black" pitchFamily="2" charset="0"/>
                <a:sym typeface="Arial"/>
              </a:rPr>
              <a:t>chục</a:t>
            </a:r>
            <a:r>
              <a:rPr kumimoji="0" lang="en-US" sz="5400" b="1" i="0" u="none" strike="noStrike" kern="1200" cap="none" spc="0" normalizeH="0" baseline="0" noProof="0" dirty="0">
                <a:ln>
                  <a:noFill/>
                </a:ln>
                <a:solidFill>
                  <a:srgbClr val="002060"/>
                </a:solidFill>
                <a:effectLst/>
                <a:uLnTx/>
                <a:uFillTx/>
                <a:latin typeface="Nunito black" pitchFamily="2" charset="0"/>
                <a:sym typeface="Arial"/>
              </a:rPr>
              <a:t> </a:t>
            </a:r>
            <a:r>
              <a:rPr kumimoji="0" lang="en-US" sz="5400" b="1" i="0" u="none" strike="noStrike" kern="1200" cap="none" spc="0" normalizeH="0" baseline="0" noProof="0" dirty="0" err="1">
                <a:ln>
                  <a:noFill/>
                </a:ln>
                <a:solidFill>
                  <a:srgbClr val="002060"/>
                </a:solidFill>
                <a:effectLst/>
                <a:uLnTx/>
                <a:uFillTx/>
                <a:latin typeface="Nunito black" pitchFamily="2" charset="0"/>
                <a:sym typeface="Arial"/>
              </a:rPr>
              <a:t>và</a:t>
            </a:r>
            <a:r>
              <a:rPr kumimoji="0" lang="en-US" sz="5400" b="1" i="0" u="none" strike="noStrike" kern="1200" cap="none" spc="0" normalizeH="0" baseline="0" noProof="0" dirty="0">
                <a:ln>
                  <a:noFill/>
                </a:ln>
                <a:solidFill>
                  <a:srgbClr val="002060"/>
                </a:solidFill>
                <a:effectLst/>
                <a:uLnTx/>
                <a:uFillTx/>
                <a:latin typeface="Nunito black" pitchFamily="2" charset="0"/>
                <a:sym typeface="Arial"/>
              </a:rPr>
              <a:t> …?...đ</a:t>
            </a:r>
            <a:r>
              <a:rPr lang="en-US" sz="5400" b="1" dirty="0" err="1">
                <a:solidFill>
                  <a:srgbClr val="002060"/>
                </a:solidFill>
                <a:latin typeface="Nunito black" pitchFamily="2" charset="0"/>
                <a:sym typeface="Arial"/>
              </a:rPr>
              <a:t>vị</a:t>
            </a:r>
            <a:endParaRPr kumimoji="0" lang="en-US" sz="5400" b="1" i="0" u="none" strike="noStrike" kern="1200" cap="none" spc="0" normalizeH="0" baseline="0" noProof="0" dirty="0">
              <a:ln>
                <a:noFill/>
              </a:ln>
              <a:solidFill>
                <a:srgbClr val="002060"/>
              </a:solidFill>
              <a:effectLst/>
              <a:uLnTx/>
              <a:uFillTx/>
              <a:latin typeface="Nunito black" pitchFamily="2" charset="0"/>
              <a:sym typeface="Arial"/>
            </a:endParaRPr>
          </a:p>
        </p:txBody>
      </p:sp>
    </p:spTree>
    <p:extLst>
      <p:ext uri="{BB962C8B-B14F-4D97-AF65-F5344CB8AC3E}">
        <p14:creationId xmlns:p14="http://schemas.microsoft.com/office/powerpoint/2010/main" val="6548124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fracture"/>
      </p:transition>
    </mc:Choice>
    <mc:Fallback xmlns="">
      <p:transition spd="slow"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253" fill="hold"/>
                                        <p:tgtEl>
                                          <p:spTgt spid="3"/>
                                        </p:tgtEl>
                                      </p:cBhvr>
                                    </p:cmd>
                                  </p:childTnLst>
                                </p:cTn>
                              </p:par>
                            </p:childTnLst>
                          </p:cTn>
                        </p:par>
                        <p:par>
                          <p:cTn id="10" fill="hold">
                            <p:stCondLst>
                              <p:cond delay="1253"/>
                            </p:stCondLst>
                            <p:childTnLst>
                              <p:par>
                                <p:cTn id="11" presetID="1" presetClass="entr" presetSubtype="0" fill="hold" nodeType="afterEffect">
                                  <p:stCondLst>
                                    <p:cond delay="750"/>
                                  </p:stCondLst>
                                  <p:childTnLst>
                                    <p:set>
                                      <p:cBhvr>
                                        <p:cTn id="12" dur="1" fill="hold">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66"/>
                  </p:tgtEl>
                </p:cond>
              </p:nextCondLst>
            </p:seq>
            <p:seq concurrent="1" nextAc="seek">
              <p:cTn id="13" restart="whenNotActive" fill="hold" evtFilter="cancelBubble" nodeType="interactiveSeq">
                <p:stCondLst>
                  <p:cond evt="onClick" delay="0">
                    <p:tgtEl>
                      <p:spTgt spid="82"/>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1"/>
                                        </p:tgtEl>
                                        <p:attrNameLst>
                                          <p:attrName>style.visibility</p:attrName>
                                        </p:attrNameLst>
                                      </p:cBhvr>
                                      <p:to>
                                        <p:strVal val="visible"/>
                                      </p:to>
                                    </p:set>
                                  </p:childTnLst>
                                </p:cTn>
                              </p:par>
                            </p:childTnLst>
                          </p:cTn>
                        </p:par>
                        <p:par>
                          <p:cTn id="18" fill="hold">
                            <p:stCondLst>
                              <p:cond delay="0"/>
                            </p:stCondLst>
                            <p:childTnLst>
                              <p:par>
                                <p:cTn id="19" presetID="1" presetClass="mediacall" presetSubtype="0" fill="hold" nodeType="afterEffect">
                                  <p:stCondLst>
                                    <p:cond delay="0"/>
                                  </p:stCondLst>
                                  <p:childTnLst>
                                    <p:cmd type="call" cmd="playFrom(0.0)">
                                      <p:cBhvr>
                                        <p:cTn id="20" dur="1201" fill="hold"/>
                                        <p:tgtEl>
                                          <p:spTgt spid="2"/>
                                        </p:tgtEl>
                                      </p:cBhvr>
                                    </p:cmd>
                                  </p:childTnLst>
                                </p:cTn>
                              </p:par>
                            </p:childTnLst>
                          </p:cTn>
                        </p:par>
                      </p:childTnLst>
                    </p:cTn>
                  </p:par>
                </p:childTnLst>
              </p:cTn>
              <p:nextCondLst>
                <p:cond evt="onClick" delay="0">
                  <p:tgtEl>
                    <p:spTgt spid="82"/>
                  </p:tgtEl>
                </p:cond>
              </p:nextCondLst>
            </p:seq>
            <p:seq concurrent="1" nextAc="seek">
              <p:cTn id="21" restart="whenNotActive" fill="hold" evtFilter="cancelBubble" nodeType="interactiveSeq">
                <p:stCondLst>
                  <p:cond evt="onClick" delay="0">
                    <p:tgtEl>
                      <p:spTgt spid="84"/>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08"/>
                                        </p:tgtEl>
                                        <p:attrNameLst>
                                          <p:attrName>style.visibility</p:attrName>
                                        </p:attrNameLst>
                                      </p:cBhvr>
                                      <p:to>
                                        <p:strVal val="visible"/>
                                      </p:to>
                                    </p:set>
                                  </p:childTnLst>
                                </p:cTn>
                              </p:par>
                              <p:par>
                                <p:cTn id="26" presetID="1" presetClass="mediacall" presetSubtype="0" fill="hold" nodeType="withEffect">
                                  <p:stCondLst>
                                    <p:cond delay="0"/>
                                  </p:stCondLst>
                                  <p:childTnLst>
                                    <p:cmd type="call" cmd="playFrom(0.0)">
                                      <p:cBhvr>
                                        <p:cTn id="27" dur="1201" fill="hold"/>
                                        <p:tgtEl>
                                          <p:spTgt spid="2"/>
                                        </p:tgtEl>
                                      </p:cBhvr>
                                    </p:cmd>
                                  </p:childTnLst>
                                </p:cTn>
                              </p:par>
                            </p:childTnLst>
                          </p:cTn>
                        </p:par>
                      </p:childTnLst>
                    </p:cTn>
                  </p:par>
                </p:childTnLst>
              </p:cTn>
              <p:nextCondLst>
                <p:cond evt="onClick" delay="0">
                  <p:tgtEl>
                    <p:spTgt spid="84"/>
                  </p:tgtEl>
                </p:cond>
              </p:nextCondLst>
            </p:seq>
            <p:seq concurrent="1" nextAc="seek">
              <p:cTn id="28" restart="whenNotActive" fill="hold" evtFilter="cancelBubble" nodeType="interactiveSeq">
                <p:stCondLst>
                  <p:cond evt="onClick" delay="0">
                    <p:tgtEl>
                      <p:spTgt spid="83"/>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7"/>
                                        </p:tgtEl>
                                        <p:attrNameLst>
                                          <p:attrName>style.visibility</p:attrName>
                                        </p:attrNameLst>
                                      </p:cBhvr>
                                      <p:to>
                                        <p:strVal val="visible"/>
                                      </p:to>
                                    </p:set>
                                  </p:childTnLst>
                                </p:cTn>
                              </p:par>
                              <p:par>
                                <p:cTn id="33" presetID="1" presetClass="mediacall" presetSubtype="0" fill="hold" nodeType="withEffect">
                                  <p:stCondLst>
                                    <p:cond delay="0"/>
                                  </p:stCondLst>
                                  <p:childTnLst>
                                    <p:cmd type="call" cmd="playFrom(0.0)">
                                      <p:cBhvr>
                                        <p:cTn id="34" dur="1201" fill="hold"/>
                                        <p:tgtEl>
                                          <p:spTgt spid="2"/>
                                        </p:tgtEl>
                                      </p:cBhvr>
                                    </p:cmd>
                                  </p:childTnLst>
                                </p:cTn>
                              </p:par>
                            </p:childTnLst>
                          </p:cTn>
                        </p:par>
                      </p:childTnLst>
                    </p:cTn>
                  </p:par>
                </p:childTnLst>
              </p:cTn>
              <p:nextCondLst>
                <p:cond evt="onClick" delay="0">
                  <p:tgtEl>
                    <p:spTgt spid="83"/>
                  </p:tgtEl>
                </p:cond>
              </p:nextCondLst>
            </p:seq>
            <p:audio>
              <p:cMediaNode vol="80000" showWhenStopped="0">
                <p:cTn id="35" fill="hold" display="0">
                  <p:stCondLst>
                    <p:cond delay="indefinite"/>
                  </p:stCondLst>
                  <p:endCondLst>
                    <p:cond evt="onStopAudio" delay="0">
                      <p:tgtEl>
                        <p:sldTgt/>
                      </p:tgtEl>
                    </p:cond>
                  </p:endCondLst>
                </p:cTn>
                <p:tgtEl>
                  <p:spTgt spid="3"/>
                </p:tgtEl>
              </p:cMediaNode>
            </p:audio>
            <p:audio>
              <p:cMediaNode vol="80000" showWhenStopped="0">
                <p:cTn id="36"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sp>
        <p:nvSpPr>
          <p:cNvPr id="9" name="Rectangle 8"/>
          <p:cNvSpPr/>
          <p:nvPr/>
        </p:nvSpPr>
        <p:spPr>
          <a:xfrm>
            <a:off x="1827261" y="1027423"/>
            <a:ext cx="7989997" cy="2307778"/>
          </a:xfrm>
          <a:prstGeom prst="rect">
            <a:avLst/>
          </a:prstGeom>
          <a:noFill/>
        </p:spPr>
        <p:txBody>
          <a:bodyPr wrap="square" lIns="91407" tIns="45703" rIns="91407" bIns="4570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126"/>
            <a:r>
              <a:rPr lang="en-US" sz="7199" b="1" cap="all" dirty="0">
                <a:ln w="0"/>
                <a:solidFill>
                  <a:srgbClr val="0070C0"/>
                </a:solidFill>
                <a:effectLst>
                  <a:reflection blurRad="12700" stA="50000" endPos="50000" dist="5000" dir="5400000" sy="-100000" rotWithShape="0"/>
                </a:effectLst>
                <a:latin typeface="Calibri"/>
              </a:rPr>
              <a:t>BẢO VỆ </a:t>
            </a:r>
          </a:p>
          <a:p>
            <a:pPr algn="ctr" defTabSz="914126"/>
            <a:r>
              <a:rPr lang="en-US" sz="7199" b="1" cap="all" dirty="0">
                <a:ln w="0"/>
                <a:solidFill>
                  <a:srgbClr val="0070C0"/>
                </a:solidFill>
                <a:effectLst>
                  <a:reflection blurRad="12700" stA="50000" endPos="50000" dist="5000" dir="5400000" sy="-100000" rotWithShape="0"/>
                </a:effectLst>
                <a:latin typeface="Calibri"/>
              </a:rPr>
              <a:t>KHU PHỐ</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2288" y="5428047"/>
            <a:ext cx="1759944" cy="1429954"/>
          </a:xfrm>
          <a:prstGeom prst="rect">
            <a:avLst/>
          </a:prstGeom>
        </p:spPr>
      </p:pic>
      <p:pic>
        <p:nvPicPr>
          <p:cNvPr id="11" name="Picture 2" descr="Disposable Face Mask 3ply | Yebi Health"/>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113504">
            <a:off x="5143102" y="5883796"/>
            <a:ext cx="602557" cy="3159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isposable Face Mask 3ply | Yebi Health"/>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383368">
            <a:off x="5926883" y="5939916"/>
            <a:ext cx="600702" cy="307579"/>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181289" y="3404789"/>
            <a:ext cx="4206941" cy="2835921"/>
            <a:chOff x="179125" y="3405577"/>
            <a:chExt cx="4207915" cy="2836577"/>
          </a:xfrm>
        </p:grpSpPr>
        <p:sp>
          <p:nvSpPr>
            <p:cNvPr id="13" name="Cloud Callout 12"/>
            <p:cNvSpPr/>
            <p:nvPr/>
          </p:nvSpPr>
          <p:spPr>
            <a:xfrm>
              <a:off x="179125" y="3405577"/>
              <a:ext cx="4207915" cy="2836577"/>
            </a:xfrm>
            <a:prstGeom prst="cloudCallout">
              <a:avLst>
                <a:gd name="adj1" fmla="val 59589"/>
                <a:gd name="adj2" fmla="val 48573"/>
              </a:avLst>
            </a:prstGeom>
            <a:solidFill>
              <a:srgbClr val="FFFF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endParaRPr lang="en-US" sz="2799" dirty="0">
                <a:solidFill>
                  <a:prstClr val="black"/>
                </a:solidFill>
                <a:latin typeface="Calibri"/>
              </a:endParaRPr>
            </a:p>
          </p:txBody>
        </p:sp>
        <p:sp>
          <p:nvSpPr>
            <p:cNvPr id="3" name="Rectangle 2"/>
            <p:cNvSpPr/>
            <p:nvPr/>
          </p:nvSpPr>
          <p:spPr>
            <a:xfrm>
              <a:off x="685735" y="3915924"/>
              <a:ext cx="3194693" cy="1815882"/>
            </a:xfrm>
            <a:prstGeom prst="rect">
              <a:avLst/>
            </a:prstGeom>
          </p:spPr>
          <p:txBody>
            <a:bodyPr wrap="square">
              <a:spAutoFit/>
            </a:bodyPr>
            <a:lstStyle/>
            <a:p>
              <a:pPr algn="just" defTabSz="914126"/>
              <a:r>
                <a:rPr lang="en-US" sz="2799" dirty="0" err="1">
                  <a:solidFill>
                    <a:prstClr val="black"/>
                  </a:solidFill>
                  <a:latin typeface="Calibri"/>
                </a:rPr>
                <a:t>Các</a:t>
              </a:r>
              <a:r>
                <a:rPr lang="en-US" sz="2799" dirty="0">
                  <a:solidFill>
                    <a:prstClr val="black"/>
                  </a:solidFill>
                  <a:latin typeface="Calibri"/>
                </a:rPr>
                <a:t> </a:t>
              </a:r>
              <a:r>
                <a:rPr lang="en-US" sz="2799" dirty="0" err="1">
                  <a:solidFill>
                    <a:prstClr val="black"/>
                  </a:solidFill>
                  <a:latin typeface="Calibri"/>
                </a:rPr>
                <a:t>bạn</a:t>
              </a:r>
              <a:r>
                <a:rPr lang="en-US" sz="2799" dirty="0">
                  <a:solidFill>
                    <a:prstClr val="black"/>
                  </a:solidFill>
                  <a:latin typeface="Calibri"/>
                </a:rPr>
                <a:t> </a:t>
              </a:r>
              <a:r>
                <a:rPr lang="en-US" sz="2799" dirty="0" err="1">
                  <a:solidFill>
                    <a:prstClr val="black"/>
                  </a:solidFill>
                  <a:latin typeface="Calibri"/>
                </a:rPr>
                <a:t>ơi</a:t>
              </a:r>
              <a:r>
                <a:rPr lang="en-US" sz="2799" dirty="0">
                  <a:solidFill>
                    <a:prstClr val="black"/>
                  </a:solidFill>
                  <a:latin typeface="Calibri"/>
                </a:rPr>
                <a:t>, </a:t>
              </a:r>
              <a:r>
                <a:rPr lang="en-US" sz="2799" dirty="0" err="1">
                  <a:solidFill>
                    <a:prstClr val="black"/>
                  </a:solidFill>
                  <a:latin typeface="Calibri"/>
                </a:rPr>
                <a:t>thành</a:t>
              </a:r>
              <a:r>
                <a:rPr lang="en-US" sz="2799" dirty="0">
                  <a:solidFill>
                    <a:prstClr val="black"/>
                  </a:solidFill>
                  <a:latin typeface="Calibri"/>
                </a:rPr>
                <a:t> </a:t>
              </a:r>
              <a:r>
                <a:rPr lang="en-US" sz="2799" dirty="0" err="1">
                  <a:solidFill>
                    <a:prstClr val="black"/>
                  </a:solidFill>
                  <a:latin typeface="Calibri"/>
                </a:rPr>
                <a:t>phố</a:t>
              </a:r>
              <a:r>
                <a:rPr lang="en-US" sz="2799" dirty="0">
                  <a:solidFill>
                    <a:prstClr val="black"/>
                  </a:solidFill>
                  <a:latin typeface="Calibri"/>
                </a:rPr>
                <a:t> </a:t>
              </a:r>
              <a:r>
                <a:rPr lang="en-US" sz="2799" dirty="0" err="1">
                  <a:solidFill>
                    <a:prstClr val="black"/>
                  </a:solidFill>
                  <a:latin typeface="Calibri"/>
                </a:rPr>
                <a:t>của</a:t>
              </a:r>
              <a:r>
                <a:rPr lang="en-US" sz="2799" dirty="0">
                  <a:solidFill>
                    <a:prstClr val="black"/>
                  </a:solidFill>
                  <a:latin typeface="Calibri"/>
                </a:rPr>
                <a:t> </a:t>
              </a:r>
              <a:r>
                <a:rPr lang="en-US" sz="2799" dirty="0" err="1">
                  <a:solidFill>
                    <a:prstClr val="black"/>
                  </a:solidFill>
                  <a:latin typeface="Calibri"/>
                </a:rPr>
                <a:t>chúng</a:t>
              </a:r>
              <a:r>
                <a:rPr lang="en-US" sz="2799" dirty="0">
                  <a:solidFill>
                    <a:prstClr val="black"/>
                  </a:solidFill>
                  <a:latin typeface="Calibri"/>
                </a:rPr>
                <a:t> </a:t>
              </a:r>
              <a:r>
                <a:rPr lang="en-US" sz="2799" dirty="0" err="1">
                  <a:solidFill>
                    <a:prstClr val="black"/>
                  </a:solidFill>
                  <a:latin typeface="Calibri"/>
                </a:rPr>
                <a:t>mình</a:t>
              </a:r>
              <a:r>
                <a:rPr lang="en-US" sz="2799" dirty="0">
                  <a:solidFill>
                    <a:prstClr val="black"/>
                  </a:solidFill>
                  <a:latin typeface="Calibri"/>
                </a:rPr>
                <a:t> </a:t>
              </a:r>
              <a:r>
                <a:rPr lang="en-US" sz="2799" dirty="0" err="1">
                  <a:solidFill>
                    <a:prstClr val="black"/>
                  </a:solidFill>
                  <a:latin typeface="Calibri"/>
                </a:rPr>
                <a:t>đang</a:t>
              </a:r>
              <a:r>
                <a:rPr lang="en-US" sz="2799" dirty="0">
                  <a:solidFill>
                    <a:prstClr val="black"/>
                  </a:solidFill>
                  <a:latin typeface="Calibri"/>
                </a:rPr>
                <a:t> </a:t>
              </a:r>
              <a:r>
                <a:rPr lang="en-US" sz="2799" dirty="0" err="1">
                  <a:solidFill>
                    <a:prstClr val="black"/>
                  </a:solidFill>
                  <a:latin typeface="Calibri"/>
                </a:rPr>
                <a:t>bị</a:t>
              </a:r>
              <a:r>
                <a:rPr lang="en-US" sz="2799" dirty="0">
                  <a:solidFill>
                    <a:prstClr val="black"/>
                  </a:solidFill>
                  <a:latin typeface="Calibri"/>
                </a:rPr>
                <a:t> </a:t>
              </a:r>
              <a:r>
                <a:rPr lang="en-US" sz="2799" dirty="0" err="1">
                  <a:solidFill>
                    <a:prstClr val="black"/>
                  </a:solidFill>
                  <a:latin typeface="Calibri"/>
                </a:rPr>
                <a:t>những</a:t>
              </a:r>
              <a:r>
                <a:rPr lang="en-US" sz="2799" dirty="0">
                  <a:solidFill>
                    <a:prstClr val="black"/>
                  </a:solidFill>
                  <a:latin typeface="Calibri"/>
                </a:rPr>
                <a:t> con vi-rut </a:t>
              </a:r>
              <a:r>
                <a:rPr lang="en-US" sz="2799" dirty="0" err="1">
                  <a:solidFill>
                    <a:prstClr val="black"/>
                  </a:solidFill>
                  <a:latin typeface="Calibri"/>
                </a:rPr>
                <a:t>đe</a:t>
              </a:r>
              <a:r>
                <a:rPr lang="en-US" sz="2799" dirty="0">
                  <a:solidFill>
                    <a:prstClr val="black"/>
                  </a:solidFill>
                  <a:latin typeface="Calibri"/>
                </a:rPr>
                <a:t> </a:t>
              </a:r>
              <a:r>
                <a:rPr lang="en-US" sz="2799" dirty="0" err="1">
                  <a:solidFill>
                    <a:prstClr val="black"/>
                  </a:solidFill>
                  <a:latin typeface="Calibri"/>
                </a:rPr>
                <a:t>dọa</a:t>
              </a:r>
              <a:r>
                <a:rPr lang="en-US" sz="2799" dirty="0">
                  <a:solidFill>
                    <a:prstClr val="black"/>
                  </a:solidFill>
                  <a:latin typeface="Calibri"/>
                </a:rPr>
                <a:t>.</a:t>
              </a:r>
            </a:p>
          </p:txBody>
        </p:sp>
      </p:grpSp>
      <p:grpSp>
        <p:nvGrpSpPr>
          <p:cNvPr id="6" name="Group 5"/>
          <p:cNvGrpSpPr/>
          <p:nvPr/>
        </p:nvGrpSpPr>
        <p:grpSpPr>
          <a:xfrm>
            <a:off x="7715670" y="3051563"/>
            <a:ext cx="4653210" cy="2678917"/>
            <a:chOff x="7715250" y="3052269"/>
            <a:chExt cx="4654287" cy="2679537"/>
          </a:xfrm>
        </p:grpSpPr>
        <p:sp>
          <p:nvSpPr>
            <p:cNvPr id="2" name="Cloud Callout 1"/>
            <p:cNvSpPr/>
            <p:nvPr/>
          </p:nvSpPr>
          <p:spPr>
            <a:xfrm>
              <a:off x="7715250" y="3052269"/>
              <a:ext cx="4654287" cy="2679537"/>
            </a:xfrm>
            <a:prstGeom prst="cloudCallout">
              <a:avLst>
                <a:gd name="adj1" fmla="val -72473"/>
                <a:gd name="adj2" fmla="val 61888"/>
              </a:avLst>
            </a:prstGeom>
            <a:solidFill>
              <a:srgbClr val="FFFF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126"/>
              <a:endParaRPr lang="en-US" b="1" dirty="0">
                <a:solidFill>
                  <a:prstClr val="black"/>
                </a:solidFill>
                <a:latin typeface="Calibri"/>
              </a:endParaRPr>
            </a:p>
          </p:txBody>
        </p:sp>
        <p:sp>
          <p:nvSpPr>
            <p:cNvPr id="5" name="Rectangle 4"/>
            <p:cNvSpPr/>
            <p:nvPr/>
          </p:nvSpPr>
          <p:spPr>
            <a:xfrm>
              <a:off x="8288172" y="3429793"/>
              <a:ext cx="3508441" cy="1815882"/>
            </a:xfrm>
            <a:prstGeom prst="rect">
              <a:avLst/>
            </a:prstGeom>
          </p:spPr>
          <p:txBody>
            <a:bodyPr wrap="square">
              <a:spAutoFit/>
            </a:bodyPr>
            <a:lstStyle/>
            <a:p>
              <a:pPr algn="just" defTabSz="914126"/>
              <a:r>
                <a:rPr lang="en-US" sz="2799" spc="-150" dirty="0" err="1">
                  <a:solidFill>
                    <a:prstClr val="black"/>
                  </a:solidFill>
                  <a:latin typeface="Calibri"/>
                </a:rPr>
                <a:t>Các</a:t>
              </a:r>
              <a:r>
                <a:rPr lang="en-US" sz="2799" spc="-150" dirty="0">
                  <a:solidFill>
                    <a:prstClr val="black"/>
                  </a:solidFill>
                  <a:latin typeface="Calibri"/>
                </a:rPr>
                <a:t> </a:t>
              </a:r>
              <a:r>
                <a:rPr lang="en-US" sz="2799" spc="-150" dirty="0" err="1">
                  <a:solidFill>
                    <a:prstClr val="black"/>
                  </a:solidFill>
                  <a:latin typeface="Calibri"/>
                </a:rPr>
                <a:t>bạn</a:t>
              </a:r>
              <a:r>
                <a:rPr lang="en-US" sz="2799" spc="-150" dirty="0">
                  <a:solidFill>
                    <a:prstClr val="black"/>
                  </a:solidFill>
                  <a:latin typeface="Calibri"/>
                </a:rPr>
                <a:t> </a:t>
              </a:r>
              <a:r>
                <a:rPr lang="en-US" sz="2799" spc="-150" dirty="0" err="1">
                  <a:solidFill>
                    <a:prstClr val="black"/>
                  </a:solidFill>
                  <a:latin typeface="Calibri"/>
                </a:rPr>
                <a:t>hãy</a:t>
              </a:r>
              <a:r>
                <a:rPr lang="en-US" sz="2799" spc="-150" dirty="0">
                  <a:solidFill>
                    <a:prstClr val="black"/>
                  </a:solidFill>
                  <a:latin typeface="Calibri"/>
                </a:rPr>
                <a:t> </a:t>
              </a:r>
              <a:r>
                <a:rPr lang="en-US" sz="2799" spc="-150" dirty="0" err="1">
                  <a:solidFill>
                    <a:prstClr val="black"/>
                  </a:solidFill>
                  <a:latin typeface="Calibri"/>
                </a:rPr>
                <a:t>trả</a:t>
              </a:r>
              <a:r>
                <a:rPr lang="en-US" sz="2799" spc="-150" dirty="0">
                  <a:solidFill>
                    <a:prstClr val="black"/>
                  </a:solidFill>
                  <a:latin typeface="Calibri"/>
                </a:rPr>
                <a:t> </a:t>
              </a:r>
              <a:r>
                <a:rPr lang="en-US" sz="2799" spc="-150" dirty="0" err="1">
                  <a:solidFill>
                    <a:prstClr val="black"/>
                  </a:solidFill>
                  <a:latin typeface="Calibri"/>
                </a:rPr>
                <a:t>lời</a:t>
              </a:r>
              <a:r>
                <a:rPr lang="en-US" sz="2799" spc="-150" dirty="0">
                  <a:solidFill>
                    <a:prstClr val="black"/>
                  </a:solidFill>
                  <a:latin typeface="Calibri"/>
                </a:rPr>
                <a:t> </a:t>
              </a:r>
              <a:r>
                <a:rPr lang="en-US" sz="2799" spc="-150" dirty="0" err="1">
                  <a:solidFill>
                    <a:prstClr val="black"/>
                  </a:solidFill>
                  <a:latin typeface="Calibri"/>
                </a:rPr>
                <a:t>đúng</a:t>
              </a:r>
              <a:r>
                <a:rPr lang="en-US" sz="2799" spc="-150" dirty="0">
                  <a:solidFill>
                    <a:prstClr val="black"/>
                  </a:solidFill>
                  <a:latin typeface="Calibri"/>
                </a:rPr>
                <a:t> </a:t>
              </a:r>
              <a:r>
                <a:rPr lang="en-US" sz="2799" spc="-150" dirty="0" err="1">
                  <a:solidFill>
                    <a:prstClr val="black"/>
                  </a:solidFill>
                  <a:latin typeface="Calibri"/>
                </a:rPr>
                <a:t>các</a:t>
              </a:r>
              <a:r>
                <a:rPr lang="en-US" sz="2799" spc="-150" dirty="0">
                  <a:solidFill>
                    <a:prstClr val="black"/>
                  </a:solidFill>
                  <a:latin typeface="Calibri"/>
                </a:rPr>
                <a:t> </a:t>
              </a:r>
              <a:r>
                <a:rPr lang="en-US" sz="2799" spc="-150" dirty="0" err="1">
                  <a:solidFill>
                    <a:prstClr val="black"/>
                  </a:solidFill>
                  <a:latin typeface="Calibri"/>
                </a:rPr>
                <a:t>câu</a:t>
              </a:r>
              <a:r>
                <a:rPr lang="en-US" sz="2799" spc="-150" dirty="0">
                  <a:solidFill>
                    <a:prstClr val="black"/>
                  </a:solidFill>
                  <a:latin typeface="Calibri"/>
                </a:rPr>
                <a:t> </a:t>
              </a:r>
              <a:r>
                <a:rPr lang="en-US" sz="2799" spc="-150" dirty="0" err="1">
                  <a:solidFill>
                    <a:prstClr val="black"/>
                  </a:solidFill>
                  <a:latin typeface="Calibri"/>
                </a:rPr>
                <a:t>hỏi</a:t>
              </a:r>
              <a:r>
                <a:rPr lang="en-US" sz="2799" spc="-150" dirty="0">
                  <a:solidFill>
                    <a:prstClr val="black"/>
                  </a:solidFill>
                  <a:latin typeface="Calibri"/>
                </a:rPr>
                <a:t> </a:t>
              </a:r>
              <a:r>
                <a:rPr lang="en-US" sz="2799" spc="-150" dirty="0" err="1">
                  <a:solidFill>
                    <a:prstClr val="black"/>
                  </a:solidFill>
                  <a:latin typeface="Calibri"/>
                </a:rPr>
                <a:t>mà</a:t>
              </a:r>
              <a:r>
                <a:rPr lang="en-US" sz="2799" spc="-150" dirty="0">
                  <a:solidFill>
                    <a:prstClr val="black"/>
                  </a:solidFill>
                  <a:latin typeface="Calibri"/>
                </a:rPr>
                <a:t> vi-rut </a:t>
              </a:r>
              <a:r>
                <a:rPr lang="en-US" sz="2799" spc="-150" dirty="0" err="1">
                  <a:solidFill>
                    <a:prstClr val="black"/>
                  </a:solidFill>
                  <a:latin typeface="Calibri"/>
                </a:rPr>
                <a:t>đưa</a:t>
              </a:r>
              <a:r>
                <a:rPr lang="en-US" sz="2799" spc="-150" dirty="0">
                  <a:solidFill>
                    <a:prstClr val="black"/>
                  </a:solidFill>
                  <a:latin typeface="Calibri"/>
                </a:rPr>
                <a:t> </a:t>
              </a:r>
              <a:r>
                <a:rPr lang="en-US" sz="2799" spc="-150" dirty="0" err="1">
                  <a:solidFill>
                    <a:prstClr val="black"/>
                  </a:solidFill>
                  <a:latin typeface="Calibri"/>
                </a:rPr>
                <a:t>ra</a:t>
              </a:r>
              <a:r>
                <a:rPr lang="en-US" sz="2799" spc="-150" dirty="0">
                  <a:solidFill>
                    <a:prstClr val="black"/>
                  </a:solidFill>
                  <a:latin typeface="Calibri"/>
                </a:rPr>
                <a:t> </a:t>
              </a:r>
              <a:r>
                <a:rPr lang="en-US" sz="2799" spc="-150" dirty="0" err="1">
                  <a:solidFill>
                    <a:prstClr val="black"/>
                  </a:solidFill>
                  <a:latin typeface="Calibri"/>
                </a:rPr>
                <a:t>để</a:t>
              </a:r>
              <a:r>
                <a:rPr lang="en-US" sz="2799" spc="-150" dirty="0">
                  <a:solidFill>
                    <a:prstClr val="black"/>
                  </a:solidFill>
                  <a:latin typeface="Calibri"/>
                </a:rPr>
                <a:t> </a:t>
              </a:r>
              <a:r>
                <a:rPr lang="en-US" sz="2799" spc="-150" dirty="0" err="1">
                  <a:solidFill>
                    <a:prstClr val="black"/>
                  </a:solidFill>
                  <a:latin typeface="Calibri"/>
                </a:rPr>
                <a:t>chúng</a:t>
              </a:r>
              <a:r>
                <a:rPr lang="en-US" sz="2799" spc="-150" dirty="0">
                  <a:solidFill>
                    <a:prstClr val="black"/>
                  </a:solidFill>
                  <a:latin typeface="Calibri"/>
                </a:rPr>
                <a:t> </a:t>
              </a:r>
              <a:r>
                <a:rPr lang="en-US" sz="2799" spc="-150" dirty="0" err="1">
                  <a:solidFill>
                    <a:prstClr val="black"/>
                  </a:solidFill>
                  <a:latin typeface="Calibri"/>
                </a:rPr>
                <a:t>trở</a:t>
              </a:r>
              <a:r>
                <a:rPr lang="en-US" sz="2799" spc="-150" dirty="0">
                  <a:solidFill>
                    <a:prstClr val="black"/>
                  </a:solidFill>
                  <a:latin typeface="Calibri"/>
                </a:rPr>
                <a:t> </a:t>
              </a:r>
              <a:r>
                <a:rPr lang="en-US" sz="2799" spc="-150" dirty="0" err="1">
                  <a:solidFill>
                    <a:prstClr val="black"/>
                  </a:solidFill>
                  <a:latin typeface="Calibri"/>
                </a:rPr>
                <a:t>về</a:t>
              </a:r>
              <a:r>
                <a:rPr lang="en-US" sz="2799" spc="-150" dirty="0">
                  <a:solidFill>
                    <a:prstClr val="black"/>
                  </a:solidFill>
                  <a:latin typeface="Calibri"/>
                </a:rPr>
                <a:t> </a:t>
              </a:r>
              <a:r>
                <a:rPr lang="en-US" sz="2799" spc="-150" dirty="0" err="1">
                  <a:solidFill>
                    <a:prstClr val="black"/>
                  </a:solidFill>
                  <a:latin typeface="Calibri"/>
                </a:rPr>
                <a:t>hành</a:t>
              </a:r>
              <a:r>
                <a:rPr lang="en-US" sz="2799" spc="-150" dirty="0">
                  <a:solidFill>
                    <a:prstClr val="black"/>
                  </a:solidFill>
                  <a:latin typeface="Calibri"/>
                </a:rPr>
                <a:t> </a:t>
              </a:r>
              <a:r>
                <a:rPr lang="en-US" sz="2799" spc="-150" dirty="0" err="1">
                  <a:solidFill>
                    <a:prstClr val="black"/>
                  </a:solidFill>
                  <a:latin typeface="Calibri"/>
                </a:rPr>
                <a:t>tinh</a:t>
              </a:r>
              <a:r>
                <a:rPr lang="en-US" sz="2799" spc="-150" dirty="0">
                  <a:solidFill>
                    <a:prstClr val="black"/>
                  </a:solidFill>
                  <a:latin typeface="Calibri"/>
                </a:rPr>
                <a:t> </a:t>
              </a:r>
              <a:r>
                <a:rPr lang="en-US" sz="2799" spc="-150" dirty="0" err="1">
                  <a:solidFill>
                    <a:prstClr val="black"/>
                  </a:solidFill>
                  <a:latin typeface="Calibri"/>
                </a:rPr>
                <a:t>của</a:t>
              </a:r>
              <a:r>
                <a:rPr lang="en-US" sz="2799" spc="-150" dirty="0">
                  <a:solidFill>
                    <a:prstClr val="black"/>
                  </a:solidFill>
                  <a:latin typeface="Calibri"/>
                </a:rPr>
                <a:t> </a:t>
              </a:r>
              <a:r>
                <a:rPr lang="en-US" sz="2799" spc="-150" dirty="0" err="1">
                  <a:solidFill>
                    <a:prstClr val="black"/>
                  </a:solidFill>
                  <a:latin typeface="Calibri"/>
                </a:rPr>
                <a:t>chúng</a:t>
              </a:r>
              <a:r>
                <a:rPr lang="en-US" sz="2799" spc="-150" dirty="0">
                  <a:solidFill>
                    <a:prstClr val="black"/>
                  </a:solidFill>
                  <a:latin typeface="Calibri"/>
                </a:rPr>
                <a:t> </a:t>
              </a:r>
              <a:r>
                <a:rPr lang="en-US" sz="2799" spc="-150" dirty="0" err="1">
                  <a:solidFill>
                    <a:prstClr val="black"/>
                  </a:solidFill>
                  <a:latin typeface="Calibri"/>
                </a:rPr>
                <a:t>nhé</a:t>
              </a:r>
              <a:r>
                <a:rPr lang="en-US" sz="2799" spc="-150" dirty="0">
                  <a:solidFill>
                    <a:prstClr val="black"/>
                  </a:solidFill>
                  <a:latin typeface="Calibri"/>
                </a:rPr>
                <a:t>. </a:t>
              </a:r>
            </a:p>
          </p:txBody>
        </p:sp>
      </p:grpSp>
    </p:spTree>
    <p:extLst>
      <p:ext uri="{BB962C8B-B14F-4D97-AF65-F5344CB8AC3E}">
        <p14:creationId xmlns:p14="http://schemas.microsoft.com/office/powerpoint/2010/main" val="1285052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750"/>
                                        <p:tgtEl>
                                          <p:spTgt spid="8"/>
                                        </p:tgtEl>
                                      </p:cBhvr>
                                    </p:animEffect>
                                  </p:childTnLst>
                                </p:cTn>
                              </p:par>
                              <p:par>
                                <p:cTn id="8" presetID="34" presetClass="emph" presetSubtype="0" repeatCount="2000" fill="hold" grpId="0" nodeType="withEffect">
                                  <p:stCondLst>
                                    <p:cond delay="0"/>
                                  </p:stCondLst>
                                  <p:iterate type="lt">
                                    <p:tmPct val="10000"/>
                                  </p:iterate>
                                  <p:childTnLst>
                                    <p:animMotion origin="layout" path="M 3.86248E-6 -1.94862E-6 L 3.86248E-6 -0.0722 " pathEditMode="relative" rAng="0" ptsTypes="AA">
                                      <p:cBhvr>
                                        <p:cTn id="9" dur="250" accel="50000" decel="50000" autoRev="1" fill="hold">
                                          <p:stCondLst>
                                            <p:cond delay="0"/>
                                          </p:stCondLst>
                                        </p:cTn>
                                        <p:tgtEl>
                                          <p:spTgt spid="9"/>
                                        </p:tgtEl>
                                        <p:attrNameLst>
                                          <p:attrName>ppt_x</p:attrName>
                                          <p:attrName>ppt_y</p:attrName>
                                        </p:attrNameLst>
                                      </p:cBhvr>
                                      <p:rCtr x="0" y="-3610"/>
                                    </p:animMotion>
                                    <p:animRot by="1500000">
                                      <p:cBhvr>
                                        <p:cTn id="10" dur="125" fill="hold">
                                          <p:stCondLst>
                                            <p:cond delay="0"/>
                                          </p:stCondLst>
                                        </p:cTn>
                                        <p:tgtEl>
                                          <p:spTgt spid="9"/>
                                        </p:tgtEl>
                                        <p:attrNameLst>
                                          <p:attrName>r</p:attrName>
                                        </p:attrNameLst>
                                      </p:cBhvr>
                                    </p:animRot>
                                    <p:animRot by="-1500000">
                                      <p:cBhvr>
                                        <p:cTn id="11" dur="125" fill="hold">
                                          <p:stCondLst>
                                            <p:cond delay="125"/>
                                          </p:stCondLst>
                                        </p:cTn>
                                        <p:tgtEl>
                                          <p:spTgt spid="9"/>
                                        </p:tgtEl>
                                        <p:attrNameLst>
                                          <p:attrName>r</p:attrName>
                                        </p:attrNameLst>
                                      </p:cBhvr>
                                    </p:animRot>
                                    <p:animRot by="-1500000">
                                      <p:cBhvr>
                                        <p:cTn id="12" dur="125" fill="hold">
                                          <p:stCondLst>
                                            <p:cond delay="250"/>
                                          </p:stCondLst>
                                        </p:cTn>
                                        <p:tgtEl>
                                          <p:spTgt spid="9"/>
                                        </p:tgtEl>
                                        <p:attrNameLst>
                                          <p:attrName>r</p:attrName>
                                        </p:attrNameLst>
                                      </p:cBhvr>
                                    </p:animRot>
                                    <p:animRot by="1500000">
                                      <p:cBhvr>
                                        <p:cTn id="13" dur="125" fill="hold">
                                          <p:stCondLst>
                                            <p:cond delay="375"/>
                                          </p:stCondLst>
                                        </p:cTn>
                                        <p:tgtEl>
                                          <p:spTgt spid="9"/>
                                        </p:tgtEl>
                                        <p:attrNameLst>
                                          <p:attrName>r</p:attrName>
                                        </p:attrNameLst>
                                      </p:cBhvr>
                                    </p:animRot>
                                  </p:childTnLst>
                                </p:cTn>
                              </p:par>
                              <p:par>
                                <p:cTn id="14" presetID="21" presetClass="emph" presetSubtype="0" repeatCount="2000" fill="hold" grpId="1" nodeType="withEffect">
                                  <p:stCondLst>
                                    <p:cond delay="0"/>
                                  </p:stCondLst>
                                  <p:iterate type="lt">
                                    <p:tmPct val="0"/>
                                  </p:iterate>
                                  <p:childTnLst>
                                    <p:animClr clrSpc="hsl" dir="cw">
                                      <p:cBhvr override="childStyle">
                                        <p:cTn id="15" dur="500" fill="hold"/>
                                        <p:tgtEl>
                                          <p:spTgt spid="9"/>
                                        </p:tgtEl>
                                        <p:attrNameLst>
                                          <p:attrName>style.color</p:attrName>
                                        </p:attrNameLst>
                                      </p:cBhvr>
                                      <p:by>
                                        <p:hsl h="7200000" s="0" l="0"/>
                                      </p:by>
                                    </p:animClr>
                                    <p:animClr clrSpc="hsl" dir="cw">
                                      <p:cBhvr>
                                        <p:cTn id="16" dur="500" fill="hold"/>
                                        <p:tgtEl>
                                          <p:spTgt spid="9"/>
                                        </p:tgtEl>
                                        <p:attrNameLst>
                                          <p:attrName>fillcolor</p:attrName>
                                        </p:attrNameLst>
                                      </p:cBhvr>
                                      <p:by>
                                        <p:hsl h="7200000" s="0" l="0"/>
                                      </p:by>
                                    </p:animClr>
                                    <p:animClr clrSpc="hsl" dir="cw">
                                      <p:cBhvr>
                                        <p:cTn id="17" dur="500" fill="hold"/>
                                        <p:tgtEl>
                                          <p:spTgt spid="9"/>
                                        </p:tgtEl>
                                        <p:attrNameLst>
                                          <p:attrName>stroke.color</p:attrName>
                                        </p:attrNameLst>
                                      </p:cBhvr>
                                      <p:by>
                                        <p:hsl h="7200000" s="0" l="0"/>
                                      </p:by>
                                    </p:animClr>
                                    <p:set>
                                      <p:cBhvr>
                                        <p:cTn id="18" dur="500" fill="hold"/>
                                        <p:tgtEl>
                                          <p:spTgt spid="9"/>
                                        </p:tgtEl>
                                        <p:attrNameLst>
                                          <p:attrName>fill.type</p:attrName>
                                        </p:attrNameLst>
                                      </p:cBhvr>
                                      <p:to>
                                        <p:strVal val="solid"/>
                                      </p:to>
                                    </p:set>
                                  </p:childTnLst>
                                </p:cTn>
                              </p:par>
                              <p:par>
                                <p:cTn id="19" presetID="32" presetClass="emph" presetSubtype="0" repeatCount="2000" fill="hold" nodeType="withEffect">
                                  <p:stCondLst>
                                    <p:cond delay="0"/>
                                  </p:stCondLst>
                                  <p:childTnLst>
                                    <p:animRot by="120000">
                                      <p:cBhvr>
                                        <p:cTn id="20" dur="100" fill="hold">
                                          <p:stCondLst>
                                            <p:cond delay="0"/>
                                          </p:stCondLst>
                                        </p:cTn>
                                        <p:tgtEl>
                                          <p:spTgt spid="10"/>
                                        </p:tgtEl>
                                        <p:attrNameLst>
                                          <p:attrName>r</p:attrName>
                                        </p:attrNameLst>
                                      </p:cBhvr>
                                    </p:animRot>
                                    <p:animRot by="-240000">
                                      <p:cBhvr>
                                        <p:cTn id="21" dur="200" fill="hold">
                                          <p:stCondLst>
                                            <p:cond delay="200"/>
                                          </p:stCondLst>
                                        </p:cTn>
                                        <p:tgtEl>
                                          <p:spTgt spid="10"/>
                                        </p:tgtEl>
                                        <p:attrNameLst>
                                          <p:attrName>r</p:attrName>
                                        </p:attrNameLst>
                                      </p:cBhvr>
                                    </p:animRot>
                                    <p:animRot by="240000">
                                      <p:cBhvr>
                                        <p:cTn id="22" dur="200" fill="hold">
                                          <p:stCondLst>
                                            <p:cond delay="400"/>
                                          </p:stCondLst>
                                        </p:cTn>
                                        <p:tgtEl>
                                          <p:spTgt spid="10"/>
                                        </p:tgtEl>
                                        <p:attrNameLst>
                                          <p:attrName>r</p:attrName>
                                        </p:attrNameLst>
                                      </p:cBhvr>
                                    </p:animRot>
                                    <p:animRot by="-240000">
                                      <p:cBhvr>
                                        <p:cTn id="23" dur="200" fill="hold">
                                          <p:stCondLst>
                                            <p:cond delay="600"/>
                                          </p:stCondLst>
                                        </p:cTn>
                                        <p:tgtEl>
                                          <p:spTgt spid="10"/>
                                        </p:tgtEl>
                                        <p:attrNameLst>
                                          <p:attrName>r</p:attrName>
                                        </p:attrNameLst>
                                      </p:cBhvr>
                                    </p:animRot>
                                    <p:animRot by="120000">
                                      <p:cBhvr>
                                        <p:cTn id="24" dur="200" fill="hold">
                                          <p:stCondLst>
                                            <p:cond delay="800"/>
                                          </p:stCondLst>
                                        </p:cTn>
                                        <p:tgtEl>
                                          <p:spTgt spid="10"/>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down)">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down)">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Mspham0936082789"/>
          <p:cNvPicPr>
            <a:picLocks noChangeAspect="1"/>
          </p:cNvPicPr>
          <p:nvPr/>
        </p:nvPicPr>
        <p:blipFill rotWithShape="1">
          <a:blip r:embed="rId7"/>
          <a:srcRect l="9013" t="9358" r="484"/>
          <a:stretch/>
        </p:blipFill>
        <p:spPr>
          <a:xfrm>
            <a:off x="-321542" y="-366144"/>
            <a:ext cx="12835083" cy="7215661"/>
          </a:xfrm>
          <a:prstGeom prst="rect">
            <a:avLst/>
          </a:prstGeom>
        </p:spPr>
      </p:pic>
      <p:pic>
        <p:nvPicPr>
          <p:cNvPr id="23" name="kingofsea">
            <a:extLst>
              <a:ext uri="{FF2B5EF4-FFF2-40B4-BE49-F238E27FC236}">
                <a16:creationId xmlns:a16="http://schemas.microsoft.com/office/drawing/2014/main"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45413" y="76234"/>
            <a:ext cx="2432598" cy="2698902"/>
          </a:xfrm>
          <a:prstGeom prst="rect">
            <a:avLst/>
          </a:prstGeom>
        </p:spPr>
      </p:pic>
      <p:grpSp>
        <p:nvGrpSpPr>
          <p:cNvPr id="82" name="B">
            <a:extLst>
              <a:ext uri="{FF2B5EF4-FFF2-40B4-BE49-F238E27FC236}">
                <a16:creationId xmlns:a16="http://schemas.microsoft.com/office/drawing/2014/main" id="{F9202B67-ECCF-432C-B475-F51ED6AFDBB5}"/>
              </a:ext>
            </a:extLst>
          </p:cNvPr>
          <p:cNvGrpSpPr/>
          <p:nvPr/>
        </p:nvGrpSpPr>
        <p:grpSpPr>
          <a:xfrm>
            <a:off x="7023689" y="3580970"/>
            <a:ext cx="4776170" cy="998387"/>
            <a:chOff x="6752507" y="4712225"/>
            <a:chExt cx="5049860" cy="1055598"/>
          </a:xfrm>
        </p:grpSpPr>
        <p:sp>
          <p:nvSpPr>
            <p:cNvPr id="75" name="22">
              <a:extLst>
                <a:ext uri="{FF2B5EF4-FFF2-40B4-BE49-F238E27FC236}">
                  <a16:creationId xmlns:a16="http://schemas.microsoft.com/office/drawing/2014/main"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4389"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rPr>
                <a:t>3</a:t>
              </a:r>
              <a:endParaRPr kumimoji="0" lang="zh-CN" altLang="zh-CN" sz="4389"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sp>
          <p:nvSpPr>
            <p:cNvPr id="70" name="2">
              <a:extLst>
                <a:ext uri="{FF2B5EF4-FFF2-40B4-BE49-F238E27FC236}">
                  <a16:creationId xmlns:a16="http://schemas.microsoft.com/office/drawing/2014/main"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Arial"/>
                  <a:ea typeface="印品黑体" panose="00000500000000000000" pitchFamily="2" charset="-122"/>
                  <a:cs typeface="+mn-cs"/>
                  <a:sym typeface="Arial" panose="020B0604020202020204" pitchFamily="34" charset="0"/>
                </a:rPr>
                <a:t>B</a:t>
              </a:r>
              <a:endParaRPr kumimoji="0" lang="zh-CN" altLang="zh-CN" sz="3311"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grpSp>
      <p:grpSp>
        <p:nvGrpSpPr>
          <p:cNvPr id="83" name="C">
            <a:extLst>
              <a:ext uri="{FF2B5EF4-FFF2-40B4-BE49-F238E27FC236}">
                <a16:creationId xmlns:a16="http://schemas.microsoft.com/office/drawing/2014/main" id="{12E43A79-D971-4923-8F3E-49B613A4FA11}"/>
              </a:ext>
            </a:extLst>
          </p:cNvPr>
          <p:cNvGrpSpPr/>
          <p:nvPr/>
        </p:nvGrpSpPr>
        <p:grpSpPr>
          <a:xfrm>
            <a:off x="7023689" y="4738059"/>
            <a:ext cx="4776170" cy="995981"/>
            <a:chOff x="6752507" y="5944150"/>
            <a:chExt cx="5049860" cy="1053053"/>
          </a:xfrm>
          <a:solidFill>
            <a:srgbClr val="00B050"/>
          </a:solidFill>
        </p:grpSpPr>
        <p:sp>
          <p:nvSpPr>
            <p:cNvPr id="77" name="33">
              <a:extLst>
                <a:ext uri="{FF2B5EF4-FFF2-40B4-BE49-F238E27FC236}">
                  <a16:creationId xmlns:a16="http://schemas.microsoft.com/office/drawing/2014/main"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4389"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rPr>
                <a:t>7</a:t>
              </a:r>
              <a:endParaRPr kumimoji="0" lang="zh-CN" altLang="zh-CN" sz="4389"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sp>
          <p:nvSpPr>
            <p:cNvPr id="74" name="3">
              <a:extLst>
                <a:ext uri="{FF2B5EF4-FFF2-40B4-BE49-F238E27FC236}">
                  <a16:creationId xmlns:a16="http://schemas.microsoft.com/office/drawing/2014/main"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Arial"/>
                  <a:ea typeface="印品黑体" panose="00000500000000000000" pitchFamily="2" charset="-122"/>
                  <a:cs typeface="+mn-cs"/>
                  <a:sym typeface="Arial" panose="020B0604020202020204" pitchFamily="34" charset="0"/>
                </a:rPr>
                <a:t>C</a:t>
              </a:r>
              <a:endParaRPr kumimoji="0" lang="zh-CN" altLang="zh-CN" sz="3311"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grpSp>
      <p:grpSp>
        <p:nvGrpSpPr>
          <p:cNvPr id="84" name="D" hidden="1">
            <a:extLst>
              <a:ext uri="{FF2B5EF4-FFF2-40B4-BE49-F238E27FC236}">
                <a16:creationId xmlns:a16="http://schemas.microsoft.com/office/drawing/2014/main" id="{529A75E3-9CA2-4FD0-9753-FE443E453104}"/>
              </a:ext>
            </a:extLst>
          </p:cNvPr>
          <p:cNvGrpSpPr/>
          <p:nvPr/>
        </p:nvGrpSpPr>
        <p:grpSpPr>
          <a:xfrm>
            <a:off x="6814656" y="5056617"/>
            <a:ext cx="4776170" cy="995981"/>
            <a:chOff x="6752507" y="5944150"/>
            <a:chExt cx="5049860" cy="1053053"/>
          </a:xfrm>
          <a:solidFill>
            <a:srgbClr val="7030A0"/>
          </a:solidFill>
        </p:grpSpPr>
        <p:sp>
          <p:nvSpPr>
            <p:cNvPr id="85" name="44">
              <a:extLst>
                <a:ext uri="{FF2B5EF4-FFF2-40B4-BE49-F238E27FC236}">
                  <a16:creationId xmlns:a16="http://schemas.microsoft.com/office/drawing/2014/main"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dirty="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rPr>
                <a:t>Climb </a:t>
              </a:r>
              <a:endParaRPr kumimoji="0" lang="zh-CN" altLang="zh-CN" sz="3311" b="1" i="0" u="none" strike="noStrike" kern="1200" cap="none" spc="0" normalizeH="0" baseline="0" noProof="0" dirty="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endParaRPr>
            </a:p>
          </p:txBody>
        </p:sp>
        <p:sp>
          <p:nvSpPr>
            <p:cNvPr id="86" name="4">
              <a:extLst>
                <a:ext uri="{FF2B5EF4-FFF2-40B4-BE49-F238E27FC236}">
                  <a16:creationId xmlns:a16="http://schemas.microsoft.com/office/drawing/2014/main"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rPr>
                <a:t>D</a:t>
              </a:r>
              <a:endParaRPr kumimoji="0" lang="zh-CN" altLang="zh-CN" sz="3311" b="1" i="0" u="none" strike="noStrike" kern="1200" cap="none" spc="0" normalizeH="0" baseline="0" noProof="0" dirty="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endParaRPr>
            </a:p>
          </p:txBody>
        </p:sp>
      </p:grpSp>
      <p:pic>
        <p:nvPicPr>
          <p:cNvPr id="107" name="tryagain2">
            <a:extLst>
              <a:ext uri="{FF2B5EF4-FFF2-40B4-BE49-F238E27FC236}">
                <a16:creationId xmlns:a16="http://schemas.microsoft.com/office/drawing/2014/main"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346770" y="4784123"/>
            <a:ext cx="1825388" cy="1236908"/>
          </a:xfrm>
          <a:prstGeom prst="rect">
            <a:avLst/>
          </a:prstGeom>
        </p:spPr>
      </p:pic>
      <p:pic>
        <p:nvPicPr>
          <p:cNvPr id="108" name="tryagain3" hidden="1">
            <a:extLst>
              <a:ext uri="{FF2B5EF4-FFF2-40B4-BE49-F238E27FC236}">
                <a16:creationId xmlns:a16="http://schemas.microsoft.com/office/drawing/2014/main"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157863" y="5074791"/>
            <a:ext cx="1825388" cy="1236908"/>
          </a:xfrm>
          <a:prstGeom prst="rect">
            <a:avLst/>
          </a:prstGeom>
        </p:spPr>
      </p:pic>
      <p:grpSp>
        <p:nvGrpSpPr>
          <p:cNvPr id="66" name="A">
            <a:extLst>
              <a:ext uri="{FF2B5EF4-FFF2-40B4-BE49-F238E27FC236}">
                <a16:creationId xmlns:a16="http://schemas.microsoft.com/office/drawing/2014/main" id="{ACB017BA-37CD-4C59-9EBA-8DF464832DAE}"/>
              </a:ext>
            </a:extLst>
          </p:cNvPr>
          <p:cNvGrpSpPr/>
          <p:nvPr/>
        </p:nvGrpSpPr>
        <p:grpSpPr>
          <a:xfrm>
            <a:off x="7023689" y="2435684"/>
            <a:ext cx="4776170" cy="995981"/>
            <a:chOff x="6752507" y="3481573"/>
            <a:chExt cx="5049860" cy="1053053"/>
          </a:xfrm>
          <a:solidFill>
            <a:srgbClr val="FFC000"/>
          </a:solidFill>
        </p:grpSpPr>
        <p:sp>
          <p:nvSpPr>
            <p:cNvPr id="67" name="11">
              <a:extLst>
                <a:ext uri="{FF2B5EF4-FFF2-40B4-BE49-F238E27FC236}">
                  <a16:creationId xmlns:a16="http://schemas.microsoft.com/office/drawing/2014/main"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4389"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rPr>
                <a:t>0</a:t>
              </a:r>
              <a:endParaRPr kumimoji="0" lang="zh-CN" altLang="zh-CN" sz="4389"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sp>
          <p:nvSpPr>
            <p:cNvPr id="68" name="1">
              <a:extLst>
                <a:ext uri="{FF2B5EF4-FFF2-40B4-BE49-F238E27FC236}">
                  <a16:creationId xmlns:a16="http://schemas.microsoft.com/office/drawing/2014/main"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Arial"/>
                  <a:ea typeface="印品黑体" panose="00000500000000000000" pitchFamily="2" charset="-122"/>
                  <a:cs typeface="+mn-cs"/>
                  <a:sym typeface="Arial" panose="020B0604020202020204" pitchFamily="34" charset="0"/>
                </a:rPr>
                <a:t>A</a:t>
              </a:r>
              <a:endParaRPr kumimoji="0" lang="zh-CN" altLang="zh-CN" sz="3311"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grpSp>
      <p:pic>
        <p:nvPicPr>
          <p:cNvPr id="102" name="welldone">
            <a:extLst>
              <a:ext uri="{FF2B5EF4-FFF2-40B4-BE49-F238E27FC236}">
                <a16:creationId xmlns:a16="http://schemas.microsoft.com/office/drawing/2014/main"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6144166" y="3461189"/>
            <a:ext cx="2161624" cy="1401388"/>
          </a:xfrm>
          <a:prstGeom prst="rect">
            <a:avLst/>
          </a:prstGeom>
        </p:spPr>
      </p:pic>
      <p:sp>
        <p:nvSpPr>
          <p:cNvPr id="64" name="cauhoi">
            <a:extLst>
              <a:ext uri="{FF2B5EF4-FFF2-40B4-BE49-F238E27FC236}">
                <a16:creationId xmlns:a16="http://schemas.microsoft.com/office/drawing/2014/main" id="{22221B68-CE44-4A00-855F-BAFC678DBD91}"/>
              </a:ext>
            </a:extLst>
          </p:cNvPr>
          <p:cNvSpPr/>
          <p:nvPr/>
        </p:nvSpPr>
        <p:spPr>
          <a:xfrm>
            <a:off x="-126124" y="1928725"/>
            <a:ext cx="6634461" cy="4214154"/>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2091" rtl="0" eaLnBrk="1" fontAlgn="auto" latinLnBrk="0" hangingPunct="1">
              <a:lnSpc>
                <a:spcPct val="150000"/>
              </a:lnSpc>
              <a:spcBef>
                <a:spcPts val="0"/>
              </a:spcBef>
              <a:spcAft>
                <a:spcPts val="0"/>
              </a:spcAft>
              <a:buClr>
                <a:srgbClr val="000000"/>
              </a:buClr>
              <a:buSzTx/>
              <a:buFont typeface="Arial"/>
              <a:buNone/>
              <a:tabLst/>
              <a:defRPr/>
            </a:pPr>
            <a:endParaRPr kumimoji="0" lang="en-US" sz="3990" b="1"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p:txBody>
      </p:sp>
      <p:pic>
        <p:nvPicPr>
          <p:cNvPr id="2"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263" y="106665"/>
            <a:ext cx="608092" cy="608092"/>
          </a:xfrm>
          <a:prstGeom prst="rect">
            <a:avLst/>
          </a:prstGeom>
        </p:spPr>
      </p:pic>
      <p:pic>
        <p:nvPicPr>
          <p:cNvPr id="3"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11445" y="204847"/>
            <a:ext cx="608092" cy="608092"/>
          </a:xfrm>
          <a:prstGeom prst="rect">
            <a:avLst/>
          </a:prstGeom>
        </p:spPr>
      </p:pic>
      <p:pic>
        <p:nvPicPr>
          <p:cNvPr id="101" name="tryagain1">
            <a:extLst>
              <a:ext uri="{FF2B5EF4-FFF2-40B4-BE49-F238E27FC236}">
                <a16:creationId xmlns:a16="http://schemas.microsoft.com/office/drawing/2014/main"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463402" y="2376573"/>
            <a:ext cx="1825388" cy="1236908"/>
          </a:xfrm>
          <a:prstGeom prst="rect">
            <a:avLst/>
          </a:prstGeom>
        </p:spPr>
      </p:pic>
      <p:pic>
        <p:nvPicPr>
          <p:cNvPr id="28" name="back">
            <a:hlinkClick r:id="rId11" action="ppaction://hlinksldjump"/>
            <a:extLst>
              <a:ext uri="{FF2B5EF4-FFF2-40B4-BE49-F238E27FC236}">
                <a16:creationId xmlns:a16="http://schemas.microsoft.com/office/drawing/2014/main" id="{D6816683-E2E8-40D9-A903-93B6EB9BC277}"/>
              </a:ext>
            </a:extLst>
          </p:cNvPr>
          <p:cNvPicPr>
            <a:picLocks noChangeAspect="1"/>
          </p:cNvPicPr>
          <p:nvPr/>
        </p:nvPicPr>
        <p:blipFill rotWithShape="1">
          <a:blip r:embed="rId12">
            <a:extLst>
              <a:ext uri="{28A0092B-C50C-407E-A947-70E740481C1C}">
                <a14:useLocalDpi xmlns:a14="http://schemas.microsoft.com/office/drawing/2010/main" val="0"/>
              </a:ext>
            </a:extLst>
          </a:blip>
          <a:srcRect l="10475" t="28188" r="74091" b="57781"/>
          <a:stretch/>
        </p:blipFill>
        <p:spPr>
          <a:xfrm flipH="1">
            <a:off x="10171367" y="406035"/>
            <a:ext cx="789405" cy="775849"/>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9" name="Rectangle 28">
            <a:extLst>
              <a:ext uri="{FF2B5EF4-FFF2-40B4-BE49-F238E27FC236}">
                <a16:creationId xmlns:a16="http://schemas.microsoft.com/office/drawing/2014/main" id="{54C491EE-3A39-4402-8719-C2B2645DA607}"/>
              </a:ext>
            </a:extLst>
          </p:cNvPr>
          <p:cNvSpPr/>
          <p:nvPr/>
        </p:nvSpPr>
        <p:spPr>
          <a:xfrm>
            <a:off x="-126124" y="2778723"/>
            <a:ext cx="6221425" cy="2308324"/>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fr-FR" sz="4800" b="1" i="0" u="none" strike="noStrike" kern="1200" cap="none" spc="0" normalizeH="0" baseline="0" noProof="0" dirty="0">
                <a:ln>
                  <a:noFill/>
                </a:ln>
                <a:solidFill>
                  <a:srgbClr val="002060"/>
                </a:solidFill>
                <a:effectLst/>
                <a:uLnTx/>
                <a:uFillTx/>
                <a:latin typeface="Nunito black" pitchFamily="2" charset="0"/>
                <a:sym typeface="Arial"/>
              </a:rPr>
              <a:t>2. </a:t>
            </a:r>
            <a:r>
              <a:rPr kumimoji="0" lang="fr-FR" sz="4800" b="1" i="0" u="none" strike="noStrike" kern="1200" cap="none" spc="0" normalizeH="0" baseline="0" noProof="0" dirty="0" err="1">
                <a:ln>
                  <a:noFill/>
                </a:ln>
                <a:solidFill>
                  <a:srgbClr val="002060"/>
                </a:solidFill>
                <a:effectLst/>
                <a:uLnTx/>
                <a:uFillTx/>
                <a:latin typeface="Nunito black" pitchFamily="2" charset="0"/>
                <a:sym typeface="Arial"/>
              </a:rPr>
              <a:t>Số</a:t>
            </a:r>
            <a:r>
              <a:rPr kumimoji="0" lang="fr-FR" sz="4800" b="1" i="0" u="none" strike="noStrike" kern="1200" cap="none" spc="0" normalizeH="0" baseline="0" noProof="0" dirty="0">
                <a:ln>
                  <a:noFill/>
                </a:ln>
                <a:solidFill>
                  <a:srgbClr val="002060"/>
                </a:solidFill>
                <a:effectLst/>
                <a:uLnTx/>
                <a:uFillTx/>
                <a:latin typeface="Nunito black" pitchFamily="2" charset="0"/>
                <a:sym typeface="Arial"/>
              </a:rPr>
              <a:t> 703 </a:t>
            </a:r>
            <a:r>
              <a:rPr kumimoji="0" lang="fr-FR" sz="4800" b="1" i="0" u="none" strike="noStrike" kern="1200" cap="none" spc="0" normalizeH="0" baseline="0" noProof="0" dirty="0" err="1">
                <a:ln>
                  <a:noFill/>
                </a:ln>
                <a:solidFill>
                  <a:srgbClr val="002060"/>
                </a:solidFill>
                <a:effectLst/>
                <a:uLnTx/>
                <a:uFillTx/>
                <a:latin typeface="Nunito black" pitchFamily="2" charset="0"/>
                <a:sym typeface="Arial"/>
              </a:rPr>
              <a:t>được</a:t>
            </a:r>
            <a:r>
              <a:rPr kumimoji="0" lang="fr-FR" sz="4800" b="1" i="0" u="none" strike="noStrike" kern="1200" cap="none" spc="0" normalizeH="0" baseline="0" noProof="0" dirty="0">
                <a:ln>
                  <a:noFill/>
                </a:ln>
                <a:solidFill>
                  <a:srgbClr val="002060"/>
                </a:solidFill>
                <a:effectLst/>
                <a:uLnTx/>
                <a:uFillTx/>
                <a:latin typeface="Nunito black" pitchFamily="2" charset="0"/>
                <a:sym typeface="Arial"/>
              </a:rPr>
              <a:t> </a:t>
            </a:r>
            <a:r>
              <a:rPr kumimoji="0" lang="fr-FR" sz="4800" b="1" i="0" u="none" strike="noStrike" kern="1200" cap="none" spc="0" normalizeH="0" baseline="0" noProof="0" dirty="0" err="1">
                <a:ln>
                  <a:noFill/>
                </a:ln>
                <a:solidFill>
                  <a:srgbClr val="002060"/>
                </a:solidFill>
                <a:effectLst/>
                <a:uLnTx/>
                <a:uFillTx/>
                <a:latin typeface="Nunito black" pitchFamily="2" charset="0"/>
                <a:sym typeface="Arial"/>
              </a:rPr>
              <a:t>viết</a:t>
            </a:r>
            <a:r>
              <a:rPr kumimoji="0" lang="fr-FR" sz="4800" b="1" i="0" u="none" strike="noStrike" kern="1200" cap="none" spc="0" normalizeH="0" baseline="0" noProof="0" dirty="0">
                <a:ln>
                  <a:noFill/>
                </a:ln>
                <a:solidFill>
                  <a:srgbClr val="002060"/>
                </a:solidFill>
                <a:effectLst/>
                <a:uLnTx/>
                <a:uFillTx/>
                <a:latin typeface="Nunito black" pitchFamily="2" charset="0"/>
                <a:sym typeface="Arial"/>
              </a:rPr>
              <a:t> là </a:t>
            </a:r>
          </a:p>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fr-FR" sz="4800" b="1" i="0" u="none" strike="noStrike" kern="1200" cap="none" spc="0" normalizeH="0" baseline="0" noProof="0" dirty="0">
                <a:ln>
                  <a:noFill/>
                </a:ln>
                <a:solidFill>
                  <a:srgbClr val="002060"/>
                </a:solidFill>
                <a:effectLst/>
                <a:uLnTx/>
                <a:uFillTx/>
                <a:latin typeface="Nunito black" pitchFamily="2" charset="0"/>
                <a:sym typeface="Arial"/>
              </a:rPr>
              <a:t>703 = 700 + 30 + ..?.. </a:t>
            </a:r>
            <a:endParaRPr kumimoji="0" lang="en-US" sz="4800" b="1" i="0" u="none" strike="noStrike" kern="1200" cap="none" spc="0" normalizeH="0" baseline="0" noProof="0" dirty="0">
              <a:ln>
                <a:noFill/>
              </a:ln>
              <a:solidFill>
                <a:srgbClr val="002060"/>
              </a:solidFill>
              <a:effectLst/>
              <a:uLnTx/>
              <a:uFillTx/>
              <a:latin typeface="Nunito black" pitchFamily="2" charset="0"/>
              <a:sym typeface="Arial"/>
            </a:endParaRPr>
          </a:p>
        </p:txBody>
      </p:sp>
    </p:spTree>
    <p:extLst>
      <p:ext uri="{BB962C8B-B14F-4D97-AF65-F5344CB8AC3E}">
        <p14:creationId xmlns:p14="http://schemas.microsoft.com/office/powerpoint/2010/main" val="22874232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fractur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75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2"/>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2"/>
                                        </p:tgtEl>
                                        <p:attrNameLst>
                                          <p:attrName>style.visibility</p:attrName>
                                        </p:attrNameLst>
                                      </p:cBhvr>
                                      <p:to>
                                        <p:strVal val="visible"/>
                                      </p:to>
                                    </p:set>
                                  </p:childTnLst>
                                </p:cTn>
                              </p:par>
                            </p:childTnLst>
                          </p:cTn>
                        </p:par>
                        <p:par>
                          <p:cTn id="12" fill="hold">
                            <p:stCondLst>
                              <p:cond delay="0"/>
                            </p:stCondLst>
                            <p:childTnLst>
                              <p:par>
                                <p:cTn id="13" presetID="1" presetClass="mediacall" presetSubtype="0" fill="hold" nodeType="afterEffect">
                                  <p:stCondLst>
                                    <p:cond delay="0"/>
                                  </p:stCondLst>
                                  <p:childTnLst>
                                    <p:cmd type="call" cmd="playFrom(0.0)">
                                      <p:cBhvr>
                                        <p:cTn id="14" dur="1253" fill="hold"/>
                                        <p:tgtEl>
                                          <p:spTgt spid="3"/>
                                        </p:tgtEl>
                                      </p:cBhvr>
                                    </p:cmd>
                                  </p:childTnLst>
                                </p:cTn>
                              </p:par>
                            </p:childTnLst>
                          </p:cTn>
                        </p:par>
                      </p:childTnLst>
                    </p:cTn>
                  </p:par>
                </p:childTnLst>
              </p:cTn>
              <p:nextCondLst>
                <p:cond evt="onClick" delay="0">
                  <p:tgtEl>
                    <p:spTgt spid="82"/>
                  </p:tgtEl>
                </p:cond>
              </p:nextCondLst>
            </p:seq>
            <p:seq concurrent="1" nextAc="seek">
              <p:cTn id="15" restart="whenNotActive" fill="hold" evtFilter="cancelBubble" nodeType="interactiveSeq">
                <p:stCondLst>
                  <p:cond evt="onClick" delay="0">
                    <p:tgtEl>
                      <p:spTgt spid="84"/>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8"/>
                                        </p:tgtEl>
                                        <p:attrNameLst>
                                          <p:attrName>style.visibility</p:attrName>
                                        </p:attrNameLst>
                                      </p:cBhvr>
                                      <p:to>
                                        <p:strVal val="visible"/>
                                      </p:to>
                                    </p:set>
                                  </p:childTnLst>
                                </p:cTn>
                              </p:par>
                              <p:par>
                                <p:cTn id="20" presetID="1" presetClass="mediacall" presetSubtype="0" fill="hold" nodeType="withEffect">
                                  <p:stCondLst>
                                    <p:cond delay="0"/>
                                  </p:stCondLst>
                                  <p:childTnLst>
                                    <p:cmd type="call" cmd="playFrom(0.0)">
                                      <p:cBhvr>
                                        <p:cTn id="21" dur="1201" fill="hold"/>
                                        <p:tgtEl>
                                          <p:spTgt spid="2"/>
                                        </p:tgtEl>
                                      </p:cBhvr>
                                    </p:cmd>
                                  </p:childTnLst>
                                </p:cTn>
                              </p:par>
                            </p:childTnLst>
                          </p:cTn>
                        </p:par>
                      </p:childTnLst>
                    </p:cTn>
                  </p:par>
                </p:childTnLst>
              </p:cTn>
              <p:nextCondLst>
                <p:cond evt="onClick" delay="0">
                  <p:tgtEl>
                    <p:spTgt spid="84"/>
                  </p:tgtEl>
                </p:cond>
              </p:nextCondLst>
            </p:seq>
            <p:seq concurrent="1" nextAc="seek">
              <p:cTn id="22" restart="whenNotActive" fill="hold" evtFilter="cancelBubble" nodeType="interactiveSeq">
                <p:stCondLst>
                  <p:cond evt="onClick" delay="0">
                    <p:tgtEl>
                      <p:spTgt spid="83"/>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7"/>
                                        </p:tgtEl>
                                        <p:attrNameLst>
                                          <p:attrName>style.visibility</p:attrName>
                                        </p:attrNameLst>
                                      </p:cBhvr>
                                      <p:to>
                                        <p:strVal val="visible"/>
                                      </p:to>
                                    </p:set>
                                  </p:childTnLst>
                                </p:cTn>
                              </p:par>
                              <p:par>
                                <p:cTn id="27" presetID="1" presetClass="mediacall" presetSubtype="0" fill="hold" nodeType="withEffect">
                                  <p:stCondLst>
                                    <p:cond delay="0"/>
                                  </p:stCondLst>
                                  <p:childTnLst>
                                    <p:cmd type="call" cmd="playFrom(0.0)">
                                      <p:cBhvr>
                                        <p:cTn id="28" dur="1201" fill="hold"/>
                                        <p:tgtEl>
                                          <p:spTgt spid="2"/>
                                        </p:tgtEl>
                                      </p:cBhvr>
                                    </p:cmd>
                                  </p:childTnLst>
                                </p:cTn>
                              </p:par>
                            </p:childTnLst>
                          </p:cTn>
                        </p:par>
                      </p:childTnLst>
                    </p:cTn>
                  </p:par>
                </p:childTnLst>
              </p:cTn>
              <p:nextCondLst>
                <p:cond evt="onClick" delay="0">
                  <p:tgtEl>
                    <p:spTgt spid="83"/>
                  </p:tgtEl>
                </p:cond>
              </p:nextCondLst>
            </p:seq>
            <p:audio>
              <p:cMediaNode vol="80000" showWhenStopped="0">
                <p:cTn id="29" fill="hold" display="0">
                  <p:stCondLst>
                    <p:cond delay="indefinite"/>
                  </p:stCondLst>
                  <p:endCondLst>
                    <p:cond evt="onStopAudio" delay="0">
                      <p:tgtEl>
                        <p:sldTgt/>
                      </p:tgtEl>
                    </p:cond>
                  </p:endCondLst>
                </p:cTn>
                <p:tgtEl>
                  <p:spTgt spid="3"/>
                </p:tgtEl>
              </p:cMediaNode>
            </p:audio>
            <p:audio>
              <p:cMediaNode vol="80000" showWhenStopped="0">
                <p:cTn id="30" fill="hold" display="0">
                  <p:stCondLst>
                    <p:cond delay="indefinite"/>
                  </p:stCondLst>
                  <p:endCondLst>
                    <p:cond evt="onStopAudio" delay="0">
                      <p:tgtEl>
                        <p:sldTgt/>
                      </p:tgtEl>
                    </p:cond>
                  </p:endCondLst>
                </p:cTn>
                <p:tgtEl>
                  <p:spTgt spid="2"/>
                </p:tgtEl>
              </p:cMediaNode>
            </p:audio>
            <p:seq concurrent="1" nextAc="seek">
              <p:cTn id="31" restart="whenNotActive" fill="hold" evtFilter="cancelBubble" nodeType="interactiveSeq">
                <p:stCondLst>
                  <p:cond evt="onClick" delay="0">
                    <p:tgtEl>
                      <p:spTgt spid="66"/>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01"/>
                                        </p:tgtEl>
                                        <p:attrNameLst>
                                          <p:attrName>style.visibility</p:attrName>
                                        </p:attrNameLst>
                                      </p:cBhvr>
                                      <p:to>
                                        <p:strVal val="visible"/>
                                      </p:to>
                                    </p:set>
                                  </p:childTnLst>
                                </p:cTn>
                              </p:par>
                            </p:childTnLst>
                          </p:cTn>
                        </p:par>
                        <p:par>
                          <p:cTn id="36" fill="hold">
                            <p:stCondLst>
                              <p:cond delay="0"/>
                            </p:stCondLst>
                            <p:childTnLst>
                              <p:par>
                                <p:cTn id="37" presetID="1" presetClass="mediacall" presetSubtype="0" fill="hold" nodeType="afterEffect">
                                  <p:stCondLst>
                                    <p:cond delay="0"/>
                                  </p:stCondLst>
                                  <p:childTnLst>
                                    <p:cmd type="call" cmd="playFrom(0.0)">
                                      <p:cBhvr>
                                        <p:cTn id="38" dur="1201" fill="hold"/>
                                        <p:tgtEl>
                                          <p:spTgt spid="2"/>
                                        </p:tgtEl>
                                      </p:cBhvr>
                                    </p:cmd>
                                  </p:childTnLst>
                                </p:cTn>
                              </p:par>
                            </p:childTnLst>
                          </p:cTn>
                        </p:par>
                      </p:childTnLst>
                    </p:cTn>
                  </p:par>
                </p:childTnLst>
              </p:cTn>
              <p:nextCondLst>
                <p:cond evt="onClick" delay="0">
                  <p:tgtEl>
                    <p:spTgt spid="66"/>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Mspham0936082789"/>
          <p:cNvPicPr>
            <a:picLocks noChangeAspect="1"/>
          </p:cNvPicPr>
          <p:nvPr/>
        </p:nvPicPr>
        <p:blipFill rotWithShape="1">
          <a:blip r:embed="rId7"/>
          <a:srcRect l="9013" t="9358" r="484"/>
          <a:stretch/>
        </p:blipFill>
        <p:spPr>
          <a:xfrm>
            <a:off x="-321542" y="-366144"/>
            <a:ext cx="12835083" cy="7215661"/>
          </a:xfrm>
          <a:prstGeom prst="rect">
            <a:avLst/>
          </a:prstGeom>
        </p:spPr>
      </p:pic>
      <p:pic>
        <p:nvPicPr>
          <p:cNvPr id="23" name="kingofsea">
            <a:extLst>
              <a:ext uri="{FF2B5EF4-FFF2-40B4-BE49-F238E27FC236}">
                <a16:creationId xmlns:a16="http://schemas.microsoft.com/office/drawing/2014/main"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45413" y="76234"/>
            <a:ext cx="2432598" cy="2698902"/>
          </a:xfrm>
          <a:prstGeom prst="rect">
            <a:avLst/>
          </a:prstGeom>
        </p:spPr>
      </p:pic>
      <p:grpSp>
        <p:nvGrpSpPr>
          <p:cNvPr id="82" name="B">
            <a:extLst>
              <a:ext uri="{FF2B5EF4-FFF2-40B4-BE49-F238E27FC236}">
                <a16:creationId xmlns:a16="http://schemas.microsoft.com/office/drawing/2014/main" id="{F9202B67-ECCF-432C-B475-F51ED6AFDBB5}"/>
              </a:ext>
            </a:extLst>
          </p:cNvPr>
          <p:cNvGrpSpPr/>
          <p:nvPr/>
        </p:nvGrpSpPr>
        <p:grpSpPr>
          <a:xfrm>
            <a:off x="7099700" y="3333931"/>
            <a:ext cx="4776170" cy="998387"/>
            <a:chOff x="6752507" y="4712225"/>
            <a:chExt cx="5049860" cy="1055598"/>
          </a:xfrm>
        </p:grpSpPr>
        <p:sp>
          <p:nvSpPr>
            <p:cNvPr id="75" name="22">
              <a:extLst>
                <a:ext uri="{FF2B5EF4-FFF2-40B4-BE49-F238E27FC236}">
                  <a16:creationId xmlns:a16="http://schemas.microsoft.com/office/drawing/2014/main"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4389" b="1" i="0" u="none" strike="noStrike" kern="1200" cap="none" spc="0" normalizeH="0" baseline="0" noProof="0">
                  <a:ln>
                    <a:noFill/>
                  </a:ln>
                  <a:solidFill>
                    <a:srgbClr val="FFFFFF"/>
                  </a:solidFill>
                  <a:effectLst/>
                  <a:uLnTx/>
                  <a:uFillTx/>
                  <a:latin typeface="Arial"/>
                  <a:ea typeface="印品黑体" panose="00000500000000000000" pitchFamily="2" charset="-122"/>
                  <a:cs typeface="+mn-cs"/>
                  <a:sym typeface="Arial" panose="020B0604020202020204" pitchFamily="34" charset="0"/>
                </a:rPr>
                <a:t>890</a:t>
              </a:r>
              <a:endParaRPr kumimoji="0" lang="zh-CN" altLang="zh-CN" sz="4389"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sp>
          <p:nvSpPr>
            <p:cNvPr id="70" name="2">
              <a:extLst>
                <a:ext uri="{FF2B5EF4-FFF2-40B4-BE49-F238E27FC236}">
                  <a16:creationId xmlns:a16="http://schemas.microsoft.com/office/drawing/2014/main"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Arial"/>
                  <a:ea typeface="印品黑体" panose="00000500000000000000" pitchFamily="2" charset="-122"/>
                  <a:cs typeface="+mn-cs"/>
                  <a:sym typeface="Arial" panose="020B0604020202020204" pitchFamily="34" charset="0"/>
                </a:rPr>
                <a:t>B</a:t>
              </a:r>
              <a:endParaRPr kumimoji="0" lang="zh-CN" altLang="zh-CN" sz="3311"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grpSp>
      <p:grpSp>
        <p:nvGrpSpPr>
          <p:cNvPr id="83" name="C">
            <a:extLst>
              <a:ext uri="{FF2B5EF4-FFF2-40B4-BE49-F238E27FC236}">
                <a16:creationId xmlns:a16="http://schemas.microsoft.com/office/drawing/2014/main" id="{12E43A79-D971-4923-8F3E-49B613A4FA11}"/>
              </a:ext>
            </a:extLst>
          </p:cNvPr>
          <p:cNvGrpSpPr/>
          <p:nvPr/>
        </p:nvGrpSpPr>
        <p:grpSpPr>
          <a:xfrm>
            <a:off x="7099700" y="4491021"/>
            <a:ext cx="4776170" cy="995981"/>
            <a:chOff x="6752507" y="5944150"/>
            <a:chExt cx="5049860" cy="1053053"/>
          </a:xfrm>
          <a:solidFill>
            <a:srgbClr val="00B050"/>
          </a:solidFill>
        </p:grpSpPr>
        <p:sp>
          <p:nvSpPr>
            <p:cNvPr id="77" name="33">
              <a:extLst>
                <a:ext uri="{FF2B5EF4-FFF2-40B4-BE49-F238E27FC236}">
                  <a16:creationId xmlns:a16="http://schemas.microsoft.com/office/drawing/2014/main"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4389" b="1" i="0" u="none" strike="noStrike" kern="1200" cap="none" spc="0" normalizeH="0" baseline="0" noProof="0">
                  <a:ln>
                    <a:noFill/>
                  </a:ln>
                  <a:solidFill>
                    <a:srgbClr val="FFFFFF"/>
                  </a:solidFill>
                  <a:effectLst/>
                  <a:uLnTx/>
                  <a:uFillTx/>
                  <a:latin typeface="Arial"/>
                  <a:ea typeface="印品黑体" panose="00000500000000000000" pitchFamily="2" charset="-122"/>
                  <a:cs typeface="+mn-cs"/>
                  <a:sym typeface="Arial" panose="020B0604020202020204" pitchFamily="34" charset="0"/>
                </a:rPr>
                <a:t>800</a:t>
              </a:r>
              <a:endParaRPr kumimoji="0" lang="zh-CN" altLang="zh-CN" sz="4389"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sp>
          <p:nvSpPr>
            <p:cNvPr id="74" name="3">
              <a:extLst>
                <a:ext uri="{FF2B5EF4-FFF2-40B4-BE49-F238E27FC236}">
                  <a16:creationId xmlns:a16="http://schemas.microsoft.com/office/drawing/2014/main"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Arial"/>
                  <a:ea typeface="印品黑体" panose="00000500000000000000" pitchFamily="2" charset="-122"/>
                  <a:cs typeface="+mn-cs"/>
                  <a:sym typeface="Arial" panose="020B0604020202020204" pitchFamily="34" charset="0"/>
                </a:rPr>
                <a:t>C</a:t>
              </a:r>
              <a:endParaRPr kumimoji="0" lang="zh-CN" altLang="zh-CN" sz="3311"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grpSp>
      <p:grpSp>
        <p:nvGrpSpPr>
          <p:cNvPr id="84" name="D" hidden="1">
            <a:extLst>
              <a:ext uri="{FF2B5EF4-FFF2-40B4-BE49-F238E27FC236}">
                <a16:creationId xmlns:a16="http://schemas.microsoft.com/office/drawing/2014/main" id="{529A75E3-9CA2-4FD0-9753-FE443E453104}"/>
              </a:ext>
            </a:extLst>
          </p:cNvPr>
          <p:cNvGrpSpPr/>
          <p:nvPr/>
        </p:nvGrpSpPr>
        <p:grpSpPr>
          <a:xfrm>
            <a:off x="6814656" y="5056617"/>
            <a:ext cx="4776170" cy="995981"/>
            <a:chOff x="6752507" y="5944150"/>
            <a:chExt cx="5049860" cy="1053053"/>
          </a:xfrm>
          <a:solidFill>
            <a:srgbClr val="7030A0"/>
          </a:solidFill>
        </p:grpSpPr>
        <p:sp>
          <p:nvSpPr>
            <p:cNvPr id="85" name="44">
              <a:extLst>
                <a:ext uri="{FF2B5EF4-FFF2-40B4-BE49-F238E27FC236}">
                  <a16:creationId xmlns:a16="http://schemas.microsoft.com/office/drawing/2014/main"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dirty="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rPr>
                <a:t>May </a:t>
              </a:r>
              <a:endParaRPr kumimoji="0" lang="zh-CN" altLang="zh-CN" sz="3311" b="1" i="0" u="none" strike="noStrike" kern="1200" cap="none" spc="0" normalizeH="0" baseline="0" noProof="0" dirty="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endParaRPr>
            </a:p>
          </p:txBody>
        </p:sp>
        <p:sp>
          <p:nvSpPr>
            <p:cNvPr id="86" name="4">
              <a:extLst>
                <a:ext uri="{FF2B5EF4-FFF2-40B4-BE49-F238E27FC236}">
                  <a16:creationId xmlns:a16="http://schemas.microsoft.com/office/drawing/2014/main"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rPr>
                <a:t>D</a:t>
              </a:r>
              <a:endParaRPr kumimoji="0" lang="zh-CN" altLang="zh-CN" sz="3311" b="1" i="0" u="none" strike="noStrike" kern="1200" cap="none" spc="0" normalizeH="0" baseline="0" noProof="0" dirty="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endParaRPr>
            </a:p>
          </p:txBody>
        </p:sp>
      </p:grpSp>
      <p:pic>
        <p:nvPicPr>
          <p:cNvPr id="101" name="tryagain1">
            <a:extLst>
              <a:ext uri="{FF2B5EF4-FFF2-40B4-BE49-F238E27FC236}">
                <a16:creationId xmlns:a16="http://schemas.microsoft.com/office/drawing/2014/main"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402657" y="3387982"/>
            <a:ext cx="1825388" cy="1236908"/>
          </a:xfrm>
          <a:prstGeom prst="rect">
            <a:avLst/>
          </a:prstGeom>
        </p:spPr>
      </p:pic>
      <p:pic>
        <p:nvPicPr>
          <p:cNvPr id="107" name="tryagain2">
            <a:extLst>
              <a:ext uri="{FF2B5EF4-FFF2-40B4-BE49-F238E27FC236}">
                <a16:creationId xmlns:a16="http://schemas.microsoft.com/office/drawing/2014/main"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422782" y="4537087"/>
            <a:ext cx="1825388" cy="1236908"/>
          </a:xfrm>
          <a:prstGeom prst="rect">
            <a:avLst/>
          </a:prstGeom>
        </p:spPr>
      </p:pic>
      <p:pic>
        <p:nvPicPr>
          <p:cNvPr id="108" name="tryagain3" hidden="1">
            <a:extLst>
              <a:ext uri="{FF2B5EF4-FFF2-40B4-BE49-F238E27FC236}">
                <a16:creationId xmlns:a16="http://schemas.microsoft.com/office/drawing/2014/main"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157863" y="5074791"/>
            <a:ext cx="1825388" cy="1236908"/>
          </a:xfrm>
          <a:prstGeom prst="rect">
            <a:avLst/>
          </a:prstGeom>
        </p:spPr>
      </p:pic>
      <p:grpSp>
        <p:nvGrpSpPr>
          <p:cNvPr id="66" name="A">
            <a:extLst>
              <a:ext uri="{FF2B5EF4-FFF2-40B4-BE49-F238E27FC236}">
                <a16:creationId xmlns:a16="http://schemas.microsoft.com/office/drawing/2014/main" id="{ACB017BA-37CD-4C59-9EBA-8DF464832DAE}"/>
              </a:ext>
            </a:extLst>
          </p:cNvPr>
          <p:cNvGrpSpPr/>
          <p:nvPr/>
        </p:nvGrpSpPr>
        <p:grpSpPr>
          <a:xfrm>
            <a:off x="7099700" y="2188647"/>
            <a:ext cx="4776170" cy="995981"/>
            <a:chOff x="6752507" y="3481573"/>
            <a:chExt cx="5049860" cy="1053053"/>
          </a:xfrm>
          <a:solidFill>
            <a:srgbClr val="FFC000"/>
          </a:solidFill>
        </p:grpSpPr>
        <p:sp>
          <p:nvSpPr>
            <p:cNvPr id="67" name="11">
              <a:extLst>
                <a:ext uri="{FF2B5EF4-FFF2-40B4-BE49-F238E27FC236}">
                  <a16:creationId xmlns:a16="http://schemas.microsoft.com/office/drawing/2014/main"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sz="4389" b="1" i="0" u="none" strike="noStrike" kern="1200" cap="none" spc="0" normalizeH="0" baseline="0" noProof="0">
                  <a:ln>
                    <a:noFill/>
                  </a:ln>
                  <a:solidFill>
                    <a:srgbClr val="FFFFFF"/>
                  </a:solidFill>
                  <a:effectLst/>
                  <a:uLnTx/>
                  <a:uFillTx/>
                  <a:latin typeface="Arial"/>
                  <a:ea typeface="印品黑体" panose="00000500000000000000" pitchFamily="2" charset="-122"/>
                  <a:cs typeface="+mn-cs"/>
                  <a:sym typeface="Arial"/>
                </a:rPr>
                <a:t>809</a:t>
              </a:r>
              <a:endParaRPr kumimoji="0" lang="zh-CN" altLang="zh-CN" sz="4389"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sp>
          <p:nvSpPr>
            <p:cNvPr id="68" name="1">
              <a:extLst>
                <a:ext uri="{FF2B5EF4-FFF2-40B4-BE49-F238E27FC236}">
                  <a16:creationId xmlns:a16="http://schemas.microsoft.com/office/drawing/2014/main"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Arial"/>
                  <a:ea typeface="印品黑体" panose="00000500000000000000" pitchFamily="2" charset="-122"/>
                  <a:cs typeface="+mn-cs"/>
                  <a:sym typeface="Arial" panose="020B0604020202020204" pitchFamily="34" charset="0"/>
                </a:rPr>
                <a:t>A</a:t>
              </a:r>
              <a:endParaRPr kumimoji="0" lang="zh-CN" altLang="zh-CN" sz="3311"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grpSp>
      <p:pic>
        <p:nvPicPr>
          <p:cNvPr id="102" name="welldone">
            <a:extLst>
              <a:ext uri="{FF2B5EF4-FFF2-40B4-BE49-F238E27FC236}">
                <a16:creationId xmlns:a16="http://schemas.microsoft.com/office/drawing/2014/main"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6182244" y="2129143"/>
            <a:ext cx="2161624" cy="1401388"/>
          </a:xfrm>
          <a:prstGeom prst="rect">
            <a:avLst/>
          </a:prstGeom>
        </p:spPr>
      </p:pic>
      <p:sp>
        <p:nvSpPr>
          <p:cNvPr id="64" name="cauhoi">
            <a:extLst>
              <a:ext uri="{FF2B5EF4-FFF2-40B4-BE49-F238E27FC236}">
                <a16:creationId xmlns:a16="http://schemas.microsoft.com/office/drawing/2014/main" id="{22221B68-CE44-4A00-855F-BAFC678DBD91}"/>
              </a:ext>
            </a:extLst>
          </p:cNvPr>
          <p:cNvSpPr/>
          <p:nvPr/>
        </p:nvSpPr>
        <p:spPr>
          <a:xfrm>
            <a:off x="344026" y="1928725"/>
            <a:ext cx="6164311" cy="4214154"/>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endParaRPr kumimoji="0" lang="en-US" sz="3591" b="1"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p:txBody>
      </p:sp>
      <p:pic>
        <p:nvPicPr>
          <p:cNvPr id="2"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263" y="106665"/>
            <a:ext cx="608092" cy="608092"/>
          </a:xfrm>
          <a:prstGeom prst="rect">
            <a:avLst/>
          </a:prstGeom>
        </p:spPr>
      </p:pic>
      <p:pic>
        <p:nvPicPr>
          <p:cNvPr id="3"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11445" y="204847"/>
            <a:ext cx="608092" cy="608092"/>
          </a:xfrm>
          <a:prstGeom prst="rect">
            <a:avLst/>
          </a:prstGeom>
        </p:spPr>
      </p:pic>
      <p:pic>
        <p:nvPicPr>
          <p:cNvPr id="29" name="back">
            <a:hlinkClick r:id="rId11" action="ppaction://hlinksldjump"/>
            <a:extLst>
              <a:ext uri="{FF2B5EF4-FFF2-40B4-BE49-F238E27FC236}">
                <a16:creationId xmlns:a16="http://schemas.microsoft.com/office/drawing/2014/main" id="{D6816683-E2E8-40D9-A903-93B6EB9BC277}"/>
              </a:ext>
            </a:extLst>
          </p:cNvPr>
          <p:cNvPicPr>
            <a:picLocks noChangeAspect="1"/>
          </p:cNvPicPr>
          <p:nvPr/>
        </p:nvPicPr>
        <p:blipFill rotWithShape="1">
          <a:blip r:embed="rId12">
            <a:extLst>
              <a:ext uri="{28A0092B-C50C-407E-A947-70E740481C1C}">
                <a14:useLocalDpi xmlns:a14="http://schemas.microsoft.com/office/drawing/2010/main" val="0"/>
              </a:ext>
            </a:extLst>
          </a:blip>
          <a:srcRect l="10475" t="28188" r="74091" b="57781"/>
          <a:stretch/>
        </p:blipFill>
        <p:spPr>
          <a:xfrm flipH="1">
            <a:off x="10171367" y="406035"/>
            <a:ext cx="789405" cy="775849"/>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8" name="Rectangle 27">
            <a:extLst>
              <a:ext uri="{FF2B5EF4-FFF2-40B4-BE49-F238E27FC236}">
                <a16:creationId xmlns:a16="http://schemas.microsoft.com/office/drawing/2014/main" id="{C9F3CACD-D80F-48B2-9C8D-54F1839C871A}"/>
              </a:ext>
            </a:extLst>
          </p:cNvPr>
          <p:cNvSpPr/>
          <p:nvPr/>
        </p:nvSpPr>
        <p:spPr>
          <a:xfrm>
            <a:off x="723475" y="2778723"/>
            <a:ext cx="5278046" cy="2585323"/>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1200" cap="none" spc="0" normalizeH="0" baseline="0" noProof="0" dirty="0">
                <a:ln>
                  <a:noFill/>
                </a:ln>
                <a:solidFill>
                  <a:srgbClr val="002060"/>
                </a:solidFill>
                <a:effectLst/>
                <a:uLnTx/>
                <a:uFillTx/>
                <a:latin typeface="Nunito black" pitchFamily="2" charset="0"/>
                <a:sym typeface="Arial"/>
              </a:rPr>
              <a:t>3. </a:t>
            </a:r>
            <a:r>
              <a:rPr kumimoji="0" lang="en-US" sz="5400" b="1" i="0" u="none" strike="noStrike" kern="1200" cap="none" spc="0" normalizeH="0" baseline="0" noProof="0" dirty="0" err="1">
                <a:ln>
                  <a:noFill/>
                </a:ln>
                <a:solidFill>
                  <a:srgbClr val="002060"/>
                </a:solidFill>
                <a:effectLst/>
                <a:uLnTx/>
                <a:uFillTx/>
                <a:latin typeface="Nunito black" pitchFamily="2" charset="0"/>
                <a:sym typeface="Arial"/>
              </a:rPr>
              <a:t>Số</a:t>
            </a:r>
            <a:r>
              <a:rPr kumimoji="0" lang="en-US" sz="5400" b="1" i="0" u="none" strike="noStrike" kern="1200" cap="none" spc="0" normalizeH="0" baseline="0" noProof="0" dirty="0">
                <a:ln>
                  <a:noFill/>
                </a:ln>
                <a:solidFill>
                  <a:srgbClr val="002060"/>
                </a:solidFill>
                <a:effectLst/>
                <a:uLnTx/>
                <a:uFillTx/>
                <a:latin typeface="Nunito black" pitchFamily="2" charset="0"/>
                <a:sym typeface="Arial"/>
              </a:rPr>
              <a:t> </a:t>
            </a:r>
            <a:r>
              <a:rPr kumimoji="0" lang="en-US" sz="5400" b="1" i="0" u="none" strike="noStrike" kern="1200" cap="none" spc="0" normalizeH="0" baseline="0" noProof="0" dirty="0" err="1">
                <a:ln>
                  <a:noFill/>
                </a:ln>
                <a:solidFill>
                  <a:srgbClr val="002060"/>
                </a:solidFill>
                <a:effectLst/>
                <a:uLnTx/>
                <a:uFillTx/>
                <a:latin typeface="Nunito black" pitchFamily="2" charset="0"/>
                <a:sym typeface="Arial"/>
              </a:rPr>
              <a:t>gồm</a:t>
            </a:r>
            <a:r>
              <a:rPr kumimoji="0" lang="en-US" sz="5400" b="1" i="0" u="none" strike="noStrike" kern="1200" cap="none" spc="0" normalizeH="0" baseline="0" noProof="0" dirty="0">
                <a:ln>
                  <a:noFill/>
                </a:ln>
                <a:solidFill>
                  <a:srgbClr val="002060"/>
                </a:solidFill>
                <a:effectLst/>
                <a:uLnTx/>
                <a:uFillTx/>
                <a:latin typeface="Nunito black" pitchFamily="2" charset="0"/>
                <a:sym typeface="Arial"/>
              </a:rPr>
              <a:t> 8 </a:t>
            </a:r>
            <a:r>
              <a:rPr kumimoji="0" lang="en-US" sz="5400" b="1" i="0" u="none" strike="noStrike" kern="1200" cap="none" spc="0" normalizeH="0" baseline="0" noProof="0" dirty="0" err="1">
                <a:ln>
                  <a:noFill/>
                </a:ln>
                <a:solidFill>
                  <a:srgbClr val="002060"/>
                </a:solidFill>
                <a:effectLst/>
                <a:uLnTx/>
                <a:uFillTx/>
                <a:latin typeface="Nunito black" pitchFamily="2" charset="0"/>
                <a:sym typeface="Arial"/>
              </a:rPr>
              <a:t>trăm</a:t>
            </a:r>
            <a:r>
              <a:rPr kumimoji="0" lang="en-US" sz="5400" b="1" i="0" u="none" strike="noStrike" kern="1200" cap="none" spc="0" normalizeH="0" baseline="0" noProof="0" dirty="0">
                <a:ln>
                  <a:noFill/>
                </a:ln>
                <a:solidFill>
                  <a:srgbClr val="002060"/>
                </a:solidFill>
                <a:effectLst/>
                <a:uLnTx/>
                <a:uFillTx/>
                <a:latin typeface="Nunito black" pitchFamily="2" charset="0"/>
                <a:sym typeface="Arial"/>
              </a:rPr>
              <a:t>, 0 </a:t>
            </a:r>
            <a:r>
              <a:rPr kumimoji="0" lang="en-US" sz="5400" b="1" i="0" u="none" strike="noStrike" kern="1200" cap="none" spc="0" normalizeH="0" baseline="0" noProof="0" dirty="0" err="1">
                <a:ln>
                  <a:noFill/>
                </a:ln>
                <a:solidFill>
                  <a:srgbClr val="002060"/>
                </a:solidFill>
                <a:effectLst/>
                <a:uLnTx/>
                <a:uFillTx/>
                <a:latin typeface="Nunito black" pitchFamily="2" charset="0"/>
                <a:sym typeface="Arial"/>
              </a:rPr>
              <a:t>chục</a:t>
            </a:r>
            <a:r>
              <a:rPr kumimoji="0" lang="en-US" sz="5400" b="1" i="0" u="none" strike="noStrike" kern="1200" cap="none" spc="0" normalizeH="0" baseline="0" noProof="0" dirty="0">
                <a:ln>
                  <a:noFill/>
                </a:ln>
                <a:solidFill>
                  <a:srgbClr val="002060"/>
                </a:solidFill>
                <a:effectLst/>
                <a:uLnTx/>
                <a:uFillTx/>
                <a:latin typeface="Nunito black" pitchFamily="2" charset="0"/>
                <a:sym typeface="Arial"/>
              </a:rPr>
              <a:t> </a:t>
            </a:r>
            <a:r>
              <a:rPr kumimoji="0" lang="en-US" sz="5400" b="1" i="0" u="none" strike="noStrike" kern="1200" cap="none" spc="0" normalizeH="0" baseline="0" noProof="0" dirty="0" err="1">
                <a:ln>
                  <a:noFill/>
                </a:ln>
                <a:solidFill>
                  <a:srgbClr val="002060"/>
                </a:solidFill>
                <a:effectLst/>
                <a:uLnTx/>
                <a:uFillTx/>
                <a:latin typeface="Nunito black" pitchFamily="2" charset="0"/>
                <a:sym typeface="Arial"/>
              </a:rPr>
              <a:t>và</a:t>
            </a:r>
            <a:r>
              <a:rPr kumimoji="0" lang="en-US" sz="5400" b="1" i="0" u="none" strike="noStrike" kern="1200" cap="none" spc="0" normalizeH="0" baseline="0" noProof="0" dirty="0">
                <a:ln>
                  <a:noFill/>
                </a:ln>
                <a:solidFill>
                  <a:srgbClr val="002060"/>
                </a:solidFill>
                <a:effectLst/>
                <a:uLnTx/>
                <a:uFillTx/>
                <a:latin typeface="Nunito black" pitchFamily="2" charset="0"/>
                <a:sym typeface="Arial"/>
              </a:rPr>
              <a:t> </a:t>
            </a:r>
          </a:p>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1200" cap="none" spc="0" normalizeH="0" baseline="0" noProof="0" dirty="0">
                <a:ln>
                  <a:noFill/>
                </a:ln>
                <a:solidFill>
                  <a:srgbClr val="002060"/>
                </a:solidFill>
                <a:effectLst/>
                <a:uLnTx/>
                <a:uFillTx/>
                <a:latin typeface="Nunito black" pitchFamily="2" charset="0"/>
                <a:sym typeface="Arial"/>
              </a:rPr>
              <a:t>9 </a:t>
            </a:r>
            <a:r>
              <a:rPr kumimoji="0" lang="en-US" sz="5400" b="1" i="0" u="none" strike="noStrike" kern="1200" cap="none" spc="0" normalizeH="0" baseline="0" noProof="0" dirty="0" err="1">
                <a:ln>
                  <a:noFill/>
                </a:ln>
                <a:solidFill>
                  <a:srgbClr val="002060"/>
                </a:solidFill>
                <a:effectLst/>
                <a:uLnTx/>
                <a:uFillTx/>
                <a:latin typeface="Nunito black" pitchFamily="2" charset="0"/>
                <a:sym typeface="Arial"/>
              </a:rPr>
              <a:t>đơn</a:t>
            </a:r>
            <a:r>
              <a:rPr kumimoji="0" lang="en-US" sz="5400" b="1" i="0" u="none" strike="noStrike" kern="1200" cap="none" spc="0" normalizeH="0" baseline="0" noProof="0" dirty="0">
                <a:ln>
                  <a:noFill/>
                </a:ln>
                <a:solidFill>
                  <a:srgbClr val="002060"/>
                </a:solidFill>
                <a:effectLst/>
                <a:uLnTx/>
                <a:uFillTx/>
                <a:latin typeface="Nunito black" pitchFamily="2" charset="0"/>
                <a:sym typeface="Arial"/>
              </a:rPr>
              <a:t> </a:t>
            </a:r>
            <a:r>
              <a:rPr kumimoji="0" lang="en-US" sz="5400" b="1" i="0" u="none" strike="noStrike" kern="1200" cap="none" spc="0" normalizeH="0" baseline="0" noProof="0" dirty="0" err="1">
                <a:ln>
                  <a:noFill/>
                </a:ln>
                <a:solidFill>
                  <a:srgbClr val="002060"/>
                </a:solidFill>
                <a:effectLst/>
                <a:uLnTx/>
                <a:uFillTx/>
                <a:latin typeface="Nunito black" pitchFamily="2" charset="0"/>
                <a:sym typeface="Arial"/>
              </a:rPr>
              <a:t>vị</a:t>
            </a:r>
            <a:r>
              <a:rPr kumimoji="0" lang="en-US" sz="5400" b="1" i="0" u="none" strike="noStrike" kern="1200" cap="none" spc="0" normalizeH="0" baseline="0" noProof="0" dirty="0">
                <a:ln>
                  <a:noFill/>
                </a:ln>
                <a:solidFill>
                  <a:srgbClr val="002060"/>
                </a:solidFill>
                <a:effectLst/>
                <a:uLnTx/>
                <a:uFillTx/>
                <a:latin typeface="Nunito black" pitchFamily="2" charset="0"/>
                <a:sym typeface="Arial"/>
              </a:rPr>
              <a:t>.</a:t>
            </a:r>
          </a:p>
        </p:txBody>
      </p:sp>
    </p:spTree>
    <p:extLst>
      <p:ext uri="{BB962C8B-B14F-4D97-AF65-F5344CB8AC3E}">
        <p14:creationId xmlns:p14="http://schemas.microsoft.com/office/powerpoint/2010/main" val="29069974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fractur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75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6"/>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2"/>
                                        </p:tgtEl>
                                        <p:attrNameLst>
                                          <p:attrName>style.visibility</p:attrName>
                                        </p:attrNameLst>
                                      </p:cBhvr>
                                      <p:to>
                                        <p:strVal val="visible"/>
                                      </p:to>
                                    </p:set>
                                  </p:childTnLst>
                                </p:cTn>
                              </p:par>
                            </p:childTnLst>
                          </p:cTn>
                        </p:par>
                        <p:par>
                          <p:cTn id="12" fill="hold">
                            <p:stCondLst>
                              <p:cond delay="0"/>
                            </p:stCondLst>
                            <p:childTnLst>
                              <p:par>
                                <p:cTn id="13" presetID="1" presetClass="mediacall" presetSubtype="0" fill="hold" nodeType="afterEffect">
                                  <p:stCondLst>
                                    <p:cond delay="0"/>
                                  </p:stCondLst>
                                  <p:childTnLst>
                                    <p:cmd type="call" cmd="playFrom(0.0)">
                                      <p:cBhvr>
                                        <p:cTn id="14" dur="1253" fill="hold"/>
                                        <p:tgtEl>
                                          <p:spTgt spid="3"/>
                                        </p:tgtEl>
                                      </p:cBhvr>
                                    </p:cmd>
                                  </p:childTnLst>
                                </p:cTn>
                              </p:par>
                            </p:childTnLst>
                          </p:cTn>
                        </p:par>
                      </p:childTnLst>
                    </p:cTn>
                  </p:par>
                </p:childTnLst>
              </p:cTn>
              <p:nextCondLst>
                <p:cond evt="onClick" delay="0">
                  <p:tgtEl>
                    <p:spTgt spid="66"/>
                  </p:tgtEl>
                </p:cond>
              </p:nextCondLst>
            </p:seq>
            <p:seq concurrent="1" nextAc="seek">
              <p:cTn id="15" restart="whenNotActive" fill="hold" evtFilter="cancelBubble" nodeType="interactiveSeq">
                <p:stCondLst>
                  <p:cond evt="onClick" delay="0">
                    <p:tgtEl>
                      <p:spTgt spid="82"/>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1"/>
                                        </p:tgtEl>
                                        <p:attrNameLst>
                                          <p:attrName>style.visibility</p:attrName>
                                        </p:attrNameLst>
                                      </p:cBhvr>
                                      <p:to>
                                        <p:strVal val="visible"/>
                                      </p:to>
                                    </p:set>
                                  </p:childTnLst>
                                </p:cTn>
                              </p:par>
                            </p:childTnLst>
                          </p:cTn>
                        </p:par>
                        <p:par>
                          <p:cTn id="20" fill="hold">
                            <p:stCondLst>
                              <p:cond delay="0"/>
                            </p:stCondLst>
                            <p:childTnLst>
                              <p:par>
                                <p:cTn id="21" presetID="1" presetClass="mediacall" presetSubtype="0" fill="hold" nodeType="afterEffect">
                                  <p:stCondLst>
                                    <p:cond delay="0"/>
                                  </p:stCondLst>
                                  <p:childTnLst>
                                    <p:cmd type="call" cmd="playFrom(0.0)">
                                      <p:cBhvr>
                                        <p:cTn id="22" dur="1201" fill="hold"/>
                                        <p:tgtEl>
                                          <p:spTgt spid="2"/>
                                        </p:tgtEl>
                                      </p:cBhvr>
                                    </p:cmd>
                                  </p:childTnLst>
                                </p:cTn>
                              </p:par>
                            </p:childTnLst>
                          </p:cTn>
                        </p:par>
                      </p:childTnLst>
                    </p:cTn>
                  </p:par>
                </p:childTnLst>
              </p:cTn>
              <p:nextCondLst>
                <p:cond evt="onClick" delay="0">
                  <p:tgtEl>
                    <p:spTgt spid="82"/>
                  </p:tgtEl>
                </p:cond>
              </p:nextCondLst>
            </p:seq>
            <p:seq concurrent="1" nextAc="seek">
              <p:cTn id="23" restart="whenNotActive" fill="hold" evtFilter="cancelBubble" nodeType="interactiveSeq">
                <p:stCondLst>
                  <p:cond evt="onClick" delay="0">
                    <p:tgtEl>
                      <p:spTgt spid="84"/>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8"/>
                                        </p:tgtEl>
                                        <p:attrNameLst>
                                          <p:attrName>style.visibility</p:attrName>
                                        </p:attrNameLst>
                                      </p:cBhvr>
                                      <p:to>
                                        <p:strVal val="visible"/>
                                      </p:to>
                                    </p:set>
                                  </p:childTnLst>
                                </p:cTn>
                              </p:par>
                              <p:par>
                                <p:cTn id="28" presetID="1" presetClass="mediacall" presetSubtype="0" fill="hold" nodeType="withEffect">
                                  <p:stCondLst>
                                    <p:cond delay="0"/>
                                  </p:stCondLst>
                                  <p:childTnLst>
                                    <p:cmd type="call" cmd="playFrom(0.0)">
                                      <p:cBhvr>
                                        <p:cTn id="29" dur="1201" fill="hold"/>
                                        <p:tgtEl>
                                          <p:spTgt spid="2"/>
                                        </p:tgtEl>
                                      </p:cBhvr>
                                    </p:cmd>
                                  </p:childTnLst>
                                </p:cTn>
                              </p:par>
                            </p:childTnLst>
                          </p:cTn>
                        </p:par>
                      </p:childTnLst>
                    </p:cTn>
                  </p:par>
                </p:childTnLst>
              </p:cTn>
              <p:nextCondLst>
                <p:cond evt="onClick" delay="0">
                  <p:tgtEl>
                    <p:spTgt spid="84"/>
                  </p:tgtEl>
                </p:cond>
              </p:nextCondLst>
            </p:seq>
            <p:seq concurrent="1" nextAc="seek">
              <p:cTn id="30" restart="whenNotActive" fill="hold" evtFilter="cancelBubble" nodeType="interactiveSeq">
                <p:stCondLst>
                  <p:cond evt="onClick" delay="0">
                    <p:tgtEl>
                      <p:spTgt spid="83"/>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7"/>
                                        </p:tgtEl>
                                        <p:attrNameLst>
                                          <p:attrName>style.visibility</p:attrName>
                                        </p:attrNameLst>
                                      </p:cBhvr>
                                      <p:to>
                                        <p:strVal val="visible"/>
                                      </p:to>
                                    </p:set>
                                  </p:childTnLst>
                                </p:cTn>
                              </p:par>
                              <p:par>
                                <p:cTn id="35" presetID="1" presetClass="mediacall" presetSubtype="0" fill="hold" nodeType="withEffect">
                                  <p:stCondLst>
                                    <p:cond delay="0"/>
                                  </p:stCondLst>
                                  <p:childTnLst>
                                    <p:cmd type="call" cmd="playFrom(0.0)">
                                      <p:cBhvr>
                                        <p:cTn id="36" dur="1201" fill="hold"/>
                                        <p:tgtEl>
                                          <p:spTgt spid="2"/>
                                        </p:tgtEl>
                                      </p:cBhvr>
                                    </p:cmd>
                                  </p:childTnLst>
                                </p:cTn>
                              </p:par>
                            </p:childTnLst>
                          </p:cTn>
                        </p:par>
                      </p:childTnLst>
                    </p:cTn>
                  </p:par>
                </p:childTnLst>
              </p:cTn>
              <p:nextCondLst>
                <p:cond evt="onClick" delay="0">
                  <p:tgtEl>
                    <p:spTgt spid="83"/>
                  </p:tgtEl>
                </p:cond>
              </p:nextCondLst>
            </p:seq>
            <p:audio>
              <p:cMediaNode vol="80000" showWhenStopped="0">
                <p:cTn id="37" fill="hold" display="0">
                  <p:stCondLst>
                    <p:cond delay="indefinite"/>
                  </p:stCondLst>
                  <p:endCondLst>
                    <p:cond evt="onStopAudio" delay="0">
                      <p:tgtEl>
                        <p:sldTgt/>
                      </p:tgtEl>
                    </p:cond>
                  </p:endCondLst>
                </p:cTn>
                <p:tgtEl>
                  <p:spTgt spid="3"/>
                </p:tgtEl>
              </p:cMediaNode>
            </p:audio>
            <p:audio>
              <p:cMediaNode vol="80000" showWhenStopped="0">
                <p:cTn id="38"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Mspham0936082789"/>
          <p:cNvPicPr>
            <a:picLocks noChangeAspect="1"/>
          </p:cNvPicPr>
          <p:nvPr/>
        </p:nvPicPr>
        <p:blipFill rotWithShape="1">
          <a:blip r:embed="rId7"/>
          <a:srcRect l="9013" t="9358" r="484"/>
          <a:stretch/>
        </p:blipFill>
        <p:spPr>
          <a:xfrm>
            <a:off x="-321542" y="-366144"/>
            <a:ext cx="12835083" cy="7215661"/>
          </a:xfrm>
          <a:prstGeom prst="rect">
            <a:avLst/>
          </a:prstGeom>
        </p:spPr>
      </p:pic>
      <p:pic>
        <p:nvPicPr>
          <p:cNvPr id="23" name="kingofsea">
            <a:extLst>
              <a:ext uri="{FF2B5EF4-FFF2-40B4-BE49-F238E27FC236}">
                <a16:creationId xmlns:a16="http://schemas.microsoft.com/office/drawing/2014/main"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45413" y="76234"/>
            <a:ext cx="2432598" cy="2698902"/>
          </a:xfrm>
          <a:prstGeom prst="rect">
            <a:avLst/>
          </a:prstGeom>
        </p:spPr>
      </p:pic>
      <p:grpSp>
        <p:nvGrpSpPr>
          <p:cNvPr id="82" name="B">
            <a:extLst>
              <a:ext uri="{FF2B5EF4-FFF2-40B4-BE49-F238E27FC236}">
                <a16:creationId xmlns:a16="http://schemas.microsoft.com/office/drawing/2014/main" id="{F9202B67-ECCF-432C-B475-F51ED6AFDBB5}"/>
              </a:ext>
            </a:extLst>
          </p:cNvPr>
          <p:cNvGrpSpPr/>
          <p:nvPr/>
        </p:nvGrpSpPr>
        <p:grpSpPr>
          <a:xfrm>
            <a:off x="7118702" y="3447948"/>
            <a:ext cx="4776170" cy="998387"/>
            <a:chOff x="6752507" y="4712225"/>
            <a:chExt cx="5049860" cy="1055598"/>
          </a:xfrm>
        </p:grpSpPr>
        <p:sp>
          <p:nvSpPr>
            <p:cNvPr id="75" name="22">
              <a:extLst>
                <a:ext uri="{FF2B5EF4-FFF2-40B4-BE49-F238E27FC236}">
                  <a16:creationId xmlns:a16="http://schemas.microsoft.com/office/drawing/2014/main"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4389" b="1" i="0" u="none" strike="noStrike" kern="1200" cap="none" spc="0" normalizeH="0" baseline="0" noProof="0">
                  <a:ln>
                    <a:noFill/>
                  </a:ln>
                  <a:solidFill>
                    <a:srgbClr val="FFFFFF"/>
                  </a:solidFill>
                  <a:effectLst/>
                  <a:uLnTx/>
                  <a:uFillTx/>
                  <a:latin typeface="Arial"/>
                  <a:ea typeface="印品黑体" panose="00000500000000000000" pitchFamily="2" charset="-122"/>
                  <a:cs typeface="+mn-cs"/>
                  <a:sym typeface="Arial" panose="020B0604020202020204" pitchFamily="34" charset="0"/>
                </a:rPr>
                <a:t>999</a:t>
              </a:r>
              <a:endParaRPr kumimoji="0" lang="zh-CN" altLang="zh-CN" sz="4389"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sp>
          <p:nvSpPr>
            <p:cNvPr id="70" name="2">
              <a:extLst>
                <a:ext uri="{FF2B5EF4-FFF2-40B4-BE49-F238E27FC236}">
                  <a16:creationId xmlns:a16="http://schemas.microsoft.com/office/drawing/2014/main"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Arial"/>
                  <a:ea typeface="印品黑体" panose="00000500000000000000" pitchFamily="2" charset="-122"/>
                  <a:cs typeface="+mn-cs"/>
                  <a:sym typeface="Arial" panose="020B0604020202020204" pitchFamily="34" charset="0"/>
                </a:rPr>
                <a:t>B</a:t>
              </a:r>
              <a:endParaRPr kumimoji="0" lang="zh-CN" altLang="zh-CN" sz="3311"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grpSp>
      <p:grpSp>
        <p:nvGrpSpPr>
          <p:cNvPr id="83" name="C">
            <a:extLst>
              <a:ext uri="{FF2B5EF4-FFF2-40B4-BE49-F238E27FC236}">
                <a16:creationId xmlns:a16="http://schemas.microsoft.com/office/drawing/2014/main" id="{12E43A79-D971-4923-8F3E-49B613A4FA11}"/>
              </a:ext>
            </a:extLst>
          </p:cNvPr>
          <p:cNvGrpSpPr/>
          <p:nvPr/>
        </p:nvGrpSpPr>
        <p:grpSpPr>
          <a:xfrm>
            <a:off x="7118702" y="4605038"/>
            <a:ext cx="4776170" cy="995981"/>
            <a:chOff x="6752507" y="5944150"/>
            <a:chExt cx="5049860" cy="1053053"/>
          </a:xfrm>
          <a:solidFill>
            <a:srgbClr val="00B050"/>
          </a:solidFill>
        </p:grpSpPr>
        <p:sp>
          <p:nvSpPr>
            <p:cNvPr id="77" name="33">
              <a:extLst>
                <a:ext uri="{FF2B5EF4-FFF2-40B4-BE49-F238E27FC236}">
                  <a16:creationId xmlns:a16="http://schemas.microsoft.com/office/drawing/2014/main"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4389" b="1" i="0" u="none" strike="noStrike" kern="1200" cap="none" spc="0" normalizeH="0" baseline="0" noProof="0">
                  <a:ln>
                    <a:noFill/>
                  </a:ln>
                  <a:solidFill>
                    <a:srgbClr val="FFFFFF"/>
                  </a:solidFill>
                  <a:effectLst/>
                  <a:uLnTx/>
                  <a:uFillTx/>
                  <a:latin typeface="Arial"/>
                  <a:ea typeface="印品黑体" panose="00000500000000000000" pitchFamily="2" charset="-122"/>
                  <a:cs typeface="+mn-cs"/>
                  <a:sym typeface="Arial" panose="020B0604020202020204" pitchFamily="34" charset="0"/>
                </a:rPr>
                <a:t>101</a:t>
              </a:r>
              <a:endParaRPr kumimoji="0" lang="zh-CN" altLang="zh-CN" sz="4389"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sp>
          <p:nvSpPr>
            <p:cNvPr id="74" name="3">
              <a:extLst>
                <a:ext uri="{FF2B5EF4-FFF2-40B4-BE49-F238E27FC236}">
                  <a16:creationId xmlns:a16="http://schemas.microsoft.com/office/drawing/2014/main"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Arial"/>
                  <a:ea typeface="印品黑体" panose="00000500000000000000" pitchFamily="2" charset="-122"/>
                  <a:cs typeface="+mn-cs"/>
                  <a:sym typeface="Arial" panose="020B0604020202020204" pitchFamily="34" charset="0"/>
                </a:rPr>
                <a:t>C</a:t>
              </a:r>
              <a:endParaRPr kumimoji="0" lang="zh-CN" altLang="zh-CN" sz="3311"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grpSp>
      <p:grpSp>
        <p:nvGrpSpPr>
          <p:cNvPr id="84" name="D" hidden="1">
            <a:extLst>
              <a:ext uri="{FF2B5EF4-FFF2-40B4-BE49-F238E27FC236}">
                <a16:creationId xmlns:a16="http://schemas.microsoft.com/office/drawing/2014/main" id="{529A75E3-9CA2-4FD0-9753-FE443E453104}"/>
              </a:ext>
            </a:extLst>
          </p:cNvPr>
          <p:cNvGrpSpPr/>
          <p:nvPr/>
        </p:nvGrpSpPr>
        <p:grpSpPr>
          <a:xfrm>
            <a:off x="6814656" y="5056617"/>
            <a:ext cx="4776170" cy="995981"/>
            <a:chOff x="6752507" y="5944150"/>
            <a:chExt cx="5049860" cy="1053053"/>
          </a:xfrm>
          <a:solidFill>
            <a:srgbClr val="7030A0"/>
          </a:solidFill>
        </p:grpSpPr>
        <p:sp>
          <p:nvSpPr>
            <p:cNvPr id="85" name="44">
              <a:extLst>
                <a:ext uri="{FF2B5EF4-FFF2-40B4-BE49-F238E27FC236}">
                  <a16:creationId xmlns:a16="http://schemas.microsoft.com/office/drawing/2014/main"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dirty="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rPr>
                <a:t>Watch </a:t>
              </a:r>
              <a:endParaRPr kumimoji="0" lang="zh-CN" altLang="zh-CN" sz="3311" b="1" i="0" u="none" strike="noStrike" kern="1200" cap="none" spc="0" normalizeH="0" baseline="0" noProof="0" dirty="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endParaRPr>
            </a:p>
          </p:txBody>
        </p:sp>
        <p:sp>
          <p:nvSpPr>
            <p:cNvPr id="86" name="4">
              <a:extLst>
                <a:ext uri="{FF2B5EF4-FFF2-40B4-BE49-F238E27FC236}">
                  <a16:creationId xmlns:a16="http://schemas.microsoft.com/office/drawing/2014/main"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rPr>
                <a:t>D</a:t>
              </a:r>
              <a:endParaRPr kumimoji="0" lang="zh-CN" altLang="zh-CN" sz="3311" b="1" i="0" u="none" strike="noStrike" kern="1200" cap="none" spc="0" normalizeH="0" baseline="0" noProof="0" dirty="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endParaRPr>
            </a:p>
          </p:txBody>
        </p:sp>
      </p:grpSp>
      <p:pic>
        <p:nvPicPr>
          <p:cNvPr id="107" name="tryagain2">
            <a:extLst>
              <a:ext uri="{FF2B5EF4-FFF2-40B4-BE49-F238E27FC236}">
                <a16:creationId xmlns:a16="http://schemas.microsoft.com/office/drawing/2014/main"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441784" y="4651104"/>
            <a:ext cx="1825388" cy="1236908"/>
          </a:xfrm>
          <a:prstGeom prst="rect">
            <a:avLst/>
          </a:prstGeom>
        </p:spPr>
      </p:pic>
      <p:pic>
        <p:nvPicPr>
          <p:cNvPr id="108" name="tryagain3" hidden="1">
            <a:extLst>
              <a:ext uri="{FF2B5EF4-FFF2-40B4-BE49-F238E27FC236}">
                <a16:creationId xmlns:a16="http://schemas.microsoft.com/office/drawing/2014/main"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157863" y="5074791"/>
            <a:ext cx="1825388" cy="1236908"/>
          </a:xfrm>
          <a:prstGeom prst="rect">
            <a:avLst/>
          </a:prstGeom>
        </p:spPr>
      </p:pic>
      <p:grpSp>
        <p:nvGrpSpPr>
          <p:cNvPr id="66" name="A">
            <a:extLst>
              <a:ext uri="{FF2B5EF4-FFF2-40B4-BE49-F238E27FC236}">
                <a16:creationId xmlns:a16="http://schemas.microsoft.com/office/drawing/2014/main" id="{ACB017BA-37CD-4C59-9EBA-8DF464832DAE}"/>
              </a:ext>
            </a:extLst>
          </p:cNvPr>
          <p:cNvGrpSpPr/>
          <p:nvPr/>
        </p:nvGrpSpPr>
        <p:grpSpPr>
          <a:xfrm>
            <a:off x="7118702" y="2302664"/>
            <a:ext cx="4776170" cy="995981"/>
            <a:chOff x="6752507" y="3481573"/>
            <a:chExt cx="5049860" cy="1053053"/>
          </a:xfrm>
          <a:solidFill>
            <a:srgbClr val="FFC000"/>
          </a:solidFill>
        </p:grpSpPr>
        <p:sp>
          <p:nvSpPr>
            <p:cNvPr id="67" name="11">
              <a:extLst>
                <a:ext uri="{FF2B5EF4-FFF2-40B4-BE49-F238E27FC236}">
                  <a16:creationId xmlns:a16="http://schemas.microsoft.com/office/drawing/2014/main"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4389" b="1" i="0" u="none" strike="noStrike" kern="1200" cap="none" spc="0" normalizeH="0" baseline="0" noProof="0">
                  <a:ln>
                    <a:noFill/>
                  </a:ln>
                  <a:solidFill>
                    <a:srgbClr val="FFFFFF"/>
                  </a:solidFill>
                  <a:effectLst/>
                  <a:uLnTx/>
                  <a:uFillTx/>
                  <a:latin typeface="Arial"/>
                  <a:ea typeface="印品黑体" panose="00000500000000000000" pitchFamily="2" charset="-122"/>
                  <a:cs typeface="+mn-cs"/>
                  <a:sym typeface="Arial" panose="020B0604020202020204" pitchFamily="34" charset="0"/>
                </a:rPr>
                <a:t>900</a:t>
              </a:r>
              <a:endParaRPr kumimoji="0" lang="zh-CN" altLang="zh-CN" sz="4389"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sp>
          <p:nvSpPr>
            <p:cNvPr id="68" name="1">
              <a:extLst>
                <a:ext uri="{FF2B5EF4-FFF2-40B4-BE49-F238E27FC236}">
                  <a16:creationId xmlns:a16="http://schemas.microsoft.com/office/drawing/2014/main"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Arial"/>
                  <a:ea typeface="印品黑体" panose="00000500000000000000" pitchFamily="2" charset="-122"/>
                  <a:cs typeface="+mn-cs"/>
                  <a:sym typeface="Arial" panose="020B0604020202020204" pitchFamily="34" charset="0"/>
                </a:rPr>
                <a:t>A</a:t>
              </a:r>
              <a:endParaRPr kumimoji="0" lang="zh-CN" altLang="zh-CN" sz="3311"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grpSp>
      <p:pic>
        <p:nvPicPr>
          <p:cNvPr id="102" name="welldone">
            <a:extLst>
              <a:ext uri="{FF2B5EF4-FFF2-40B4-BE49-F238E27FC236}">
                <a16:creationId xmlns:a16="http://schemas.microsoft.com/office/drawing/2014/main"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6239179" y="3328169"/>
            <a:ext cx="2161624" cy="1401388"/>
          </a:xfrm>
          <a:prstGeom prst="rect">
            <a:avLst/>
          </a:prstGeom>
        </p:spPr>
      </p:pic>
      <p:sp>
        <p:nvSpPr>
          <p:cNvPr id="64" name="cauhoi">
            <a:extLst>
              <a:ext uri="{FF2B5EF4-FFF2-40B4-BE49-F238E27FC236}">
                <a16:creationId xmlns:a16="http://schemas.microsoft.com/office/drawing/2014/main" id="{22221B68-CE44-4A00-855F-BAFC678DBD91}"/>
              </a:ext>
            </a:extLst>
          </p:cNvPr>
          <p:cNvSpPr/>
          <p:nvPr/>
        </p:nvSpPr>
        <p:spPr>
          <a:xfrm>
            <a:off x="344026" y="1928725"/>
            <a:ext cx="6164311" cy="4214154"/>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endParaRPr kumimoji="0" lang="en-US" sz="3192" b="1"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p:txBody>
      </p:sp>
      <p:pic>
        <p:nvPicPr>
          <p:cNvPr id="2"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263" y="106665"/>
            <a:ext cx="608092" cy="608092"/>
          </a:xfrm>
          <a:prstGeom prst="rect">
            <a:avLst/>
          </a:prstGeom>
        </p:spPr>
      </p:pic>
      <p:pic>
        <p:nvPicPr>
          <p:cNvPr id="3"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11445" y="204847"/>
            <a:ext cx="608092" cy="608092"/>
          </a:xfrm>
          <a:prstGeom prst="rect">
            <a:avLst/>
          </a:prstGeom>
        </p:spPr>
      </p:pic>
      <p:pic>
        <p:nvPicPr>
          <p:cNvPr id="101" name="tryagain1">
            <a:extLst>
              <a:ext uri="{FF2B5EF4-FFF2-40B4-BE49-F238E27FC236}">
                <a16:creationId xmlns:a16="http://schemas.microsoft.com/office/drawing/2014/main"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558418" y="2243552"/>
            <a:ext cx="1825388" cy="1236908"/>
          </a:xfrm>
          <a:prstGeom prst="rect">
            <a:avLst/>
          </a:prstGeom>
        </p:spPr>
      </p:pic>
      <p:pic>
        <p:nvPicPr>
          <p:cNvPr id="30" name="back">
            <a:hlinkClick r:id="rId11" action="ppaction://hlinksldjump"/>
            <a:extLst>
              <a:ext uri="{FF2B5EF4-FFF2-40B4-BE49-F238E27FC236}">
                <a16:creationId xmlns:a16="http://schemas.microsoft.com/office/drawing/2014/main" id="{D6816683-E2E8-40D9-A903-93B6EB9BC277}"/>
              </a:ext>
            </a:extLst>
          </p:cNvPr>
          <p:cNvPicPr>
            <a:picLocks noChangeAspect="1"/>
          </p:cNvPicPr>
          <p:nvPr/>
        </p:nvPicPr>
        <p:blipFill rotWithShape="1">
          <a:blip r:embed="rId12">
            <a:extLst>
              <a:ext uri="{28A0092B-C50C-407E-A947-70E740481C1C}">
                <a14:useLocalDpi xmlns:a14="http://schemas.microsoft.com/office/drawing/2010/main" val="0"/>
              </a:ext>
            </a:extLst>
          </a:blip>
          <a:srcRect l="10475" t="28188" r="74091" b="57781"/>
          <a:stretch/>
        </p:blipFill>
        <p:spPr>
          <a:xfrm flipH="1">
            <a:off x="10171367" y="406035"/>
            <a:ext cx="789405" cy="775849"/>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6" name="Rectangle 25">
            <a:extLst>
              <a:ext uri="{FF2B5EF4-FFF2-40B4-BE49-F238E27FC236}">
                <a16:creationId xmlns:a16="http://schemas.microsoft.com/office/drawing/2014/main" id="{A7427704-E967-4374-B0C4-1D40731CBA97}"/>
              </a:ext>
            </a:extLst>
          </p:cNvPr>
          <p:cNvSpPr/>
          <p:nvPr/>
        </p:nvSpPr>
        <p:spPr>
          <a:xfrm>
            <a:off x="723475" y="2778722"/>
            <a:ext cx="5278046" cy="1754326"/>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1200" cap="none" spc="0" normalizeH="0" baseline="0" noProof="0" dirty="0" err="1">
                <a:ln>
                  <a:noFill/>
                </a:ln>
                <a:solidFill>
                  <a:srgbClr val="002060"/>
                </a:solidFill>
                <a:effectLst/>
                <a:uLnTx/>
                <a:uFillTx/>
                <a:latin typeface="Nunito black" pitchFamily="2" charset="0"/>
                <a:sym typeface="Arial"/>
              </a:rPr>
              <a:t>Số</a:t>
            </a:r>
            <a:r>
              <a:rPr kumimoji="0" lang="en-US" sz="5400" b="1" i="0" u="none" strike="noStrike" kern="1200" cap="none" spc="0" normalizeH="0" baseline="0" noProof="0" dirty="0">
                <a:ln>
                  <a:noFill/>
                </a:ln>
                <a:solidFill>
                  <a:srgbClr val="002060"/>
                </a:solidFill>
                <a:effectLst/>
                <a:uLnTx/>
                <a:uFillTx/>
                <a:latin typeface="Nunito black" pitchFamily="2" charset="0"/>
                <a:sym typeface="Arial"/>
              </a:rPr>
              <a:t> </a:t>
            </a:r>
            <a:r>
              <a:rPr kumimoji="0" lang="en-US" sz="5400" b="1" i="0" u="none" strike="noStrike" kern="1200" cap="none" spc="0" normalizeH="0" baseline="0" noProof="0" dirty="0" err="1">
                <a:ln>
                  <a:noFill/>
                </a:ln>
                <a:solidFill>
                  <a:srgbClr val="002060"/>
                </a:solidFill>
                <a:effectLst/>
                <a:uLnTx/>
                <a:uFillTx/>
                <a:latin typeface="Nunito black" pitchFamily="2" charset="0"/>
                <a:sym typeface="Arial"/>
              </a:rPr>
              <a:t>liền</a:t>
            </a:r>
            <a:r>
              <a:rPr kumimoji="0" lang="en-US" sz="5400" b="1" i="0" u="none" strike="noStrike" kern="1200" cap="none" spc="0" normalizeH="0" baseline="0" noProof="0" dirty="0">
                <a:ln>
                  <a:noFill/>
                </a:ln>
                <a:solidFill>
                  <a:srgbClr val="002060"/>
                </a:solidFill>
                <a:effectLst/>
                <a:uLnTx/>
                <a:uFillTx/>
                <a:latin typeface="Nunito black" pitchFamily="2" charset="0"/>
                <a:sym typeface="Arial"/>
              </a:rPr>
              <a:t> </a:t>
            </a:r>
            <a:r>
              <a:rPr kumimoji="0" lang="en-US" sz="5400" b="1" i="0" u="none" strike="noStrike" kern="1200" cap="none" spc="0" normalizeH="0" baseline="0" noProof="0" dirty="0" err="1">
                <a:ln>
                  <a:noFill/>
                </a:ln>
                <a:solidFill>
                  <a:srgbClr val="002060"/>
                </a:solidFill>
                <a:effectLst/>
                <a:uLnTx/>
                <a:uFillTx/>
                <a:latin typeface="Nunito black" pitchFamily="2" charset="0"/>
                <a:sym typeface="Arial"/>
              </a:rPr>
              <a:t>trước</a:t>
            </a:r>
            <a:r>
              <a:rPr kumimoji="0" lang="en-US" sz="5400" b="1" i="0" u="none" strike="noStrike" kern="1200" cap="none" spc="0" normalizeH="0" baseline="0" noProof="0" dirty="0">
                <a:ln>
                  <a:noFill/>
                </a:ln>
                <a:solidFill>
                  <a:srgbClr val="002060"/>
                </a:solidFill>
                <a:effectLst/>
                <a:uLnTx/>
                <a:uFillTx/>
                <a:latin typeface="Nunito black" pitchFamily="2" charset="0"/>
                <a:sym typeface="Arial"/>
              </a:rPr>
              <a:t> </a:t>
            </a:r>
            <a:r>
              <a:rPr kumimoji="0" lang="en-US" sz="5400" b="1" i="0" u="none" strike="noStrike" kern="1200" cap="none" spc="0" normalizeH="0" baseline="0" noProof="0" dirty="0" err="1">
                <a:ln>
                  <a:noFill/>
                </a:ln>
                <a:solidFill>
                  <a:srgbClr val="002060"/>
                </a:solidFill>
                <a:effectLst/>
                <a:uLnTx/>
                <a:uFillTx/>
                <a:latin typeface="Nunito black" pitchFamily="2" charset="0"/>
                <a:sym typeface="Arial"/>
              </a:rPr>
              <a:t>của</a:t>
            </a:r>
            <a:r>
              <a:rPr kumimoji="0" lang="en-US" sz="5400" b="1" i="0" u="none" strike="noStrike" kern="1200" cap="none" spc="0" normalizeH="0" baseline="0" noProof="0" dirty="0">
                <a:ln>
                  <a:noFill/>
                </a:ln>
                <a:solidFill>
                  <a:srgbClr val="002060"/>
                </a:solidFill>
                <a:effectLst/>
                <a:uLnTx/>
                <a:uFillTx/>
                <a:latin typeface="Nunito black" pitchFamily="2" charset="0"/>
                <a:sym typeface="Arial"/>
              </a:rPr>
              <a:t> 1000 </a:t>
            </a:r>
            <a:r>
              <a:rPr kumimoji="0" lang="en-US" sz="5400" b="1" i="0" u="none" strike="noStrike" kern="1200" cap="none" spc="0" normalizeH="0" baseline="0" noProof="0" dirty="0" err="1">
                <a:ln>
                  <a:noFill/>
                </a:ln>
                <a:solidFill>
                  <a:srgbClr val="002060"/>
                </a:solidFill>
                <a:effectLst/>
                <a:uLnTx/>
                <a:uFillTx/>
                <a:latin typeface="Nunito black" pitchFamily="2" charset="0"/>
                <a:sym typeface="Arial"/>
              </a:rPr>
              <a:t>là</a:t>
            </a:r>
            <a:r>
              <a:rPr kumimoji="0" lang="en-US" sz="5400" b="1" i="0" u="none" strike="noStrike" kern="1200" cap="none" spc="0" normalizeH="0" baseline="0" noProof="0" dirty="0">
                <a:ln>
                  <a:noFill/>
                </a:ln>
                <a:solidFill>
                  <a:srgbClr val="002060"/>
                </a:solidFill>
                <a:effectLst/>
                <a:uLnTx/>
                <a:uFillTx/>
                <a:latin typeface="Nunito black" pitchFamily="2" charset="0"/>
                <a:sym typeface="Arial"/>
              </a:rPr>
              <a:t>:</a:t>
            </a:r>
          </a:p>
        </p:txBody>
      </p:sp>
    </p:spTree>
    <p:extLst>
      <p:ext uri="{BB962C8B-B14F-4D97-AF65-F5344CB8AC3E}">
        <p14:creationId xmlns:p14="http://schemas.microsoft.com/office/powerpoint/2010/main" val="29542712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fractur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75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2"/>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2"/>
                                        </p:tgtEl>
                                        <p:attrNameLst>
                                          <p:attrName>style.visibility</p:attrName>
                                        </p:attrNameLst>
                                      </p:cBhvr>
                                      <p:to>
                                        <p:strVal val="visible"/>
                                      </p:to>
                                    </p:set>
                                  </p:childTnLst>
                                </p:cTn>
                              </p:par>
                            </p:childTnLst>
                          </p:cTn>
                        </p:par>
                        <p:par>
                          <p:cTn id="12" fill="hold">
                            <p:stCondLst>
                              <p:cond delay="0"/>
                            </p:stCondLst>
                            <p:childTnLst>
                              <p:par>
                                <p:cTn id="13" presetID="1" presetClass="mediacall" presetSubtype="0" fill="hold" nodeType="afterEffect">
                                  <p:stCondLst>
                                    <p:cond delay="0"/>
                                  </p:stCondLst>
                                  <p:childTnLst>
                                    <p:cmd type="call" cmd="playFrom(0.0)">
                                      <p:cBhvr>
                                        <p:cTn id="14" dur="1253" fill="hold"/>
                                        <p:tgtEl>
                                          <p:spTgt spid="3"/>
                                        </p:tgtEl>
                                      </p:cBhvr>
                                    </p:cmd>
                                  </p:childTnLst>
                                </p:cTn>
                              </p:par>
                            </p:childTnLst>
                          </p:cTn>
                        </p:par>
                      </p:childTnLst>
                    </p:cTn>
                  </p:par>
                </p:childTnLst>
              </p:cTn>
              <p:nextCondLst>
                <p:cond evt="onClick" delay="0">
                  <p:tgtEl>
                    <p:spTgt spid="82"/>
                  </p:tgtEl>
                </p:cond>
              </p:nextCondLst>
            </p:seq>
            <p:seq concurrent="1" nextAc="seek">
              <p:cTn id="15" restart="whenNotActive" fill="hold" evtFilter="cancelBubble" nodeType="interactiveSeq">
                <p:stCondLst>
                  <p:cond evt="onClick" delay="0">
                    <p:tgtEl>
                      <p:spTgt spid="84"/>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8"/>
                                        </p:tgtEl>
                                        <p:attrNameLst>
                                          <p:attrName>style.visibility</p:attrName>
                                        </p:attrNameLst>
                                      </p:cBhvr>
                                      <p:to>
                                        <p:strVal val="visible"/>
                                      </p:to>
                                    </p:set>
                                  </p:childTnLst>
                                </p:cTn>
                              </p:par>
                              <p:par>
                                <p:cTn id="20" presetID="1" presetClass="mediacall" presetSubtype="0" fill="hold" nodeType="withEffect">
                                  <p:stCondLst>
                                    <p:cond delay="0"/>
                                  </p:stCondLst>
                                  <p:childTnLst>
                                    <p:cmd type="call" cmd="playFrom(0.0)">
                                      <p:cBhvr>
                                        <p:cTn id="21" dur="1201" fill="hold"/>
                                        <p:tgtEl>
                                          <p:spTgt spid="2"/>
                                        </p:tgtEl>
                                      </p:cBhvr>
                                    </p:cmd>
                                  </p:childTnLst>
                                </p:cTn>
                              </p:par>
                            </p:childTnLst>
                          </p:cTn>
                        </p:par>
                      </p:childTnLst>
                    </p:cTn>
                  </p:par>
                </p:childTnLst>
              </p:cTn>
              <p:nextCondLst>
                <p:cond evt="onClick" delay="0">
                  <p:tgtEl>
                    <p:spTgt spid="84"/>
                  </p:tgtEl>
                </p:cond>
              </p:nextCondLst>
            </p:seq>
            <p:seq concurrent="1" nextAc="seek">
              <p:cTn id="22" restart="whenNotActive" fill="hold" evtFilter="cancelBubble" nodeType="interactiveSeq">
                <p:stCondLst>
                  <p:cond evt="onClick" delay="0">
                    <p:tgtEl>
                      <p:spTgt spid="83"/>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7"/>
                                        </p:tgtEl>
                                        <p:attrNameLst>
                                          <p:attrName>style.visibility</p:attrName>
                                        </p:attrNameLst>
                                      </p:cBhvr>
                                      <p:to>
                                        <p:strVal val="visible"/>
                                      </p:to>
                                    </p:set>
                                  </p:childTnLst>
                                </p:cTn>
                              </p:par>
                              <p:par>
                                <p:cTn id="27" presetID="1" presetClass="mediacall" presetSubtype="0" fill="hold" nodeType="withEffect">
                                  <p:stCondLst>
                                    <p:cond delay="0"/>
                                  </p:stCondLst>
                                  <p:childTnLst>
                                    <p:cmd type="call" cmd="playFrom(0.0)">
                                      <p:cBhvr>
                                        <p:cTn id="28" dur="1201" fill="hold"/>
                                        <p:tgtEl>
                                          <p:spTgt spid="2"/>
                                        </p:tgtEl>
                                      </p:cBhvr>
                                    </p:cmd>
                                  </p:childTnLst>
                                </p:cTn>
                              </p:par>
                            </p:childTnLst>
                          </p:cTn>
                        </p:par>
                      </p:childTnLst>
                    </p:cTn>
                  </p:par>
                </p:childTnLst>
              </p:cTn>
              <p:nextCondLst>
                <p:cond evt="onClick" delay="0">
                  <p:tgtEl>
                    <p:spTgt spid="83"/>
                  </p:tgtEl>
                </p:cond>
              </p:nextCondLst>
            </p:seq>
            <p:audio>
              <p:cMediaNode vol="80000" showWhenStopped="0">
                <p:cTn id="29" fill="hold" display="0">
                  <p:stCondLst>
                    <p:cond delay="indefinite"/>
                  </p:stCondLst>
                  <p:endCondLst>
                    <p:cond evt="onStopAudio" delay="0">
                      <p:tgtEl>
                        <p:sldTgt/>
                      </p:tgtEl>
                    </p:cond>
                  </p:endCondLst>
                </p:cTn>
                <p:tgtEl>
                  <p:spTgt spid="3"/>
                </p:tgtEl>
              </p:cMediaNode>
            </p:audio>
            <p:audio>
              <p:cMediaNode vol="80000" showWhenStopped="0">
                <p:cTn id="30" fill="hold" display="0">
                  <p:stCondLst>
                    <p:cond delay="indefinite"/>
                  </p:stCondLst>
                  <p:endCondLst>
                    <p:cond evt="onStopAudio" delay="0">
                      <p:tgtEl>
                        <p:sldTgt/>
                      </p:tgtEl>
                    </p:cond>
                  </p:endCondLst>
                </p:cTn>
                <p:tgtEl>
                  <p:spTgt spid="2"/>
                </p:tgtEl>
              </p:cMediaNode>
            </p:audio>
            <p:seq concurrent="1" nextAc="seek">
              <p:cTn id="31" restart="whenNotActive" fill="hold" evtFilter="cancelBubble" nodeType="interactiveSeq">
                <p:stCondLst>
                  <p:cond evt="onClick" delay="0">
                    <p:tgtEl>
                      <p:spTgt spid="66"/>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01"/>
                                        </p:tgtEl>
                                        <p:attrNameLst>
                                          <p:attrName>style.visibility</p:attrName>
                                        </p:attrNameLst>
                                      </p:cBhvr>
                                      <p:to>
                                        <p:strVal val="visible"/>
                                      </p:to>
                                    </p:set>
                                  </p:childTnLst>
                                </p:cTn>
                              </p:par>
                            </p:childTnLst>
                          </p:cTn>
                        </p:par>
                        <p:par>
                          <p:cTn id="36" fill="hold">
                            <p:stCondLst>
                              <p:cond delay="0"/>
                            </p:stCondLst>
                            <p:childTnLst>
                              <p:par>
                                <p:cTn id="37" presetID="1" presetClass="mediacall" presetSubtype="0" fill="hold" nodeType="afterEffect">
                                  <p:stCondLst>
                                    <p:cond delay="0"/>
                                  </p:stCondLst>
                                  <p:childTnLst>
                                    <p:cmd type="call" cmd="playFrom(0.0)">
                                      <p:cBhvr>
                                        <p:cTn id="38" dur="1201" fill="hold"/>
                                        <p:tgtEl>
                                          <p:spTgt spid="2"/>
                                        </p:tgtEl>
                                      </p:cBhvr>
                                    </p:cmd>
                                  </p:childTnLst>
                                </p:cTn>
                              </p:par>
                            </p:childTnLst>
                          </p:cTn>
                        </p:par>
                      </p:childTnLst>
                    </p:cTn>
                  </p:par>
                </p:childTnLst>
              </p:cTn>
              <p:nextCondLst>
                <p:cond evt="onClick" delay="0">
                  <p:tgtEl>
                    <p:spTgt spid="66"/>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pic>
        <p:nvPicPr>
          <p:cNvPr id="6" name="Picture 5"/>
          <p:cNvPicPr>
            <a:picLocks noChangeAspect="1"/>
          </p:cNvPicPr>
          <p:nvPr/>
        </p:nvPicPr>
        <p:blipFill>
          <a:blip r:embed="rId4"/>
          <a:stretch>
            <a:fillRect/>
          </a:stretch>
        </p:blipFill>
        <p:spPr>
          <a:xfrm>
            <a:off x="1085192" y="1905200"/>
            <a:ext cx="9260440" cy="3427566"/>
          </a:xfrm>
          <a:prstGeom prst="rect">
            <a:avLst/>
          </a:prstGeom>
        </p:spPr>
      </p:pic>
    </p:spTree>
    <p:extLst>
      <p:ext uri="{BB962C8B-B14F-4D97-AF65-F5344CB8AC3E}">
        <p14:creationId xmlns:p14="http://schemas.microsoft.com/office/powerpoint/2010/main" val="17699859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par>
                                <p:cTn id="8" presetID="53"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childTnLst>
                          </p:cTn>
                        </p:par>
                        <p:par>
                          <p:cTn id="13" fill="hold">
                            <p:stCondLst>
                              <p:cond delay="750"/>
                            </p:stCondLst>
                            <p:childTnLst>
                              <p:par>
                                <p:cTn id="14" presetID="32" presetClass="emph" presetSubtype="0" fill="hold" nodeType="afterEffect">
                                  <p:stCondLst>
                                    <p:cond delay="0"/>
                                  </p:stCondLst>
                                  <p:childTnLst>
                                    <p:animRot by="120000">
                                      <p:cBhvr>
                                        <p:cTn id="15" dur="100" fill="hold">
                                          <p:stCondLst>
                                            <p:cond delay="0"/>
                                          </p:stCondLst>
                                        </p:cTn>
                                        <p:tgtEl>
                                          <p:spTgt spid="6"/>
                                        </p:tgtEl>
                                        <p:attrNameLst>
                                          <p:attrName>r</p:attrName>
                                        </p:attrNameLst>
                                      </p:cBhvr>
                                    </p:animRot>
                                    <p:animRot by="-240000">
                                      <p:cBhvr>
                                        <p:cTn id="16" dur="200" fill="hold">
                                          <p:stCondLst>
                                            <p:cond delay="200"/>
                                          </p:stCondLst>
                                        </p:cTn>
                                        <p:tgtEl>
                                          <p:spTgt spid="6"/>
                                        </p:tgtEl>
                                        <p:attrNameLst>
                                          <p:attrName>r</p:attrName>
                                        </p:attrNameLst>
                                      </p:cBhvr>
                                    </p:animRot>
                                    <p:animRot by="240000">
                                      <p:cBhvr>
                                        <p:cTn id="17" dur="200" fill="hold">
                                          <p:stCondLst>
                                            <p:cond delay="400"/>
                                          </p:stCondLst>
                                        </p:cTn>
                                        <p:tgtEl>
                                          <p:spTgt spid="6"/>
                                        </p:tgtEl>
                                        <p:attrNameLst>
                                          <p:attrName>r</p:attrName>
                                        </p:attrNameLst>
                                      </p:cBhvr>
                                    </p:animRot>
                                    <p:animRot by="-240000">
                                      <p:cBhvr>
                                        <p:cTn id="18" dur="200" fill="hold">
                                          <p:stCondLst>
                                            <p:cond delay="600"/>
                                          </p:stCondLst>
                                        </p:cTn>
                                        <p:tgtEl>
                                          <p:spTgt spid="6"/>
                                        </p:tgtEl>
                                        <p:attrNameLst>
                                          <p:attrName>r</p:attrName>
                                        </p:attrNameLst>
                                      </p:cBhvr>
                                    </p:animRot>
                                    <p:animRot by="120000">
                                      <p:cBhvr>
                                        <p:cTn id="19"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1000" r="-54000"/>
          </a:stretch>
        </a:blipFill>
        <a:effectLst/>
      </p:bgPr>
    </p:bg>
    <p:spTree>
      <p:nvGrpSpPr>
        <p:cNvPr id="1" name=""/>
        <p:cNvGrpSpPr/>
        <p:nvPr/>
      </p:nvGrpSpPr>
      <p:grpSpPr>
        <a:xfrm>
          <a:off x="0" y="0"/>
          <a:ext cx="0" cy="0"/>
          <a:chOff x="0" y="0"/>
          <a:chExt cx="0" cy="0"/>
        </a:xfrm>
      </p:grpSpPr>
      <p:sp>
        <p:nvSpPr>
          <p:cNvPr id="17" name="Rectangle 16"/>
          <p:cNvSpPr/>
          <p:nvPr/>
        </p:nvSpPr>
        <p:spPr>
          <a:xfrm>
            <a:off x="1525653" y="-17840"/>
            <a:ext cx="8925763" cy="646097"/>
          </a:xfrm>
          <a:prstGeom prst="rect">
            <a:avLst/>
          </a:prstGeom>
          <a:noFill/>
        </p:spPr>
        <p:txBody>
          <a:bodyPr wrap="square" lIns="91407" tIns="45703" rIns="91407" bIns="4570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126"/>
            <a:r>
              <a:rPr lang="en-US" sz="3599" b="1" cap="all" dirty="0">
                <a:ln w="0"/>
                <a:solidFill>
                  <a:srgbClr val="FF0000"/>
                </a:solidFill>
                <a:effectLst>
                  <a:reflection blurRad="12700" stA="50000" endPos="50000" dist="5000" dir="5400000" sy="-100000" rotWithShape="0"/>
                </a:effectLst>
                <a:latin typeface="Calibri"/>
              </a:rPr>
              <a:t>BẢO VỆ KHU PHỐ</a:t>
            </a:r>
          </a:p>
        </p:txBody>
      </p:sp>
      <p:sp>
        <p:nvSpPr>
          <p:cNvPr id="2" name="Rectangle 1"/>
          <p:cNvSpPr/>
          <p:nvPr/>
        </p:nvSpPr>
        <p:spPr>
          <a:xfrm>
            <a:off x="5268014" y="6308279"/>
            <a:ext cx="3995192" cy="5484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a:solidFill>
                <a:prstClr val="white"/>
              </a:solidFill>
              <a:latin typeface="Calibri"/>
            </a:endParaRPr>
          </a:p>
        </p:txBody>
      </p:sp>
      <p:pic>
        <p:nvPicPr>
          <p:cNvPr id="15" name="Picture 14">
            <a:hlinkClick r:id="rId5" action="ppaction://hlinksldjump"/>
          </p:cNvPr>
          <p:cNvPicPr>
            <a:picLocks noChangeAspect="1"/>
          </p:cNvPicPr>
          <p:nvPr/>
        </p:nvPicPr>
        <p:blipFill>
          <a:blip r:embed="rId6" cstate="print">
            <a:duotone>
              <a:prstClr val="black"/>
              <a:schemeClr val="accent6">
                <a:tint val="45000"/>
                <a:satMod val="400000"/>
              </a:schemeClr>
            </a:duotone>
            <a:extLst>
              <a:ext uri="{BEBA8EAE-BF5A-486C-A8C5-ECC9F3942E4B}">
                <a14:imgProps xmlns:a14="http://schemas.microsoft.com/office/drawing/2010/main">
                  <a14:imgLayer r:embed="rId7">
                    <a14:imgEffect>
                      <a14:backgroundRemoval t="0" b="100000" l="0" r="100000"/>
                    </a14:imgEffect>
                    <a14:imgEffect>
                      <a14:artisticMarker/>
                    </a14:imgEffect>
                  </a14:imgLayer>
                </a14:imgProps>
              </a:ext>
              <a:ext uri="{28A0092B-C50C-407E-A947-70E740481C1C}">
                <a14:useLocalDpi xmlns:a14="http://schemas.microsoft.com/office/drawing/2010/main" val="0"/>
              </a:ext>
            </a:extLst>
          </a:blip>
          <a:stretch>
            <a:fillRect/>
          </a:stretch>
        </p:blipFill>
        <p:spPr>
          <a:xfrm>
            <a:off x="913299" y="4311126"/>
            <a:ext cx="1727567" cy="1647935"/>
          </a:xfrm>
          <a:prstGeom prst="rect">
            <a:avLst/>
          </a:prstGeom>
        </p:spPr>
      </p:pic>
      <p:pic>
        <p:nvPicPr>
          <p:cNvPr id="18" name="Picture 17">
            <a:hlinkClick r:id="rId8" action="ppaction://hlinksldjump"/>
          </p:cNvPr>
          <p:cNvPicPr>
            <a:picLocks noChangeAspect="1"/>
          </p:cNvPicPr>
          <p:nvPr/>
        </p:nvPicPr>
        <p:blipFill>
          <a:blip r:embed="rId6" cstate="print">
            <a:duotone>
              <a:prstClr val="black"/>
              <a:schemeClr val="accent6">
                <a:tint val="45000"/>
                <a:satMod val="400000"/>
              </a:schemeClr>
            </a:duotone>
            <a:extLst>
              <a:ext uri="{BEBA8EAE-BF5A-486C-A8C5-ECC9F3942E4B}">
                <a14:imgProps xmlns:a14="http://schemas.microsoft.com/office/drawing/2010/main">
                  <a14:imgLayer r:embed="rId7">
                    <a14:imgEffect>
                      <a14:backgroundRemoval t="0" b="100000" l="0" r="100000"/>
                    </a14:imgEffect>
                    <a14:imgEffect>
                      <a14:artisticMarker/>
                    </a14:imgEffect>
                  </a14:imgLayer>
                </a14:imgProps>
              </a:ext>
              <a:ext uri="{28A0092B-C50C-407E-A947-70E740481C1C}">
                <a14:useLocalDpi xmlns:a14="http://schemas.microsoft.com/office/drawing/2010/main" val="0"/>
              </a:ext>
            </a:extLst>
          </a:blip>
          <a:stretch>
            <a:fillRect/>
          </a:stretch>
        </p:blipFill>
        <p:spPr>
          <a:xfrm>
            <a:off x="9983026" y="238145"/>
            <a:ext cx="1834408" cy="1749852"/>
          </a:xfrm>
          <a:prstGeom prst="rect">
            <a:avLst/>
          </a:prstGeom>
        </p:spPr>
      </p:pic>
      <p:pic>
        <p:nvPicPr>
          <p:cNvPr id="20" name="Picture 19">
            <a:hlinkClick r:id="rId9" action="ppaction://hlinksldjump"/>
          </p:cNvPr>
          <p:cNvPicPr>
            <a:picLocks noChangeAspect="1"/>
          </p:cNvPicPr>
          <p:nvPr/>
        </p:nvPicPr>
        <p:blipFill>
          <a:blip r:embed="rId10"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777083" y="266351"/>
            <a:ext cx="2108109" cy="2010938"/>
          </a:xfrm>
          <a:prstGeom prst="rect">
            <a:avLst/>
          </a:prstGeom>
        </p:spPr>
      </p:pic>
      <p:sp>
        <p:nvSpPr>
          <p:cNvPr id="21" name="Rounded Rectangle 20"/>
          <p:cNvSpPr/>
          <p:nvPr/>
        </p:nvSpPr>
        <p:spPr>
          <a:xfrm>
            <a:off x="9644081" y="371586"/>
            <a:ext cx="720070" cy="588922"/>
          </a:xfrm>
          <a:prstGeom prst="roundRect">
            <a:avLst/>
          </a:prstGeom>
          <a:solidFill>
            <a:srgbClr val="FFFF9F"/>
          </a:solidFill>
        </p:spPr>
        <p:style>
          <a:lnRef idx="2">
            <a:schemeClr val="accent6"/>
          </a:lnRef>
          <a:fillRef idx="1">
            <a:schemeClr val="lt1"/>
          </a:fillRef>
          <a:effectRef idx="0">
            <a:schemeClr val="accent6"/>
          </a:effectRef>
          <a:fontRef idx="minor">
            <a:schemeClr val="dk1"/>
          </a:fontRef>
        </p:style>
        <p:txBody>
          <a:bodyPr rtlCol="0" anchor="ctr"/>
          <a:lstStyle/>
          <a:p>
            <a:pPr algn="ctr" defTabSz="914217"/>
            <a:r>
              <a:rPr lang="en-US" sz="3999" dirty="0">
                <a:solidFill>
                  <a:prstClr val="black"/>
                </a:solidFill>
                <a:latin typeface="Calibri"/>
              </a:rPr>
              <a:t>2</a:t>
            </a:r>
          </a:p>
        </p:txBody>
      </p:sp>
      <p:sp>
        <p:nvSpPr>
          <p:cNvPr id="22" name="Rounded Rectangle 21"/>
          <p:cNvSpPr/>
          <p:nvPr/>
        </p:nvSpPr>
        <p:spPr>
          <a:xfrm>
            <a:off x="1417047" y="530918"/>
            <a:ext cx="720070" cy="588922"/>
          </a:xfrm>
          <a:prstGeom prst="roundRect">
            <a:avLst/>
          </a:prstGeom>
          <a:solidFill>
            <a:srgbClr val="FFFF9F"/>
          </a:solidFill>
        </p:spPr>
        <p:style>
          <a:lnRef idx="2">
            <a:schemeClr val="accent6"/>
          </a:lnRef>
          <a:fillRef idx="1">
            <a:schemeClr val="lt1"/>
          </a:fillRef>
          <a:effectRef idx="0">
            <a:schemeClr val="accent6"/>
          </a:effectRef>
          <a:fontRef idx="minor">
            <a:schemeClr val="dk1"/>
          </a:fontRef>
        </p:style>
        <p:txBody>
          <a:bodyPr rtlCol="0" anchor="ctr"/>
          <a:lstStyle/>
          <a:p>
            <a:pPr algn="ctr" defTabSz="914217"/>
            <a:r>
              <a:rPr lang="en-US" sz="3999" dirty="0">
                <a:solidFill>
                  <a:prstClr val="black"/>
                </a:solidFill>
                <a:latin typeface="Calibri"/>
              </a:rPr>
              <a:t>1</a:t>
            </a:r>
          </a:p>
        </p:txBody>
      </p:sp>
      <p:sp>
        <p:nvSpPr>
          <p:cNvPr id="23" name="Rounded Rectangle 22"/>
          <p:cNvSpPr/>
          <p:nvPr/>
        </p:nvSpPr>
        <p:spPr>
          <a:xfrm>
            <a:off x="553264" y="4840632"/>
            <a:ext cx="720070" cy="588922"/>
          </a:xfrm>
          <a:prstGeom prst="roundRect">
            <a:avLst/>
          </a:prstGeom>
          <a:solidFill>
            <a:srgbClr val="FFFF9F"/>
          </a:solidFill>
        </p:spPr>
        <p:style>
          <a:lnRef idx="2">
            <a:schemeClr val="accent6"/>
          </a:lnRef>
          <a:fillRef idx="1">
            <a:schemeClr val="lt1"/>
          </a:fillRef>
          <a:effectRef idx="0">
            <a:schemeClr val="accent6"/>
          </a:effectRef>
          <a:fontRef idx="minor">
            <a:schemeClr val="dk1"/>
          </a:fontRef>
        </p:style>
        <p:txBody>
          <a:bodyPr rtlCol="0" anchor="ctr"/>
          <a:lstStyle/>
          <a:p>
            <a:pPr algn="ctr" defTabSz="914217"/>
            <a:r>
              <a:rPr lang="en-US" sz="3999" dirty="0">
                <a:solidFill>
                  <a:prstClr val="black"/>
                </a:solidFill>
                <a:latin typeface="Calibri"/>
              </a:rPr>
              <a:t>3</a:t>
            </a:r>
          </a:p>
        </p:txBody>
      </p:sp>
      <p:sp>
        <p:nvSpPr>
          <p:cNvPr id="4" name="Rounded Rectangle 3">
            <a:hlinkClick r:id="rId11" action="ppaction://hlinksldjump"/>
          </p:cNvPr>
          <p:cNvSpPr/>
          <p:nvPr/>
        </p:nvSpPr>
        <p:spPr>
          <a:xfrm>
            <a:off x="7047569" y="6106410"/>
            <a:ext cx="1754837" cy="593564"/>
          </a:xfrm>
          <a:prstGeom prst="roundRect">
            <a:avLst/>
          </a:prstGeom>
          <a:solidFill>
            <a:srgbClr val="FFFF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400" dirty="0" err="1">
                <a:solidFill>
                  <a:prstClr val="black"/>
                </a:solidFill>
                <a:latin typeface="Calibri"/>
              </a:rPr>
              <a:t>Hoàn</a:t>
            </a:r>
            <a:r>
              <a:rPr lang="en-US" sz="2400" dirty="0">
                <a:solidFill>
                  <a:prstClr val="black"/>
                </a:solidFill>
                <a:latin typeface="Calibri"/>
              </a:rPr>
              <a:t> </a:t>
            </a:r>
            <a:r>
              <a:rPr lang="en-US" sz="2400" dirty="0" err="1">
                <a:solidFill>
                  <a:prstClr val="black"/>
                </a:solidFill>
                <a:latin typeface="Calibri"/>
              </a:rPr>
              <a:t>thành</a:t>
            </a:r>
            <a:endParaRPr lang="en-US" sz="2400" dirty="0">
              <a:solidFill>
                <a:prstClr val="black"/>
              </a:solidFill>
              <a:latin typeface="Calibri"/>
            </a:endParaRPr>
          </a:p>
        </p:txBody>
      </p:sp>
      <p:grpSp>
        <p:nvGrpSpPr>
          <p:cNvPr id="6" name="Group 5"/>
          <p:cNvGrpSpPr/>
          <p:nvPr/>
        </p:nvGrpSpPr>
        <p:grpSpPr>
          <a:xfrm>
            <a:off x="5082144" y="5114828"/>
            <a:ext cx="2145443" cy="1743172"/>
            <a:chOff x="5081115" y="5116012"/>
            <a:chExt cx="2145940" cy="1743576"/>
          </a:xfrm>
        </p:grpSpPr>
        <p:pic>
          <p:nvPicPr>
            <p:cNvPr id="19" name="Picture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081115" y="5116012"/>
              <a:ext cx="2145940" cy="1743576"/>
            </a:xfrm>
            <a:prstGeom prst="rect">
              <a:avLst/>
            </a:prstGeom>
          </p:spPr>
        </p:pic>
        <p:pic>
          <p:nvPicPr>
            <p:cNvPr id="1026" name="Picture 2" descr="Disposable Face Mask 3ply | Yebi Health"/>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0968385">
              <a:off x="5377167" y="5688688"/>
              <a:ext cx="657681" cy="38031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Disposable Face Mask 3ply | Yebi Health"/>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383368">
              <a:off x="6296062" y="5746757"/>
              <a:ext cx="679475" cy="38031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720790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20"/>
                                        </p:tgtEl>
                                        <p:attrNameLst>
                                          <p:attrName>r</p:attrName>
                                        </p:attrNameLst>
                                      </p:cBhvr>
                                    </p:animRot>
                                    <p:animRot by="-240000">
                                      <p:cBhvr>
                                        <p:cTn id="7" dur="400" fill="hold">
                                          <p:stCondLst>
                                            <p:cond delay="400"/>
                                          </p:stCondLst>
                                        </p:cTn>
                                        <p:tgtEl>
                                          <p:spTgt spid="20"/>
                                        </p:tgtEl>
                                        <p:attrNameLst>
                                          <p:attrName>r</p:attrName>
                                        </p:attrNameLst>
                                      </p:cBhvr>
                                    </p:animRot>
                                    <p:animRot by="240000">
                                      <p:cBhvr>
                                        <p:cTn id="8" dur="400" fill="hold">
                                          <p:stCondLst>
                                            <p:cond delay="800"/>
                                          </p:stCondLst>
                                        </p:cTn>
                                        <p:tgtEl>
                                          <p:spTgt spid="20"/>
                                        </p:tgtEl>
                                        <p:attrNameLst>
                                          <p:attrName>r</p:attrName>
                                        </p:attrNameLst>
                                      </p:cBhvr>
                                    </p:animRot>
                                    <p:animRot by="-240000">
                                      <p:cBhvr>
                                        <p:cTn id="9" dur="400" fill="hold">
                                          <p:stCondLst>
                                            <p:cond delay="1200"/>
                                          </p:stCondLst>
                                        </p:cTn>
                                        <p:tgtEl>
                                          <p:spTgt spid="20"/>
                                        </p:tgtEl>
                                        <p:attrNameLst>
                                          <p:attrName>r</p:attrName>
                                        </p:attrNameLst>
                                      </p:cBhvr>
                                    </p:animRot>
                                    <p:animRot by="120000">
                                      <p:cBhvr>
                                        <p:cTn id="10" dur="400" fill="hold">
                                          <p:stCondLst>
                                            <p:cond delay="1600"/>
                                          </p:stCondLst>
                                        </p:cTn>
                                        <p:tgtEl>
                                          <p:spTgt spid="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8"/>
                                        </p:tgtEl>
                                        <p:attrNameLst>
                                          <p:attrName>r</p:attrName>
                                        </p:attrNameLst>
                                      </p:cBhvr>
                                    </p:animRot>
                                    <p:animRot by="-240000">
                                      <p:cBhvr>
                                        <p:cTn id="13" dur="400" fill="hold">
                                          <p:stCondLst>
                                            <p:cond delay="400"/>
                                          </p:stCondLst>
                                        </p:cTn>
                                        <p:tgtEl>
                                          <p:spTgt spid="18"/>
                                        </p:tgtEl>
                                        <p:attrNameLst>
                                          <p:attrName>r</p:attrName>
                                        </p:attrNameLst>
                                      </p:cBhvr>
                                    </p:animRot>
                                    <p:animRot by="240000">
                                      <p:cBhvr>
                                        <p:cTn id="14" dur="400" fill="hold">
                                          <p:stCondLst>
                                            <p:cond delay="800"/>
                                          </p:stCondLst>
                                        </p:cTn>
                                        <p:tgtEl>
                                          <p:spTgt spid="18"/>
                                        </p:tgtEl>
                                        <p:attrNameLst>
                                          <p:attrName>r</p:attrName>
                                        </p:attrNameLst>
                                      </p:cBhvr>
                                    </p:animRot>
                                    <p:animRot by="-240000">
                                      <p:cBhvr>
                                        <p:cTn id="15" dur="400" fill="hold">
                                          <p:stCondLst>
                                            <p:cond delay="1200"/>
                                          </p:stCondLst>
                                        </p:cTn>
                                        <p:tgtEl>
                                          <p:spTgt spid="18"/>
                                        </p:tgtEl>
                                        <p:attrNameLst>
                                          <p:attrName>r</p:attrName>
                                        </p:attrNameLst>
                                      </p:cBhvr>
                                    </p:animRot>
                                    <p:animRot by="120000">
                                      <p:cBhvr>
                                        <p:cTn id="16" dur="400" fill="hold">
                                          <p:stCondLst>
                                            <p:cond delay="1600"/>
                                          </p:stCondLst>
                                        </p:cTn>
                                        <p:tgtEl>
                                          <p:spTgt spid="1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15"/>
                                        </p:tgtEl>
                                        <p:attrNameLst>
                                          <p:attrName>r</p:attrName>
                                        </p:attrNameLst>
                                      </p:cBhvr>
                                    </p:animRot>
                                    <p:animRot by="-240000">
                                      <p:cBhvr>
                                        <p:cTn id="19" dur="400" fill="hold">
                                          <p:stCondLst>
                                            <p:cond delay="400"/>
                                          </p:stCondLst>
                                        </p:cTn>
                                        <p:tgtEl>
                                          <p:spTgt spid="15"/>
                                        </p:tgtEl>
                                        <p:attrNameLst>
                                          <p:attrName>r</p:attrName>
                                        </p:attrNameLst>
                                      </p:cBhvr>
                                    </p:animRot>
                                    <p:animRot by="240000">
                                      <p:cBhvr>
                                        <p:cTn id="20" dur="400" fill="hold">
                                          <p:stCondLst>
                                            <p:cond delay="800"/>
                                          </p:stCondLst>
                                        </p:cTn>
                                        <p:tgtEl>
                                          <p:spTgt spid="15"/>
                                        </p:tgtEl>
                                        <p:attrNameLst>
                                          <p:attrName>r</p:attrName>
                                        </p:attrNameLst>
                                      </p:cBhvr>
                                    </p:animRot>
                                    <p:animRot by="-240000">
                                      <p:cBhvr>
                                        <p:cTn id="21" dur="400" fill="hold">
                                          <p:stCondLst>
                                            <p:cond delay="1200"/>
                                          </p:stCondLst>
                                        </p:cTn>
                                        <p:tgtEl>
                                          <p:spTgt spid="15"/>
                                        </p:tgtEl>
                                        <p:attrNameLst>
                                          <p:attrName>r</p:attrName>
                                        </p:attrNameLst>
                                      </p:cBhvr>
                                    </p:animRot>
                                    <p:animRot by="120000">
                                      <p:cBhvr>
                                        <p:cTn id="22" dur="400" fill="hold">
                                          <p:stCondLst>
                                            <p:cond delay="16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0"/>
                    </p:tgtEl>
                  </p:cond>
                </p:stCondLst>
                <p:endSync evt="end" delay="0">
                  <p:rtn val="all"/>
                </p:endSync>
                <p:childTnLst>
                  <p:par>
                    <p:cTn id="24" fill="hold">
                      <p:stCondLst>
                        <p:cond delay="0"/>
                      </p:stCondLst>
                      <p:childTnLst>
                        <p:par>
                          <p:cTn id="25" fill="hold">
                            <p:stCondLst>
                              <p:cond delay="0"/>
                            </p:stCondLst>
                            <p:childTnLst>
                              <p:par>
                                <p:cTn id="26" presetID="49" presetClass="exit" presetSubtype="0" accel="100000" fill="hold" nodeType="clickEffect">
                                  <p:stCondLst>
                                    <p:cond delay="0"/>
                                  </p:stCondLst>
                                  <p:childTnLst>
                                    <p:anim calcmode="lin" valueType="num">
                                      <p:cBhvr>
                                        <p:cTn id="27" dur="500"/>
                                        <p:tgtEl>
                                          <p:spTgt spid="20"/>
                                        </p:tgtEl>
                                        <p:attrNameLst>
                                          <p:attrName>ppt_w</p:attrName>
                                        </p:attrNameLst>
                                      </p:cBhvr>
                                      <p:tavLst>
                                        <p:tav tm="0">
                                          <p:val>
                                            <p:strVal val="ppt_w"/>
                                          </p:val>
                                        </p:tav>
                                        <p:tav tm="100000">
                                          <p:val>
                                            <p:fltVal val="0"/>
                                          </p:val>
                                        </p:tav>
                                      </p:tavLst>
                                    </p:anim>
                                    <p:anim calcmode="lin" valueType="num">
                                      <p:cBhvr>
                                        <p:cTn id="28" dur="500"/>
                                        <p:tgtEl>
                                          <p:spTgt spid="20"/>
                                        </p:tgtEl>
                                        <p:attrNameLst>
                                          <p:attrName>ppt_h</p:attrName>
                                        </p:attrNameLst>
                                      </p:cBhvr>
                                      <p:tavLst>
                                        <p:tav tm="0">
                                          <p:val>
                                            <p:strVal val="ppt_h"/>
                                          </p:val>
                                        </p:tav>
                                        <p:tav tm="100000">
                                          <p:val>
                                            <p:fltVal val="0"/>
                                          </p:val>
                                        </p:tav>
                                      </p:tavLst>
                                    </p:anim>
                                    <p:anim calcmode="lin" valueType="num">
                                      <p:cBhvr>
                                        <p:cTn id="29" dur="500"/>
                                        <p:tgtEl>
                                          <p:spTgt spid="20"/>
                                        </p:tgtEl>
                                        <p:attrNameLst>
                                          <p:attrName>style.rotation</p:attrName>
                                        </p:attrNameLst>
                                      </p:cBhvr>
                                      <p:tavLst>
                                        <p:tav tm="0">
                                          <p:val>
                                            <p:fltVal val="0"/>
                                          </p:val>
                                        </p:tav>
                                        <p:tav tm="100000">
                                          <p:val>
                                            <p:fltVal val="360"/>
                                          </p:val>
                                        </p:tav>
                                      </p:tavLst>
                                    </p:anim>
                                    <p:animEffect transition="out" filter="fade">
                                      <p:cBhvr>
                                        <p:cTn id="30" dur="500"/>
                                        <p:tgtEl>
                                          <p:spTgt spid="20"/>
                                        </p:tgtEl>
                                      </p:cBhvr>
                                    </p:animEffect>
                                    <p:set>
                                      <p:cBhvr>
                                        <p:cTn id="31" dur="1" fill="hold">
                                          <p:stCondLst>
                                            <p:cond delay="499"/>
                                          </p:stCondLst>
                                        </p:cTn>
                                        <p:tgtEl>
                                          <p:spTgt spid="20"/>
                                        </p:tgtEl>
                                        <p:attrNameLst>
                                          <p:attrName>style.visibility</p:attrName>
                                        </p:attrNameLst>
                                      </p:cBhvr>
                                      <p:to>
                                        <p:strVal val="hidden"/>
                                      </p:to>
                                    </p:set>
                                  </p:childTnLst>
                                  <p:subTnLst>
                                    <p:audio>
                                      <p:cMediaNode vol="83000">
                                        <p:cTn display="0" masterRel="sameClick">
                                          <p:stCondLst>
                                            <p:cond evt="begin" delay="0">
                                              <p:tn val="26"/>
                                            </p:cond>
                                          </p:stCondLst>
                                          <p:endCondLst>
                                            <p:cond evt="onStopAudio" delay="0">
                                              <p:tgtEl>
                                                <p:sldTgt/>
                                              </p:tgtEl>
                                            </p:cond>
                                          </p:endCondLst>
                                        </p:cTn>
                                        <p:tgtEl>
                                          <p:sndTgt r:embed="rId3" name="voltage.wav"/>
                                        </p:tgtEl>
                                      </p:cMediaNode>
                                    </p:audio>
                                  </p:subTnLst>
                                </p:cTn>
                              </p:par>
                              <p:par>
                                <p:cTn id="32" presetID="49" presetClass="exit" presetSubtype="0" accel="100000" fill="hold" grpId="0" nodeType="withEffect">
                                  <p:stCondLst>
                                    <p:cond delay="0"/>
                                  </p:stCondLst>
                                  <p:childTnLst>
                                    <p:anim calcmode="lin" valueType="num">
                                      <p:cBhvr>
                                        <p:cTn id="33" dur="500"/>
                                        <p:tgtEl>
                                          <p:spTgt spid="22"/>
                                        </p:tgtEl>
                                        <p:attrNameLst>
                                          <p:attrName>ppt_w</p:attrName>
                                        </p:attrNameLst>
                                      </p:cBhvr>
                                      <p:tavLst>
                                        <p:tav tm="0">
                                          <p:val>
                                            <p:strVal val="ppt_w"/>
                                          </p:val>
                                        </p:tav>
                                        <p:tav tm="100000">
                                          <p:val>
                                            <p:fltVal val="0"/>
                                          </p:val>
                                        </p:tav>
                                      </p:tavLst>
                                    </p:anim>
                                    <p:anim calcmode="lin" valueType="num">
                                      <p:cBhvr>
                                        <p:cTn id="34" dur="500"/>
                                        <p:tgtEl>
                                          <p:spTgt spid="22"/>
                                        </p:tgtEl>
                                        <p:attrNameLst>
                                          <p:attrName>ppt_h</p:attrName>
                                        </p:attrNameLst>
                                      </p:cBhvr>
                                      <p:tavLst>
                                        <p:tav tm="0">
                                          <p:val>
                                            <p:strVal val="ppt_h"/>
                                          </p:val>
                                        </p:tav>
                                        <p:tav tm="100000">
                                          <p:val>
                                            <p:fltVal val="0"/>
                                          </p:val>
                                        </p:tav>
                                      </p:tavLst>
                                    </p:anim>
                                    <p:anim calcmode="lin" valueType="num">
                                      <p:cBhvr>
                                        <p:cTn id="35" dur="500"/>
                                        <p:tgtEl>
                                          <p:spTgt spid="22"/>
                                        </p:tgtEl>
                                        <p:attrNameLst>
                                          <p:attrName>style.rotation</p:attrName>
                                        </p:attrNameLst>
                                      </p:cBhvr>
                                      <p:tavLst>
                                        <p:tav tm="0">
                                          <p:val>
                                            <p:fltVal val="0"/>
                                          </p:val>
                                        </p:tav>
                                        <p:tav tm="100000">
                                          <p:val>
                                            <p:fltVal val="360"/>
                                          </p:val>
                                        </p:tav>
                                      </p:tavLst>
                                    </p:anim>
                                    <p:animEffect transition="out" filter="fade">
                                      <p:cBhvr>
                                        <p:cTn id="36" dur="500"/>
                                        <p:tgtEl>
                                          <p:spTgt spid="22"/>
                                        </p:tgtEl>
                                      </p:cBhvr>
                                    </p:animEffect>
                                    <p:set>
                                      <p:cBhvr>
                                        <p:cTn id="37" dur="1" fill="hold">
                                          <p:stCondLst>
                                            <p:cond delay="499"/>
                                          </p:stCondLst>
                                        </p:cTn>
                                        <p:tgtEl>
                                          <p:spTgt spid="22"/>
                                        </p:tgtEl>
                                        <p:attrNameLst>
                                          <p:attrName>style.visibility</p:attrName>
                                        </p:attrNameLst>
                                      </p:cBhvr>
                                      <p:to>
                                        <p:strVal val="hidden"/>
                                      </p:to>
                                    </p:set>
                                  </p:childTnLst>
                                  <p:subTnLst>
                                    <p:audio>
                                      <p:cMediaNode vol="83000">
                                        <p:cTn display="0" masterRel="sameClick">
                                          <p:stCondLst>
                                            <p:cond evt="begin" delay="0">
                                              <p:tn val="32"/>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0"/>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49" presetClass="exit" presetSubtype="0" accel="100000" fill="hold" nodeType="clickEffect">
                                  <p:stCondLst>
                                    <p:cond delay="0"/>
                                  </p:stCondLst>
                                  <p:childTnLst>
                                    <p:anim calcmode="lin" valueType="num">
                                      <p:cBhvr>
                                        <p:cTn id="42" dur="500"/>
                                        <p:tgtEl>
                                          <p:spTgt spid="18"/>
                                        </p:tgtEl>
                                        <p:attrNameLst>
                                          <p:attrName>ppt_w</p:attrName>
                                        </p:attrNameLst>
                                      </p:cBhvr>
                                      <p:tavLst>
                                        <p:tav tm="0">
                                          <p:val>
                                            <p:strVal val="ppt_w"/>
                                          </p:val>
                                        </p:tav>
                                        <p:tav tm="100000">
                                          <p:val>
                                            <p:fltVal val="0"/>
                                          </p:val>
                                        </p:tav>
                                      </p:tavLst>
                                    </p:anim>
                                    <p:anim calcmode="lin" valueType="num">
                                      <p:cBhvr>
                                        <p:cTn id="43" dur="500"/>
                                        <p:tgtEl>
                                          <p:spTgt spid="18"/>
                                        </p:tgtEl>
                                        <p:attrNameLst>
                                          <p:attrName>ppt_h</p:attrName>
                                        </p:attrNameLst>
                                      </p:cBhvr>
                                      <p:tavLst>
                                        <p:tav tm="0">
                                          <p:val>
                                            <p:strVal val="ppt_h"/>
                                          </p:val>
                                        </p:tav>
                                        <p:tav tm="100000">
                                          <p:val>
                                            <p:fltVal val="0"/>
                                          </p:val>
                                        </p:tav>
                                      </p:tavLst>
                                    </p:anim>
                                    <p:anim calcmode="lin" valueType="num">
                                      <p:cBhvr>
                                        <p:cTn id="44" dur="500"/>
                                        <p:tgtEl>
                                          <p:spTgt spid="18"/>
                                        </p:tgtEl>
                                        <p:attrNameLst>
                                          <p:attrName>style.rotation</p:attrName>
                                        </p:attrNameLst>
                                      </p:cBhvr>
                                      <p:tavLst>
                                        <p:tav tm="0">
                                          <p:val>
                                            <p:fltVal val="0"/>
                                          </p:val>
                                        </p:tav>
                                        <p:tav tm="100000">
                                          <p:val>
                                            <p:fltVal val="360"/>
                                          </p:val>
                                        </p:tav>
                                      </p:tavLst>
                                    </p:anim>
                                    <p:animEffect transition="out" filter="fade">
                                      <p:cBhvr>
                                        <p:cTn id="45" dur="500"/>
                                        <p:tgtEl>
                                          <p:spTgt spid="18"/>
                                        </p:tgtEl>
                                      </p:cBhvr>
                                    </p:animEffect>
                                    <p:set>
                                      <p:cBhvr>
                                        <p:cTn id="46" dur="1" fill="hold">
                                          <p:stCondLst>
                                            <p:cond delay="499"/>
                                          </p:stCondLst>
                                        </p:cTn>
                                        <p:tgtEl>
                                          <p:spTgt spid="18"/>
                                        </p:tgtEl>
                                        <p:attrNameLst>
                                          <p:attrName>style.visibility</p:attrName>
                                        </p:attrNameLst>
                                      </p:cBhvr>
                                      <p:to>
                                        <p:strVal val="hidden"/>
                                      </p:to>
                                    </p:set>
                                  </p:childTnLst>
                                  <p:subTnLst>
                                    <p:audio>
                                      <p:cMediaNode vol="83000">
                                        <p:cTn display="0" masterRel="sameClick">
                                          <p:stCondLst>
                                            <p:cond evt="begin" delay="0">
                                              <p:tn val="41"/>
                                            </p:cond>
                                          </p:stCondLst>
                                          <p:endCondLst>
                                            <p:cond evt="onStopAudio" delay="0">
                                              <p:tgtEl>
                                                <p:sldTgt/>
                                              </p:tgtEl>
                                            </p:cond>
                                          </p:endCondLst>
                                        </p:cTn>
                                        <p:tgtEl>
                                          <p:sndTgt r:embed="rId3" name="voltage.wav"/>
                                        </p:tgtEl>
                                      </p:cMediaNode>
                                    </p:audio>
                                  </p:subTnLst>
                                </p:cTn>
                              </p:par>
                              <p:par>
                                <p:cTn id="47" presetID="49" presetClass="exit" presetSubtype="0" accel="100000" fill="hold" grpId="0" nodeType="withEffect">
                                  <p:stCondLst>
                                    <p:cond delay="0"/>
                                  </p:stCondLst>
                                  <p:childTnLst>
                                    <p:anim calcmode="lin" valueType="num">
                                      <p:cBhvr>
                                        <p:cTn id="48" dur="500"/>
                                        <p:tgtEl>
                                          <p:spTgt spid="21"/>
                                        </p:tgtEl>
                                        <p:attrNameLst>
                                          <p:attrName>ppt_w</p:attrName>
                                        </p:attrNameLst>
                                      </p:cBhvr>
                                      <p:tavLst>
                                        <p:tav tm="0">
                                          <p:val>
                                            <p:strVal val="ppt_w"/>
                                          </p:val>
                                        </p:tav>
                                        <p:tav tm="100000">
                                          <p:val>
                                            <p:fltVal val="0"/>
                                          </p:val>
                                        </p:tav>
                                      </p:tavLst>
                                    </p:anim>
                                    <p:anim calcmode="lin" valueType="num">
                                      <p:cBhvr>
                                        <p:cTn id="49" dur="500"/>
                                        <p:tgtEl>
                                          <p:spTgt spid="21"/>
                                        </p:tgtEl>
                                        <p:attrNameLst>
                                          <p:attrName>ppt_h</p:attrName>
                                        </p:attrNameLst>
                                      </p:cBhvr>
                                      <p:tavLst>
                                        <p:tav tm="0">
                                          <p:val>
                                            <p:strVal val="ppt_h"/>
                                          </p:val>
                                        </p:tav>
                                        <p:tav tm="100000">
                                          <p:val>
                                            <p:fltVal val="0"/>
                                          </p:val>
                                        </p:tav>
                                      </p:tavLst>
                                    </p:anim>
                                    <p:anim calcmode="lin" valueType="num">
                                      <p:cBhvr>
                                        <p:cTn id="50" dur="500"/>
                                        <p:tgtEl>
                                          <p:spTgt spid="21"/>
                                        </p:tgtEl>
                                        <p:attrNameLst>
                                          <p:attrName>style.rotation</p:attrName>
                                        </p:attrNameLst>
                                      </p:cBhvr>
                                      <p:tavLst>
                                        <p:tav tm="0">
                                          <p:val>
                                            <p:fltVal val="0"/>
                                          </p:val>
                                        </p:tav>
                                        <p:tav tm="100000">
                                          <p:val>
                                            <p:fltVal val="360"/>
                                          </p:val>
                                        </p:tav>
                                      </p:tavLst>
                                    </p:anim>
                                    <p:animEffect transition="out" filter="fade">
                                      <p:cBhvr>
                                        <p:cTn id="51" dur="500"/>
                                        <p:tgtEl>
                                          <p:spTgt spid="21"/>
                                        </p:tgtEl>
                                      </p:cBhvr>
                                    </p:animEffect>
                                    <p:set>
                                      <p:cBhvr>
                                        <p:cTn id="52" dur="1" fill="hold">
                                          <p:stCondLst>
                                            <p:cond delay="499"/>
                                          </p:stCondLst>
                                        </p:cTn>
                                        <p:tgtEl>
                                          <p:spTgt spid="21"/>
                                        </p:tgtEl>
                                        <p:attrNameLst>
                                          <p:attrName>style.visibility</p:attrName>
                                        </p:attrNameLst>
                                      </p:cBhvr>
                                      <p:to>
                                        <p:strVal val="hidden"/>
                                      </p:to>
                                    </p:set>
                                  </p:childTnLst>
                                  <p:subTnLst>
                                    <p:audio>
                                      <p:cMediaNode vol="83000">
                                        <p:cTn display="0" masterRel="sameClick">
                                          <p:stCondLst>
                                            <p:cond evt="begin" delay="0">
                                              <p:tn val="47"/>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8"/>
                  </p:tgtEl>
                </p:cond>
              </p:nextCondLst>
            </p:seq>
            <p:seq concurrent="1" nextAc="seek">
              <p:cTn id="53" restart="whenNotActive" fill="hold" evtFilter="cancelBubble" nodeType="interactiveSeq">
                <p:stCondLst>
                  <p:cond evt="onClick" delay="0">
                    <p:tgtEl>
                      <p:spTgt spid="15"/>
                    </p:tgtEl>
                  </p:cond>
                </p:stCondLst>
                <p:endSync evt="end" delay="0">
                  <p:rtn val="all"/>
                </p:endSync>
                <p:childTnLst>
                  <p:par>
                    <p:cTn id="54" fill="hold">
                      <p:stCondLst>
                        <p:cond delay="0"/>
                      </p:stCondLst>
                      <p:childTnLst>
                        <p:par>
                          <p:cTn id="55" fill="hold">
                            <p:stCondLst>
                              <p:cond delay="0"/>
                            </p:stCondLst>
                            <p:childTnLst>
                              <p:par>
                                <p:cTn id="56" presetID="49" presetClass="exit" presetSubtype="0" accel="100000" fill="hold" nodeType="clickEffect">
                                  <p:stCondLst>
                                    <p:cond delay="0"/>
                                  </p:stCondLst>
                                  <p:childTnLst>
                                    <p:anim calcmode="lin" valueType="num">
                                      <p:cBhvr>
                                        <p:cTn id="57" dur="500"/>
                                        <p:tgtEl>
                                          <p:spTgt spid="15"/>
                                        </p:tgtEl>
                                        <p:attrNameLst>
                                          <p:attrName>ppt_w</p:attrName>
                                        </p:attrNameLst>
                                      </p:cBhvr>
                                      <p:tavLst>
                                        <p:tav tm="0">
                                          <p:val>
                                            <p:strVal val="ppt_w"/>
                                          </p:val>
                                        </p:tav>
                                        <p:tav tm="100000">
                                          <p:val>
                                            <p:fltVal val="0"/>
                                          </p:val>
                                        </p:tav>
                                      </p:tavLst>
                                    </p:anim>
                                    <p:anim calcmode="lin" valueType="num">
                                      <p:cBhvr>
                                        <p:cTn id="58" dur="500"/>
                                        <p:tgtEl>
                                          <p:spTgt spid="15"/>
                                        </p:tgtEl>
                                        <p:attrNameLst>
                                          <p:attrName>ppt_h</p:attrName>
                                        </p:attrNameLst>
                                      </p:cBhvr>
                                      <p:tavLst>
                                        <p:tav tm="0">
                                          <p:val>
                                            <p:strVal val="ppt_h"/>
                                          </p:val>
                                        </p:tav>
                                        <p:tav tm="100000">
                                          <p:val>
                                            <p:fltVal val="0"/>
                                          </p:val>
                                        </p:tav>
                                      </p:tavLst>
                                    </p:anim>
                                    <p:anim calcmode="lin" valueType="num">
                                      <p:cBhvr>
                                        <p:cTn id="59" dur="500"/>
                                        <p:tgtEl>
                                          <p:spTgt spid="15"/>
                                        </p:tgtEl>
                                        <p:attrNameLst>
                                          <p:attrName>style.rotation</p:attrName>
                                        </p:attrNameLst>
                                      </p:cBhvr>
                                      <p:tavLst>
                                        <p:tav tm="0">
                                          <p:val>
                                            <p:fltVal val="0"/>
                                          </p:val>
                                        </p:tav>
                                        <p:tav tm="100000">
                                          <p:val>
                                            <p:fltVal val="360"/>
                                          </p:val>
                                        </p:tav>
                                      </p:tavLst>
                                    </p:anim>
                                    <p:animEffect transition="out" filter="fade">
                                      <p:cBhvr>
                                        <p:cTn id="60" dur="500"/>
                                        <p:tgtEl>
                                          <p:spTgt spid="15"/>
                                        </p:tgtEl>
                                      </p:cBhvr>
                                    </p:animEffect>
                                    <p:set>
                                      <p:cBhvr>
                                        <p:cTn id="61" dur="1" fill="hold">
                                          <p:stCondLst>
                                            <p:cond delay="499"/>
                                          </p:stCondLst>
                                        </p:cTn>
                                        <p:tgtEl>
                                          <p:spTgt spid="15"/>
                                        </p:tgtEl>
                                        <p:attrNameLst>
                                          <p:attrName>style.visibility</p:attrName>
                                        </p:attrNameLst>
                                      </p:cBhvr>
                                      <p:to>
                                        <p:strVal val="hidden"/>
                                      </p:to>
                                    </p:set>
                                  </p:childTnLst>
                                  <p:subTnLst>
                                    <p:audio>
                                      <p:cMediaNode vol="83000">
                                        <p:cTn display="0" masterRel="sameClick">
                                          <p:stCondLst>
                                            <p:cond evt="begin" delay="0">
                                              <p:tn val="56"/>
                                            </p:cond>
                                          </p:stCondLst>
                                          <p:endCondLst>
                                            <p:cond evt="onStopAudio" delay="0">
                                              <p:tgtEl>
                                                <p:sldTgt/>
                                              </p:tgtEl>
                                            </p:cond>
                                          </p:endCondLst>
                                        </p:cTn>
                                        <p:tgtEl>
                                          <p:sndTgt r:embed="rId3" name="voltage.wav"/>
                                        </p:tgtEl>
                                      </p:cMediaNode>
                                    </p:audio>
                                  </p:subTnLst>
                                </p:cTn>
                              </p:par>
                              <p:par>
                                <p:cTn id="62" presetID="49" presetClass="exit" presetSubtype="0" accel="100000" fill="hold" grpId="0" nodeType="withEffect">
                                  <p:stCondLst>
                                    <p:cond delay="0"/>
                                  </p:stCondLst>
                                  <p:childTnLst>
                                    <p:anim calcmode="lin" valueType="num">
                                      <p:cBhvr>
                                        <p:cTn id="63" dur="500"/>
                                        <p:tgtEl>
                                          <p:spTgt spid="23"/>
                                        </p:tgtEl>
                                        <p:attrNameLst>
                                          <p:attrName>ppt_w</p:attrName>
                                        </p:attrNameLst>
                                      </p:cBhvr>
                                      <p:tavLst>
                                        <p:tav tm="0">
                                          <p:val>
                                            <p:strVal val="ppt_w"/>
                                          </p:val>
                                        </p:tav>
                                        <p:tav tm="100000">
                                          <p:val>
                                            <p:fltVal val="0"/>
                                          </p:val>
                                        </p:tav>
                                      </p:tavLst>
                                    </p:anim>
                                    <p:anim calcmode="lin" valueType="num">
                                      <p:cBhvr>
                                        <p:cTn id="64" dur="500"/>
                                        <p:tgtEl>
                                          <p:spTgt spid="23"/>
                                        </p:tgtEl>
                                        <p:attrNameLst>
                                          <p:attrName>ppt_h</p:attrName>
                                        </p:attrNameLst>
                                      </p:cBhvr>
                                      <p:tavLst>
                                        <p:tav tm="0">
                                          <p:val>
                                            <p:strVal val="ppt_h"/>
                                          </p:val>
                                        </p:tav>
                                        <p:tav tm="100000">
                                          <p:val>
                                            <p:fltVal val="0"/>
                                          </p:val>
                                        </p:tav>
                                      </p:tavLst>
                                    </p:anim>
                                    <p:anim calcmode="lin" valueType="num">
                                      <p:cBhvr>
                                        <p:cTn id="65" dur="500"/>
                                        <p:tgtEl>
                                          <p:spTgt spid="23"/>
                                        </p:tgtEl>
                                        <p:attrNameLst>
                                          <p:attrName>style.rotation</p:attrName>
                                        </p:attrNameLst>
                                      </p:cBhvr>
                                      <p:tavLst>
                                        <p:tav tm="0">
                                          <p:val>
                                            <p:fltVal val="0"/>
                                          </p:val>
                                        </p:tav>
                                        <p:tav tm="100000">
                                          <p:val>
                                            <p:fltVal val="360"/>
                                          </p:val>
                                        </p:tav>
                                      </p:tavLst>
                                    </p:anim>
                                    <p:animEffect transition="out" filter="fade">
                                      <p:cBhvr>
                                        <p:cTn id="66" dur="500"/>
                                        <p:tgtEl>
                                          <p:spTgt spid="23"/>
                                        </p:tgtEl>
                                      </p:cBhvr>
                                    </p:animEffect>
                                    <p:set>
                                      <p:cBhvr>
                                        <p:cTn id="67" dur="1" fill="hold">
                                          <p:stCondLst>
                                            <p:cond delay="499"/>
                                          </p:stCondLst>
                                        </p:cTn>
                                        <p:tgtEl>
                                          <p:spTgt spid="23"/>
                                        </p:tgtEl>
                                        <p:attrNameLst>
                                          <p:attrName>style.visibility</p:attrName>
                                        </p:attrNameLst>
                                      </p:cBhvr>
                                      <p:to>
                                        <p:strVal val="hidden"/>
                                      </p:to>
                                    </p:set>
                                  </p:childTnLst>
                                  <p:subTnLst>
                                    <p:audio>
                                      <p:cMediaNode vol="83000">
                                        <p:cTn display="0" masterRel="sameClick">
                                          <p:stCondLst>
                                            <p:cond evt="begin" delay="0">
                                              <p:tn val="62"/>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5"/>
                  </p:tgtEl>
                </p:cond>
              </p:nextCondLst>
            </p:seq>
          </p:childTnLst>
        </p:cTn>
      </p:par>
    </p:tnLst>
    <p:bldLst>
      <p:bldP spid="21" grpId="0" animBg="1"/>
      <p:bldP spid="22" grpId="0" animBg="1"/>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90548" y="4910240"/>
            <a:ext cx="1679150" cy="1601751"/>
          </a:xfrm>
          <a:prstGeom prst="rect">
            <a:avLst/>
          </a:prstGeom>
        </p:spPr>
      </p:pic>
      <p:sp>
        <p:nvSpPr>
          <p:cNvPr id="3" name="Snip Diagonal Corner Rectangle 2"/>
          <p:cNvSpPr/>
          <p:nvPr/>
        </p:nvSpPr>
        <p:spPr>
          <a:xfrm>
            <a:off x="1969698" y="993632"/>
            <a:ext cx="8458783" cy="1345532"/>
          </a:xfrm>
          <a:prstGeom prst="snip2DiagRect">
            <a:avLst/>
          </a:prstGeom>
          <a:solidFill>
            <a:schemeClr val="lt1">
              <a:alpha val="85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defTabSz="914126">
              <a:lnSpc>
                <a:spcPct val="150000"/>
              </a:lnSpc>
            </a:pPr>
            <a:r>
              <a:rPr lang="en-US" sz="5399" b="1">
                <a:solidFill>
                  <a:prstClr val="black"/>
                </a:solidFill>
                <a:latin typeface="Calibri"/>
              </a:rPr>
              <a:t>Đếm từ 1 đến 10</a:t>
            </a:r>
            <a:endParaRPr lang="en-US" sz="5399" b="1" dirty="0">
              <a:solidFill>
                <a:prstClr val="black"/>
              </a:solidFill>
              <a:latin typeface="Calibri"/>
            </a:endParaRPr>
          </a:p>
        </p:txBody>
      </p:sp>
      <p:sp>
        <p:nvSpPr>
          <p:cNvPr id="4" name="Rectangle 3">
            <a:extLst>
              <a:ext uri="{FF2B5EF4-FFF2-40B4-BE49-F238E27FC236}">
                <a16:creationId xmlns:a16="http://schemas.microsoft.com/office/drawing/2014/main" id="{0D235F6B-CB73-4732-BE5E-1444E7AB6D48}"/>
              </a:ext>
            </a:extLst>
          </p:cNvPr>
          <p:cNvSpPr/>
          <p:nvPr/>
        </p:nvSpPr>
        <p:spPr>
          <a:xfrm>
            <a:off x="1318438" y="2673522"/>
            <a:ext cx="10132828" cy="1200200"/>
          </a:xfrm>
          <a:prstGeom prst="rect">
            <a:avLst/>
          </a:prstGeom>
        </p:spPr>
        <p:txBody>
          <a:bodyPr wrap="square">
            <a:spAutoFit/>
          </a:bodyPr>
          <a:lstStyle/>
          <a:p>
            <a:pPr algn="ctr" defTabSz="914217"/>
            <a:r>
              <a:rPr lang="en-US" sz="7199" dirty="0">
                <a:solidFill>
                  <a:srgbClr val="00B050"/>
                </a:solidFill>
                <a:latin typeface="Calibri" panose="020F0502020204030204" pitchFamily="34" charset="0"/>
                <a:cs typeface="Calibri" panose="020F0502020204030204" pitchFamily="34" charset="0"/>
              </a:rPr>
              <a:t>1, 2, 3, 4, 5, 6, 7, 8, 9, 10</a:t>
            </a:r>
            <a:endParaRPr lang="en-US" sz="8798" dirty="0">
              <a:solidFill>
                <a:srgbClr val="00B05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081164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90548" y="4910240"/>
            <a:ext cx="1679150" cy="1601751"/>
          </a:xfrm>
          <a:prstGeom prst="rect">
            <a:avLst/>
          </a:prstGeom>
        </p:spPr>
      </p:pic>
      <p:sp>
        <p:nvSpPr>
          <p:cNvPr id="7" name="Snip Diagonal Corner Rectangle 2">
            <a:extLst>
              <a:ext uri="{FF2B5EF4-FFF2-40B4-BE49-F238E27FC236}">
                <a16:creationId xmlns:a16="http://schemas.microsoft.com/office/drawing/2014/main" id="{3386695D-E9B2-467C-BFCF-3782A0B04A61}"/>
              </a:ext>
            </a:extLst>
          </p:cNvPr>
          <p:cNvSpPr/>
          <p:nvPr/>
        </p:nvSpPr>
        <p:spPr>
          <a:xfrm>
            <a:off x="1318438" y="993632"/>
            <a:ext cx="9364430" cy="1345532"/>
          </a:xfrm>
          <a:prstGeom prst="snip2DiagRect">
            <a:avLst/>
          </a:prstGeom>
          <a:solidFill>
            <a:schemeClr val="lt1">
              <a:alpha val="85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defTabSz="914126">
              <a:lnSpc>
                <a:spcPct val="150000"/>
              </a:lnSpc>
            </a:pPr>
            <a:r>
              <a:rPr lang="en-US" sz="5399" b="1">
                <a:solidFill>
                  <a:prstClr val="black"/>
                </a:solidFill>
                <a:latin typeface="Calibri"/>
              </a:rPr>
              <a:t>Đếm theo chục từ 10 đến 100</a:t>
            </a:r>
            <a:endParaRPr lang="en-US" sz="5399" b="1" dirty="0">
              <a:solidFill>
                <a:prstClr val="black"/>
              </a:solidFill>
              <a:latin typeface="Calibri"/>
            </a:endParaRPr>
          </a:p>
        </p:txBody>
      </p:sp>
      <p:sp>
        <p:nvSpPr>
          <p:cNvPr id="8" name="Rectangle 7">
            <a:extLst>
              <a:ext uri="{FF2B5EF4-FFF2-40B4-BE49-F238E27FC236}">
                <a16:creationId xmlns:a16="http://schemas.microsoft.com/office/drawing/2014/main" id="{ACDD4E55-87FC-4533-A213-EC19635B4831}"/>
              </a:ext>
            </a:extLst>
          </p:cNvPr>
          <p:cNvSpPr/>
          <p:nvPr/>
        </p:nvSpPr>
        <p:spPr>
          <a:xfrm>
            <a:off x="1318438" y="2673522"/>
            <a:ext cx="10132828" cy="1200200"/>
          </a:xfrm>
          <a:prstGeom prst="rect">
            <a:avLst/>
          </a:prstGeom>
        </p:spPr>
        <p:txBody>
          <a:bodyPr wrap="square">
            <a:spAutoFit/>
          </a:bodyPr>
          <a:lstStyle/>
          <a:p>
            <a:pPr algn="ctr" defTabSz="914217"/>
            <a:r>
              <a:rPr lang="en-US" sz="7199" dirty="0">
                <a:solidFill>
                  <a:srgbClr val="00B050"/>
                </a:solidFill>
                <a:latin typeface="Calibri" panose="020F0502020204030204" pitchFamily="34" charset="0"/>
                <a:cs typeface="Calibri" panose="020F0502020204030204" pitchFamily="34" charset="0"/>
              </a:rPr>
              <a:t>10, 20, 30, 40, 50, ...100</a:t>
            </a:r>
            <a:endParaRPr lang="en-US" sz="8798" dirty="0">
              <a:solidFill>
                <a:srgbClr val="00B05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0439134"/>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90548" y="4910240"/>
            <a:ext cx="1679150" cy="1601751"/>
          </a:xfrm>
          <a:prstGeom prst="rect">
            <a:avLst/>
          </a:prstGeom>
        </p:spPr>
      </p:pic>
      <p:sp>
        <p:nvSpPr>
          <p:cNvPr id="6" name="Snip Diagonal Corner Rectangle 2">
            <a:extLst>
              <a:ext uri="{FF2B5EF4-FFF2-40B4-BE49-F238E27FC236}">
                <a16:creationId xmlns:a16="http://schemas.microsoft.com/office/drawing/2014/main" id="{8D641916-6C3C-4E4A-921B-6B1134B4768B}"/>
              </a:ext>
            </a:extLst>
          </p:cNvPr>
          <p:cNvSpPr/>
          <p:nvPr/>
        </p:nvSpPr>
        <p:spPr>
          <a:xfrm>
            <a:off x="1159727" y="993632"/>
            <a:ext cx="9746165" cy="1345532"/>
          </a:xfrm>
          <a:prstGeom prst="snip2DiagRect">
            <a:avLst/>
          </a:prstGeom>
          <a:solidFill>
            <a:schemeClr val="lt1">
              <a:alpha val="85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defTabSz="914126">
              <a:lnSpc>
                <a:spcPct val="150000"/>
              </a:lnSpc>
            </a:pPr>
            <a:r>
              <a:rPr lang="en-US" sz="5399" b="1">
                <a:solidFill>
                  <a:prstClr val="black"/>
                </a:solidFill>
                <a:latin typeface="Calibri"/>
              </a:rPr>
              <a:t>Đếm theo trăm từ 100 đến 1000</a:t>
            </a:r>
            <a:endParaRPr lang="en-US" sz="5399" b="1" dirty="0">
              <a:solidFill>
                <a:prstClr val="black"/>
              </a:solidFill>
              <a:latin typeface="Calibri"/>
            </a:endParaRPr>
          </a:p>
        </p:txBody>
      </p:sp>
      <p:sp>
        <p:nvSpPr>
          <p:cNvPr id="7" name="Rectangle 6">
            <a:extLst>
              <a:ext uri="{FF2B5EF4-FFF2-40B4-BE49-F238E27FC236}">
                <a16:creationId xmlns:a16="http://schemas.microsoft.com/office/drawing/2014/main" id="{41856426-CC43-4EDB-A7DB-53F38382CA1F}"/>
              </a:ext>
            </a:extLst>
          </p:cNvPr>
          <p:cNvSpPr/>
          <p:nvPr/>
        </p:nvSpPr>
        <p:spPr>
          <a:xfrm>
            <a:off x="1318438" y="2673522"/>
            <a:ext cx="10132828" cy="1200200"/>
          </a:xfrm>
          <a:prstGeom prst="rect">
            <a:avLst/>
          </a:prstGeom>
        </p:spPr>
        <p:txBody>
          <a:bodyPr wrap="square">
            <a:spAutoFit/>
          </a:bodyPr>
          <a:lstStyle/>
          <a:p>
            <a:pPr algn="ctr" defTabSz="914217"/>
            <a:r>
              <a:rPr lang="en-US" sz="7199" dirty="0">
                <a:solidFill>
                  <a:srgbClr val="00B050"/>
                </a:solidFill>
                <a:latin typeface="Calibri" panose="020F0502020204030204" pitchFamily="34" charset="0"/>
                <a:cs typeface="Calibri" panose="020F0502020204030204" pitchFamily="34" charset="0"/>
              </a:rPr>
              <a:t>100, 200, 300, 400,...1000</a:t>
            </a:r>
            <a:endParaRPr lang="en-US" sz="8798" dirty="0">
              <a:solidFill>
                <a:srgbClr val="00B05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962259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37000" r="-37000"/>
          </a:stretch>
        </a:blipFill>
        <a:effectLst/>
      </p:bgPr>
    </p:bg>
    <p:spTree>
      <p:nvGrpSpPr>
        <p:cNvPr id="1" name=""/>
        <p:cNvGrpSpPr/>
        <p:nvPr/>
      </p:nvGrpSpPr>
      <p:grpSpPr>
        <a:xfrm>
          <a:off x="0" y="0"/>
          <a:ext cx="0" cy="0"/>
          <a:chOff x="0" y="0"/>
          <a:chExt cx="0" cy="0"/>
        </a:xfrm>
      </p:grpSpPr>
      <p:pic>
        <p:nvPicPr>
          <p:cNvPr id="13" name="Picture 12">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34943" y="4461848"/>
            <a:ext cx="2994098" cy="2432704"/>
          </a:xfrm>
          <a:prstGeom prst="rect">
            <a:avLst/>
          </a:prstGeom>
        </p:spPr>
      </p:pic>
      <p:sp>
        <p:nvSpPr>
          <p:cNvPr id="17" name="Rectangle 16"/>
          <p:cNvSpPr/>
          <p:nvPr/>
        </p:nvSpPr>
        <p:spPr>
          <a:xfrm>
            <a:off x="1525653" y="-17840"/>
            <a:ext cx="8925763" cy="646097"/>
          </a:xfrm>
          <a:prstGeom prst="rect">
            <a:avLst/>
          </a:prstGeom>
          <a:noFill/>
        </p:spPr>
        <p:txBody>
          <a:bodyPr wrap="square" lIns="91407" tIns="45703" rIns="91407" bIns="4570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126"/>
            <a:r>
              <a:rPr lang="en-US" sz="3599" b="1" cap="all">
                <a:ln w="0"/>
                <a:solidFill>
                  <a:srgbClr val="FF0000"/>
                </a:solidFill>
                <a:effectLst>
                  <a:reflection blurRad="12700" stA="50000" endPos="50000" dist="5000" dir="5400000" sy="-100000" rotWithShape="0"/>
                </a:effectLst>
                <a:latin typeface="Calibri"/>
              </a:rPr>
              <a:t>BẢO VỆ KHU PHỐ</a:t>
            </a:r>
          </a:p>
        </p:txBody>
      </p:sp>
      <p:sp>
        <p:nvSpPr>
          <p:cNvPr id="2" name="Rectangle 1"/>
          <p:cNvSpPr/>
          <p:nvPr/>
        </p:nvSpPr>
        <p:spPr>
          <a:xfrm>
            <a:off x="3270418" y="6308279"/>
            <a:ext cx="3995192" cy="5484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a:solidFill>
                <a:prstClr val="white"/>
              </a:solidFill>
              <a:latin typeface="Calibri"/>
            </a:endParaRPr>
          </a:p>
        </p:txBody>
      </p:sp>
      <p:sp>
        <p:nvSpPr>
          <p:cNvPr id="11" name="Cloud Callout 10"/>
          <p:cNvSpPr/>
          <p:nvPr/>
        </p:nvSpPr>
        <p:spPr>
          <a:xfrm>
            <a:off x="2590874" y="1268989"/>
            <a:ext cx="6410722" cy="2015494"/>
          </a:xfrm>
          <a:prstGeom prst="cloudCallout">
            <a:avLst>
              <a:gd name="adj1" fmla="val 38251"/>
              <a:gd name="adj2" fmla="val 166384"/>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914126"/>
            <a:r>
              <a:rPr lang="en-US" sz="3199" b="1" dirty="0">
                <a:solidFill>
                  <a:prstClr val="black"/>
                </a:solidFill>
                <a:latin typeface="Calibri"/>
              </a:rPr>
              <a:t>Yeah!!!</a:t>
            </a:r>
          </a:p>
          <a:p>
            <a:pPr algn="ctr" defTabSz="914126"/>
            <a:r>
              <a:rPr lang="en-US" sz="3199" b="1" dirty="0" err="1">
                <a:solidFill>
                  <a:prstClr val="black"/>
                </a:solidFill>
                <a:latin typeface="Calibri"/>
              </a:rPr>
              <a:t>Cảm</a:t>
            </a:r>
            <a:r>
              <a:rPr lang="en-US" sz="3199" b="1" dirty="0">
                <a:solidFill>
                  <a:prstClr val="black"/>
                </a:solidFill>
                <a:latin typeface="Calibri"/>
              </a:rPr>
              <a:t> </a:t>
            </a:r>
            <a:r>
              <a:rPr lang="en-US" sz="3199" b="1" dirty="0" err="1">
                <a:solidFill>
                  <a:prstClr val="black"/>
                </a:solidFill>
                <a:latin typeface="Calibri"/>
              </a:rPr>
              <a:t>ơn</a:t>
            </a:r>
            <a:r>
              <a:rPr lang="en-US" sz="3199" b="1" dirty="0">
                <a:solidFill>
                  <a:prstClr val="black"/>
                </a:solidFill>
                <a:latin typeface="Calibri"/>
              </a:rPr>
              <a:t> </a:t>
            </a:r>
            <a:r>
              <a:rPr lang="en-US" sz="3199" b="1" dirty="0" err="1">
                <a:solidFill>
                  <a:prstClr val="black"/>
                </a:solidFill>
                <a:latin typeface="Calibri"/>
              </a:rPr>
              <a:t>các</a:t>
            </a:r>
            <a:r>
              <a:rPr lang="en-US" sz="3199" b="1" dirty="0">
                <a:solidFill>
                  <a:prstClr val="black"/>
                </a:solidFill>
                <a:latin typeface="Calibri"/>
              </a:rPr>
              <a:t> </a:t>
            </a:r>
            <a:r>
              <a:rPr lang="en-US" sz="3199" b="1" dirty="0" err="1">
                <a:solidFill>
                  <a:prstClr val="black"/>
                </a:solidFill>
                <a:latin typeface="Calibri"/>
              </a:rPr>
              <a:t>bạn</a:t>
            </a:r>
            <a:r>
              <a:rPr lang="en-US" sz="3199" b="1" dirty="0">
                <a:solidFill>
                  <a:prstClr val="black"/>
                </a:solidFill>
                <a:latin typeface="Calibri"/>
              </a:rPr>
              <a:t>!!! </a:t>
            </a:r>
          </a:p>
        </p:txBody>
      </p:sp>
      <p:pic>
        <p:nvPicPr>
          <p:cNvPr id="19"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31574" y="2875731"/>
            <a:ext cx="487250" cy="487250"/>
          </a:xfrm>
          <a:prstGeom prst="rect">
            <a:avLst/>
          </a:prstGeom>
        </p:spPr>
      </p:pic>
      <p:pic>
        <p:nvPicPr>
          <p:cNvPr id="20" name="Tieng-yeah-tre-con-">
            <a:hlinkClick r:id="" action="ppaction://media"/>
          </p:cNvPr>
          <p:cNvPicPr>
            <a:picLocks noChangeAspect="1"/>
          </p:cNvPicPr>
          <p:nvPr>
            <a:audioFile r:link="rId3"/>
            <p:extLst>
              <p:ext uri="{DAA4B4D4-6D71-4841-9C94-3DE7FCFB9230}">
                <p14:media xmlns:p14="http://schemas.microsoft.com/office/powerpoint/2010/main" r:embed="rId4">
                  <p14:trim end="1181.6938"/>
                </p14:media>
              </p:ext>
            </p:extLst>
          </p:nvPr>
        </p:nvPicPr>
        <p:blipFill>
          <a:blip r:embed="rId10"/>
          <a:stretch>
            <a:fillRect/>
          </a:stretch>
        </p:blipFill>
        <p:spPr>
          <a:xfrm>
            <a:off x="-1231574" y="1572622"/>
            <a:ext cx="609459" cy="609459"/>
          </a:xfrm>
          <a:prstGeom prst="rect">
            <a:avLst/>
          </a:prstGeom>
        </p:spPr>
      </p:pic>
    </p:spTree>
    <p:extLst>
      <p:ext uri="{BB962C8B-B14F-4D97-AF65-F5344CB8AC3E}">
        <p14:creationId xmlns:p14="http://schemas.microsoft.com/office/powerpoint/2010/main" val="26064078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17"/>
                                        </p:tgtEl>
                                        <p:attrNameLst>
                                          <p:attrName>ppt_x</p:attrName>
                                          <p:attrName>ppt_y</p:attrName>
                                        </p:attrNameLst>
                                      </p:cBhvr>
                                    </p:animMotion>
                                    <p:animRot by="1500000">
                                      <p:cBhvr>
                                        <p:cTn id="13" dur="125" fill="hold">
                                          <p:stCondLst>
                                            <p:cond delay="0"/>
                                          </p:stCondLst>
                                        </p:cTn>
                                        <p:tgtEl>
                                          <p:spTgt spid="17"/>
                                        </p:tgtEl>
                                        <p:attrNameLst>
                                          <p:attrName>r</p:attrName>
                                        </p:attrNameLst>
                                      </p:cBhvr>
                                    </p:animRot>
                                    <p:animRot by="-1500000">
                                      <p:cBhvr>
                                        <p:cTn id="14" dur="125" fill="hold">
                                          <p:stCondLst>
                                            <p:cond delay="125"/>
                                          </p:stCondLst>
                                        </p:cTn>
                                        <p:tgtEl>
                                          <p:spTgt spid="17"/>
                                        </p:tgtEl>
                                        <p:attrNameLst>
                                          <p:attrName>r</p:attrName>
                                        </p:attrNameLst>
                                      </p:cBhvr>
                                    </p:animRot>
                                    <p:animRot by="-1500000">
                                      <p:cBhvr>
                                        <p:cTn id="15" dur="125" fill="hold">
                                          <p:stCondLst>
                                            <p:cond delay="250"/>
                                          </p:stCondLst>
                                        </p:cTn>
                                        <p:tgtEl>
                                          <p:spTgt spid="17"/>
                                        </p:tgtEl>
                                        <p:attrNameLst>
                                          <p:attrName>r</p:attrName>
                                        </p:attrNameLst>
                                      </p:cBhvr>
                                    </p:animRot>
                                    <p:animRot by="1500000">
                                      <p:cBhvr>
                                        <p:cTn id="16" dur="125" fill="hold">
                                          <p:stCondLst>
                                            <p:cond delay="375"/>
                                          </p:stCondLst>
                                        </p:cTn>
                                        <p:tgtEl>
                                          <p:spTgt spid="17"/>
                                        </p:tgtEl>
                                        <p:attrNameLst>
                                          <p:attrName>r</p:attrName>
                                        </p:attrNameLst>
                                      </p:cBhvr>
                                    </p:animRot>
                                  </p:childTnLst>
                                </p:cTn>
                              </p:par>
                              <p:par>
                                <p:cTn id="17" presetID="21" presetClass="emph" presetSubtype="0" repeatCount="indefinite" fill="hold" grpId="1" nodeType="withEffect">
                                  <p:stCondLst>
                                    <p:cond delay="0"/>
                                  </p:stCondLst>
                                  <p:iterate type="lt">
                                    <p:tmPct val="0"/>
                                  </p:iterate>
                                  <p:childTnLst>
                                    <p:animClr clrSpc="hsl" dir="cw">
                                      <p:cBhvr override="childStyle">
                                        <p:cTn id="18" dur="500" fill="hold"/>
                                        <p:tgtEl>
                                          <p:spTgt spid="17"/>
                                        </p:tgtEl>
                                        <p:attrNameLst>
                                          <p:attrName>style.color</p:attrName>
                                        </p:attrNameLst>
                                      </p:cBhvr>
                                      <p:by>
                                        <p:hsl h="7200000" s="0" l="0"/>
                                      </p:by>
                                    </p:animClr>
                                    <p:animClr clrSpc="hsl" dir="cw">
                                      <p:cBhvr>
                                        <p:cTn id="19" dur="500" fill="hold"/>
                                        <p:tgtEl>
                                          <p:spTgt spid="17"/>
                                        </p:tgtEl>
                                        <p:attrNameLst>
                                          <p:attrName>fillcolor</p:attrName>
                                        </p:attrNameLst>
                                      </p:cBhvr>
                                      <p:by>
                                        <p:hsl h="7200000" s="0" l="0"/>
                                      </p:by>
                                    </p:animClr>
                                    <p:animClr clrSpc="hsl" dir="cw">
                                      <p:cBhvr>
                                        <p:cTn id="20" dur="500" fill="hold"/>
                                        <p:tgtEl>
                                          <p:spTgt spid="17"/>
                                        </p:tgtEl>
                                        <p:attrNameLst>
                                          <p:attrName>stroke.color</p:attrName>
                                        </p:attrNameLst>
                                      </p:cBhvr>
                                      <p:by>
                                        <p:hsl h="7200000" s="0" l="0"/>
                                      </p:by>
                                    </p:animClr>
                                    <p:set>
                                      <p:cBhvr>
                                        <p:cTn id="21" dur="500" fill="hold"/>
                                        <p:tgtEl>
                                          <p:spTgt spid="17"/>
                                        </p:tgtEl>
                                        <p:attrNameLst>
                                          <p:attrName>fill.type</p:attrName>
                                        </p:attrNameLst>
                                      </p:cBhvr>
                                      <p:to>
                                        <p:strVal val="solid"/>
                                      </p:to>
                                    </p:set>
                                  </p:childTnLst>
                                </p:cTn>
                              </p:par>
                              <p:par>
                                <p:cTn id="22" presetID="6" presetClass="entr" presetSubtype="16"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ircle(in)">
                                      <p:cBhvr>
                                        <p:cTn id="24" dur="2000"/>
                                        <p:tgtEl>
                                          <p:spTgt spid="11"/>
                                        </p:tgtEl>
                                      </p:cBhvr>
                                    </p:animEffect>
                                  </p:childTnLst>
                                </p:cTn>
                              </p:par>
                              <p:par>
                                <p:cTn id="25" presetID="1" presetClass="mediacall" presetSubtype="0" fill="hold" nodeType="withEffect">
                                  <p:stCondLst>
                                    <p:cond delay="0"/>
                                  </p:stCondLst>
                                  <p:childTnLst>
                                    <p:cmd type="call" cmd="playFrom(0.0)">
                                      <p:cBhvr>
                                        <p:cTn id="26" dur="3432" fill="hold"/>
                                        <p:tgtEl>
                                          <p:spTgt spid="19"/>
                                        </p:tgtEl>
                                      </p:cBhvr>
                                    </p:cmd>
                                  </p:childTnLst>
                                </p:cTn>
                              </p:par>
                              <p:par>
                                <p:cTn id="27" presetID="1" presetClass="mediacall" presetSubtype="0" fill="hold" nodeType="withEffect">
                                  <p:stCondLst>
                                    <p:cond delay="0"/>
                                  </p:stCondLst>
                                  <p:childTnLst>
                                    <p:cmd type="call" cmd="playFrom(0.0)">
                                      <p:cBhvr>
                                        <p:cTn id="28" dur="3233"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19"/>
                </p:tgtEl>
              </p:cMediaNode>
            </p:audio>
            <p:audio>
              <p:cMediaNode vol="80000">
                <p:cTn id="30" fill="hold" display="0">
                  <p:stCondLst>
                    <p:cond delay="indefinite"/>
                  </p:stCondLst>
                  <p:endCondLst>
                    <p:cond evt="onStopAudio" delay="0">
                      <p:tgtEl>
                        <p:sldTgt/>
                      </p:tgtEl>
                    </p:cond>
                  </p:endCondLst>
                </p:cTn>
                <p:tgtEl>
                  <p:spTgt spid="20"/>
                </p:tgtEl>
              </p:cMediaNode>
            </p:audio>
          </p:childTnLst>
        </p:cTn>
      </p:par>
    </p:tnLst>
    <p:bldLst>
      <p:bldP spid="17" grpId="0"/>
      <p:bldP spid="17" grpId="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sp>
        <p:nvSpPr>
          <p:cNvPr id="8" name="TextBox 7"/>
          <p:cNvSpPr txBox="1"/>
          <p:nvPr/>
        </p:nvSpPr>
        <p:spPr>
          <a:xfrm>
            <a:off x="2005783" y="1384795"/>
            <a:ext cx="7763019" cy="707722"/>
          </a:xfrm>
          <a:prstGeom prst="rect">
            <a:avLst/>
          </a:prstGeom>
          <a:noFill/>
        </p:spPr>
        <p:txBody>
          <a:bodyPr wrap="square" rtlCol="0">
            <a:spAutoFit/>
          </a:bodyPr>
          <a:lstStyle/>
          <a:p>
            <a:pPr algn="ctr" defTabSz="914217"/>
            <a:r>
              <a:rPr lang="en-US" sz="3999" dirty="0" err="1">
                <a:solidFill>
                  <a:srgbClr val="000000"/>
                </a:solidFill>
                <a:latin typeface="Calibri"/>
              </a:rPr>
              <a:t>Thứ</a:t>
            </a:r>
            <a:r>
              <a:rPr lang="en-US" sz="3999" dirty="0">
                <a:solidFill>
                  <a:srgbClr val="000000"/>
                </a:solidFill>
                <a:latin typeface="Calibri"/>
              </a:rPr>
              <a:t> ... </a:t>
            </a:r>
            <a:r>
              <a:rPr lang="en-US" sz="3999" dirty="0" err="1">
                <a:solidFill>
                  <a:srgbClr val="000000"/>
                </a:solidFill>
                <a:latin typeface="Calibri"/>
              </a:rPr>
              <a:t>ngày</a:t>
            </a:r>
            <a:r>
              <a:rPr lang="en-US" sz="3999" dirty="0">
                <a:solidFill>
                  <a:srgbClr val="000000"/>
                </a:solidFill>
                <a:latin typeface="Calibri"/>
              </a:rPr>
              <a:t> ... </a:t>
            </a:r>
            <a:r>
              <a:rPr lang="en-US" sz="3999" dirty="0" err="1">
                <a:solidFill>
                  <a:srgbClr val="000000"/>
                </a:solidFill>
                <a:latin typeface="Calibri"/>
              </a:rPr>
              <a:t>tháng</a:t>
            </a:r>
            <a:r>
              <a:rPr lang="en-US" sz="3999" dirty="0">
                <a:solidFill>
                  <a:srgbClr val="000000"/>
                </a:solidFill>
                <a:latin typeface="Calibri"/>
              </a:rPr>
              <a:t> ... </a:t>
            </a:r>
            <a:r>
              <a:rPr lang="en-US" sz="3999" dirty="0" err="1">
                <a:solidFill>
                  <a:srgbClr val="000000"/>
                </a:solidFill>
                <a:latin typeface="Calibri"/>
              </a:rPr>
              <a:t>năm</a:t>
            </a:r>
            <a:endParaRPr lang="en-US" sz="3999" dirty="0">
              <a:solidFill>
                <a:srgbClr val="000000"/>
              </a:solidFill>
              <a:latin typeface="Calibri"/>
            </a:endParaRPr>
          </a:p>
        </p:txBody>
      </p:sp>
      <p:pic>
        <p:nvPicPr>
          <p:cNvPr id="9" name="Picture 8"/>
          <p:cNvPicPr>
            <a:picLocks noChangeAspect="1"/>
          </p:cNvPicPr>
          <p:nvPr/>
        </p:nvPicPr>
        <p:blipFill rotWithShape="1">
          <a:blip r:embed="rId4"/>
          <a:srcRect b="37814"/>
          <a:stretch/>
        </p:blipFill>
        <p:spPr>
          <a:xfrm>
            <a:off x="4821392" y="1897077"/>
            <a:ext cx="2474618" cy="1114610"/>
          </a:xfrm>
          <a:prstGeom prst="rect">
            <a:avLst/>
          </a:prstGeom>
        </p:spPr>
      </p:pic>
      <p:pic>
        <p:nvPicPr>
          <p:cNvPr id="4" name="Picture 3">
            <a:extLst>
              <a:ext uri="{FF2B5EF4-FFF2-40B4-BE49-F238E27FC236}">
                <a16:creationId xmlns:a16="http://schemas.microsoft.com/office/drawing/2014/main" id="{BA793BDA-B42E-46A3-AD30-134A1BA0DB74}"/>
              </a:ext>
            </a:extLst>
          </p:cNvPr>
          <p:cNvPicPr>
            <a:picLocks noChangeAspect="1"/>
          </p:cNvPicPr>
          <p:nvPr/>
        </p:nvPicPr>
        <p:blipFill>
          <a:blip r:embed="rId5"/>
          <a:stretch>
            <a:fillRect/>
          </a:stretch>
        </p:blipFill>
        <p:spPr>
          <a:xfrm>
            <a:off x="2188125" y="2917985"/>
            <a:ext cx="7815749" cy="2554445"/>
          </a:xfrm>
          <a:prstGeom prst="rect">
            <a:avLst/>
          </a:prstGeom>
        </p:spPr>
      </p:pic>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6">
            <a:extLst>
              <a:ext uri="{FF2B5EF4-FFF2-40B4-BE49-F238E27FC236}">
                <a16:creationId xmlns:a16="http://schemas.microsoft.com/office/drawing/2014/main" id="{9C740855-488F-455D-9A30-8DFAE7889D8B}"/>
              </a:ext>
            </a:extLst>
          </p:cNvPr>
          <p:cNvPicPr>
            <a:picLocks noChangeAspect="1"/>
          </p:cNvPicPr>
          <p:nvPr/>
        </p:nvPicPr>
        <p:blipFill>
          <a:blip r:embed="rId2">
            <a:biLevel thresh="50000"/>
            <a:extLst>
              <a:ext uri="{28A0092B-C50C-407E-A947-70E740481C1C}">
                <a14:useLocalDpi xmlns:a14="http://schemas.microsoft.com/office/drawing/2010/main" val="0"/>
              </a:ext>
            </a:extLst>
          </a:blip>
          <a:stretch>
            <a:fillRect/>
          </a:stretch>
        </p:blipFill>
        <p:spPr>
          <a:xfrm>
            <a:off x="1080727" y="435191"/>
            <a:ext cx="9732047" cy="6422810"/>
          </a:xfrm>
          <a:prstGeom prst="rect">
            <a:avLst/>
          </a:prstGeom>
        </p:spPr>
      </p:pic>
      <p:sp>
        <p:nvSpPr>
          <p:cNvPr id="5" name="Text Placeholder 3">
            <a:extLst>
              <a:ext uri="{FF2B5EF4-FFF2-40B4-BE49-F238E27FC236}">
                <a16:creationId xmlns:a16="http://schemas.microsoft.com/office/drawing/2014/main" id="{67A5DF51-3041-42CD-B93F-ABE72B24C19C}"/>
              </a:ext>
            </a:extLst>
          </p:cNvPr>
          <p:cNvSpPr txBox="1">
            <a:spLocks/>
          </p:cNvSpPr>
          <p:nvPr/>
        </p:nvSpPr>
        <p:spPr>
          <a:xfrm>
            <a:off x="2866812" y="2611626"/>
            <a:ext cx="6458376" cy="1177538"/>
          </a:xfrm>
          <a:prstGeom prst="rect">
            <a:avLst/>
          </a:prstGeom>
        </p:spPr>
        <p:txBody>
          <a:bodyPr wrap="none" lIns="0" tIns="0" rIns="0" bIns="0" anchor="ct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914217" fontAlgn="base">
              <a:spcBef>
                <a:spcPct val="20000"/>
              </a:spcBef>
              <a:spcAft>
                <a:spcPct val="0"/>
              </a:spcAft>
              <a:defRPr/>
            </a:pPr>
            <a:r>
              <a:rPr lang="en-US" sz="9598" dirty="0" err="1">
                <a:solidFill>
                  <a:srgbClr val="FF0000"/>
                </a:solidFill>
                <a:latin typeface="Nunito black" pitchFamily="2" charset="0"/>
                <a:ea typeface="字魂107号-萌趣欢乐体" panose="00000500000000000000" pitchFamily="2" charset="-122"/>
                <a:cs typeface="Arial" panose="020B0604020202020204" pitchFamily="34" charset="0"/>
                <a:sym typeface="字魂107号-萌趣欢乐体" panose="00000500000000000000" pitchFamily="2" charset="-122"/>
              </a:rPr>
              <a:t>Luyện</a:t>
            </a:r>
            <a:r>
              <a:rPr lang="en-US" sz="9598" dirty="0">
                <a:solidFill>
                  <a:srgbClr val="FF0000"/>
                </a:solidFill>
                <a:latin typeface="Nunito black" pitchFamily="2" charset="0"/>
                <a:ea typeface="字魂107号-萌趣欢乐体" panose="00000500000000000000" pitchFamily="2" charset="-122"/>
                <a:cs typeface="Arial" panose="020B0604020202020204" pitchFamily="34" charset="0"/>
                <a:sym typeface="字魂107号-萌趣欢乐体" panose="00000500000000000000" pitchFamily="2" charset="-122"/>
              </a:rPr>
              <a:t> </a:t>
            </a:r>
            <a:r>
              <a:rPr lang="en-US" sz="9598" dirty="0" err="1">
                <a:solidFill>
                  <a:srgbClr val="FF0000"/>
                </a:solidFill>
                <a:latin typeface="Nunito black" pitchFamily="2" charset="0"/>
                <a:ea typeface="字魂107号-萌趣欢乐体" panose="00000500000000000000" pitchFamily="2" charset="-122"/>
                <a:cs typeface="Arial" panose="020B0604020202020204" pitchFamily="34" charset="0"/>
                <a:sym typeface="字魂107号-萌趣欢乐体" panose="00000500000000000000" pitchFamily="2" charset="-122"/>
              </a:rPr>
              <a:t>tập</a:t>
            </a:r>
            <a:r>
              <a:rPr lang="en-US" sz="9598" dirty="0">
                <a:solidFill>
                  <a:srgbClr val="FF0000"/>
                </a:solidFill>
                <a:latin typeface="Nunito black" pitchFamily="2" charset="0"/>
                <a:ea typeface="字魂107号-萌趣欢乐体" panose="00000500000000000000" pitchFamily="2" charset="-122"/>
                <a:cs typeface="Arial" panose="020B0604020202020204" pitchFamily="34" charset="0"/>
                <a:sym typeface="字魂107号-萌趣欢乐体" panose="00000500000000000000" pitchFamily="2" charset="-122"/>
              </a:rPr>
              <a:t> </a:t>
            </a:r>
          </a:p>
          <a:p>
            <a:pPr defTabSz="914217" fontAlgn="base">
              <a:spcBef>
                <a:spcPct val="20000"/>
              </a:spcBef>
              <a:spcAft>
                <a:spcPct val="0"/>
              </a:spcAft>
              <a:defRPr/>
            </a:pPr>
            <a:r>
              <a:rPr lang="en-US" sz="9598" dirty="0">
                <a:solidFill>
                  <a:srgbClr val="FF0000"/>
                </a:solidFill>
                <a:latin typeface="Nunito black" pitchFamily="2" charset="0"/>
                <a:ea typeface="字魂107号-萌趣欢乐体" panose="00000500000000000000" pitchFamily="2" charset="-122"/>
                <a:cs typeface="Arial" panose="020B0604020202020204" pitchFamily="34" charset="0"/>
                <a:sym typeface="字魂107号-萌趣欢乐体" panose="00000500000000000000" pitchFamily="2" charset="-122"/>
              </a:rPr>
              <a:t>– </a:t>
            </a:r>
            <a:r>
              <a:rPr lang="en-US" sz="9598" dirty="0" err="1">
                <a:solidFill>
                  <a:srgbClr val="FF0000"/>
                </a:solidFill>
                <a:latin typeface="Nunito black" pitchFamily="2" charset="0"/>
                <a:ea typeface="字魂107号-萌趣欢乐体" panose="00000500000000000000" pitchFamily="2" charset="-122"/>
                <a:cs typeface="Arial" panose="020B0604020202020204" pitchFamily="34" charset="0"/>
                <a:sym typeface="字魂107号-萌趣欢乐体" panose="00000500000000000000" pitchFamily="2" charset="-122"/>
              </a:rPr>
              <a:t>Thực</a:t>
            </a:r>
            <a:r>
              <a:rPr lang="en-US" sz="9598" dirty="0">
                <a:solidFill>
                  <a:srgbClr val="FF0000"/>
                </a:solidFill>
                <a:latin typeface="Nunito black" pitchFamily="2" charset="0"/>
                <a:ea typeface="字魂107号-萌趣欢乐体" panose="00000500000000000000" pitchFamily="2" charset="-122"/>
                <a:cs typeface="Arial" panose="020B0604020202020204" pitchFamily="34" charset="0"/>
                <a:sym typeface="字魂107号-萌趣欢乐体" panose="00000500000000000000" pitchFamily="2" charset="-122"/>
              </a:rPr>
              <a:t> </a:t>
            </a:r>
            <a:r>
              <a:rPr lang="en-US" sz="9598" dirty="0" err="1">
                <a:solidFill>
                  <a:srgbClr val="FF0000"/>
                </a:solidFill>
                <a:latin typeface="Nunito black" pitchFamily="2" charset="0"/>
                <a:ea typeface="字魂107号-萌趣欢乐体" panose="00000500000000000000" pitchFamily="2" charset="-122"/>
                <a:cs typeface="Arial" panose="020B0604020202020204" pitchFamily="34" charset="0"/>
                <a:sym typeface="字魂107号-萌趣欢乐体" panose="00000500000000000000" pitchFamily="2" charset="-122"/>
              </a:rPr>
              <a:t>hành</a:t>
            </a:r>
            <a:endParaRPr lang="en-US" sz="9598" dirty="0">
              <a:solidFill>
                <a:srgbClr val="FF0000"/>
              </a:solidFill>
              <a:latin typeface="Nunito black" pitchFamily="2" charset="0"/>
              <a:ea typeface="字魂107号-萌趣欢乐体" panose="00000500000000000000" pitchFamily="2" charset="-122"/>
              <a:cs typeface="Arial" panose="020B0604020202020204" pitchFamily="34" charset="0"/>
              <a:sym typeface="字魂107号-萌趣欢乐体" panose="00000500000000000000" pitchFamily="2" charset="-122"/>
            </a:endParaRPr>
          </a:p>
        </p:txBody>
      </p:sp>
    </p:spTree>
    <p:extLst>
      <p:ext uri="{BB962C8B-B14F-4D97-AF65-F5344CB8AC3E}">
        <p14:creationId xmlns:p14="http://schemas.microsoft.com/office/powerpoint/2010/main" val="1309447964"/>
      </p:ext>
    </p:extLst>
  </p:cSld>
  <p:clrMapOvr>
    <a:masterClrMapping/>
  </p:clrMapOvr>
  <mc:AlternateContent xmlns:mc="http://schemas.openxmlformats.org/markup-compatibility/2006" xmlns:p14="http://schemas.microsoft.com/office/powerpoint/2010/main">
    <mc:Choice Requires="p14">
      <p:transition spd="slow" p14:dur="12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ath Subject for Middle School - 7th Grade: Ratio, Proportion and Percent by Slidesgo">
  <a:themeElements>
    <a:clrScheme name="Simple Light">
      <a:dk1>
        <a:srgbClr val="000000"/>
      </a:dk1>
      <a:lt1>
        <a:srgbClr val="FFFFFF"/>
      </a:lt1>
      <a:dk2>
        <a:srgbClr val="46246A"/>
      </a:dk2>
      <a:lt2>
        <a:srgbClr val="EEEEEE"/>
      </a:lt2>
      <a:accent1>
        <a:srgbClr val="F5EF97"/>
      </a:accent1>
      <a:accent2>
        <a:srgbClr val="6E5D7F"/>
      </a:accent2>
      <a:accent3>
        <a:srgbClr val="FF7D7D"/>
      </a:accent3>
      <a:accent4>
        <a:srgbClr val="90EBC0"/>
      </a:accent4>
      <a:accent5>
        <a:srgbClr val="B2DCF3"/>
      </a:accent5>
      <a:accent6>
        <a:srgbClr val="FFCF4D"/>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TotalTime>
  <Words>813</Words>
  <Application>Microsoft Office PowerPoint</Application>
  <PresentationFormat>Widescreen</PresentationFormat>
  <Paragraphs>170</Paragraphs>
  <Slides>23</Slides>
  <Notes>21</Notes>
  <HiddenSlides>0</HiddenSlides>
  <MMClips>11</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23</vt:i4>
      </vt:variant>
    </vt:vector>
  </HeadingPairs>
  <TitlesOfParts>
    <vt:vector size="42" baseType="lpstr">
      <vt:lpstr>#9Slide02 Noi dung dai</vt:lpstr>
      <vt:lpstr>Anaheim</vt:lpstr>
      <vt:lpstr>Annie Use Your Telescope</vt:lpstr>
      <vt:lpstr>等线</vt:lpstr>
      <vt:lpstr>等线 Light</vt:lpstr>
      <vt:lpstr>Exo</vt:lpstr>
      <vt:lpstr>ITC Avant Garde Std Bk</vt:lpstr>
      <vt:lpstr>RocknRoll One</vt:lpstr>
      <vt:lpstr>Algerian</vt:lpstr>
      <vt:lpstr>Arial</vt:lpstr>
      <vt:lpstr>Calibri</vt:lpstr>
      <vt:lpstr>Lato</vt:lpstr>
      <vt:lpstr>Nunito black</vt:lpstr>
      <vt:lpstr>Open Sans</vt:lpstr>
      <vt:lpstr>Tahoma</vt:lpstr>
      <vt:lpstr>1_Office Theme</vt:lpstr>
      <vt:lpstr>9_Office Theme</vt:lpstr>
      <vt:lpstr>Office 主题​​</vt:lpstr>
      <vt:lpstr>Math Subject for Middle School - 7th Grade: Ratio, Proportion and Percent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26</cp:revision>
  <dcterms:created xsi:type="dcterms:W3CDTF">2022-08-24T23:13:24Z</dcterms:created>
  <dcterms:modified xsi:type="dcterms:W3CDTF">2022-08-25T04:35:02Z</dcterms:modified>
</cp:coreProperties>
</file>