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1001" r:id="rId2"/>
    <p:sldId id="340" r:id="rId3"/>
    <p:sldId id="1014" r:id="rId4"/>
    <p:sldId id="1029" r:id="rId5"/>
    <p:sldId id="994" r:id="rId6"/>
    <p:sldId id="1015" r:id="rId7"/>
    <p:sldId id="2007577120" r:id="rId8"/>
    <p:sldId id="1010" r:id="rId9"/>
    <p:sldId id="1012" r:id="rId10"/>
    <p:sldId id="1026" r:id="rId11"/>
    <p:sldId id="1013" r:id="rId12"/>
    <p:sldId id="2007577117" r:id="rId13"/>
    <p:sldId id="2007577121" r:id="rId14"/>
    <p:sldId id="1030" r:id="rId15"/>
    <p:sldId id="1016" r:id="rId16"/>
    <p:sldId id="100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39" autoAdjust="0"/>
  </p:normalViewPr>
  <p:slideViewPr>
    <p:cSldViewPr snapToGrid="0">
      <p:cViewPr varScale="1">
        <p:scale>
          <a:sx n="56" d="100"/>
          <a:sy n="56" d="100"/>
        </p:scale>
        <p:origin x="10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DC2E3BE6-8A7D-4F06-9164-ED72DACF7C46}"/>
              </a:ext>
            </a:extLst>
          </p:cNvPr>
          <p:cNvSpPr txBox="1"/>
          <p:nvPr/>
        </p:nvSpPr>
        <p:spPr>
          <a:xfrm>
            <a:off x="4391264" y="85641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39C66-9075-42B6-800E-19D186D28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7" y="-70338"/>
            <a:ext cx="1340822" cy="1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ạy Bé Vệ Sinh Cá Nhân">
            <a:hlinkClick r:id="" action="ppaction://media"/>
            <a:extLst>
              <a:ext uri="{FF2B5EF4-FFF2-40B4-BE49-F238E27FC236}">
                <a16:creationId xmlns:a16="http://schemas.microsoft.com/office/drawing/2014/main" id="{42CA1973-8729-4799-B318-2ED0EBF89E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10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321</Words>
  <Application>Microsoft Office PowerPoint</Application>
  <PresentationFormat>Widescreen</PresentationFormat>
  <Paragraphs>32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Calibri</vt:lpstr>
      <vt:lpstr>Coiny</vt:lpstr>
      <vt:lpstr>iCiel Cadena</vt:lpstr>
      <vt:lpstr>Pacifico</vt:lpstr>
      <vt:lpstr>Pattaya</vt:lpstr>
      <vt:lpstr>Times New Roman</vt:lpstr>
      <vt:lpstr>字魂58号-创中黑</vt:lpstr>
      <vt:lpstr>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48</cp:revision>
  <dcterms:created xsi:type="dcterms:W3CDTF">2022-02-24T14:05:55Z</dcterms:created>
  <dcterms:modified xsi:type="dcterms:W3CDTF">2022-07-11T02:06:49Z</dcterms:modified>
</cp:coreProperties>
</file>