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340" r:id="rId4"/>
    <p:sldId id="284" r:id="rId5"/>
    <p:sldId id="336" r:id="rId6"/>
    <p:sldId id="318" r:id="rId7"/>
    <p:sldId id="329" r:id="rId8"/>
    <p:sldId id="331" r:id="rId9"/>
    <p:sldId id="330" r:id="rId10"/>
    <p:sldId id="327" r:id="rId11"/>
    <p:sldId id="337" r:id="rId12"/>
    <p:sldId id="332" r:id="rId13"/>
    <p:sldId id="319" r:id="rId14"/>
    <p:sldId id="333" r:id="rId15"/>
    <p:sldId id="335" r:id="rId16"/>
    <p:sldId id="33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2022/6/20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2022/6/20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2022/6/20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gif"/><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8.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gif"/><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15.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B52A0-5B49-4C05-B81A-DABC86267838}"/>
              </a:ext>
            </a:extLst>
          </p:cNvPr>
          <p:cNvSpPr/>
          <p:nvPr/>
        </p:nvSpPr>
        <p:spPr>
          <a:xfrm>
            <a:off x="832140" y="8787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NG KÍNH MONG QUÝ THẦY/ CÔ KHÔNG GỬI VÀO CÁC HỘI NHÓM ZALO HAY FB, CÁC WEB..... </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sym typeface="Arial"/>
              </a:rPr>
              <a:t>XIN ĐỪNG BUÔN BÁN LẠI BÀI CỦA EM VÌ EM BỎ RẤT NHIỀU CÔNG SỨC, CHẤT XÁM ĐỂ SOẠN RA NHỮNG BÀI GIẢNG NÀY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N! KÍNH CHÚC THẦY/CÔ DẠY TỐT NHÉ!</a:t>
            </a:r>
          </a:p>
        </p:txBody>
      </p:sp>
    </p:spTree>
    <p:extLst>
      <p:ext uri="{BB962C8B-B14F-4D97-AF65-F5344CB8AC3E}">
        <p14:creationId xmlns:p14="http://schemas.microsoft.com/office/powerpoint/2010/main" val="371190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MÙA HÈ QUÊ EM">
            <a:hlinkClick r:id="" action="ppaction://media"/>
            <a:extLst>
              <a:ext uri="{FF2B5EF4-FFF2-40B4-BE49-F238E27FC236}">
                <a16:creationId xmlns:a16="http://schemas.microsoft.com/office/drawing/2014/main" id="{E26E2B40-D75E-48C2-AC63-8D3BF9D2A0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99290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
        <p:nvSpPr>
          <p:cNvPr id="5" name="TextBox 4">
            <a:extLst>
              <a:ext uri="{FF2B5EF4-FFF2-40B4-BE49-F238E27FC236}">
                <a16:creationId xmlns:a16="http://schemas.microsoft.com/office/drawing/2014/main" id="{A8CF0E20-944A-4A3D-AA0B-4D9B8FE550E8}"/>
              </a:ext>
            </a:extLst>
          </p:cNvPr>
          <p:cNvSpPr txBox="1"/>
          <p:nvPr/>
        </p:nvSpPr>
        <p:spPr>
          <a:xfrm>
            <a:off x="3940102" y="409986"/>
            <a:ext cx="448737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Thứ</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ngày</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tháng</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năm</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474</Words>
  <Application>Microsoft Office PowerPoint</Application>
  <PresentationFormat>Widescreen</PresentationFormat>
  <Paragraphs>41</Paragraphs>
  <Slides>15</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Arial-Rounded</vt:lpstr>
      <vt:lpstr>Calibri</vt:lpstr>
      <vt:lpstr>Coiny</vt:lpstr>
      <vt:lpstr>LNTH-No Virus</vt:lpstr>
      <vt:lpstr>SVN-Mercury Script</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cp:lastModifiedBy>
  <cp:revision>18</cp:revision>
  <dcterms:created xsi:type="dcterms:W3CDTF">2022-04-24T14:44:48Z</dcterms:created>
  <dcterms:modified xsi:type="dcterms:W3CDTF">2022-06-20T01:10:15Z</dcterms:modified>
</cp:coreProperties>
</file>