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62" r:id="rId3"/>
    <p:sldId id="263" r:id="rId4"/>
    <p:sldId id="257" r:id="rId5"/>
    <p:sldId id="258" r:id="rId6"/>
    <p:sldId id="266" r:id="rId7"/>
    <p:sldId id="259" r:id="rId8"/>
    <p:sldId id="260" r:id="rId9"/>
    <p:sldId id="261" r:id="rId10"/>
    <p:sldId id="270" r:id="rId11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05980-EE14-467E-9EC2-DBA36F11F8E4}" type="datetimeFigureOut">
              <a:rPr lang="vi-VN" smtClean="0"/>
              <a:t>22/08/2020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A8998-3B1D-48DC-A4C4-7DCD16EEF5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9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24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02B7-5A44-4E6A-9BD5-060CD2B6F943}" type="datetimeFigureOut">
              <a:rPr lang="vi-VN" smtClean="0"/>
              <a:t>22/08/2020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D1C9-2FE9-4E4E-9FA7-46E06B964F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337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02B7-5A44-4E6A-9BD5-060CD2B6F943}" type="datetimeFigureOut">
              <a:rPr lang="vi-VN" smtClean="0"/>
              <a:t>22/08/2020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D1C9-2FE9-4E4E-9FA7-46E06B964F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364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02B7-5A44-4E6A-9BD5-060CD2B6F943}" type="datetimeFigureOut">
              <a:rPr lang="vi-VN" smtClean="0"/>
              <a:t>22/08/2020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D1C9-2FE9-4E4E-9FA7-46E06B964F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489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79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02B7-5A44-4E6A-9BD5-060CD2B6F943}" type="datetimeFigureOut">
              <a:rPr lang="vi-VN" smtClean="0"/>
              <a:t>22/08/2020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D1C9-2FE9-4E4E-9FA7-46E06B964F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779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02B7-5A44-4E6A-9BD5-060CD2B6F943}" type="datetimeFigureOut">
              <a:rPr lang="vi-VN" smtClean="0"/>
              <a:t>22/08/2020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D1C9-2FE9-4E4E-9FA7-46E06B964F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96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02B7-5A44-4E6A-9BD5-060CD2B6F943}" type="datetimeFigureOut">
              <a:rPr lang="vi-VN" smtClean="0"/>
              <a:t>22/08/2020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D1C9-2FE9-4E4E-9FA7-46E06B964F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434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02B7-5A44-4E6A-9BD5-060CD2B6F943}" type="datetimeFigureOut">
              <a:rPr lang="vi-VN" smtClean="0"/>
              <a:t>22/08/2020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D1C9-2FE9-4E4E-9FA7-46E06B964F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369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02B7-5A44-4E6A-9BD5-060CD2B6F943}" type="datetimeFigureOut">
              <a:rPr lang="vi-VN" smtClean="0"/>
              <a:t>22/08/2020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D1C9-2FE9-4E4E-9FA7-46E06B964F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149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02B7-5A44-4E6A-9BD5-060CD2B6F943}" type="datetimeFigureOut">
              <a:rPr lang="vi-VN" smtClean="0"/>
              <a:t>22/08/2020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D1C9-2FE9-4E4E-9FA7-46E06B964F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745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02B7-5A44-4E6A-9BD5-060CD2B6F943}" type="datetimeFigureOut">
              <a:rPr lang="vi-VN" smtClean="0"/>
              <a:t>22/08/2020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D1C9-2FE9-4E4E-9FA7-46E06B964F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033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02B7-5A44-4E6A-9BD5-060CD2B6F943}" type="datetimeFigureOut">
              <a:rPr lang="vi-VN" smtClean="0"/>
              <a:t>22/08/2020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D1C9-2FE9-4E4E-9FA7-46E06B964F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03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202B7-5A44-4E6A-9BD5-060CD2B6F943}" type="datetimeFigureOut">
              <a:rPr lang="vi-VN" smtClean="0"/>
              <a:t>22/08/2020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6D1C9-2FE9-4E4E-9FA7-46E06B964F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464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5" Type="http://schemas.openxmlformats.org/officeDocument/2006/relationships/tags" Target="../tags/tag5.xml"/><Relationship Id="rId10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61" y="3153967"/>
            <a:ext cx="2593181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3183731"/>
            <a:ext cx="2591991" cy="194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6" y="3153967"/>
            <a:ext cx="2593181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483518"/>
            <a:ext cx="6416245" cy="196207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vi-VN" sz="4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4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 CÔ &amp; CÁC CON </a:t>
            </a:r>
            <a:endParaRPr lang="vi-VN" sz="4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vi-VN" sz="4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35" y="757833"/>
            <a:ext cx="6836661" cy="36278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226133" y="1563073"/>
            <a:ext cx="3977677" cy="24709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5F9976E-0306-42E1-B236-E53381C67864}"/>
              </a:ext>
            </a:extLst>
          </p:cNvPr>
          <p:cNvSpPr/>
          <p:nvPr/>
        </p:nvSpPr>
        <p:spPr>
          <a:xfrm>
            <a:off x="4405638" y="2280437"/>
            <a:ext cx="3638433" cy="5826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vi-VN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 ƠN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62577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0" y="0"/>
            <a:ext cx="9144000" cy="1810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5176"/>
            <a:ext cx="9144000" cy="273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1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504" y="771550"/>
            <a:ext cx="2044336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+ 1 = 9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+ 3 = 6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67744" y="771550"/>
            <a:ext cx="2232248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+ 0 = 6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+ 3 = 10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15896" y="771550"/>
            <a:ext cx="2188352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–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5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3 = 5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20152" y="699542"/>
            <a:ext cx="2044336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0 = 5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4 = 0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244" y="3081195"/>
            <a:ext cx="3157620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+ 2 + 1 = 10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 – 2 = 2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60032" y="3075806"/>
            <a:ext cx="3157620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– 3 + 2 = 9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 = 1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244" y="51470"/>
            <a:ext cx="1357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a,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419023"/>
            <a:ext cx="1357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8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10"/>
            <a:ext cx="9144000" cy="4122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343584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344213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vi-VN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344238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344238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343715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343584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8344" y="343758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92" y="343584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vi-VN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47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213"/>
            <a:ext cx="9144000" cy="3419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311181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311181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vi-VN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311311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311181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311181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311311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vi-VN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311181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311181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4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 descr="图片包含 轮子&#10;&#10;已生成高可信度的说明">
            <a:extLst>
              <a:ext uri="{FF2B5EF4-FFF2-40B4-BE49-F238E27FC236}">
                <a16:creationId xmlns:a16="http://schemas.microsoft.com/office/drawing/2014/main" xmlns="" id="{7F16E571-6B21-4D73-8C01-783057B3677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0" y="348895"/>
            <a:ext cx="5403145" cy="1317840"/>
          </a:xfrm>
          <a:prstGeom prst="rect">
            <a:avLst/>
          </a:prstGeom>
        </p:spPr>
      </p:pic>
      <p:pic>
        <p:nvPicPr>
          <p:cNvPr id="6" name="PA_图片 5" descr="图片包含 文字&#10;&#10;已生成高可信度的说明">
            <a:extLst>
              <a:ext uri="{FF2B5EF4-FFF2-40B4-BE49-F238E27FC236}">
                <a16:creationId xmlns:a16="http://schemas.microsoft.com/office/drawing/2014/main" xmlns="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03" y="554696"/>
            <a:ext cx="4142156" cy="4832204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27413"/>
            <a:ext cx="7318638" cy="4716088"/>
          </a:xfrm>
          <a:prstGeom prst="rect">
            <a:avLst/>
          </a:prstGeom>
        </p:spPr>
      </p:pic>
      <p:pic>
        <p:nvPicPr>
          <p:cNvPr id="15" name="PA_图片 14" descr="图片包含 风筝, 雨伞, 配件, 放飞&#10;&#10;已生成极高可信度的说明">
            <a:extLst>
              <a:ext uri="{FF2B5EF4-FFF2-40B4-BE49-F238E27FC236}">
                <a16:creationId xmlns:a16="http://schemas.microsoft.com/office/drawing/2014/main" xmlns="" id="{F54DA08B-75EE-42ED-86FE-A852FC39732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95" y="2822845"/>
            <a:ext cx="2898803" cy="289880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 rot="756164">
            <a:off x="1810412" y="1400427"/>
            <a:ext cx="5276254" cy="2991091"/>
            <a:chOff x="559605" y="1064227"/>
            <a:chExt cx="3095561" cy="209375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05" y="1064227"/>
              <a:ext cx="2501217" cy="2093751"/>
            </a:xfrm>
            <a:prstGeom prst="rect">
              <a:avLst/>
            </a:prstGeom>
          </p:spPr>
        </p:pic>
        <p:sp>
          <p:nvSpPr>
            <p:cNvPr id="10" name="TextBox 7"/>
            <p:cNvSpPr txBox="1"/>
            <p:nvPr/>
          </p:nvSpPr>
          <p:spPr>
            <a:xfrm rot="20843836">
              <a:off x="1154353" y="1823080"/>
              <a:ext cx="25008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NGHỈ GIỮA GIỜ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86141484"/>
      </p:ext>
    </p:extLst>
  </p:cSld>
  <p:clrMapOvr>
    <a:masterClrMapping/>
  </p:clrMapOvr>
  <p:transition spd="slow" advTm="4668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439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300379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356069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301817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348869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7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1" y="647690"/>
            <a:ext cx="4497247" cy="2945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00" y="519522"/>
            <a:ext cx="4789905" cy="854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1491630"/>
            <a:ext cx="4789905" cy="918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00" y="2409732"/>
            <a:ext cx="4789905" cy="902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00" y="3327834"/>
            <a:ext cx="4789905" cy="8733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8024" y="78955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78955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vi-VN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78955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2360" y="78955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4" y="180913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4128" y="176166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vi-VN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232" y="1755127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2360" y="1761661"/>
            <a:ext cx="66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57476" y="358986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4008" y="272723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6136" y="2673229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vi-VN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0232" y="269498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76864" y="2678971"/>
            <a:ext cx="58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4008" y="361637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6136" y="360336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vi-VN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88224" y="359352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4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26"/>
            <a:ext cx="9144000" cy="3960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3355127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329183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vi-VN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336383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3355127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386789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4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137</Words>
  <Application>Microsoft Office PowerPoint</Application>
  <PresentationFormat>On-screen Show (16:9)</PresentationFormat>
  <Paragraphs>72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NAMMUFC</dc:creator>
  <cp:lastModifiedBy>NAMMUFC</cp:lastModifiedBy>
  <cp:revision>14</cp:revision>
  <dcterms:created xsi:type="dcterms:W3CDTF">2020-08-20T11:21:09Z</dcterms:created>
  <dcterms:modified xsi:type="dcterms:W3CDTF">2020-08-22T08:23:52Z</dcterms:modified>
</cp:coreProperties>
</file>